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Masters/slideMaster39.xml" ContentType="application/vnd.openxmlformats-officedocument.presentationml.slideMaster+xml"/>
  <Override PartName="/ppt/slideMasters/slideMaster40.xml" ContentType="application/vnd.openxmlformats-officedocument.presentationml.slideMaster+xml"/>
  <Override PartName="/ppt/slideMasters/slideMaster41.xml" ContentType="application/vnd.openxmlformats-officedocument.presentationml.slideMaster+xml"/>
  <Override PartName="/ppt/slideMasters/slideMaster42.xml" ContentType="application/vnd.openxmlformats-officedocument.presentationml.slideMaster+xml"/>
  <Override PartName="/ppt/slideMasters/slideMaster43.xml" ContentType="application/vnd.openxmlformats-officedocument.presentationml.slideMaster+xml"/>
  <Override PartName="/ppt/slideMasters/slideMaster44.xml" ContentType="application/vnd.openxmlformats-officedocument.presentationml.slideMaster+xml"/>
  <Override PartName="/ppt/slideMasters/slideMaster45.xml" ContentType="application/vnd.openxmlformats-officedocument.presentationml.slideMaster+xml"/>
  <Override PartName="/ppt/slideMasters/slideMaster46.xml" ContentType="application/vnd.openxmlformats-officedocument.presentationml.slideMaster+xml"/>
  <Override PartName="/ppt/slideMasters/slideMaster47.xml" ContentType="application/vnd.openxmlformats-officedocument.presentationml.slideMaster+xml"/>
  <Override PartName="/ppt/slideMasters/slideMaster48.xml" ContentType="application/vnd.openxmlformats-officedocument.presentationml.slideMaster+xml"/>
  <Override PartName="/ppt/slideMasters/slideMaster49.xml" ContentType="application/vnd.openxmlformats-officedocument.presentationml.slideMaster+xml"/>
  <Override PartName="/ppt/slideMasters/slideMaster50.xml" ContentType="application/vnd.openxmlformats-officedocument.presentationml.slideMaster+xml"/>
  <Override PartName="/ppt/slideMasters/slideMaster51.xml" ContentType="application/vnd.openxmlformats-officedocument.presentationml.slideMaster+xml"/>
  <Override PartName="/ppt/slideMasters/slideMaster52.xml" ContentType="application/vnd.openxmlformats-officedocument.presentationml.slideMaster+xml"/>
  <Override PartName="/ppt/slideMasters/slideMaster53.xml" ContentType="application/vnd.openxmlformats-officedocument.presentationml.slideMaster+xml"/>
  <Override PartName="/ppt/slideMasters/slideMaster54.xml" ContentType="application/vnd.openxmlformats-officedocument.presentationml.slideMaster+xml"/>
  <Override PartName="/ppt/slideMasters/slideMaster55.xml" ContentType="application/vnd.openxmlformats-officedocument.presentationml.slideMaster+xml"/>
  <Override PartName="/ppt/slideMasters/slideMaster5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5.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6.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7.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theme/theme8.xml" ContentType="application/vnd.openxmlformats-officedocument.theme+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theme/theme9.xml" ContentType="application/vnd.openxmlformats-officedocument.theme+xml"/>
  <Override PartName="/ppt/slideLayouts/slideLayout106.xml" ContentType="application/vnd.openxmlformats-officedocument.presentationml.slideLayout+xml"/>
  <Override PartName="/ppt/theme/theme10.xml" ContentType="application/vnd.openxmlformats-officedocument.theme+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theme/theme11.xml" ContentType="application/vnd.openxmlformats-officedocument.theme+xml"/>
  <Override PartName="/ppt/slideLayouts/slideLayout118.xml" ContentType="application/vnd.openxmlformats-officedocument.presentationml.slideLayout+xml"/>
  <Override PartName="/ppt/theme/theme12.xml" ContentType="application/vnd.openxmlformats-officedocument.theme+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theme/theme13.xml" ContentType="application/vnd.openxmlformats-officedocument.theme+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theme/theme14.xml" ContentType="application/vnd.openxmlformats-officedocument.theme+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theme/theme15.xml" ContentType="application/vnd.openxmlformats-officedocument.theme+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theme/theme16.xml" ContentType="application/vnd.openxmlformats-officedocument.theme+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theme/theme17.xml" ContentType="application/vnd.openxmlformats-officedocument.theme+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theme/theme18.xml" ContentType="application/vnd.openxmlformats-officedocument.theme+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theme/theme19.xml" ContentType="application/vnd.openxmlformats-officedocument.theme+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theme/theme20.xml" ContentType="application/vnd.openxmlformats-officedocument.theme+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theme/theme21.xml" ContentType="application/vnd.openxmlformats-officedocument.theme+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theme/theme22.xml" ContentType="application/vnd.openxmlformats-officedocument.theme+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theme/theme23.xml" ContentType="application/vnd.openxmlformats-officedocument.theme+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theme/theme24.xml" ContentType="application/vnd.openxmlformats-officedocument.theme+xml"/>
  <Override PartName="/ppt/slideLayouts/slideLayout260.xml" ContentType="application/vnd.openxmlformats-officedocument.presentationml.slideLayout+xml"/>
  <Override PartName="/ppt/theme/theme25.xml" ContentType="application/vnd.openxmlformats-officedocument.theme+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theme/theme26.xml" ContentType="application/vnd.openxmlformats-officedocument.theme+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theme/theme27.xml" ContentType="application/vnd.openxmlformats-officedocument.theme+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theme/theme28.xml" ContentType="application/vnd.openxmlformats-officedocument.theme+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theme/theme29.xml" ContentType="application/vnd.openxmlformats-officedocument.theme+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theme/theme30.xml" ContentType="application/vnd.openxmlformats-officedocument.theme+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theme/theme31.xml" ContentType="application/vnd.openxmlformats-officedocument.theme+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theme/theme32.xml" ContentType="application/vnd.openxmlformats-officedocument.theme+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theme/theme33.xml" ContentType="application/vnd.openxmlformats-officedocument.theme+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theme/theme34.xml" ContentType="application/vnd.openxmlformats-officedocument.theme+xml"/>
  <Override PartName="/ppt/slideLayouts/slideLayout366.xml" ContentType="application/vnd.openxmlformats-officedocument.presentationml.slideLayout+xml"/>
  <Override PartName="/ppt/theme/theme35.xml" ContentType="application/vnd.openxmlformats-officedocument.theme+xml"/>
  <Override PartName="/ppt/slideLayouts/slideLayout367.xml" ContentType="application/vnd.openxmlformats-officedocument.presentationml.slideLayout+xml"/>
  <Override PartName="/ppt/theme/theme36.xml" ContentType="application/vnd.openxmlformats-officedocument.theme+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theme/theme37.xml" ContentType="application/vnd.openxmlformats-officedocument.theme+xml"/>
  <Override PartName="/ppt/slideLayouts/slideLayout379.xml" ContentType="application/vnd.openxmlformats-officedocument.presentationml.slideLayout+xml"/>
  <Override PartName="/ppt/theme/theme38.xml" ContentType="application/vnd.openxmlformats-officedocument.theme+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theme/theme39.xml" ContentType="application/vnd.openxmlformats-officedocument.theme+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theme/theme40.xml" ContentType="application/vnd.openxmlformats-officedocument.theme+xml"/>
  <Override PartName="/ppt/slideLayouts/slideLayout402.xml" ContentType="application/vnd.openxmlformats-officedocument.presentationml.slideLayout+xml"/>
  <Override PartName="/ppt/theme/theme41.xml" ContentType="application/vnd.openxmlformats-officedocument.theme+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theme/theme42.xml" ContentType="application/vnd.openxmlformats-officedocument.theme+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theme/theme43.xml" ContentType="application/vnd.openxmlformats-officedocument.theme+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theme/theme44.xml" ContentType="application/vnd.openxmlformats-officedocument.theme+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theme/theme45.xml" ContentType="application/vnd.openxmlformats-officedocument.theme+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theme/theme46.xml" ContentType="application/vnd.openxmlformats-officedocument.theme+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theme/theme47.xml" ContentType="application/vnd.openxmlformats-officedocument.theme+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theme/theme48.xml" ContentType="application/vnd.openxmlformats-officedocument.theme+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theme/theme49.xml" ContentType="application/vnd.openxmlformats-officedocument.theme+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theme/theme50.xml" ContentType="application/vnd.openxmlformats-officedocument.theme+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theme/theme51.xml" ContentType="application/vnd.openxmlformats-officedocument.theme+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theme/theme52.xml" ContentType="application/vnd.openxmlformats-officedocument.theme+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slideLayouts/slideLayout546.xml" ContentType="application/vnd.openxmlformats-officedocument.presentationml.slideLayout+xml"/>
  <Override PartName="/ppt/theme/theme53.xml" ContentType="application/vnd.openxmlformats-officedocument.theme+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slideLayouts/slideLayout553.xml" ContentType="application/vnd.openxmlformats-officedocument.presentationml.slideLayout+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theme/theme54.xml" ContentType="application/vnd.openxmlformats-officedocument.theme+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slideLayouts/slideLayout564.xml" ContentType="application/vnd.openxmlformats-officedocument.presentationml.slideLayout+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theme/theme55.xml" ContentType="application/vnd.openxmlformats-officedocument.theme+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slideLayouts/slideLayout575.xml" ContentType="application/vnd.openxmlformats-officedocument.presentationml.slideLayout+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slideLayouts/slideLayout579.xml" ContentType="application/vnd.openxmlformats-officedocument.presentationml.slideLayout+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theme/theme56.xml" ContentType="application/vnd.openxmlformats-officedocument.theme+xml"/>
  <Override PartName="/ppt/theme/theme5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tags/tag1.xml" ContentType="application/vnd.openxmlformats-officedocument.presentationml.tags+xml"/>
  <Override PartName="/ppt/notesSlides/notesSlide56.xml" ContentType="application/vnd.openxmlformats-officedocument.presentationml.notesSlide+xml"/>
  <Override PartName="/ppt/tags/tag2.xml" ContentType="application/vnd.openxmlformats-officedocument.presentationml.tags+xml"/>
  <Override PartName="/ppt/notesSlides/notesSlide57.xml" ContentType="application/vnd.openxmlformats-officedocument.presentationml.notesSlide+xml"/>
  <Override PartName="/ppt/tags/tag3.xml" ContentType="application/vnd.openxmlformats-officedocument.presentationml.tags+xml"/>
  <Override PartName="/ppt/notesSlides/notesSlide58.xml" ContentType="application/vnd.openxmlformats-officedocument.presentationml.notesSlide+xml"/>
  <Override PartName="/ppt/tags/tag4.xml" ContentType="application/vnd.openxmlformats-officedocument.presentationml.tags+xml"/>
  <Override PartName="/ppt/notesSlides/notesSlide59.xml" ContentType="application/vnd.openxmlformats-officedocument.presentationml.notesSlide+xml"/>
  <Override PartName="/ppt/tags/tag5.xml" ContentType="application/vnd.openxmlformats-officedocument.presentationml.tags+xml"/>
  <Override PartName="/ppt/notesSlides/notesSlide60.xml" ContentType="application/vnd.openxmlformats-officedocument.presentationml.notesSlide+xml"/>
  <Override PartName="/ppt/tags/tag6.xml" ContentType="application/vnd.openxmlformats-officedocument.presentationml.tags+xml"/>
  <Override PartName="/ppt/notesSlides/notesSlide61.xml" ContentType="application/vnd.openxmlformats-officedocument.presentationml.notesSlide+xml"/>
  <Override PartName="/ppt/tags/tag7.xml" ContentType="application/vnd.openxmlformats-officedocument.presentationml.tags+xml"/>
  <Override PartName="/ppt/notesSlides/notesSlide62.xml" ContentType="application/vnd.openxmlformats-officedocument.presentationml.notesSlide+xml"/>
  <Override PartName="/ppt/tags/tag8.xml" ContentType="application/vnd.openxmlformats-officedocument.presentationml.tags+xml"/>
  <Override PartName="/ppt/notesSlides/notesSlide63.xml" ContentType="application/vnd.openxmlformats-officedocument.presentationml.notesSlide+xml"/>
  <Override PartName="/ppt/tags/tag9.xml" ContentType="application/vnd.openxmlformats-officedocument.presentationml.tags+xml"/>
  <Override PartName="/ppt/notesSlides/notesSlide64.xml" ContentType="application/vnd.openxmlformats-officedocument.presentationml.notesSlide+xml"/>
  <Override PartName="/ppt/tags/tag10.xml" ContentType="application/vnd.openxmlformats-officedocument.presentationml.tags+xml"/>
  <Override PartName="/ppt/notesSlides/notesSlide65.xml" ContentType="application/vnd.openxmlformats-officedocument.presentationml.notesSlide+xml"/>
  <Override PartName="/ppt/tags/tag11.xml" ContentType="application/vnd.openxmlformats-officedocument.presentationml.tags+xml"/>
  <Override PartName="/ppt/notesSlides/notesSlide66.xml" ContentType="application/vnd.openxmlformats-officedocument.presentationml.notesSlide+xml"/>
  <Override PartName="/ppt/tags/tag12.xml" ContentType="application/vnd.openxmlformats-officedocument.presentationml.tags+xml"/>
  <Override PartName="/ppt/notesSlides/notesSlide67.xml" ContentType="application/vnd.openxmlformats-officedocument.presentationml.notesSlide+xml"/>
  <Override PartName="/ppt/tags/tag13.xml" ContentType="application/vnd.openxmlformats-officedocument.presentationml.tags+xml"/>
  <Override PartName="/ppt/notesSlides/notesSlide68.xml" ContentType="application/vnd.openxmlformats-officedocument.presentationml.notesSlide+xml"/>
  <Override PartName="/ppt/tags/tag14.xml" ContentType="application/vnd.openxmlformats-officedocument.presentationml.tags+xml"/>
  <Override PartName="/ppt/notesSlides/notesSlide69.xml" ContentType="application/vnd.openxmlformats-officedocument.presentationml.notesSlide+xml"/>
  <Override PartName="/ppt/tags/tag15.xml" ContentType="application/vnd.openxmlformats-officedocument.presentationml.tags+xml"/>
  <Override PartName="/ppt/notesSlides/notesSlide70.xml" ContentType="application/vnd.openxmlformats-officedocument.presentationml.notesSlide+xml"/>
  <Override PartName="/ppt/tags/tag16.xml" ContentType="application/vnd.openxmlformats-officedocument.presentationml.tags+xml"/>
  <Override PartName="/ppt/notesSlides/notesSlide71.xml" ContentType="application/vnd.openxmlformats-officedocument.presentationml.notesSlide+xml"/>
  <Override PartName="/ppt/tags/tag17.xml" ContentType="application/vnd.openxmlformats-officedocument.presentationml.tags+xml"/>
  <Override PartName="/ppt/notesSlides/notesSlide72.xml" ContentType="application/vnd.openxmlformats-officedocument.presentationml.notesSlide+xml"/>
  <Override PartName="/ppt/tags/tag18.xml" ContentType="application/vnd.openxmlformats-officedocument.presentationml.tags+xml"/>
  <Override PartName="/ppt/notesSlides/notesSlide73.xml" ContentType="application/vnd.openxmlformats-officedocument.presentationml.notesSlide+xml"/>
  <Override PartName="/ppt/tags/tag19.xml" ContentType="application/vnd.openxmlformats-officedocument.presentationml.tags+xml"/>
  <Override PartName="/ppt/notesSlides/notesSlide74.xml" ContentType="application/vnd.openxmlformats-officedocument.presentationml.notesSlide+xml"/>
  <Override PartName="/ppt/tags/tag20.xml" ContentType="application/vnd.openxmlformats-officedocument.presentationml.tags+xml"/>
  <Override PartName="/ppt/notesSlides/notesSlide75.xml" ContentType="application/vnd.openxmlformats-officedocument.presentationml.notesSlide+xml"/>
  <Override PartName="/ppt/tags/tag21.xml" ContentType="application/vnd.openxmlformats-officedocument.presentationml.tags+xml"/>
  <Override PartName="/ppt/notesSlides/notesSlide76.xml" ContentType="application/vnd.openxmlformats-officedocument.presentationml.notesSlide+xml"/>
  <Override PartName="/ppt/tags/tag22.xml" ContentType="application/vnd.openxmlformats-officedocument.presentationml.tags+xml"/>
  <Override PartName="/ppt/notesSlides/notesSlide77.xml" ContentType="application/vnd.openxmlformats-officedocument.presentationml.notesSlide+xml"/>
  <Override PartName="/ppt/tags/tag23.xml" ContentType="application/vnd.openxmlformats-officedocument.presentationml.tags+xml"/>
  <Override PartName="/ppt/notesSlides/notesSlide78.xml" ContentType="application/vnd.openxmlformats-officedocument.presentationml.notesSlide+xml"/>
  <Override PartName="/ppt/tags/tag24.xml" ContentType="application/vnd.openxmlformats-officedocument.presentationml.tags+xml"/>
  <Override PartName="/ppt/notesSlides/notesSlide79.xml" ContentType="application/vnd.openxmlformats-officedocument.presentationml.notesSlide+xml"/>
  <Override PartName="/ppt/tags/tag25.xml" ContentType="application/vnd.openxmlformats-officedocument.presentationml.tags+xml"/>
  <Override PartName="/ppt/notesSlides/notesSlide80.xml" ContentType="application/vnd.openxmlformats-officedocument.presentationml.notesSlide+xml"/>
  <Override PartName="/ppt/tags/tag26.xml" ContentType="application/vnd.openxmlformats-officedocument.presentationml.tags+xml"/>
  <Override PartName="/ppt/notesSlides/notesSlide81.xml" ContentType="application/vnd.openxmlformats-officedocument.presentationml.notesSlide+xml"/>
  <Override PartName="/ppt/tags/tag27.xml" ContentType="application/vnd.openxmlformats-officedocument.presentationml.tags+xml"/>
  <Override PartName="/ppt/notesSlides/notesSlide82.xml" ContentType="application/vnd.openxmlformats-officedocument.presentationml.notesSlide+xml"/>
  <Override PartName="/ppt/tags/tag28.xml" ContentType="application/vnd.openxmlformats-officedocument.presentationml.tags+xml"/>
  <Override PartName="/ppt/notesSlides/notesSlide83.xml" ContentType="application/vnd.openxmlformats-officedocument.presentationml.notesSlide+xml"/>
  <Override PartName="/ppt/tags/tag29.xml" ContentType="application/vnd.openxmlformats-officedocument.presentationml.tags+xml"/>
  <Override PartName="/ppt/notesSlides/notesSlide84.xml" ContentType="application/vnd.openxmlformats-officedocument.presentationml.notesSlide+xml"/>
  <Override PartName="/ppt/tags/tag30.xml" ContentType="application/vnd.openxmlformats-officedocument.presentationml.tags+xml"/>
  <Override PartName="/ppt/notesSlides/notesSlide85.xml" ContentType="application/vnd.openxmlformats-officedocument.presentationml.notesSlide+xml"/>
  <Override PartName="/ppt/tags/tag31.xml" ContentType="application/vnd.openxmlformats-officedocument.presentationml.tags+xml"/>
  <Override PartName="/ppt/notesSlides/notesSlide86.xml" ContentType="application/vnd.openxmlformats-officedocument.presentationml.notesSlide+xml"/>
  <Override PartName="/ppt/tags/tag32.xml" ContentType="application/vnd.openxmlformats-officedocument.presentationml.tags+xml"/>
  <Override PartName="/ppt/notesSlides/notesSlide87.xml" ContentType="application/vnd.openxmlformats-officedocument.presentationml.notesSlide+xml"/>
  <Override PartName="/ppt/tags/tag33.xml" ContentType="application/vnd.openxmlformats-officedocument.presentationml.tags+xml"/>
  <Override PartName="/ppt/notesSlides/notesSlide88.xml" ContentType="application/vnd.openxmlformats-officedocument.presentationml.notesSlide+xml"/>
  <Override PartName="/ppt/tags/tag34.xml" ContentType="application/vnd.openxmlformats-officedocument.presentationml.tags+xml"/>
  <Override PartName="/ppt/notesSlides/notesSlide89.xml" ContentType="application/vnd.openxmlformats-officedocument.presentationml.notesSlide+xml"/>
  <Override PartName="/ppt/tags/tag35.xml" ContentType="application/vnd.openxmlformats-officedocument.presentationml.tags+xml"/>
  <Override PartName="/ppt/notesSlides/notesSlide90.xml" ContentType="application/vnd.openxmlformats-officedocument.presentationml.notesSlide+xml"/>
  <Override PartName="/ppt/tags/tag36.xml" ContentType="application/vnd.openxmlformats-officedocument.presentationml.tags+xml"/>
  <Override PartName="/ppt/notesSlides/notesSlide91.xml" ContentType="application/vnd.openxmlformats-officedocument.presentationml.notesSlide+xml"/>
  <Override PartName="/ppt/tags/tag37.xml" ContentType="application/vnd.openxmlformats-officedocument.presentationml.tags+xml"/>
  <Override PartName="/ppt/notesSlides/notesSlide92.xml" ContentType="application/vnd.openxmlformats-officedocument.presentationml.notesSlide+xml"/>
  <Override PartName="/ppt/tags/tag38.xml" ContentType="application/vnd.openxmlformats-officedocument.presentationml.tags+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theme/themeOverride1.xml" ContentType="application/vnd.openxmlformats-officedocument.themeOverr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theme/themeOverride2.xml" ContentType="application/vnd.openxmlformats-officedocument.themeOverr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notesSlides/notesSlide159.xml" ContentType="application/vnd.openxmlformats-officedocument.presentationml.notesSlide+xml"/>
  <Override PartName="/ppt/notesSlides/notesSlide160.xml" ContentType="application/vnd.openxmlformats-officedocument.presentationml.notesSlid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ppt/notesSlides/notesSlide166.xml" ContentType="application/vnd.openxmlformats-officedocument.presentationml.notesSlide+xml"/>
  <Override PartName="/ppt/notesSlides/notesSlide167.xml" ContentType="application/vnd.openxmlformats-officedocument.presentationml.notesSlide+xml"/>
  <Override PartName="/ppt/notesSlides/notesSlide168.xml" ContentType="application/vnd.openxmlformats-officedocument.presentationml.notesSlide+xml"/>
  <Override PartName="/ppt/notesSlides/notesSlide169.xml" ContentType="application/vnd.openxmlformats-officedocument.presentationml.notesSlide+xml"/>
  <Override PartName="/ppt/notesSlides/notesSlide170.xml" ContentType="application/vnd.openxmlformats-officedocument.presentationml.notesSlide+xml"/>
  <Override PartName="/ppt/notesSlides/notesSlide171.xml" ContentType="application/vnd.openxmlformats-officedocument.presentationml.notesSl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notesSlides/notesSlide172.xml" ContentType="application/vnd.openxmlformats-officedocument.presentationml.notesSlide+xml"/>
  <Override PartName="/ppt/notesSlides/notesSlide173.xml" ContentType="application/vnd.openxmlformats-officedocument.presentationml.notesSlide+xml"/>
  <Override PartName="/ppt/notesSlides/notesSlide174.xml" ContentType="application/vnd.openxmlformats-officedocument.presentationml.notesSlide+xml"/>
  <Override PartName="/ppt/notesSlides/notesSlide175.xml" ContentType="application/vnd.openxmlformats-officedocument.presentationml.notesSlide+xml"/>
  <Override PartName="/ppt/notesSlides/notesSlide176.xml" ContentType="application/vnd.openxmlformats-officedocument.presentationml.notesSlide+xml"/>
  <Override PartName="/ppt/notesSlides/notesSlide177.xml" ContentType="application/vnd.openxmlformats-officedocument.presentationml.notesSlide+xml"/>
  <Override PartName="/ppt/notesSlides/notesSlide178.xml" ContentType="application/vnd.openxmlformats-officedocument.presentationml.notesSlide+xml"/>
  <Override PartName="/ppt/notesSlides/notesSlide179.xml" ContentType="application/vnd.openxmlformats-officedocument.presentationml.notesSlide+xml"/>
  <Override PartName="/ppt/notesSlides/notesSlide180.xml" ContentType="application/vnd.openxmlformats-officedocument.presentationml.notesSlide+xml"/>
  <Override PartName="/ppt/notesSlides/notesSlide181.xml" ContentType="application/vnd.openxmlformats-officedocument.presentationml.notesSlide+xml"/>
  <Override PartName="/ppt/notesSlides/notesSlide182.xml" ContentType="application/vnd.openxmlformats-officedocument.presentationml.notesSlide+xml"/>
  <Override PartName="/ppt/notesSlides/notesSlide183.xml" ContentType="application/vnd.openxmlformats-officedocument.presentationml.notesSlide+xml"/>
  <Override PartName="/ppt/notesSlides/notesSlide184.xml" ContentType="application/vnd.openxmlformats-officedocument.presentationml.notesSlide+xml"/>
  <Override PartName="/ppt/notesSlides/notesSlide185.xml" ContentType="application/vnd.openxmlformats-officedocument.presentationml.notesSlide+xml"/>
  <Override PartName="/ppt/notesSlides/notesSlide186.xml" ContentType="application/vnd.openxmlformats-officedocument.presentationml.notesSlide+xml"/>
  <Override PartName="/ppt/notesSlides/notesSlide187.xml" ContentType="application/vnd.openxmlformats-officedocument.presentationml.notesSlide+xml"/>
  <Override PartName="/ppt/notesSlides/notesSlide188.xml" ContentType="application/vnd.openxmlformats-officedocument.presentationml.notesSlide+xml"/>
  <Override PartName="/ppt/notesSlides/notesSlide189.xml" ContentType="application/vnd.openxmlformats-officedocument.presentationml.notesSlide+xml"/>
  <Override PartName="/ppt/notesSlides/notesSlide190.xml" ContentType="application/vnd.openxmlformats-officedocument.presentationml.notesSlide+xml"/>
  <Override PartName="/ppt/notesSlides/notesSlide191.xml" ContentType="application/vnd.openxmlformats-officedocument.presentationml.notesSlide+xml"/>
  <Override PartName="/ppt/notesSlides/notesSlide192.xml" ContentType="application/vnd.openxmlformats-officedocument.presentationml.notesSlide+xml"/>
  <Override PartName="/ppt/notesSlides/notesSlide193.xml" ContentType="application/vnd.openxmlformats-officedocument.presentationml.notesSlide+xml"/>
  <Override PartName="/ppt/notesSlides/notesSlide194.xml" ContentType="application/vnd.openxmlformats-officedocument.presentationml.notesSlide+xml"/>
  <Override PartName="/ppt/notesSlides/notesSlide195.xml" ContentType="application/vnd.openxmlformats-officedocument.presentationml.notesSlide+xml"/>
  <Override PartName="/ppt/notesSlides/notesSlide196.xml" ContentType="application/vnd.openxmlformats-officedocument.presentationml.notesSlide+xml"/>
  <Override PartName="/ppt/notesSlides/notesSlide197.xml" ContentType="application/vnd.openxmlformats-officedocument.presentationml.notesSlide+xml"/>
  <Override PartName="/ppt/notesSlides/notesSlide198.xml" ContentType="application/vnd.openxmlformats-officedocument.presentationml.notesSlide+xml"/>
  <Override PartName="/ppt/notesSlides/notesSlide199.xml" ContentType="application/vnd.openxmlformats-officedocument.presentationml.notesSlide+xml"/>
  <Override PartName="/ppt/notesSlides/notesSlide200.xml" ContentType="application/vnd.openxmlformats-officedocument.presentationml.notesSlide+xml"/>
  <Override PartName="/ppt/notesSlides/notesSlide201.xml" ContentType="application/vnd.openxmlformats-officedocument.presentationml.notesSlide+xml"/>
  <Override PartName="/ppt/notesSlides/notesSlide202.xml" ContentType="application/vnd.openxmlformats-officedocument.presentationml.notesSlide+xml"/>
  <Override PartName="/ppt/notesSlides/notesSlide203.xml" ContentType="application/vnd.openxmlformats-officedocument.presentationml.notesSlide+xml"/>
  <Override PartName="/ppt/notesSlides/notesSlide204.xml" ContentType="application/vnd.openxmlformats-officedocument.presentationml.notesSlide+xml"/>
  <Override PartName="/ppt/notesSlides/notesSlide205.xml" ContentType="application/vnd.openxmlformats-officedocument.presentationml.notesSlide+xml"/>
  <Override PartName="/ppt/notesSlides/notesSlide206.xml" ContentType="application/vnd.openxmlformats-officedocument.presentationml.notesSlide+xml"/>
  <Override PartName="/ppt/notesSlides/notesSlide207.xml" ContentType="application/vnd.openxmlformats-officedocument.presentationml.notesSlide+xml"/>
  <Override PartName="/ppt/notesSlides/notesSlide208.xml" ContentType="application/vnd.openxmlformats-officedocument.presentationml.notesSlide+xml"/>
  <Override PartName="/ppt/notesSlides/notesSlide209.xml" ContentType="application/vnd.openxmlformats-officedocument.presentationml.notesSlide+xml"/>
  <Override PartName="/ppt/notesSlides/notesSlide210.xml" ContentType="application/vnd.openxmlformats-officedocument.presentationml.notesSlide+xml"/>
  <Override PartName="/ppt/notesSlides/notesSlide211.xml" ContentType="application/vnd.openxmlformats-officedocument.presentationml.notesSlide+xml"/>
  <Override PartName="/ppt/notesSlides/notesSlide212.xml" ContentType="application/vnd.openxmlformats-officedocument.presentationml.notesSlide+xml"/>
  <Override PartName="/ppt/notesSlides/notesSlide213.xml" ContentType="application/vnd.openxmlformats-officedocument.presentationml.notesSlide+xml"/>
  <Override PartName="/ppt/notesSlides/notesSlide214.xml" ContentType="application/vnd.openxmlformats-officedocument.presentationml.notesSlide+xml"/>
  <Override PartName="/ppt/notesSlides/notesSlide215.xml" ContentType="application/vnd.openxmlformats-officedocument.presentationml.notesSlide+xml"/>
  <Override PartName="/ppt/notesSlides/notesSlide216.xml" ContentType="application/vnd.openxmlformats-officedocument.presentationml.notesSlide+xml"/>
  <Override PartName="/ppt/notesSlides/notesSlide217.xml" ContentType="application/vnd.openxmlformats-officedocument.presentationml.notesSlide+xml"/>
  <Override PartName="/ppt/notesSlides/notesSlide218.xml" ContentType="application/vnd.openxmlformats-officedocument.presentationml.notesSlide+xml"/>
  <Override PartName="/ppt/notesSlides/notesSlide219.xml" ContentType="application/vnd.openxmlformats-officedocument.presentationml.notesSlide+xml"/>
  <Override PartName="/ppt/notesSlides/notesSlide220.xml" ContentType="application/vnd.openxmlformats-officedocument.presentationml.notesSlide+xml"/>
  <Override PartName="/ppt/notesSlides/notesSlide221.xml" ContentType="application/vnd.openxmlformats-officedocument.presentationml.notesSlide+xml"/>
  <Override PartName="/ppt/notesSlides/notesSlide222.xml" ContentType="application/vnd.openxmlformats-officedocument.presentationml.notesSlide+xml"/>
  <Override PartName="/ppt/notesSlides/notesSlide223.xml" ContentType="application/vnd.openxmlformats-officedocument.presentationml.notesSlide+xml"/>
  <Override PartName="/ppt/notesSlides/notesSlide224.xml" ContentType="application/vnd.openxmlformats-officedocument.presentationml.notesSlide+xml"/>
  <Override PartName="/ppt/notesSlides/notesSlide225.xml" ContentType="application/vnd.openxmlformats-officedocument.presentationml.notesSlide+xml"/>
  <Override PartName="/ppt/notesSlides/notesSlide226.xml" ContentType="application/vnd.openxmlformats-officedocument.presentationml.notesSlide+xml"/>
  <Override PartName="/ppt/notesSlides/notesSlide227.xml" ContentType="application/vnd.openxmlformats-officedocument.presentationml.notesSlide+xml"/>
  <Override PartName="/ppt/notesSlides/notesSlide228.xml" ContentType="application/vnd.openxmlformats-officedocument.presentationml.notesSlide+xml"/>
  <Override PartName="/ppt/notesSlides/notesSlide229.xml" ContentType="application/vnd.openxmlformats-officedocument.presentationml.notesSlide+xml"/>
  <Override PartName="/ppt/notesSlides/notesSlide230.xml" ContentType="application/vnd.openxmlformats-officedocument.presentationml.notesSlide+xml"/>
  <Override PartName="/ppt/notesSlides/notesSlide231.xml" ContentType="application/vnd.openxmlformats-officedocument.presentationml.notesSlide+xml"/>
  <Override PartName="/ppt/notesSlides/notesSlide232.xml" ContentType="application/vnd.openxmlformats-officedocument.presentationml.notesSlide+xml"/>
  <Override PartName="/ppt/notesSlides/notesSlide233.xml" ContentType="application/vnd.openxmlformats-officedocument.presentationml.notesSlide+xml"/>
  <Override PartName="/ppt/notesSlides/notesSlide234.xml" ContentType="application/vnd.openxmlformats-officedocument.presentationml.notesSlide+xml"/>
  <Override PartName="/ppt/notesSlides/notesSlide235.xml" ContentType="application/vnd.openxmlformats-officedocument.presentationml.notesSlide+xml"/>
  <Override PartName="/ppt/notesSlides/notesSlide236.xml" ContentType="application/vnd.openxmlformats-officedocument.presentationml.notesSlide+xml"/>
  <Override PartName="/ppt/notesSlides/notesSlide237.xml" ContentType="application/vnd.openxmlformats-officedocument.presentationml.notesSlide+xml"/>
  <Override PartName="/ppt/notesSlides/notesSlide238.xml" ContentType="application/vnd.openxmlformats-officedocument.presentationml.notesSlide+xml"/>
  <Override PartName="/ppt/notesSlides/notesSlide239.xml" ContentType="application/vnd.openxmlformats-officedocument.presentationml.notesSlide+xml"/>
  <Override PartName="/ppt/notesSlides/notesSlide240.xml" ContentType="application/vnd.openxmlformats-officedocument.presentationml.notesSlide+xml"/>
  <Override PartName="/ppt/notesSlides/notesSlide241.xml" ContentType="application/vnd.openxmlformats-officedocument.presentationml.notesSlide+xml"/>
  <Override PartName="/ppt/notesSlides/notesSlide242.xml" ContentType="application/vnd.openxmlformats-officedocument.presentationml.notesSlide+xml"/>
  <Override PartName="/ppt/notesSlides/notesSlide243.xml" ContentType="application/vnd.openxmlformats-officedocument.presentationml.notesSlide+xml"/>
  <Override PartName="/ppt/notesSlides/notesSlide244.xml" ContentType="application/vnd.openxmlformats-officedocument.presentationml.notesSlide+xml"/>
  <Override PartName="/ppt/notesSlides/notesSlide245.xml" ContentType="application/vnd.openxmlformats-officedocument.presentationml.notesSlide+xml"/>
  <Override PartName="/ppt/notesSlides/notesSlide246.xml" ContentType="application/vnd.openxmlformats-officedocument.presentationml.notesSlide+xml"/>
  <Override PartName="/ppt/notesSlides/notesSlide247.xml" ContentType="application/vnd.openxmlformats-officedocument.presentationml.notesSlide+xml"/>
  <Override PartName="/ppt/notesSlides/notesSlide248.xml" ContentType="application/vnd.openxmlformats-officedocument.presentationml.notesSlide+xml"/>
  <Override PartName="/ppt/notesSlides/notesSlide249.xml" ContentType="application/vnd.openxmlformats-officedocument.presentationml.notesSlide+xml"/>
  <Override PartName="/ppt/notesSlides/notesSlide250.xml" ContentType="application/vnd.openxmlformats-officedocument.presentationml.notesSlide+xml"/>
  <Override PartName="/ppt/notesSlides/notesSlide251.xml" ContentType="application/vnd.openxmlformats-officedocument.presentationml.notesSlide+xml"/>
  <Override PartName="/ppt/notesSlides/notesSlide252.xml" ContentType="application/vnd.openxmlformats-officedocument.presentationml.notesSlide+xml"/>
  <Override PartName="/ppt/notesSlides/notesSlide253.xml" ContentType="application/vnd.openxmlformats-officedocument.presentationml.notesSlide+xml"/>
  <Override PartName="/ppt/notesSlides/notesSlide254.xml" ContentType="application/vnd.openxmlformats-officedocument.presentationml.notesSlide+xml"/>
  <Override PartName="/ppt/notesSlides/notesSlide255.xml" ContentType="application/vnd.openxmlformats-officedocument.presentationml.notesSlide+xml"/>
  <Override PartName="/ppt/notesSlides/notesSlide256.xml" ContentType="application/vnd.openxmlformats-officedocument.presentationml.notesSlide+xml"/>
  <Override PartName="/ppt/notesSlides/notesSlide257.xml" ContentType="application/vnd.openxmlformats-officedocument.presentationml.notesSlide+xml"/>
  <Override PartName="/ppt/notesSlides/notesSlide258.xml" ContentType="application/vnd.openxmlformats-officedocument.presentationml.notesSlide+xml"/>
  <Override PartName="/ppt/notesSlides/notesSlide259.xml" ContentType="application/vnd.openxmlformats-officedocument.presentationml.notesSlide+xml"/>
  <Override PartName="/ppt/notesSlides/notesSlide260.xml" ContentType="application/vnd.openxmlformats-officedocument.presentationml.notesSlide+xml"/>
  <Override PartName="/ppt/notesSlides/notesSlide261.xml" ContentType="application/vnd.openxmlformats-officedocument.presentationml.notesSlide+xml"/>
  <Override PartName="/ppt/notesSlides/notesSlide262.xml" ContentType="application/vnd.openxmlformats-officedocument.presentationml.notesSlide+xml"/>
  <Override PartName="/ppt/notesSlides/notesSlide263.xml" ContentType="application/vnd.openxmlformats-officedocument.presentationml.notesSlide+xml"/>
  <Override PartName="/ppt/notesSlides/notesSlide264.xml" ContentType="application/vnd.openxmlformats-officedocument.presentationml.notesSlide+xml"/>
  <Override PartName="/ppt/notesSlides/notesSlide265.xml" ContentType="application/vnd.openxmlformats-officedocument.presentationml.notesSlide+xml"/>
  <Override PartName="/ppt/notesSlides/notesSlide266.xml" ContentType="application/vnd.openxmlformats-officedocument.presentationml.notesSlide+xml"/>
  <Override PartName="/ppt/notesSlides/notesSlide267.xml" ContentType="application/vnd.openxmlformats-officedocument.presentationml.notesSlide+xml"/>
  <Override PartName="/ppt/notesSlides/notesSlide268.xml" ContentType="application/vnd.openxmlformats-officedocument.presentationml.notesSlide+xml"/>
  <Override PartName="/ppt/notesSlides/notesSlide269.xml" ContentType="application/vnd.openxmlformats-officedocument.presentationml.notesSlide+xml"/>
  <Override PartName="/ppt/notesSlides/notesSlide270.xml" ContentType="application/vnd.openxmlformats-officedocument.presentationml.notesSlide+xml"/>
  <Override PartName="/ppt/theme/themeOverride7.xml" ContentType="application/vnd.openxmlformats-officedocument.themeOverride+xml"/>
  <Override PartName="/ppt/notesSlides/notesSlide271.xml" ContentType="application/vnd.openxmlformats-officedocument.presentationml.notesSlide+xml"/>
  <Override PartName="/ppt/notesSlides/notesSlide272.xml" ContentType="application/vnd.openxmlformats-officedocument.presentationml.notesSlide+xml"/>
  <Override PartName="/ppt/notesSlides/notesSlide273.xml" ContentType="application/vnd.openxmlformats-officedocument.presentationml.notesSlide+xml"/>
  <Override PartName="/ppt/notesSlides/notesSlide274.xml" ContentType="application/vnd.openxmlformats-officedocument.presentationml.notesSlide+xml"/>
  <Override PartName="/ppt/notesSlides/notesSlide275.xml" ContentType="application/vnd.openxmlformats-officedocument.presentationml.notesSlide+xml"/>
  <Override PartName="/ppt/notesSlides/notesSlide276.xml" ContentType="application/vnd.openxmlformats-officedocument.presentationml.notesSlide+xml"/>
  <Override PartName="/ppt/notesSlides/notesSlide277.xml" ContentType="application/vnd.openxmlformats-officedocument.presentationml.notesSlide+xml"/>
  <Override PartName="/ppt/notesSlides/notesSlide278.xml" ContentType="application/vnd.openxmlformats-officedocument.presentationml.notesSlide+xml"/>
  <Override PartName="/ppt/notesSlides/notesSlide279.xml" ContentType="application/vnd.openxmlformats-officedocument.presentationml.notesSlide+xml"/>
  <Override PartName="/ppt/notesSlides/notesSlide280.xml" ContentType="application/vnd.openxmlformats-officedocument.presentationml.notesSlide+xml"/>
  <Override PartName="/ppt/notesSlides/notesSlide281.xml" ContentType="application/vnd.openxmlformats-officedocument.presentationml.notesSlide+xml"/>
  <Override PartName="/ppt/notesSlides/notesSlide282.xml" ContentType="application/vnd.openxmlformats-officedocument.presentationml.notesSlide+xml"/>
  <Override PartName="/ppt/notesSlides/notesSlide283.xml" ContentType="application/vnd.openxmlformats-officedocument.presentationml.notesSlide+xml"/>
  <Override PartName="/ppt/notesSlides/notesSlide284.xml" ContentType="application/vnd.openxmlformats-officedocument.presentationml.notesSlide+xml"/>
  <Override PartName="/ppt/notesSlides/notesSlide285.xml" ContentType="application/vnd.openxmlformats-officedocument.presentationml.notesSlide+xml"/>
  <Override PartName="/ppt/notesSlides/notesSlide286.xml" ContentType="application/vnd.openxmlformats-officedocument.presentationml.notesSlide+xml"/>
  <Override PartName="/ppt/notesSlides/notesSlide287.xml" ContentType="application/vnd.openxmlformats-officedocument.presentationml.notesSlide+xml"/>
  <Override PartName="/ppt/notesSlides/notesSlide288.xml" ContentType="application/vnd.openxmlformats-officedocument.presentationml.notesSlide+xml"/>
  <Override PartName="/ppt/notesSlides/notesSlide289.xml" ContentType="application/vnd.openxmlformats-officedocument.presentationml.notesSlide+xml"/>
  <Override PartName="/ppt/notesSlides/notesSlide290.xml" ContentType="application/vnd.openxmlformats-officedocument.presentationml.notesSlide+xml"/>
  <Override PartName="/ppt/notesSlides/notesSlide291.xml" ContentType="application/vnd.openxmlformats-officedocument.presentationml.notesSlide+xml"/>
  <Override PartName="/ppt/notesSlides/notesSlide292.xml" ContentType="application/vnd.openxmlformats-officedocument.presentationml.notesSlide+xml"/>
  <Override PartName="/ppt/notesSlides/notesSlide293.xml" ContentType="application/vnd.openxmlformats-officedocument.presentationml.notesSlide+xml"/>
  <Override PartName="/ppt/notesSlides/notesSlide294.xml" ContentType="application/vnd.openxmlformats-officedocument.presentationml.notesSlide+xml"/>
  <Override PartName="/ppt/notesSlides/notesSlide295.xml" ContentType="application/vnd.openxmlformats-officedocument.presentationml.notesSlide+xml"/>
  <Override PartName="/ppt/notesSlides/notesSlide296.xml" ContentType="application/vnd.openxmlformats-officedocument.presentationml.notesSlide+xml"/>
  <Override PartName="/ppt/notesSlides/notesSlide297.xml" ContentType="application/vnd.openxmlformats-officedocument.presentationml.notesSlide+xml"/>
  <Override PartName="/ppt/notesSlides/notesSlide298.xml" ContentType="application/vnd.openxmlformats-officedocument.presentationml.notesSlide+xml"/>
  <Override PartName="/ppt/notesSlides/notesSlide299.xml" ContentType="application/vnd.openxmlformats-officedocument.presentationml.notesSlide+xml"/>
  <Override PartName="/ppt/notesSlides/notesSlide300.xml" ContentType="application/vnd.openxmlformats-officedocument.presentationml.notesSlide+xml"/>
  <Override PartName="/ppt/theme/themeOverride8.xml" ContentType="application/vnd.openxmlformats-officedocument.themeOverride+xml"/>
  <Override PartName="/ppt/notesSlides/notesSlide301.xml" ContentType="application/vnd.openxmlformats-officedocument.presentationml.notesSlide+xml"/>
  <Override PartName="/ppt/notesSlides/notesSlide302.xml" ContentType="application/vnd.openxmlformats-officedocument.presentationml.notesSlide+xml"/>
  <Override PartName="/ppt/notesSlides/notesSlide303.xml" ContentType="application/vnd.openxmlformats-officedocument.presentationml.notesSlide+xml"/>
  <Override PartName="/ppt/notesSlides/notesSlide304.xml" ContentType="application/vnd.openxmlformats-officedocument.presentationml.notesSlide+xml"/>
  <Override PartName="/ppt/notesSlides/notesSlide305.xml" ContentType="application/vnd.openxmlformats-officedocument.presentationml.notesSlide+xml"/>
  <Override PartName="/ppt/notesSlides/notesSlide306.xml" ContentType="application/vnd.openxmlformats-officedocument.presentationml.notesSlide+xml"/>
  <Override PartName="/ppt/notesSlides/notesSlide307.xml" ContentType="application/vnd.openxmlformats-officedocument.presentationml.notesSlide+xml"/>
  <Override PartName="/ppt/notesSlides/notesSlide308.xml" ContentType="application/vnd.openxmlformats-officedocument.presentationml.notesSlide+xml"/>
  <Override PartName="/ppt/notesSlides/notesSlide309.xml" ContentType="application/vnd.openxmlformats-officedocument.presentationml.notesSlide+xml"/>
  <Override PartName="/ppt/notesSlides/notesSlide310.xml" ContentType="application/vnd.openxmlformats-officedocument.presentationml.notesSlide+xml"/>
  <Override PartName="/ppt/notesSlides/notesSlide3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 id="2147483649" r:id="rId2"/>
    <p:sldMasterId id="2147485192" r:id="rId3"/>
    <p:sldMasterId id="2147485397" r:id="rId4"/>
    <p:sldMasterId id="2147490251" r:id="rId5"/>
    <p:sldMasterId id="2147490263" r:id="rId6"/>
    <p:sldMasterId id="2147492033" r:id="rId7"/>
    <p:sldMasterId id="2147492090" r:id="rId8"/>
    <p:sldMasterId id="2147492102" r:id="rId9"/>
    <p:sldMasterId id="2147492141" r:id="rId10"/>
    <p:sldMasterId id="2147492143" r:id="rId11"/>
    <p:sldMasterId id="2147492155" r:id="rId12"/>
    <p:sldMasterId id="2147492183" r:id="rId13"/>
    <p:sldMasterId id="2147492342" r:id="rId14"/>
    <p:sldMasterId id="2147492356" r:id="rId15"/>
    <p:sldMasterId id="2147492369" r:id="rId16"/>
    <p:sldMasterId id="2147492381" r:id="rId17"/>
    <p:sldMasterId id="2147492406" r:id="rId18"/>
    <p:sldMasterId id="2147492418" r:id="rId19"/>
    <p:sldMasterId id="2147492467" r:id="rId20"/>
    <p:sldMasterId id="2147492493" r:id="rId21"/>
    <p:sldMasterId id="2147492507" r:id="rId22"/>
    <p:sldMasterId id="2147492519" r:id="rId23"/>
    <p:sldMasterId id="2147492531" r:id="rId24"/>
    <p:sldMasterId id="2147492544" r:id="rId25"/>
    <p:sldMasterId id="2147492558" r:id="rId26"/>
    <p:sldMasterId id="2147492570" r:id="rId27"/>
    <p:sldMasterId id="2147492610" r:id="rId28"/>
    <p:sldMasterId id="2147492635" r:id="rId29"/>
    <p:sldMasterId id="2147492649" r:id="rId30"/>
    <p:sldMasterId id="2147492662" r:id="rId31"/>
    <p:sldMasterId id="2147492686" r:id="rId32"/>
    <p:sldMasterId id="2147492699" r:id="rId33"/>
    <p:sldMasterId id="2147492723" r:id="rId34"/>
    <p:sldMasterId id="2147492734" r:id="rId35"/>
    <p:sldMasterId id="2147492736" r:id="rId36"/>
    <p:sldMasterId id="2147492738" r:id="rId37"/>
    <p:sldMasterId id="2147492750" r:id="rId38"/>
    <p:sldMasterId id="2147492766" r:id="rId39"/>
    <p:sldMasterId id="2147492778" r:id="rId40"/>
    <p:sldMasterId id="2147492790" r:id="rId41"/>
    <p:sldMasterId id="2147492792" r:id="rId42"/>
    <p:sldMasterId id="2147492804" r:id="rId43"/>
    <p:sldMasterId id="2147492816" r:id="rId44"/>
    <p:sldMasterId id="2147492828" r:id="rId45"/>
    <p:sldMasterId id="2147492840" r:id="rId46"/>
    <p:sldMasterId id="2147492852" r:id="rId47"/>
    <p:sldMasterId id="2147492864" r:id="rId48"/>
    <p:sldMasterId id="2147492876" r:id="rId49"/>
    <p:sldMasterId id="2147492888" r:id="rId50"/>
    <p:sldMasterId id="2147492901" r:id="rId51"/>
    <p:sldMasterId id="2147492913" r:id="rId52"/>
    <p:sldMasterId id="2147492925" r:id="rId53"/>
    <p:sldMasterId id="2147492948" r:id="rId54"/>
    <p:sldMasterId id="2147492961" r:id="rId55"/>
    <p:sldMasterId id="2147492973" r:id="rId56"/>
  </p:sldMasterIdLst>
  <p:notesMasterIdLst>
    <p:notesMasterId r:id="rId439"/>
  </p:notesMasterIdLst>
  <p:sldIdLst>
    <p:sldId id="714" r:id="rId57"/>
    <p:sldId id="551" r:id="rId58"/>
    <p:sldId id="258" r:id="rId59"/>
    <p:sldId id="552" r:id="rId60"/>
    <p:sldId id="259" r:id="rId61"/>
    <p:sldId id="260" r:id="rId62"/>
    <p:sldId id="553" r:id="rId63"/>
    <p:sldId id="261" r:id="rId64"/>
    <p:sldId id="5412" r:id="rId65"/>
    <p:sldId id="5734" r:id="rId66"/>
    <p:sldId id="5413" r:id="rId67"/>
    <p:sldId id="5735" r:id="rId68"/>
    <p:sldId id="5414" r:id="rId69"/>
    <p:sldId id="296" r:id="rId70"/>
    <p:sldId id="279" r:id="rId71"/>
    <p:sldId id="280" r:id="rId72"/>
    <p:sldId id="281" r:id="rId73"/>
    <p:sldId id="282" r:id="rId74"/>
    <p:sldId id="283" r:id="rId75"/>
    <p:sldId id="284" r:id="rId76"/>
    <p:sldId id="285" r:id="rId77"/>
    <p:sldId id="286" r:id="rId78"/>
    <p:sldId id="287" r:id="rId79"/>
    <p:sldId id="288" r:id="rId80"/>
    <p:sldId id="289" r:id="rId81"/>
    <p:sldId id="290" r:id="rId82"/>
    <p:sldId id="291" r:id="rId83"/>
    <p:sldId id="292" r:id="rId84"/>
    <p:sldId id="293" r:id="rId85"/>
    <p:sldId id="5784" r:id="rId86"/>
    <p:sldId id="295" r:id="rId87"/>
    <p:sldId id="297" r:id="rId88"/>
    <p:sldId id="5736" r:id="rId89"/>
    <p:sldId id="5737" r:id="rId90"/>
    <p:sldId id="5738" r:id="rId91"/>
    <p:sldId id="5739" r:id="rId92"/>
    <p:sldId id="5740" r:id="rId93"/>
    <p:sldId id="5741" r:id="rId94"/>
    <p:sldId id="5742" r:id="rId95"/>
    <p:sldId id="5743" r:id="rId96"/>
    <p:sldId id="5744" r:id="rId97"/>
    <p:sldId id="5745" r:id="rId98"/>
    <p:sldId id="5746" r:id="rId99"/>
    <p:sldId id="5747" r:id="rId100"/>
    <p:sldId id="5748" r:id="rId101"/>
    <p:sldId id="5749" r:id="rId102"/>
    <p:sldId id="5750" r:id="rId103"/>
    <p:sldId id="5751" r:id="rId104"/>
    <p:sldId id="5752" r:id="rId105"/>
    <p:sldId id="5753" r:id="rId106"/>
    <p:sldId id="5754" r:id="rId107"/>
    <p:sldId id="5755" r:id="rId108"/>
    <p:sldId id="5756" r:id="rId109"/>
    <p:sldId id="5757" r:id="rId110"/>
    <p:sldId id="5758" r:id="rId111"/>
    <p:sldId id="5759" r:id="rId112"/>
    <p:sldId id="5760" r:id="rId113"/>
    <p:sldId id="5761" r:id="rId114"/>
    <p:sldId id="5762" r:id="rId115"/>
    <p:sldId id="5763" r:id="rId116"/>
    <p:sldId id="5764" r:id="rId117"/>
    <p:sldId id="5785" r:id="rId118"/>
    <p:sldId id="328" r:id="rId119"/>
    <p:sldId id="554" r:id="rId120"/>
    <p:sldId id="5694" r:id="rId121"/>
    <p:sldId id="5695" r:id="rId122"/>
    <p:sldId id="5696" r:id="rId123"/>
    <p:sldId id="5697" r:id="rId124"/>
    <p:sldId id="5698" r:id="rId125"/>
    <p:sldId id="5699" r:id="rId126"/>
    <p:sldId id="5700" r:id="rId127"/>
    <p:sldId id="5701" r:id="rId128"/>
    <p:sldId id="5702" r:id="rId129"/>
    <p:sldId id="5703" r:id="rId130"/>
    <p:sldId id="5704" r:id="rId131"/>
    <p:sldId id="5705" r:id="rId132"/>
    <p:sldId id="5706" r:id="rId133"/>
    <p:sldId id="5707" r:id="rId134"/>
    <p:sldId id="5708" r:id="rId135"/>
    <p:sldId id="5709" r:id="rId136"/>
    <p:sldId id="5710" r:id="rId137"/>
    <p:sldId id="5711" r:id="rId138"/>
    <p:sldId id="5712" r:id="rId139"/>
    <p:sldId id="5713" r:id="rId140"/>
    <p:sldId id="5714" r:id="rId141"/>
    <p:sldId id="5715" r:id="rId142"/>
    <p:sldId id="5716" r:id="rId143"/>
    <p:sldId id="5717" r:id="rId144"/>
    <p:sldId id="5718" r:id="rId145"/>
    <p:sldId id="5719" r:id="rId146"/>
    <p:sldId id="5720" r:id="rId147"/>
    <p:sldId id="5721" r:id="rId148"/>
    <p:sldId id="5722" r:id="rId149"/>
    <p:sldId id="5723" r:id="rId150"/>
    <p:sldId id="5724" r:id="rId151"/>
    <p:sldId id="5725" r:id="rId152"/>
    <p:sldId id="5726" r:id="rId153"/>
    <p:sldId id="5727" r:id="rId154"/>
    <p:sldId id="5728" r:id="rId155"/>
    <p:sldId id="5729" r:id="rId156"/>
    <p:sldId id="5730" r:id="rId157"/>
    <p:sldId id="5731" r:id="rId158"/>
    <p:sldId id="5732" r:id="rId159"/>
    <p:sldId id="5733" r:id="rId160"/>
    <p:sldId id="555" r:id="rId161"/>
    <p:sldId id="556" r:id="rId162"/>
    <p:sldId id="271" r:id="rId163"/>
    <p:sldId id="384" r:id="rId164"/>
    <p:sldId id="385" r:id="rId165"/>
    <p:sldId id="386" r:id="rId166"/>
    <p:sldId id="387" r:id="rId167"/>
    <p:sldId id="5416" r:id="rId168"/>
    <p:sldId id="5417" r:id="rId169"/>
    <p:sldId id="5418" r:id="rId170"/>
    <p:sldId id="5419" r:id="rId171"/>
    <p:sldId id="5765" r:id="rId172"/>
    <p:sldId id="393" r:id="rId173"/>
    <p:sldId id="5632" r:id="rId174"/>
    <p:sldId id="5630" r:id="rId175"/>
    <p:sldId id="5631" r:id="rId176"/>
    <p:sldId id="5766" r:id="rId177"/>
    <p:sldId id="395" r:id="rId178"/>
    <p:sldId id="557" r:id="rId179"/>
    <p:sldId id="274" r:id="rId180"/>
    <p:sldId id="5415" r:id="rId181"/>
    <p:sldId id="5614" r:id="rId182"/>
    <p:sldId id="442" r:id="rId183"/>
    <p:sldId id="273" r:id="rId184"/>
    <p:sldId id="5767" r:id="rId185"/>
    <p:sldId id="5534" r:id="rId186"/>
    <p:sldId id="5768" r:id="rId187"/>
    <p:sldId id="5769" r:id="rId188"/>
    <p:sldId id="5770" r:id="rId189"/>
    <p:sldId id="5771" r:id="rId190"/>
    <p:sldId id="5772" r:id="rId191"/>
    <p:sldId id="5773" r:id="rId192"/>
    <p:sldId id="5774" r:id="rId193"/>
    <p:sldId id="5775" r:id="rId194"/>
    <p:sldId id="5776" r:id="rId195"/>
    <p:sldId id="5777" r:id="rId196"/>
    <p:sldId id="5778" r:id="rId197"/>
    <p:sldId id="5779" r:id="rId198"/>
    <p:sldId id="5780" r:id="rId199"/>
    <p:sldId id="814" r:id="rId200"/>
    <p:sldId id="815" r:id="rId201"/>
    <p:sldId id="5781" r:id="rId202"/>
    <p:sldId id="5782" r:id="rId203"/>
    <p:sldId id="5783" r:id="rId204"/>
    <p:sldId id="4888" r:id="rId205"/>
    <p:sldId id="675" r:id="rId206"/>
    <p:sldId id="514" r:id="rId207"/>
    <p:sldId id="480" r:id="rId208"/>
    <p:sldId id="481" r:id="rId209"/>
    <p:sldId id="5531" r:id="rId210"/>
    <p:sldId id="5532" r:id="rId211"/>
    <p:sldId id="301" r:id="rId212"/>
    <p:sldId id="302" r:id="rId213"/>
    <p:sldId id="303" r:id="rId214"/>
    <p:sldId id="5420" r:id="rId215"/>
    <p:sldId id="4906" r:id="rId216"/>
    <p:sldId id="5421" r:id="rId217"/>
    <p:sldId id="5422" r:id="rId218"/>
    <p:sldId id="5406" r:id="rId219"/>
    <p:sldId id="508" r:id="rId220"/>
    <p:sldId id="511" r:id="rId221"/>
    <p:sldId id="512" r:id="rId222"/>
    <p:sldId id="5509" r:id="rId223"/>
    <p:sldId id="5508" r:id="rId224"/>
    <p:sldId id="5507" r:id="rId225"/>
    <p:sldId id="5506" r:id="rId226"/>
    <p:sldId id="5505" r:id="rId227"/>
    <p:sldId id="5504" r:id="rId228"/>
    <p:sldId id="5529" r:id="rId229"/>
    <p:sldId id="5530" r:id="rId230"/>
    <p:sldId id="401" r:id="rId231"/>
    <p:sldId id="5208" r:id="rId232"/>
    <p:sldId id="798" r:id="rId233"/>
    <p:sldId id="799" r:id="rId234"/>
    <p:sldId id="800" r:id="rId235"/>
    <p:sldId id="801" r:id="rId236"/>
    <p:sldId id="802" r:id="rId237"/>
    <p:sldId id="803" r:id="rId238"/>
    <p:sldId id="804" r:id="rId239"/>
    <p:sldId id="805" r:id="rId240"/>
    <p:sldId id="806" r:id="rId241"/>
    <p:sldId id="807" r:id="rId242"/>
    <p:sldId id="808" r:id="rId243"/>
    <p:sldId id="809" r:id="rId244"/>
    <p:sldId id="810" r:id="rId245"/>
    <p:sldId id="811" r:id="rId246"/>
    <p:sldId id="812" r:id="rId247"/>
    <p:sldId id="813" r:id="rId248"/>
    <p:sldId id="5787" r:id="rId249"/>
    <p:sldId id="4905" r:id="rId250"/>
    <p:sldId id="5514" r:id="rId251"/>
    <p:sldId id="5513" r:id="rId252"/>
    <p:sldId id="5286" r:id="rId253"/>
    <p:sldId id="5511" r:id="rId254"/>
    <p:sldId id="5692" r:id="rId255"/>
    <p:sldId id="5693" r:id="rId256"/>
    <p:sldId id="5512" r:id="rId257"/>
    <p:sldId id="5325" r:id="rId258"/>
    <p:sldId id="367" r:id="rId259"/>
    <p:sldId id="816" r:id="rId260"/>
    <p:sldId id="817" r:id="rId261"/>
    <p:sldId id="818" r:id="rId262"/>
    <p:sldId id="819" r:id="rId263"/>
    <p:sldId id="820" r:id="rId264"/>
    <p:sldId id="821" r:id="rId265"/>
    <p:sldId id="822" r:id="rId266"/>
    <p:sldId id="823" r:id="rId267"/>
    <p:sldId id="824" r:id="rId268"/>
    <p:sldId id="825" r:id="rId269"/>
    <p:sldId id="826" r:id="rId270"/>
    <p:sldId id="827" r:id="rId271"/>
    <p:sldId id="828" r:id="rId272"/>
    <p:sldId id="829" r:id="rId273"/>
    <p:sldId id="830" r:id="rId274"/>
    <p:sldId id="5786" r:id="rId275"/>
    <p:sldId id="4890" r:id="rId276"/>
    <p:sldId id="527" r:id="rId277"/>
    <p:sldId id="535" r:id="rId278"/>
    <p:sldId id="525" r:id="rId279"/>
    <p:sldId id="1779" r:id="rId280"/>
    <p:sldId id="1780" r:id="rId281"/>
    <p:sldId id="1781" r:id="rId282"/>
    <p:sldId id="5233" r:id="rId283"/>
    <p:sldId id="5608" r:id="rId284"/>
    <p:sldId id="5609" r:id="rId285"/>
    <p:sldId id="5610" r:id="rId286"/>
    <p:sldId id="5611" r:id="rId287"/>
    <p:sldId id="5612" r:id="rId288"/>
    <p:sldId id="5613" r:id="rId289"/>
    <p:sldId id="867" r:id="rId290"/>
    <p:sldId id="5431" r:id="rId291"/>
    <p:sldId id="866" r:id="rId292"/>
    <p:sldId id="3290" r:id="rId293"/>
    <p:sldId id="5510" r:id="rId294"/>
    <p:sldId id="968" r:id="rId295"/>
    <p:sldId id="969" r:id="rId296"/>
    <p:sldId id="970" r:id="rId297"/>
    <p:sldId id="971" r:id="rId298"/>
    <p:sldId id="972" r:id="rId299"/>
    <p:sldId id="973" r:id="rId300"/>
    <p:sldId id="974" r:id="rId301"/>
    <p:sldId id="975" r:id="rId302"/>
    <p:sldId id="976" r:id="rId303"/>
    <p:sldId id="977" r:id="rId304"/>
    <p:sldId id="978" r:id="rId305"/>
    <p:sldId id="979" r:id="rId306"/>
    <p:sldId id="980" r:id="rId307"/>
    <p:sldId id="981" r:id="rId308"/>
    <p:sldId id="982" r:id="rId309"/>
    <p:sldId id="983" r:id="rId310"/>
    <p:sldId id="984" r:id="rId311"/>
    <p:sldId id="985" r:id="rId312"/>
    <p:sldId id="986" r:id="rId313"/>
    <p:sldId id="987" r:id="rId314"/>
    <p:sldId id="988" r:id="rId315"/>
    <p:sldId id="5789" r:id="rId316"/>
    <p:sldId id="4892" r:id="rId317"/>
    <p:sldId id="618" r:id="rId318"/>
    <p:sldId id="619" r:id="rId319"/>
    <p:sldId id="620" r:id="rId320"/>
    <p:sldId id="621" r:id="rId321"/>
    <p:sldId id="622" r:id="rId322"/>
    <p:sldId id="623" r:id="rId323"/>
    <p:sldId id="624" r:id="rId324"/>
    <p:sldId id="625" r:id="rId325"/>
    <p:sldId id="626" r:id="rId326"/>
    <p:sldId id="627" r:id="rId327"/>
    <p:sldId id="628" r:id="rId328"/>
    <p:sldId id="5541" r:id="rId329"/>
    <p:sldId id="5788" r:id="rId330"/>
    <p:sldId id="1204" r:id="rId331"/>
    <p:sldId id="992" r:id="rId332"/>
    <p:sldId id="993" r:id="rId333"/>
    <p:sldId id="994" r:id="rId334"/>
    <p:sldId id="995" r:id="rId335"/>
    <p:sldId id="996" r:id="rId336"/>
    <p:sldId id="997" r:id="rId337"/>
    <p:sldId id="998" r:id="rId338"/>
    <p:sldId id="999" r:id="rId339"/>
    <p:sldId id="5790" r:id="rId340"/>
    <p:sldId id="4895" r:id="rId341"/>
    <p:sldId id="5515" r:id="rId342"/>
    <p:sldId id="469" r:id="rId343"/>
    <p:sldId id="5795" r:id="rId344"/>
    <p:sldId id="1025" r:id="rId345"/>
    <p:sldId id="870" r:id="rId346"/>
    <p:sldId id="871" r:id="rId347"/>
    <p:sldId id="872" r:id="rId348"/>
    <p:sldId id="873" r:id="rId349"/>
    <p:sldId id="874" r:id="rId350"/>
    <p:sldId id="875" r:id="rId351"/>
    <p:sldId id="876" r:id="rId352"/>
    <p:sldId id="877" r:id="rId353"/>
    <p:sldId id="878" r:id="rId354"/>
    <p:sldId id="879" r:id="rId355"/>
    <p:sldId id="880" r:id="rId356"/>
    <p:sldId id="881" r:id="rId357"/>
    <p:sldId id="882" r:id="rId358"/>
    <p:sldId id="883" r:id="rId359"/>
    <p:sldId id="884" r:id="rId360"/>
    <p:sldId id="885" r:id="rId361"/>
    <p:sldId id="5791" r:id="rId362"/>
    <p:sldId id="4897" r:id="rId363"/>
    <p:sldId id="5290" r:id="rId364"/>
    <p:sldId id="890" r:id="rId365"/>
    <p:sldId id="891" r:id="rId366"/>
    <p:sldId id="892" r:id="rId367"/>
    <p:sldId id="893" r:id="rId368"/>
    <p:sldId id="894" r:id="rId369"/>
    <p:sldId id="895" r:id="rId370"/>
    <p:sldId id="896" r:id="rId371"/>
    <p:sldId id="897" r:id="rId372"/>
    <p:sldId id="898" r:id="rId373"/>
    <p:sldId id="899" r:id="rId374"/>
    <p:sldId id="900" r:id="rId375"/>
    <p:sldId id="901" r:id="rId376"/>
    <p:sldId id="902" r:id="rId377"/>
    <p:sldId id="903" r:id="rId378"/>
    <p:sldId id="904" r:id="rId379"/>
    <p:sldId id="905" r:id="rId380"/>
    <p:sldId id="906" r:id="rId381"/>
    <p:sldId id="907" r:id="rId382"/>
    <p:sldId id="5792" r:id="rId383"/>
    <p:sldId id="4899" r:id="rId384"/>
    <p:sldId id="5516" r:id="rId385"/>
    <p:sldId id="5517" r:id="rId386"/>
    <p:sldId id="1027" r:id="rId387"/>
    <p:sldId id="5518" r:id="rId388"/>
    <p:sldId id="1029" r:id="rId389"/>
    <p:sldId id="1030" r:id="rId390"/>
    <p:sldId id="1031" r:id="rId391"/>
    <p:sldId id="1032" r:id="rId392"/>
    <p:sldId id="1033" r:id="rId393"/>
    <p:sldId id="1034" r:id="rId394"/>
    <p:sldId id="1035" r:id="rId395"/>
    <p:sldId id="1036" r:id="rId396"/>
    <p:sldId id="1037" r:id="rId397"/>
    <p:sldId id="1038" r:id="rId398"/>
    <p:sldId id="1039" r:id="rId399"/>
    <p:sldId id="1040" r:id="rId400"/>
    <p:sldId id="1041" r:id="rId401"/>
    <p:sldId id="1042" r:id="rId402"/>
    <p:sldId id="1043" r:id="rId403"/>
    <p:sldId id="5526" r:id="rId404"/>
    <p:sldId id="1045" r:id="rId405"/>
    <p:sldId id="5793" r:id="rId406"/>
    <p:sldId id="4901" r:id="rId407"/>
    <p:sldId id="357" r:id="rId408"/>
    <p:sldId id="358" r:id="rId409"/>
    <p:sldId id="359" r:id="rId410"/>
    <p:sldId id="360" r:id="rId411"/>
    <p:sldId id="5527" r:id="rId412"/>
    <p:sldId id="5287" r:id="rId413"/>
    <p:sldId id="911" r:id="rId414"/>
    <p:sldId id="912" r:id="rId415"/>
    <p:sldId id="913" r:id="rId416"/>
    <p:sldId id="914" r:id="rId417"/>
    <p:sldId id="5528" r:id="rId418"/>
    <p:sldId id="916" r:id="rId419"/>
    <p:sldId id="917" r:id="rId420"/>
    <p:sldId id="918" r:id="rId421"/>
    <p:sldId id="919" r:id="rId422"/>
    <p:sldId id="5794" r:id="rId423"/>
    <p:sldId id="4903" r:id="rId424"/>
    <p:sldId id="268" r:id="rId425"/>
    <p:sldId id="362" r:id="rId426"/>
    <p:sldId id="5519" r:id="rId427"/>
    <p:sldId id="5520" r:id="rId428"/>
    <p:sldId id="5521" r:id="rId429"/>
    <p:sldId id="5522" r:id="rId430"/>
    <p:sldId id="5523" r:id="rId431"/>
    <p:sldId id="5524" r:id="rId432"/>
    <p:sldId id="5525" r:id="rId433"/>
    <p:sldId id="449" r:id="rId434"/>
    <p:sldId id="4046" r:id="rId435"/>
    <p:sldId id="298" r:id="rId436"/>
    <p:sldId id="300" r:id="rId437"/>
    <p:sldId id="4045" r:id="rId438"/>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Arial" charset="0"/>
        <a:ea typeface="ＭＳ Ｐゴシック" charset="0"/>
        <a:cs typeface="ＭＳ Ｐゴシック" charset="0"/>
      </a:defRPr>
    </a:lvl1pPr>
    <a:lvl2pPr marL="457042" algn="l" rtl="0" eaLnBrk="0" fontAlgn="base" hangingPunct="0">
      <a:spcBef>
        <a:spcPct val="0"/>
      </a:spcBef>
      <a:spcAft>
        <a:spcPct val="0"/>
      </a:spcAft>
      <a:defRPr sz="2400" kern="1200">
        <a:solidFill>
          <a:schemeClr val="tx1"/>
        </a:solidFill>
        <a:latin typeface="Arial" charset="0"/>
        <a:ea typeface="ＭＳ Ｐゴシック" charset="0"/>
        <a:cs typeface="ＭＳ Ｐゴシック" charset="0"/>
      </a:defRPr>
    </a:lvl2pPr>
    <a:lvl3pPr marL="914085" algn="l" rtl="0" eaLnBrk="0" fontAlgn="base" hangingPunct="0">
      <a:spcBef>
        <a:spcPct val="0"/>
      </a:spcBef>
      <a:spcAft>
        <a:spcPct val="0"/>
      </a:spcAft>
      <a:defRPr sz="2400" kern="1200">
        <a:solidFill>
          <a:schemeClr val="tx1"/>
        </a:solidFill>
        <a:latin typeface="Arial" charset="0"/>
        <a:ea typeface="ＭＳ Ｐゴシック" charset="0"/>
        <a:cs typeface="ＭＳ Ｐゴシック" charset="0"/>
      </a:defRPr>
    </a:lvl3pPr>
    <a:lvl4pPr marL="1371124" algn="l" rtl="0" eaLnBrk="0" fontAlgn="base" hangingPunct="0">
      <a:spcBef>
        <a:spcPct val="0"/>
      </a:spcBef>
      <a:spcAft>
        <a:spcPct val="0"/>
      </a:spcAft>
      <a:defRPr sz="2400" kern="1200">
        <a:solidFill>
          <a:schemeClr val="tx1"/>
        </a:solidFill>
        <a:latin typeface="Arial" charset="0"/>
        <a:ea typeface="ＭＳ Ｐゴシック" charset="0"/>
        <a:cs typeface="ＭＳ Ｐゴシック" charset="0"/>
      </a:defRPr>
    </a:lvl4pPr>
    <a:lvl5pPr marL="1828170" algn="l" rtl="0" eaLnBrk="0" fontAlgn="base" hangingPunct="0">
      <a:spcBef>
        <a:spcPct val="0"/>
      </a:spcBef>
      <a:spcAft>
        <a:spcPct val="0"/>
      </a:spcAft>
      <a:defRPr sz="2400" kern="1200">
        <a:solidFill>
          <a:schemeClr val="tx1"/>
        </a:solidFill>
        <a:latin typeface="Arial" charset="0"/>
        <a:ea typeface="ＭＳ Ｐゴシック" charset="0"/>
        <a:cs typeface="ＭＳ Ｐゴシック" charset="0"/>
      </a:defRPr>
    </a:lvl5pPr>
    <a:lvl6pPr marL="2285205" algn="l" defTabSz="457042" rtl="0" eaLnBrk="1" latinLnBrk="0" hangingPunct="1">
      <a:defRPr sz="2400" kern="1200">
        <a:solidFill>
          <a:schemeClr val="tx1"/>
        </a:solidFill>
        <a:latin typeface="Arial" charset="0"/>
        <a:ea typeface="ＭＳ Ｐゴシック" charset="0"/>
        <a:cs typeface="ＭＳ Ｐゴシック" charset="0"/>
      </a:defRPr>
    </a:lvl6pPr>
    <a:lvl7pPr marL="2742248" algn="l" defTabSz="457042" rtl="0" eaLnBrk="1" latinLnBrk="0" hangingPunct="1">
      <a:defRPr sz="2400" kern="1200">
        <a:solidFill>
          <a:schemeClr val="tx1"/>
        </a:solidFill>
        <a:latin typeface="Arial" charset="0"/>
        <a:ea typeface="ＭＳ Ｐゴシック" charset="0"/>
        <a:cs typeface="ＭＳ Ｐゴシック" charset="0"/>
      </a:defRPr>
    </a:lvl7pPr>
    <a:lvl8pPr marL="3199289" algn="l" defTabSz="457042" rtl="0" eaLnBrk="1" latinLnBrk="0" hangingPunct="1">
      <a:defRPr sz="2400" kern="1200">
        <a:solidFill>
          <a:schemeClr val="tx1"/>
        </a:solidFill>
        <a:latin typeface="Arial" charset="0"/>
        <a:ea typeface="ＭＳ Ｐゴシック" charset="0"/>
        <a:cs typeface="ＭＳ Ｐゴシック" charset="0"/>
      </a:defRPr>
    </a:lvl8pPr>
    <a:lvl9pPr marL="3656328" algn="l" defTabSz="457042" rtl="0" eaLnBrk="1" latinLnBrk="0" hangingPunct="1">
      <a:defRPr sz="2400" kern="1200">
        <a:solidFill>
          <a:schemeClr val="tx1"/>
        </a:solidFill>
        <a:latin typeface="Arial" charset="0"/>
        <a:ea typeface="ＭＳ Ｐゴシック" charset="0"/>
        <a:cs typeface="ＭＳ Ｐゴシック" charset="0"/>
      </a:defRPr>
    </a:lvl9pPr>
  </p:defaultTextStyle>
  <p:extLst>
    <p:ext uri="{521415D9-36F7-43E2-AB2F-B90AF26B5E84}">
      <p14:sectionLst xmlns:p14="http://schemas.microsoft.com/office/powerpoint/2010/main">
        <p14:section name="Default Section" id="{E0D0796A-43D1-DD45-8F04-75DC2166C3DB}">
          <p14:sldIdLst>
            <p14:sldId id="714"/>
            <p14:sldId id="551"/>
            <p14:sldId id="258"/>
            <p14:sldId id="552"/>
            <p14:sldId id="259"/>
            <p14:sldId id="260"/>
            <p14:sldId id="553"/>
            <p14:sldId id="261"/>
            <p14:sldId id="5412"/>
            <p14:sldId id="5734"/>
            <p14:sldId id="5413"/>
            <p14:sldId id="5735"/>
            <p14:sldId id="5414"/>
            <p14:sldId id="296"/>
            <p14:sldId id="279"/>
            <p14:sldId id="280"/>
            <p14:sldId id="281"/>
            <p14:sldId id="282"/>
            <p14:sldId id="283"/>
            <p14:sldId id="284"/>
            <p14:sldId id="285"/>
            <p14:sldId id="286"/>
            <p14:sldId id="287"/>
            <p14:sldId id="288"/>
            <p14:sldId id="289"/>
            <p14:sldId id="290"/>
            <p14:sldId id="291"/>
            <p14:sldId id="292"/>
            <p14:sldId id="293"/>
            <p14:sldId id="5784"/>
            <p14:sldId id="295"/>
            <p14:sldId id="297"/>
            <p14:sldId id="5736"/>
            <p14:sldId id="5737"/>
            <p14:sldId id="5738"/>
            <p14:sldId id="5739"/>
            <p14:sldId id="5740"/>
            <p14:sldId id="5741"/>
            <p14:sldId id="5742"/>
            <p14:sldId id="5743"/>
            <p14:sldId id="5744"/>
            <p14:sldId id="5745"/>
            <p14:sldId id="5746"/>
            <p14:sldId id="5747"/>
            <p14:sldId id="5748"/>
            <p14:sldId id="5749"/>
            <p14:sldId id="5750"/>
            <p14:sldId id="5751"/>
            <p14:sldId id="5752"/>
            <p14:sldId id="5753"/>
            <p14:sldId id="5754"/>
            <p14:sldId id="5755"/>
            <p14:sldId id="5756"/>
            <p14:sldId id="5757"/>
            <p14:sldId id="5758"/>
            <p14:sldId id="5759"/>
            <p14:sldId id="5760"/>
            <p14:sldId id="5761"/>
            <p14:sldId id="5762"/>
            <p14:sldId id="5763"/>
            <p14:sldId id="5764"/>
            <p14:sldId id="5785"/>
            <p14:sldId id="328"/>
            <p14:sldId id="554"/>
            <p14:sldId id="5694"/>
            <p14:sldId id="5695"/>
            <p14:sldId id="5696"/>
            <p14:sldId id="5697"/>
            <p14:sldId id="5698"/>
            <p14:sldId id="5699"/>
            <p14:sldId id="5700"/>
            <p14:sldId id="5701"/>
            <p14:sldId id="5702"/>
            <p14:sldId id="5703"/>
            <p14:sldId id="5704"/>
            <p14:sldId id="5705"/>
            <p14:sldId id="5706"/>
            <p14:sldId id="5707"/>
            <p14:sldId id="5708"/>
            <p14:sldId id="5709"/>
            <p14:sldId id="5710"/>
            <p14:sldId id="5711"/>
            <p14:sldId id="5712"/>
            <p14:sldId id="5713"/>
            <p14:sldId id="5714"/>
            <p14:sldId id="5715"/>
            <p14:sldId id="5716"/>
            <p14:sldId id="5717"/>
            <p14:sldId id="5718"/>
            <p14:sldId id="5719"/>
            <p14:sldId id="5720"/>
            <p14:sldId id="5721"/>
            <p14:sldId id="5722"/>
            <p14:sldId id="5723"/>
            <p14:sldId id="5724"/>
            <p14:sldId id="5725"/>
            <p14:sldId id="5726"/>
            <p14:sldId id="5727"/>
            <p14:sldId id="5728"/>
            <p14:sldId id="5729"/>
            <p14:sldId id="5730"/>
            <p14:sldId id="5731"/>
            <p14:sldId id="5732"/>
            <p14:sldId id="5733"/>
            <p14:sldId id="555"/>
            <p14:sldId id="556"/>
            <p14:sldId id="271"/>
            <p14:sldId id="384"/>
            <p14:sldId id="385"/>
            <p14:sldId id="386"/>
            <p14:sldId id="387"/>
            <p14:sldId id="5416"/>
            <p14:sldId id="5417"/>
            <p14:sldId id="5418"/>
            <p14:sldId id="5419"/>
            <p14:sldId id="5765"/>
            <p14:sldId id="393"/>
            <p14:sldId id="5632"/>
            <p14:sldId id="5630"/>
            <p14:sldId id="5631"/>
            <p14:sldId id="5766"/>
            <p14:sldId id="395"/>
            <p14:sldId id="557"/>
            <p14:sldId id="274"/>
            <p14:sldId id="5415"/>
            <p14:sldId id="5614"/>
            <p14:sldId id="442"/>
            <p14:sldId id="273"/>
            <p14:sldId id="5767"/>
            <p14:sldId id="5534"/>
            <p14:sldId id="5768"/>
            <p14:sldId id="5769"/>
            <p14:sldId id="5770"/>
            <p14:sldId id="5771"/>
            <p14:sldId id="5772"/>
            <p14:sldId id="5773"/>
            <p14:sldId id="5774"/>
            <p14:sldId id="5775"/>
            <p14:sldId id="5776"/>
            <p14:sldId id="5777"/>
            <p14:sldId id="5778"/>
            <p14:sldId id="5779"/>
            <p14:sldId id="5780"/>
            <p14:sldId id="814"/>
            <p14:sldId id="815"/>
            <p14:sldId id="5781"/>
            <p14:sldId id="5782"/>
            <p14:sldId id="5783"/>
            <p14:sldId id="4888"/>
            <p14:sldId id="675"/>
            <p14:sldId id="514"/>
            <p14:sldId id="480"/>
            <p14:sldId id="481"/>
            <p14:sldId id="5531"/>
            <p14:sldId id="5532"/>
            <p14:sldId id="301"/>
            <p14:sldId id="302"/>
            <p14:sldId id="303"/>
            <p14:sldId id="5420"/>
            <p14:sldId id="4906"/>
            <p14:sldId id="5421"/>
            <p14:sldId id="5422"/>
            <p14:sldId id="5406"/>
            <p14:sldId id="508"/>
            <p14:sldId id="511"/>
            <p14:sldId id="512"/>
            <p14:sldId id="5509"/>
            <p14:sldId id="5508"/>
            <p14:sldId id="5507"/>
            <p14:sldId id="5506"/>
            <p14:sldId id="5505"/>
            <p14:sldId id="5504"/>
            <p14:sldId id="5529"/>
            <p14:sldId id="5530"/>
            <p14:sldId id="401"/>
            <p14:sldId id="5208"/>
            <p14:sldId id="798"/>
            <p14:sldId id="799"/>
            <p14:sldId id="800"/>
            <p14:sldId id="801"/>
            <p14:sldId id="802"/>
            <p14:sldId id="803"/>
            <p14:sldId id="804"/>
            <p14:sldId id="805"/>
            <p14:sldId id="806"/>
            <p14:sldId id="807"/>
            <p14:sldId id="808"/>
            <p14:sldId id="809"/>
            <p14:sldId id="810"/>
            <p14:sldId id="811"/>
            <p14:sldId id="812"/>
            <p14:sldId id="813"/>
            <p14:sldId id="5787"/>
            <p14:sldId id="4905"/>
            <p14:sldId id="5514"/>
            <p14:sldId id="5513"/>
            <p14:sldId id="5286"/>
            <p14:sldId id="5511"/>
            <p14:sldId id="5692"/>
            <p14:sldId id="5693"/>
            <p14:sldId id="5512"/>
            <p14:sldId id="5325"/>
            <p14:sldId id="367"/>
            <p14:sldId id="816"/>
            <p14:sldId id="817"/>
            <p14:sldId id="818"/>
            <p14:sldId id="819"/>
            <p14:sldId id="820"/>
            <p14:sldId id="821"/>
            <p14:sldId id="822"/>
            <p14:sldId id="823"/>
            <p14:sldId id="824"/>
            <p14:sldId id="825"/>
            <p14:sldId id="826"/>
            <p14:sldId id="827"/>
            <p14:sldId id="828"/>
            <p14:sldId id="829"/>
            <p14:sldId id="830"/>
            <p14:sldId id="5786"/>
            <p14:sldId id="4890"/>
            <p14:sldId id="527"/>
            <p14:sldId id="535"/>
            <p14:sldId id="525"/>
            <p14:sldId id="1779"/>
            <p14:sldId id="1780"/>
            <p14:sldId id="1781"/>
            <p14:sldId id="5233"/>
            <p14:sldId id="5608"/>
            <p14:sldId id="5609"/>
            <p14:sldId id="5610"/>
            <p14:sldId id="5611"/>
            <p14:sldId id="5612"/>
            <p14:sldId id="5613"/>
            <p14:sldId id="867"/>
            <p14:sldId id="5431"/>
            <p14:sldId id="866"/>
            <p14:sldId id="3290"/>
            <p14:sldId id="5510"/>
            <p14:sldId id="968"/>
            <p14:sldId id="969"/>
            <p14:sldId id="970"/>
            <p14:sldId id="971"/>
            <p14:sldId id="972"/>
            <p14:sldId id="973"/>
            <p14:sldId id="974"/>
            <p14:sldId id="975"/>
            <p14:sldId id="976"/>
            <p14:sldId id="977"/>
            <p14:sldId id="978"/>
            <p14:sldId id="979"/>
            <p14:sldId id="980"/>
            <p14:sldId id="981"/>
            <p14:sldId id="982"/>
            <p14:sldId id="983"/>
            <p14:sldId id="984"/>
            <p14:sldId id="985"/>
            <p14:sldId id="986"/>
            <p14:sldId id="987"/>
            <p14:sldId id="988"/>
            <p14:sldId id="5789"/>
            <p14:sldId id="4892"/>
            <p14:sldId id="618"/>
            <p14:sldId id="619"/>
            <p14:sldId id="620"/>
            <p14:sldId id="621"/>
            <p14:sldId id="622"/>
            <p14:sldId id="623"/>
            <p14:sldId id="624"/>
            <p14:sldId id="625"/>
            <p14:sldId id="626"/>
            <p14:sldId id="627"/>
            <p14:sldId id="628"/>
            <p14:sldId id="5541"/>
            <p14:sldId id="5788"/>
            <p14:sldId id="1204"/>
            <p14:sldId id="992"/>
            <p14:sldId id="993"/>
            <p14:sldId id="994"/>
            <p14:sldId id="995"/>
            <p14:sldId id="996"/>
            <p14:sldId id="997"/>
            <p14:sldId id="998"/>
            <p14:sldId id="999"/>
            <p14:sldId id="5790"/>
            <p14:sldId id="4895"/>
            <p14:sldId id="5515"/>
            <p14:sldId id="469"/>
            <p14:sldId id="5795"/>
            <p14:sldId id="1025"/>
            <p14:sldId id="870"/>
            <p14:sldId id="871"/>
            <p14:sldId id="872"/>
            <p14:sldId id="873"/>
            <p14:sldId id="874"/>
            <p14:sldId id="875"/>
            <p14:sldId id="876"/>
            <p14:sldId id="877"/>
            <p14:sldId id="878"/>
            <p14:sldId id="879"/>
            <p14:sldId id="880"/>
            <p14:sldId id="881"/>
            <p14:sldId id="882"/>
            <p14:sldId id="883"/>
            <p14:sldId id="884"/>
            <p14:sldId id="885"/>
            <p14:sldId id="5791"/>
            <p14:sldId id="4897"/>
            <p14:sldId id="5290"/>
            <p14:sldId id="890"/>
            <p14:sldId id="891"/>
            <p14:sldId id="892"/>
            <p14:sldId id="893"/>
            <p14:sldId id="894"/>
            <p14:sldId id="895"/>
            <p14:sldId id="896"/>
            <p14:sldId id="897"/>
            <p14:sldId id="898"/>
            <p14:sldId id="899"/>
            <p14:sldId id="900"/>
            <p14:sldId id="901"/>
            <p14:sldId id="902"/>
            <p14:sldId id="903"/>
            <p14:sldId id="904"/>
            <p14:sldId id="905"/>
            <p14:sldId id="906"/>
            <p14:sldId id="907"/>
            <p14:sldId id="5792"/>
            <p14:sldId id="4899"/>
            <p14:sldId id="5516"/>
            <p14:sldId id="5517"/>
            <p14:sldId id="1027"/>
            <p14:sldId id="5518"/>
            <p14:sldId id="1029"/>
            <p14:sldId id="1030"/>
            <p14:sldId id="1031"/>
            <p14:sldId id="1032"/>
            <p14:sldId id="1033"/>
            <p14:sldId id="1034"/>
            <p14:sldId id="1035"/>
            <p14:sldId id="1036"/>
            <p14:sldId id="1037"/>
            <p14:sldId id="1038"/>
            <p14:sldId id="1039"/>
            <p14:sldId id="1040"/>
            <p14:sldId id="1041"/>
            <p14:sldId id="1042"/>
            <p14:sldId id="1043"/>
            <p14:sldId id="5526"/>
            <p14:sldId id="1045"/>
            <p14:sldId id="5793"/>
            <p14:sldId id="4901"/>
            <p14:sldId id="357"/>
            <p14:sldId id="358"/>
            <p14:sldId id="359"/>
            <p14:sldId id="360"/>
            <p14:sldId id="5527"/>
            <p14:sldId id="5287"/>
            <p14:sldId id="911"/>
            <p14:sldId id="912"/>
            <p14:sldId id="913"/>
            <p14:sldId id="914"/>
            <p14:sldId id="5528"/>
            <p14:sldId id="916"/>
            <p14:sldId id="917"/>
            <p14:sldId id="918"/>
            <p14:sldId id="919"/>
            <p14:sldId id="5794"/>
            <p14:sldId id="4903"/>
            <p14:sldId id="268"/>
            <p14:sldId id="362"/>
          </p14:sldIdLst>
        </p14:section>
        <p14:section name="Conclusion" id="{DB567C52-61BF-F442-97C2-2F6216B4709B}">
          <p14:sldIdLst>
            <p14:sldId id="5519"/>
            <p14:sldId id="5520"/>
            <p14:sldId id="5521"/>
            <p14:sldId id="5522"/>
            <p14:sldId id="5523"/>
            <p14:sldId id="5524"/>
            <p14:sldId id="5525"/>
            <p14:sldId id="449"/>
            <p14:sldId id="4046"/>
            <p14:sldId id="298"/>
          </p14:sldIdLst>
        </p14:section>
        <p14:section name="Supplements" id="{03E51E2B-4F4A-C54E-AE6C-55649C46008D}">
          <p14:sldIdLst>
            <p14:sldId id="300"/>
            <p14:sldId id="40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1BD382C0-389F-9080-FC1D-B7305FA6B5D8}" name="Samuel Oweis" initials="SO" userId="e3e8f7d6ad6b045f"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E16A"/>
    <a:srgbClr val="F1FF80"/>
    <a:srgbClr val="B7CF5A"/>
    <a:srgbClr val="C2DA5E"/>
    <a:srgbClr val="93DA4D"/>
    <a:srgbClr val="000000"/>
    <a:srgbClr val="6BCBF4"/>
    <a:srgbClr val="62B8DB"/>
    <a:srgbClr val="F5D8FF"/>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autoAdjust="0"/>
    <p:restoredTop sz="72466" autoAdjust="0"/>
  </p:normalViewPr>
  <p:slideViewPr>
    <p:cSldViewPr>
      <p:cViewPr varScale="1">
        <p:scale>
          <a:sx n="86" d="100"/>
          <a:sy n="86" d="100"/>
        </p:scale>
        <p:origin x="2512" y="184"/>
      </p:cViewPr>
      <p:guideLst>
        <p:guide orient="horz" pos="2160"/>
        <p:guide pos="2880"/>
      </p:guideLst>
    </p:cSldViewPr>
  </p:slideViewPr>
  <p:outlineViewPr>
    <p:cViewPr>
      <p:scale>
        <a:sx n="33" d="100"/>
        <a:sy n="33" d="100"/>
      </p:scale>
      <p:origin x="0" y="18344"/>
    </p:cViewPr>
  </p:outlineViewPr>
  <p:notesTextViewPr>
    <p:cViewPr>
      <p:scale>
        <a:sx n="125" d="100"/>
        <a:sy n="125" d="100"/>
      </p:scale>
      <p:origin x="0" y="0"/>
    </p:cViewPr>
  </p:notesTextViewPr>
  <p:sorterViewPr>
    <p:cViewPr varScale="1">
      <p:scale>
        <a:sx n="1" d="1"/>
        <a:sy n="1" d="1"/>
      </p:scale>
      <p:origin x="0" y="27000"/>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61.xml"/><Relationship Id="rId299" Type="http://schemas.openxmlformats.org/officeDocument/2006/relationships/slide" Target="slides/slide243.xml"/><Relationship Id="rId21" Type="http://schemas.openxmlformats.org/officeDocument/2006/relationships/slideMaster" Target="slideMasters/slideMaster21.xml"/><Relationship Id="rId63" Type="http://schemas.openxmlformats.org/officeDocument/2006/relationships/slide" Target="slides/slide7.xml"/><Relationship Id="rId159" Type="http://schemas.openxmlformats.org/officeDocument/2006/relationships/slide" Target="slides/slide103.xml"/><Relationship Id="rId324" Type="http://schemas.openxmlformats.org/officeDocument/2006/relationships/slide" Target="slides/slide268.xml"/><Relationship Id="rId366" Type="http://schemas.openxmlformats.org/officeDocument/2006/relationships/slide" Target="slides/slide310.xml"/><Relationship Id="rId170" Type="http://schemas.openxmlformats.org/officeDocument/2006/relationships/slide" Target="slides/slide114.xml"/><Relationship Id="rId226" Type="http://schemas.openxmlformats.org/officeDocument/2006/relationships/slide" Target="slides/slide170.xml"/><Relationship Id="rId433" Type="http://schemas.openxmlformats.org/officeDocument/2006/relationships/slide" Target="slides/slide377.xml"/><Relationship Id="rId268" Type="http://schemas.openxmlformats.org/officeDocument/2006/relationships/slide" Target="slides/slide212.xml"/><Relationship Id="rId32" Type="http://schemas.openxmlformats.org/officeDocument/2006/relationships/slideMaster" Target="slideMasters/slideMaster32.xml"/><Relationship Id="rId74" Type="http://schemas.openxmlformats.org/officeDocument/2006/relationships/slide" Target="slides/slide18.xml"/><Relationship Id="rId128" Type="http://schemas.openxmlformats.org/officeDocument/2006/relationships/slide" Target="slides/slide72.xml"/><Relationship Id="rId335" Type="http://schemas.openxmlformats.org/officeDocument/2006/relationships/slide" Target="slides/slide279.xml"/><Relationship Id="rId377" Type="http://schemas.openxmlformats.org/officeDocument/2006/relationships/slide" Target="slides/slide321.xml"/><Relationship Id="rId5" Type="http://schemas.openxmlformats.org/officeDocument/2006/relationships/slideMaster" Target="slideMasters/slideMaster5.xml"/><Relationship Id="rId181" Type="http://schemas.openxmlformats.org/officeDocument/2006/relationships/slide" Target="slides/slide125.xml"/><Relationship Id="rId237" Type="http://schemas.openxmlformats.org/officeDocument/2006/relationships/slide" Target="slides/slide181.xml"/><Relationship Id="rId402" Type="http://schemas.openxmlformats.org/officeDocument/2006/relationships/slide" Target="slides/slide346.xml"/><Relationship Id="rId279" Type="http://schemas.openxmlformats.org/officeDocument/2006/relationships/slide" Target="slides/slide223.xml"/><Relationship Id="rId444" Type="http://schemas.microsoft.com/office/2018/10/relationships/authors" Target="authors.xml"/><Relationship Id="rId43" Type="http://schemas.openxmlformats.org/officeDocument/2006/relationships/slideMaster" Target="slideMasters/slideMaster43.xml"/><Relationship Id="rId139" Type="http://schemas.openxmlformats.org/officeDocument/2006/relationships/slide" Target="slides/slide83.xml"/><Relationship Id="rId290" Type="http://schemas.openxmlformats.org/officeDocument/2006/relationships/slide" Target="slides/slide234.xml"/><Relationship Id="rId304" Type="http://schemas.openxmlformats.org/officeDocument/2006/relationships/slide" Target="slides/slide248.xml"/><Relationship Id="rId346" Type="http://schemas.openxmlformats.org/officeDocument/2006/relationships/slide" Target="slides/slide290.xml"/><Relationship Id="rId388" Type="http://schemas.openxmlformats.org/officeDocument/2006/relationships/slide" Target="slides/slide332.xml"/><Relationship Id="rId85" Type="http://schemas.openxmlformats.org/officeDocument/2006/relationships/slide" Target="slides/slide29.xml"/><Relationship Id="rId150" Type="http://schemas.openxmlformats.org/officeDocument/2006/relationships/slide" Target="slides/slide94.xml"/><Relationship Id="rId192" Type="http://schemas.openxmlformats.org/officeDocument/2006/relationships/slide" Target="slides/slide136.xml"/><Relationship Id="rId206" Type="http://schemas.openxmlformats.org/officeDocument/2006/relationships/slide" Target="slides/slide150.xml"/><Relationship Id="rId413" Type="http://schemas.openxmlformats.org/officeDocument/2006/relationships/slide" Target="slides/slide357.xml"/><Relationship Id="rId248" Type="http://schemas.openxmlformats.org/officeDocument/2006/relationships/slide" Target="slides/slide192.xml"/><Relationship Id="rId12" Type="http://schemas.openxmlformats.org/officeDocument/2006/relationships/slideMaster" Target="slideMasters/slideMaster12.xml"/><Relationship Id="rId108" Type="http://schemas.openxmlformats.org/officeDocument/2006/relationships/slide" Target="slides/slide52.xml"/><Relationship Id="rId315" Type="http://schemas.openxmlformats.org/officeDocument/2006/relationships/slide" Target="slides/slide259.xml"/><Relationship Id="rId357" Type="http://schemas.openxmlformats.org/officeDocument/2006/relationships/slide" Target="slides/slide301.xml"/><Relationship Id="rId54" Type="http://schemas.openxmlformats.org/officeDocument/2006/relationships/slideMaster" Target="slideMasters/slideMaster54.xml"/><Relationship Id="rId96" Type="http://schemas.openxmlformats.org/officeDocument/2006/relationships/slide" Target="slides/slide40.xml"/><Relationship Id="rId161" Type="http://schemas.openxmlformats.org/officeDocument/2006/relationships/slide" Target="slides/slide105.xml"/><Relationship Id="rId217" Type="http://schemas.openxmlformats.org/officeDocument/2006/relationships/slide" Target="slides/slide161.xml"/><Relationship Id="rId399" Type="http://schemas.openxmlformats.org/officeDocument/2006/relationships/slide" Target="slides/slide343.xml"/><Relationship Id="rId259" Type="http://schemas.openxmlformats.org/officeDocument/2006/relationships/slide" Target="slides/slide203.xml"/><Relationship Id="rId424" Type="http://schemas.openxmlformats.org/officeDocument/2006/relationships/slide" Target="slides/slide368.xml"/><Relationship Id="rId23" Type="http://schemas.openxmlformats.org/officeDocument/2006/relationships/slideMaster" Target="slideMasters/slideMaster23.xml"/><Relationship Id="rId119" Type="http://schemas.openxmlformats.org/officeDocument/2006/relationships/slide" Target="slides/slide63.xml"/><Relationship Id="rId270" Type="http://schemas.openxmlformats.org/officeDocument/2006/relationships/slide" Target="slides/slide214.xml"/><Relationship Id="rId326" Type="http://schemas.openxmlformats.org/officeDocument/2006/relationships/slide" Target="slides/slide270.xml"/><Relationship Id="rId65" Type="http://schemas.openxmlformats.org/officeDocument/2006/relationships/slide" Target="slides/slide9.xml"/><Relationship Id="rId130" Type="http://schemas.openxmlformats.org/officeDocument/2006/relationships/slide" Target="slides/slide74.xml"/><Relationship Id="rId368" Type="http://schemas.openxmlformats.org/officeDocument/2006/relationships/slide" Target="slides/slide312.xml"/><Relationship Id="rId172" Type="http://schemas.openxmlformats.org/officeDocument/2006/relationships/slide" Target="slides/slide116.xml"/><Relationship Id="rId228" Type="http://schemas.openxmlformats.org/officeDocument/2006/relationships/slide" Target="slides/slide172.xml"/><Relationship Id="rId435" Type="http://schemas.openxmlformats.org/officeDocument/2006/relationships/slide" Target="slides/slide379.xml"/><Relationship Id="rId281" Type="http://schemas.openxmlformats.org/officeDocument/2006/relationships/slide" Target="slides/slide225.xml"/><Relationship Id="rId337" Type="http://schemas.openxmlformats.org/officeDocument/2006/relationships/slide" Target="slides/slide281.xml"/><Relationship Id="rId34" Type="http://schemas.openxmlformats.org/officeDocument/2006/relationships/slideMaster" Target="slideMasters/slideMaster34.xml"/><Relationship Id="rId76" Type="http://schemas.openxmlformats.org/officeDocument/2006/relationships/slide" Target="slides/slide20.xml"/><Relationship Id="rId141" Type="http://schemas.openxmlformats.org/officeDocument/2006/relationships/slide" Target="slides/slide85.xml"/><Relationship Id="rId379" Type="http://schemas.openxmlformats.org/officeDocument/2006/relationships/slide" Target="slides/slide323.xml"/><Relationship Id="rId7" Type="http://schemas.openxmlformats.org/officeDocument/2006/relationships/slideMaster" Target="slideMasters/slideMaster7.xml"/><Relationship Id="rId183" Type="http://schemas.openxmlformats.org/officeDocument/2006/relationships/slide" Target="slides/slide127.xml"/><Relationship Id="rId239" Type="http://schemas.openxmlformats.org/officeDocument/2006/relationships/slide" Target="slides/slide183.xml"/><Relationship Id="rId390" Type="http://schemas.openxmlformats.org/officeDocument/2006/relationships/slide" Target="slides/slide334.xml"/><Relationship Id="rId404" Type="http://schemas.openxmlformats.org/officeDocument/2006/relationships/slide" Target="slides/slide348.xml"/><Relationship Id="rId250" Type="http://schemas.openxmlformats.org/officeDocument/2006/relationships/slide" Target="slides/slide194.xml"/><Relationship Id="rId292" Type="http://schemas.openxmlformats.org/officeDocument/2006/relationships/slide" Target="slides/slide236.xml"/><Relationship Id="rId306" Type="http://schemas.openxmlformats.org/officeDocument/2006/relationships/slide" Target="slides/slide250.xml"/><Relationship Id="rId45" Type="http://schemas.openxmlformats.org/officeDocument/2006/relationships/slideMaster" Target="slideMasters/slideMaster45.xml"/><Relationship Id="rId87" Type="http://schemas.openxmlformats.org/officeDocument/2006/relationships/slide" Target="slides/slide31.xml"/><Relationship Id="rId110" Type="http://schemas.openxmlformats.org/officeDocument/2006/relationships/slide" Target="slides/slide54.xml"/><Relationship Id="rId348" Type="http://schemas.openxmlformats.org/officeDocument/2006/relationships/slide" Target="slides/slide292.xml"/><Relationship Id="rId152" Type="http://schemas.openxmlformats.org/officeDocument/2006/relationships/slide" Target="slides/slide96.xml"/><Relationship Id="rId194" Type="http://schemas.openxmlformats.org/officeDocument/2006/relationships/slide" Target="slides/slide138.xml"/><Relationship Id="rId208" Type="http://schemas.openxmlformats.org/officeDocument/2006/relationships/slide" Target="slides/slide152.xml"/><Relationship Id="rId415" Type="http://schemas.openxmlformats.org/officeDocument/2006/relationships/slide" Target="slides/slide359.xml"/><Relationship Id="rId261" Type="http://schemas.openxmlformats.org/officeDocument/2006/relationships/slide" Target="slides/slide205.xml"/><Relationship Id="rId14" Type="http://schemas.openxmlformats.org/officeDocument/2006/relationships/slideMaster" Target="slideMasters/slideMaster14.xml"/><Relationship Id="rId56" Type="http://schemas.openxmlformats.org/officeDocument/2006/relationships/slideMaster" Target="slideMasters/slideMaster56.xml"/><Relationship Id="rId317" Type="http://schemas.openxmlformats.org/officeDocument/2006/relationships/slide" Target="slides/slide261.xml"/><Relationship Id="rId359" Type="http://schemas.openxmlformats.org/officeDocument/2006/relationships/slide" Target="slides/slide303.xml"/><Relationship Id="rId98" Type="http://schemas.openxmlformats.org/officeDocument/2006/relationships/slide" Target="slides/slide42.xml"/><Relationship Id="rId121" Type="http://schemas.openxmlformats.org/officeDocument/2006/relationships/slide" Target="slides/slide65.xml"/><Relationship Id="rId163" Type="http://schemas.openxmlformats.org/officeDocument/2006/relationships/slide" Target="slides/slide107.xml"/><Relationship Id="rId219" Type="http://schemas.openxmlformats.org/officeDocument/2006/relationships/slide" Target="slides/slide163.xml"/><Relationship Id="rId370" Type="http://schemas.openxmlformats.org/officeDocument/2006/relationships/slide" Target="slides/slide314.xml"/><Relationship Id="rId426" Type="http://schemas.openxmlformats.org/officeDocument/2006/relationships/slide" Target="slides/slide370.xml"/><Relationship Id="rId230" Type="http://schemas.openxmlformats.org/officeDocument/2006/relationships/slide" Target="slides/slide174.xml"/><Relationship Id="rId25" Type="http://schemas.openxmlformats.org/officeDocument/2006/relationships/slideMaster" Target="slideMasters/slideMaster25.xml"/><Relationship Id="rId67" Type="http://schemas.openxmlformats.org/officeDocument/2006/relationships/slide" Target="slides/slide11.xml"/><Relationship Id="rId272" Type="http://schemas.openxmlformats.org/officeDocument/2006/relationships/slide" Target="slides/slide216.xml"/><Relationship Id="rId328" Type="http://schemas.openxmlformats.org/officeDocument/2006/relationships/slide" Target="slides/slide272.xml"/><Relationship Id="rId132" Type="http://schemas.openxmlformats.org/officeDocument/2006/relationships/slide" Target="slides/slide76.xml"/><Relationship Id="rId174" Type="http://schemas.openxmlformats.org/officeDocument/2006/relationships/slide" Target="slides/slide118.xml"/><Relationship Id="rId381" Type="http://schemas.openxmlformats.org/officeDocument/2006/relationships/slide" Target="slides/slide325.xml"/><Relationship Id="rId241" Type="http://schemas.openxmlformats.org/officeDocument/2006/relationships/slide" Target="slides/slide185.xml"/><Relationship Id="rId437" Type="http://schemas.openxmlformats.org/officeDocument/2006/relationships/slide" Target="slides/slide381.xml"/><Relationship Id="rId36" Type="http://schemas.openxmlformats.org/officeDocument/2006/relationships/slideMaster" Target="slideMasters/slideMaster36.xml"/><Relationship Id="rId283" Type="http://schemas.openxmlformats.org/officeDocument/2006/relationships/slide" Target="slides/slide227.xml"/><Relationship Id="rId339" Type="http://schemas.openxmlformats.org/officeDocument/2006/relationships/slide" Target="slides/slide283.xml"/><Relationship Id="rId78" Type="http://schemas.openxmlformats.org/officeDocument/2006/relationships/slide" Target="slides/slide22.xml"/><Relationship Id="rId101" Type="http://schemas.openxmlformats.org/officeDocument/2006/relationships/slide" Target="slides/slide45.xml"/><Relationship Id="rId143" Type="http://schemas.openxmlformats.org/officeDocument/2006/relationships/slide" Target="slides/slide87.xml"/><Relationship Id="rId185" Type="http://schemas.openxmlformats.org/officeDocument/2006/relationships/slide" Target="slides/slide129.xml"/><Relationship Id="rId350" Type="http://schemas.openxmlformats.org/officeDocument/2006/relationships/slide" Target="slides/slide294.xml"/><Relationship Id="rId406" Type="http://schemas.openxmlformats.org/officeDocument/2006/relationships/slide" Target="slides/slide350.xml"/><Relationship Id="rId9" Type="http://schemas.openxmlformats.org/officeDocument/2006/relationships/slideMaster" Target="slideMasters/slideMaster9.xml"/><Relationship Id="rId210" Type="http://schemas.openxmlformats.org/officeDocument/2006/relationships/slide" Target="slides/slide154.xml"/><Relationship Id="rId392" Type="http://schemas.openxmlformats.org/officeDocument/2006/relationships/slide" Target="slides/slide336.xml"/><Relationship Id="rId252" Type="http://schemas.openxmlformats.org/officeDocument/2006/relationships/slide" Target="slides/slide196.xml"/><Relationship Id="rId294" Type="http://schemas.openxmlformats.org/officeDocument/2006/relationships/slide" Target="slides/slide238.xml"/><Relationship Id="rId308" Type="http://schemas.openxmlformats.org/officeDocument/2006/relationships/slide" Target="slides/slide252.xml"/><Relationship Id="rId47" Type="http://schemas.openxmlformats.org/officeDocument/2006/relationships/slideMaster" Target="slideMasters/slideMaster47.xml"/><Relationship Id="rId89" Type="http://schemas.openxmlformats.org/officeDocument/2006/relationships/slide" Target="slides/slide33.xml"/><Relationship Id="rId112" Type="http://schemas.openxmlformats.org/officeDocument/2006/relationships/slide" Target="slides/slide56.xml"/><Relationship Id="rId154" Type="http://schemas.openxmlformats.org/officeDocument/2006/relationships/slide" Target="slides/slide98.xml"/><Relationship Id="rId361" Type="http://schemas.openxmlformats.org/officeDocument/2006/relationships/slide" Target="slides/slide305.xml"/><Relationship Id="rId196" Type="http://schemas.openxmlformats.org/officeDocument/2006/relationships/slide" Target="slides/slide140.xml"/><Relationship Id="rId417" Type="http://schemas.openxmlformats.org/officeDocument/2006/relationships/slide" Target="slides/slide361.xml"/><Relationship Id="rId16" Type="http://schemas.openxmlformats.org/officeDocument/2006/relationships/slideMaster" Target="slideMasters/slideMaster16.xml"/><Relationship Id="rId221" Type="http://schemas.openxmlformats.org/officeDocument/2006/relationships/slide" Target="slides/slide165.xml"/><Relationship Id="rId263" Type="http://schemas.openxmlformats.org/officeDocument/2006/relationships/slide" Target="slides/slide207.xml"/><Relationship Id="rId319" Type="http://schemas.openxmlformats.org/officeDocument/2006/relationships/slide" Target="slides/slide263.xml"/><Relationship Id="rId58" Type="http://schemas.openxmlformats.org/officeDocument/2006/relationships/slide" Target="slides/slide2.xml"/><Relationship Id="rId123" Type="http://schemas.openxmlformats.org/officeDocument/2006/relationships/slide" Target="slides/slide67.xml"/><Relationship Id="rId330" Type="http://schemas.openxmlformats.org/officeDocument/2006/relationships/slide" Target="slides/slide274.xml"/><Relationship Id="rId165" Type="http://schemas.openxmlformats.org/officeDocument/2006/relationships/slide" Target="slides/slide109.xml"/><Relationship Id="rId372" Type="http://schemas.openxmlformats.org/officeDocument/2006/relationships/slide" Target="slides/slide316.xml"/><Relationship Id="rId428" Type="http://schemas.openxmlformats.org/officeDocument/2006/relationships/slide" Target="slides/slide372.xml"/><Relationship Id="rId232" Type="http://schemas.openxmlformats.org/officeDocument/2006/relationships/slide" Target="slides/slide176.xml"/><Relationship Id="rId274" Type="http://schemas.openxmlformats.org/officeDocument/2006/relationships/slide" Target="slides/slide218.xml"/><Relationship Id="rId27" Type="http://schemas.openxmlformats.org/officeDocument/2006/relationships/slideMaster" Target="slideMasters/slideMaster27.xml"/><Relationship Id="rId69" Type="http://schemas.openxmlformats.org/officeDocument/2006/relationships/slide" Target="slides/slide13.xml"/><Relationship Id="rId134" Type="http://schemas.openxmlformats.org/officeDocument/2006/relationships/slide" Target="slides/slide78.xml"/><Relationship Id="rId80" Type="http://schemas.openxmlformats.org/officeDocument/2006/relationships/slide" Target="slides/slide24.xml"/><Relationship Id="rId176" Type="http://schemas.openxmlformats.org/officeDocument/2006/relationships/slide" Target="slides/slide120.xml"/><Relationship Id="rId341" Type="http://schemas.openxmlformats.org/officeDocument/2006/relationships/slide" Target="slides/slide285.xml"/><Relationship Id="rId383" Type="http://schemas.openxmlformats.org/officeDocument/2006/relationships/slide" Target="slides/slide327.xml"/><Relationship Id="rId439" Type="http://schemas.openxmlformats.org/officeDocument/2006/relationships/notesMaster" Target="notesMasters/notesMaster1.xml"/><Relationship Id="rId201" Type="http://schemas.openxmlformats.org/officeDocument/2006/relationships/slide" Target="slides/slide145.xml"/><Relationship Id="rId243" Type="http://schemas.openxmlformats.org/officeDocument/2006/relationships/slide" Target="slides/slide187.xml"/><Relationship Id="rId285" Type="http://schemas.openxmlformats.org/officeDocument/2006/relationships/slide" Target="slides/slide229.xml"/><Relationship Id="rId38" Type="http://schemas.openxmlformats.org/officeDocument/2006/relationships/slideMaster" Target="slideMasters/slideMaster38.xml"/><Relationship Id="rId103" Type="http://schemas.openxmlformats.org/officeDocument/2006/relationships/slide" Target="slides/slide47.xml"/><Relationship Id="rId310" Type="http://schemas.openxmlformats.org/officeDocument/2006/relationships/slide" Target="slides/slide254.xml"/><Relationship Id="rId91" Type="http://schemas.openxmlformats.org/officeDocument/2006/relationships/slide" Target="slides/slide35.xml"/><Relationship Id="rId145" Type="http://schemas.openxmlformats.org/officeDocument/2006/relationships/slide" Target="slides/slide89.xml"/><Relationship Id="rId187" Type="http://schemas.openxmlformats.org/officeDocument/2006/relationships/slide" Target="slides/slide131.xml"/><Relationship Id="rId352" Type="http://schemas.openxmlformats.org/officeDocument/2006/relationships/slide" Target="slides/slide296.xml"/><Relationship Id="rId394" Type="http://schemas.openxmlformats.org/officeDocument/2006/relationships/slide" Target="slides/slide338.xml"/><Relationship Id="rId408" Type="http://schemas.openxmlformats.org/officeDocument/2006/relationships/slide" Target="slides/slide352.xml"/><Relationship Id="rId212" Type="http://schemas.openxmlformats.org/officeDocument/2006/relationships/slide" Target="slides/slide156.xml"/><Relationship Id="rId254" Type="http://schemas.openxmlformats.org/officeDocument/2006/relationships/slide" Target="slides/slide198.xml"/><Relationship Id="rId49" Type="http://schemas.openxmlformats.org/officeDocument/2006/relationships/slideMaster" Target="slideMasters/slideMaster49.xml"/><Relationship Id="rId114" Type="http://schemas.openxmlformats.org/officeDocument/2006/relationships/slide" Target="slides/slide58.xml"/><Relationship Id="rId296" Type="http://schemas.openxmlformats.org/officeDocument/2006/relationships/slide" Target="slides/slide240.xml"/><Relationship Id="rId60" Type="http://schemas.openxmlformats.org/officeDocument/2006/relationships/slide" Target="slides/slide4.xml"/><Relationship Id="rId156" Type="http://schemas.openxmlformats.org/officeDocument/2006/relationships/slide" Target="slides/slide100.xml"/><Relationship Id="rId198" Type="http://schemas.openxmlformats.org/officeDocument/2006/relationships/slide" Target="slides/slide142.xml"/><Relationship Id="rId321" Type="http://schemas.openxmlformats.org/officeDocument/2006/relationships/slide" Target="slides/slide265.xml"/><Relationship Id="rId363" Type="http://schemas.openxmlformats.org/officeDocument/2006/relationships/slide" Target="slides/slide307.xml"/><Relationship Id="rId419" Type="http://schemas.openxmlformats.org/officeDocument/2006/relationships/slide" Target="slides/slide363.xml"/><Relationship Id="rId202" Type="http://schemas.openxmlformats.org/officeDocument/2006/relationships/slide" Target="slides/slide146.xml"/><Relationship Id="rId223" Type="http://schemas.openxmlformats.org/officeDocument/2006/relationships/slide" Target="slides/slide167.xml"/><Relationship Id="rId244" Type="http://schemas.openxmlformats.org/officeDocument/2006/relationships/slide" Target="slides/slide188.xml"/><Relationship Id="rId430" Type="http://schemas.openxmlformats.org/officeDocument/2006/relationships/slide" Target="slides/slide374.xml"/><Relationship Id="rId18" Type="http://schemas.openxmlformats.org/officeDocument/2006/relationships/slideMaster" Target="slideMasters/slideMaster18.xml"/><Relationship Id="rId39" Type="http://schemas.openxmlformats.org/officeDocument/2006/relationships/slideMaster" Target="slideMasters/slideMaster39.xml"/><Relationship Id="rId265" Type="http://schemas.openxmlformats.org/officeDocument/2006/relationships/slide" Target="slides/slide209.xml"/><Relationship Id="rId286" Type="http://schemas.openxmlformats.org/officeDocument/2006/relationships/slide" Target="slides/slide230.xml"/><Relationship Id="rId50" Type="http://schemas.openxmlformats.org/officeDocument/2006/relationships/slideMaster" Target="slideMasters/slideMaster50.xml"/><Relationship Id="rId104" Type="http://schemas.openxmlformats.org/officeDocument/2006/relationships/slide" Target="slides/slide48.xml"/><Relationship Id="rId125" Type="http://schemas.openxmlformats.org/officeDocument/2006/relationships/slide" Target="slides/slide69.xml"/><Relationship Id="rId146" Type="http://schemas.openxmlformats.org/officeDocument/2006/relationships/slide" Target="slides/slide90.xml"/><Relationship Id="rId167" Type="http://schemas.openxmlformats.org/officeDocument/2006/relationships/slide" Target="slides/slide111.xml"/><Relationship Id="rId188" Type="http://schemas.openxmlformats.org/officeDocument/2006/relationships/slide" Target="slides/slide132.xml"/><Relationship Id="rId311" Type="http://schemas.openxmlformats.org/officeDocument/2006/relationships/slide" Target="slides/slide255.xml"/><Relationship Id="rId332" Type="http://schemas.openxmlformats.org/officeDocument/2006/relationships/slide" Target="slides/slide276.xml"/><Relationship Id="rId353" Type="http://schemas.openxmlformats.org/officeDocument/2006/relationships/slide" Target="slides/slide297.xml"/><Relationship Id="rId374" Type="http://schemas.openxmlformats.org/officeDocument/2006/relationships/slide" Target="slides/slide318.xml"/><Relationship Id="rId395" Type="http://schemas.openxmlformats.org/officeDocument/2006/relationships/slide" Target="slides/slide339.xml"/><Relationship Id="rId409" Type="http://schemas.openxmlformats.org/officeDocument/2006/relationships/slide" Target="slides/slide353.xml"/><Relationship Id="rId71" Type="http://schemas.openxmlformats.org/officeDocument/2006/relationships/slide" Target="slides/slide15.xml"/><Relationship Id="rId92" Type="http://schemas.openxmlformats.org/officeDocument/2006/relationships/slide" Target="slides/slide36.xml"/><Relationship Id="rId213" Type="http://schemas.openxmlformats.org/officeDocument/2006/relationships/slide" Target="slides/slide157.xml"/><Relationship Id="rId234" Type="http://schemas.openxmlformats.org/officeDocument/2006/relationships/slide" Target="slides/slide178.xml"/><Relationship Id="rId420" Type="http://schemas.openxmlformats.org/officeDocument/2006/relationships/slide" Target="slides/slide364.xml"/><Relationship Id="rId2" Type="http://schemas.openxmlformats.org/officeDocument/2006/relationships/slideMaster" Target="slideMasters/slideMaster2.xml"/><Relationship Id="rId29" Type="http://schemas.openxmlformats.org/officeDocument/2006/relationships/slideMaster" Target="slideMasters/slideMaster29.xml"/><Relationship Id="rId255" Type="http://schemas.openxmlformats.org/officeDocument/2006/relationships/slide" Target="slides/slide199.xml"/><Relationship Id="rId276" Type="http://schemas.openxmlformats.org/officeDocument/2006/relationships/slide" Target="slides/slide220.xml"/><Relationship Id="rId297" Type="http://schemas.openxmlformats.org/officeDocument/2006/relationships/slide" Target="slides/slide241.xml"/><Relationship Id="rId441" Type="http://schemas.openxmlformats.org/officeDocument/2006/relationships/viewProps" Target="viewProps.xml"/><Relationship Id="rId40" Type="http://schemas.openxmlformats.org/officeDocument/2006/relationships/slideMaster" Target="slideMasters/slideMaster40.xml"/><Relationship Id="rId115" Type="http://schemas.openxmlformats.org/officeDocument/2006/relationships/slide" Target="slides/slide59.xml"/><Relationship Id="rId136" Type="http://schemas.openxmlformats.org/officeDocument/2006/relationships/slide" Target="slides/slide80.xml"/><Relationship Id="rId157" Type="http://schemas.openxmlformats.org/officeDocument/2006/relationships/slide" Target="slides/slide101.xml"/><Relationship Id="rId178" Type="http://schemas.openxmlformats.org/officeDocument/2006/relationships/slide" Target="slides/slide122.xml"/><Relationship Id="rId301" Type="http://schemas.openxmlformats.org/officeDocument/2006/relationships/slide" Target="slides/slide245.xml"/><Relationship Id="rId322" Type="http://schemas.openxmlformats.org/officeDocument/2006/relationships/slide" Target="slides/slide266.xml"/><Relationship Id="rId343" Type="http://schemas.openxmlformats.org/officeDocument/2006/relationships/slide" Target="slides/slide287.xml"/><Relationship Id="rId364" Type="http://schemas.openxmlformats.org/officeDocument/2006/relationships/slide" Target="slides/slide308.xml"/><Relationship Id="rId61" Type="http://schemas.openxmlformats.org/officeDocument/2006/relationships/slide" Target="slides/slide5.xml"/><Relationship Id="rId82" Type="http://schemas.openxmlformats.org/officeDocument/2006/relationships/slide" Target="slides/slide26.xml"/><Relationship Id="rId199" Type="http://schemas.openxmlformats.org/officeDocument/2006/relationships/slide" Target="slides/slide143.xml"/><Relationship Id="rId203" Type="http://schemas.openxmlformats.org/officeDocument/2006/relationships/slide" Target="slides/slide147.xml"/><Relationship Id="rId385" Type="http://schemas.openxmlformats.org/officeDocument/2006/relationships/slide" Target="slides/slide329.xml"/><Relationship Id="rId19" Type="http://schemas.openxmlformats.org/officeDocument/2006/relationships/slideMaster" Target="slideMasters/slideMaster19.xml"/><Relationship Id="rId224" Type="http://schemas.openxmlformats.org/officeDocument/2006/relationships/slide" Target="slides/slide168.xml"/><Relationship Id="rId245" Type="http://schemas.openxmlformats.org/officeDocument/2006/relationships/slide" Target="slides/slide189.xml"/><Relationship Id="rId266" Type="http://schemas.openxmlformats.org/officeDocument/2006/relationships/slide" Target="slides/slide210.xml"/><Relationship Id="rId287" Type="http://schemas.openxmlformats.org/officeDocument/2006/relationships/slide" Target="slides/slide231.xml"/><Relationship Id="rId410" Type="http://schemas.openxmlformats.org/officeDocument/2006/relationships/slide" Target="slides/slide354.xml"/><Relationship Id="rId431" Type="http://schemas.openxmlformats.org/officeDocument/2006/relationships/slide" Target="slides/slide375.xml"/><Relationship Id="rId30" Type="http://schemas.openxmlformats.org/officeDocument/2006/relationships/slideMaster" Target="slideMasters/slideMaster30.xml"/><Relationship Id="rId105" Type="http://schemas.openxmlformats.org/officeDocument/2006/relationships/slide" Target="slides/slide49.xml"/><Relationship Id="rId126" Type="http://schemas.openxmlformats.org/officeDocument/2006/relationships/slide" Target="slides/slide70.xml"/><Relationship Id="rId147" Type="http://schemas.openxmlformats.org/officeDocument/2006/relationships/slide" Target="slides/slide91.xml"/><Relationship Id="rId168" Type="http://schemas.openxmlformats.org/officeDocument/2006/relationships/slide" Target="slides/slide112.xml"/><Relationship Id="rId312" Type="http://schemas.openxmlformats.org/officeDocument/2006/relationships/slide" Target="slides/slide256.xml"/><Relationship Id="rId333" Type="http://schemas.openxmlformats.org/officeDocument/2006/relationships/slide" Target="slides/slide277.xml"/><Relationship Id="rId354" Type="http://schemas.openxmlformats.org/officeDocument/2006/relationships/slide" Target="slides/slide298.xml"/><Relationship Id="rId51" Type="http://schemas.openxmlformats.org/officeDocument/2006/relationships/slideMaster" Target="slideMasters/slideMaster51.xml"/><Relationship Id="rId72" Type="http://schemas.openxmlformats.org/officeDocument/2006/relationships/slide" Target="slides/slide16.xml"/><Relationship Id="rId93" Type="http://schemas.openxmlformats.org/officeDocument/2006/relationships/slide" Target="slides/slide37.xml"/><Relationship Id="rId189" Type="http://schemas.openxmlformats.org/officeDocument/2006/relationships/slide" Target="slides/slide133.xml"/><Relationship Id="rId375" Type="http://schemas.openxmlformats.org/officeDocument/2006/relationships/slide" Target="slides/slide319.xml"/><Relationship Id="rId396" Type="http://schemas.openxmlformats.org/officeDocument/2006/relationships/slide" Target="slides/slide340.xml"/><Relationship Id="rId3" Type="http://schemas.openxmlformats.org/officeDocument/2006/relationships/slideMaster" Target="slideMasters/slideMaster3.xml"/><Relationship Id="rId214" Type="http://schemas.openxmlformats.org/officeDocument/2006/relationships/slide" Target="slides/slide158.xml"/><Relationship Id="rId235" Type="http://schemas.openxmlformats.org/officeDocument/2006/relationships/slide" Target="slides/slide179.xml"/><Relationship Id="rId256" Type="http://schemas.openxmlformats.org/officeDocument/2006/relationships/slide" Target="slides/slide200.xml"/><Relationship Id="rId277" Type="http://schemas.openxmlformats.org/officeDocument/2006/relationships/slide" Target="slides/slide221.xml"/><Relationship Id="rId298" Type="http://schemas.openxmlformats.org/officeDocument/2006/relationships/slide" Target="slides/slide242.xml"/><Relationship Id="rId400" Type="http://schemas.openxmlformats.org/officeDocument/2006/relationships/slide" Target="slides/slide344.xml"/><Relationship Id="rId421" Type="http://schemas.openxmlformats.org/officeDocument/2006/relationships/slide" Target="slides/slide365.xml"/><Relationship Id="rId442" Type="http://schemas.openxmlformats.org/officeDocument/2006/relationships/theme" Target="theme/theme1.xml"/><Relationship Id="rId116" Type="http://schemas.openxmlformats.org/officeDocument/2006/relationships/slide" Target="slides/slide60.xml"/><Relationship Id="rId137" Type="http://schemas.openxmlformats.org/officeDocument/2006/relationships/slide" Target="slides/slide81.xml"/><Relationship Id="rId158" Type="http://schemas.openxmlformats.org/officeDocument/2006/relationships/slide" Target="slides/slide102.xml"/><Relationship Id="rId302" Type="http://schemas.openxmlformats.org/officeDocument/2006/relationships/slide" Target="slides/slide246.xml"/><Relationship Id="rId323" Type="http://schemas.openxmlformats.org/officeDocument/2006/relationships/slide" Target="slides/slide267.xml"/><Relationship Id="rId344" Type="http://schemas.openxmlformats.org/officeDocument/2006/relationships/slide" Target="slides/slide288.xml"/><Relationship Id="rId20" Type="http://schemas.openxmlformats.org/officeDocument/2006/relationships/slideMaster" Target="slideMasters/slideMaster20.xml"/><Relationship Id="rId41" Type="http://schemas.openxmlformats.org/officeDocument/2006/relationships/slideMaster" Target="slideMasters/slideMaster41.xml"/><Relationship Id="rId62" Type="http://schemas.openxmlformats.org/officeDocument/2006/relationships/slide" Target="slides/slide6.xml"/><Relationship Id="rId83" Type="http://schemas.openxmlformats.org/officeDocument/2006/relationships/slide" Target="slides/slide27.xml"/><Relationship Id="rId179" Type="http://schemas.openxmlformats.org/officeDocument/2006/relationships/slide" Target="slides/slide123.xml"/><Relationship Id="rId365" Type="http://schemas.openxmlformats.org/officeDocument/2006/relationships/slide" Target="slides/slide309.xml"/><Relationship Id="rId386" Type="http://schemas.openxmlformats.org/officeDocument/2006/relationships/slide" Target="slides/slide330.xml"/><Relationship Id="rId190" Type="http://schemas.openxmlformats.org/officeDocument/2006/relationships/slide" Target="slides/slide134.xml"/><Relationship Id="rId204" Type="http://schemas.openxmlformats.org/officeDocument/2006/relationships/slide" Target="slides/slide148.xml"/><Relationship Id="rId225" Type="http://schemas.openxmlformats.org/officeDocument/2006/relationships/slide" Target="slides/slide169.xml"/><Relationship Id="rId246" Type="http://schemas.openxmlformats.org/officeDocument/2006/relationships/slide" Target="slides/slide190.xml"/><Relationship Id="rId267" Type="http://schemas.openxmlformats.org/officeDocument/2006/relationships/slide" Target="slides/slide211.xml"/><Relationship Id="rId288" Type="http://schemas.openxmlformats.org/officeDocument/2006/relationships/slide" Target="slides/slide232.xml"/><Relationship Id="rId411" Type="http://schemas.openxmlformats.org/officeDocument/2006/relationships/slide" Target="slides/slide355.xml"/><Relationship Id="rId432" Type="http://schemas.openxmlformats.org/officeDocument/2006/relationships/slide" Target="slides/slide376.xml"/><Relationship Id="rId106" Type="http://schemas.openxmlformats.org/officeDocument/2006/relationships/slide" Target="slides/slide50.xml"/><Relationship Id="rId127" Type="http://schemas.openxmlformats.org/officeDocument/2006/relationships/slide" Target="slides/slide71.xml"/><Relationship Id="rId313" Type="http://schemas.openxmlformats.org/officeDocument/2006/relationships/slide" Target="slides/slide257.xml"/><Relationship Id="rId10" Type="http://schemas.openxmlformats.org/officeDocument/2006/relationships/slideMaster" Target="slideMasters/slideMaster10.xml"/><Relationship Id="rId31" Type="http://schemas.openxmlformats.org/officeDocument/2006/relationships/slideMaster" Target="slideMasters/slideMaster31.xml"/><Relationship Id="rId52" Type="http://schemas.openxmlformats.org/officeDocument/2006/relationships/slideMaster" Target="slideMasters/slideMaster52.xml"/><Relationship Id="rId73" Type="http://schemas.openxmlformats.org/officeDocument/2006/relationships/slide" Target="slides/slide17.xml"/><Relationship Id="rId94" Type="http://schemas.openxmlformats.org/officeDocument/2006/relationships/slide" Target="slides/slide38.xml"/><Relationship Id="rId148" Type="http://schemas.openxmlformats.org/officeDocument/2006/relationships/slide" Target="slides/slide92.xml"/><Relationship Id="rId169" Type="http://schemas.openxmlformats.org/officeDocument/2006/relationships/slide" Target="slides/slide113.xml"/><Relationship Id="rId334" Type="http://schemas.openxmlformats.org/officeDocument/2006/relationships/slide" Target="slides/slide278.xml"/><Relationship Id="rId355" Type="http://schemas.openxmlformats.org/officeDocument/2006/relationships/slide" Target="slides/slide299.xml"/><Relationship Id="rId376" Type="http://schemas.openxmlformats.org/officeDocument/2006/relationships/slide" Target="slides/slide320.xml"/><Relationship Id="rId397" Type="http://schemas.openxmlformats.org/officeDocument/2006/relationships/slide" Target="slides/slide341.xml"/><Relationship Id="rId4" Type="http://schemas.openxmlformats.org/officeDocument/2006/relationships/slideMaster" Target="slideMasters/slideMaster4.xml"/><Relationship Id="rId180" Type="http://schemas.openxmlformats.org/officeDocument/2006/relationships/slide" Target="slides/slide124.xml"/><Relationship Id="rId215" Type="http://schemas.openxmlformats.org/officeDocument/2006/relationships/slide" Target="slides/slide159.xml"/><Relationship Id="rId236" Type="http://schemas.openxmlformats.org/officeDocument/2006/relationships/slide" Target="slides/slide180.xml"/><Relationship Id="rId257" Type="http://schemas.openxmlformats.org/officeDocument/2006/relationships/slide" Target="slides/slide201.xml"/><Relationship Id="rId278" Type="http://schemas.openxmlformats.org/officeDocument/2006/relationships/slide" Target="slides/slide222.xml"/><Relationship Id="rId401" Type="http://schemas.openxmlformats.org/officeDocument/2006/relationships/slide" Target="slides/slide345.xml"/><Relationship Id="rId422" Type="http://schemas.openxmlformats.org/officeDocument/2006/relationships/slide" Target="slides/slide366.xml"/><Relationship Id="rId443" Type="http://schemas.openxmlformats.org/officeDocument/2006/relationships/tableStyles" Target="tableStyles.xml"/><Relationship Id="rId303" Type="http://schemas.openxmlformats.org/officeDocument/2006/relationships/slide" Target="slides/slide247.xml"/><Relationship Id="rId42" Type="http://schemas.openxmlformats.org/officeDocument/2006/relationships/slideMaster" Target="slideMasters/slideMaster42.xml"/><Relationship Id="rId84" Type="http://schemas.openxmlformats.org/officeDocument/2006/relationships/slide" Target="slides/slide28.xml"/><Relationship Id="rId138" Type="http://schemas.openxmlformats.org/officeDocument/2006/relationships/slide" Target="slides/slide82.xml"/><Relationship Id="rId345" Type="http://schemas.openxmlformats.org/officeDocument/2006/relationships/slide" Target="slides/slide289.xml"/><Relationship Id="rId387" Type="http://schemas.openxmlformats.org/officeDocument/2006/relationships/slide" Target="slides/slide331.xml"/><Relationship Id="rId191" Type="http://schemas.openxmlformats.org/officeDocument/2006/relationships/slide" Target="slides/slide135.xml"/><Relationship Id="rId205" Type="http://schemas.openxmlformats.org/officeDocument/2006/relationships/slide" Target="slides/slide149.xml"/><Relationship Id="rId247" Type="http://schemas.openxmlformats.org/officeDocument/2006/relationships/slide" Target="slides/slide191.xml"/><Relationship Id="rId412" Type="http://schemas.openxmlformats.org/officeDocument/2006/relationships/slide" Target="slides/slide356.xml"/><Relationship Id="rId107" Type="http://schemas.openxmlformats.org/officeDocument/2006/relationships/slide" Target="slides/slide51.xml"/><Relationship Id="rId289" Type="http://schemas.openxmlformats.org/officeDocument/2006/relationships/slide" Target="slides/slide233.xml"/><Relationship Id="rId11" Type="http://schemas.openxmlformats.org/officeDocument/2006/relationships/slideMaster" Target="slideMasters/slideMaster11.xml"/><Relationship Id="rId53" Type="http://schemas.openxmlformats.org/officeDocument/2006/relationships/slideMaster" Target="slideMasters/slideMaster53.xml"/><Relationship Id="rId149" Type="http://schemas.openxmlformats.org/officeDocument/2006/relationships/slide" Target="slides/slide93.xml"/><Relationship Id="rId314" Type="http://schemas.openxmlformats.org/officeDocument/2006/relationships/slide" Target="slides/slide258.xml"/><Relationship Id="rId356" Type="http://schemas.openxmlformats.org/officeDocument/2006/relationships/slide" Target="slides/slide300.xml"/><Relationship Id="rId398" Type="http://schemas.openxmlformats.org/officeDocument/2006/relationships/slide" Target="slides/slide342.xml"/><Relationship Id="rId95" Type="http://schemas.openxmlformats.org/officeDocument/2006/relationships/slide" Target="slides/slide39.xml"/><Relationship Id="rId160" Type="http://schemas.openxmlformats.org/officeDocument/2006/relationships/slide" Target="slides/slide104.xml"/><Relationship Id="rId216" Type="http://schemas.openxmlformats.org/officeDocument/2006/relationships/slide" Target="slides/slide160.xml"/><Relationship Id="rId423" Type="http://schemas.openxmlformats.org/officeDocument/2006/relationships/slide" Target="slides/slide367.xml"/><Relationship Id="rId258" Type="http://schemas.openxmlformats.org/officeDocument/2006/relationships/slide" Target="slides/slide202.xml"/><Relationship Id="rId22" Type="http://schemas.openxmlformats.org/officeDocument/2006/relationships/slideMaster" Target="slideMasters/slideMaster22.xml"/><Relationship Id="rId64" Type="http://schemas.openxmlformats.org/officeDocument/2006/relationships/slide" Target="slides/slide8.xml"/><Relationship Id="rId118" Type="http://schemas.openxmlformats.org/officeDocument/2006/relationships/slide" Target="slides/slide62.xml"/><Relationship Id="rId325" Type="http://schemas.openxmlformats.org/officeDocument/2006/relationships/slide" Target="slides/slide269.xml"/><Relationship Id="rId367" Type="http://schemas.openxmlformats.org/officeDocument/2006/relationships/slide" Target="slides/slide311.xml"/><Relationship Id="rId171" Type="http://schemas.openxmlformats.org/officeDocument/2006/relationships/slide" Target="slides/slide115.xml"/><Relationship Id="rId227" Type="http://schemas.openxmlformats.org/officeDocument/2006/relationships/slide" Target="slides/slide171.xml"/><Relationship Id="rId269" Type="http://schemas.openxmlformats.org/officeDocument/2006/relationships/slide" Target="slides/slide213.xml"/><Relationship Id="rId434" Type="http://schemas.openxmlformats.org/officeDocument/2006/relationships/slide" Target="slides/slide378.xml"/><Relationship Id="rId33" Type="http://schemas.openxmlformats.org/officeDocument/2006/relationships/slideMaster" Target="slideMasters/slideMaster33.xml"/><Relationship Id="rId129" Type="http://schemas.openxmlformats.org/officeDocument/2006/relationships/slide" Target="slides/slide73.xml"/><Relationship Id="rId280" Type="http://schemas.openxmlformats.org/officeDocument/2006/relationships/slide" Target="slides/slide224.xml"/><Relationship Id="rId336" Type="http://schemas.openxmlformats.org/officeDocument/2006/relationships/slide" Target="slides/slide280.xml"/><Relationship Id="rId75" Type="http://schemas.openxmlformats.org/officeDocument/2006/relationships/slide" Target="slides/slide19.xml"/><Relationship Id="rId140" Type="http://schemas.openxmlformats.org/officeDocument/2006/relationships/slide" Target="slides/slide84.xml"/><Relationship Id="rId182" Type="http://schemas.openxmlformats.org/officeDocument/2006/relationships/slide" Target="slides/slide126.xml"/><Relationship Id="rId378" Type="http://schemas.openxmlformats.org/officeDocument/2006/relationships/slide" Target="slides/slide322.xml"/><Relationship Id="rId403" Type="http://schemas.openxmlformats.org/officeDocument/2006/relationships/slide" Target="slides/slide347.xml"/><Relationship Id="rId6" Type="http://schemas.openxmlformats.org/officeDocument/2006/relationships/slideMaster" Target="slideMasters/slideMaster6.xml"/><Relationship Id="rId238" Type="http://schemas.openxmlformats.org/officeDocument/2006/relationships/slide" Target="slides/slide182.xml"/><Relationship Id="rId291" Type="http://schemas.openxmlformats.org/officeDocument/2006/relationships/slide" Target="slides/slide235.xml"/><Relationship Id="rId305" Type="http://schemas.openxmlformats.org/officeDocument/2006/relationships/slide" Target="slides/slide249.xml"/><Relationship Id="rId347" Type="http://schemas.openxmlformats.org/officeDocument/2006/relationships/slide" Target="slides/slide291.xml"/><Relationship Id="rId44" Type="http://schemas.openxmlformats.org/officeDocument/2006/relationships/slideMaster" Target="slideMasters/slideMaster44.xml"/><Relationship Id="rId86" Type="http://schemas.openxmlformats.org/officeDocument/2006/relationships/slide" Target="slides/slide30.xml"/><Relationship Id="rId151" Type="http://schemas.openxmlformats.org/officeDocument/2006/relationships/slide" Target="slides/slide95.xml"/><Relationship Id="rId389" Type="http://schemas.openxmlformats.org/officeDocument/2006/relationships/slide" Target="slides/slide333.xml"/><Relationship Id="rId193" Type="http://schemas.openxmlformats.org/officeDocument/2006/relationships/slide" Target="slides/slide137.xml"/><Relationship Id="rId207" Type="http://schemas.openxmlformats.org/officeDocument/2006/relationships/slide" Target="slides/slide151.xml"/><Relationship Id="rId249" Type="http://schemas.openxmlformats.org/officeDocument/2006/relationships/slide" Target="slides/slide193.xml"/><Relationship Id="rId414" Type="http://schemas.openxmlformats.org/officeDocument/2006/relationships/slide" Target="slides/slide358.xml"/><Relationship Id="rId13" Type="http://schemas.openxmlformats.org/officeDocument/2006/relationships/slideMaster" Target="slideMasters/slideMaster13.xml"/><Relationship Id="rId109" Type="http://schemas.openxmlformats.org/officeDocument/2006/relationships/slide" Target="slides/slide53.xml"/><Relationship Id="rId260" Type="http://schemas.openxmlformats.org/officeDocument/2006/relationships/slide" Target="slides/slide204.xml"/><Relationship Id="rId316" Type="http://schemas.openxmlformats.org/officeDocument/2006/relationships/slide" Target="slides/slide260.xml"/><Relationship Id="rId55" Type="http://schemas.openxmlformats.org/officeDocument/2006/relationships/slideMaster" Target="slideMasters/slideMaster55.xml"/><Relationship Id="rId97" Type="http://schemas.openxmlformats.org/officeDocument/2006/relationships/slide" Target="slides/slide41.xml"/><Relationship Id="rId120" Type="http://schemas.openxmlformats.org/officeDocument/2006/relationships/slide" Target="slides/slide64.xml"/><Relationship Id="rId358" Type="http://schemas.openxmlformats.org/officeDocument/2006/relationships/slide" Target="slides/slide302.xml"/><Relationship Id="rId162" Type="http://schemas.openxmlformats.org/officeDocument/2006/relationships/slide" Target="slides/slide106.xml"/><Relationship Id="rId218" Type="http://schemas.openxmlformats.org/officeDocument/2006/relationships/slide" Target="slides/slide162.xml"/><Relationship Id="rId425" Type="http://schemas.openxmlformats.org/officeDocument/2006/relationships/slide" Target="slides/slide369.xml"/><Relationship Id="rId271" Type="http://schemas.openxmlformats.org/officeDocument/2006/relationships/slide" Target="slides/slide215.xml"/><Relationship Id="rId24" Type="http://schemas.openxmlformats.org/officeDocument/2006/relationships/slideMaster" Target="slideMasters/slideMaster24.xml"/><Relationship Id="rId66" Type="http://schemas.openxmlformats.org/officeDocument/2006/relationships/slide" Target="slides/slide10.xml"/><Relationship Id="rId131" Type="http://schemas.openxmlformats.org/officeDocument/2006/relationships/slide" Target="slides/slide75.xml"/><Relationship Id="rId327" Type="http://schemas.openxmlformats.org/officeDocument/2006/relationships/slide" Target="slides/slide271.xml"/><Relationship Id="rId369" Type="http://schemas.openxmlformats.org/officeDocument/2006/relationships/slide" Target="slides/slide313.xml"/><Relationship Id="rId173" Type="http://schemas.openxmlformats.org/officeDocument/2006/relationships/slide" Target="slides/slide117.xml"/><Relationship Id="rId229" Type="http://schemas.openxmlformats.org/officeDocument/2006/relationships/slide" Target="slides/slide173.xml"/><Relationship Id="rId380" Type="http://schemas.openxmlformats.org/officeDocument/2006/relationships/slide" Target="slides/slide324.xml"/><Relationship Id="rId436" Type="http://schemas.openxmlformats.org/officeDocument/2006/relationships/slide" Target="slides/slide380.xml"/><Relationship Id="rId240" Type="http://schemas.openxmlformats.org/officeDocument/2006/relationships/slide" Target="slides/slide184.xml"/><Relationship Id="rId35" Type="http://schemas.openxmlformats.org/officeDocument/2006/relationships/slideMaster" Target="slideMasters/slideMaster35.xml"/><Relationship Id="rId77" Type="http://schemas.openxmlformats.org/officeDocument/2006/relationships/slide" Target="slides/slide21.xml"/><Relationship Id="rId100" Type="http://schemas.openxmlformats.org/officeDocument/2006/relationships/slide" Target="slides/slide44.xml"/><Relationship Id="rId282" Type="http://schemas.openxmlformats.org/officeDocument/2006/relationships/slide" Target="slides/slide226.xml"/><Relationship Id="rId338" Type="http://schemas.openxmlformats.org/officeDocument/2006/relationships/slide" Target="slides/slide282.xml"/><Relationship Id="rId8" Type="http://schemas.openxmlformats.org/officeDocument/2006/relationships/slideMaster" Target="slideMasters/slideMaster8.xml"/><Relationship Id="rId142" Type="http://schemas.openxmlformats.org/officeDocument/2006/relationships/slide" Target="slides/slide86.xml"/><Relationship Id="rId184" Type="http://schemas.openxmlformats.org/officeDocument/2006/relationships/slide" Target="slides/slide128.xml"/><Relationship Id="rId391" Type="http://schemas.openxmlformats.org/officeDocument/2006/relationships/slide" Target="slides/slide335.xml"/><Relationship Id="rId405" Type="http://schemas.openxmlformats.org/officeDocument/2006/relationships/slide" Target="slides/slide349.xml"/><Relationship Id="rId251" Type="http://schemas.openxmlformats.org/officeDocument/2006/relationships/slide" Target="slides/slide195.xml"/><Relationship Id="rId46" Type="http://schemas.openxmlformats.org/officeDocument/2006/relationships/slideMaster" Target="slideMasters/slideMaster46.xml"/><Relationship Id="rId293" Type="http://schemas.openxmlformats.org/officeDocument/2006/relationships/slide" Target="slides/slide237.xml"/><Relationship Id="rId307" Type="http://schemas.openxmlformats.org/officeDocument/2006/relationships/slide" Target="slides/slide251.xml"/><Relationship Id="rId349" Type="http://schemas.openxmlformats.org/officeDocument/2006/relationships/slide" Target="slides/slide293.xml"/><Relationship Id="rId88" Type="http://schemas.openxmlformats.org/officeDocument/2006/relationships/slide" Target="slides/slide32.xml"/><Relationship Id="rId111" Type="http://schemas.openxmlformats.org/officeDocument/2006/relationships/slide" Target="slides/slide55.xml"/><Relationship Id="rId153" Type="http://schemas.openxmlformats.org/officeDocument/2006/relationships/slide" Target="slides/slide97.xml"/><Relationship Id="rId195" Type="http://schemas.openxmlformats.org/officeDocument/2006/relationships/slide" Target="slides/slide139.xml"/><Relationship Id="rId209" Type="http://schemas.openxmlformats.org/officeDocument/2006/relationships/slide" Target="slides/slide153.xml"/><Relationship Id="rId360" Type="http://schemas.openxmlformats.org/officeDocument/2006/relationships/slide" Target="slides/slide304.xml"/><Relationship Id="rId416" Type="http://schemas.openxmlformats.org/officeDocument/2006/relationships/slide" Target="slides/slide360.xml"/><Relationship Id="rId220" Type="http://schemas.openxmlformats.org/officeDocument/2006/relationships/slide" Target="slides/slide164.xml"/><Relationship Id="rId15" Type="http://schemas.openxmlformats.org/officeDocument/2006/relationships/slideMaster" Target="slideMasters/slideMaster15.xml"/><Relationship Id="rId57" Type="http://schemas.openxmlformats.org/officeDocument/2006/relationships/slide" Target="slides/slide1.xml"/><Relationship Id="rId262" Type="http://schemas.openxmlformats.org/officeDocument/2006/relationships/slide" Target="slides/slide206.xml"/><Relationship Id="rId318" Type="http://schemas.openxmlformats.org/officeDocument/2006/relationships/slide" Target="slides/slide262.xml"/><Relationship Id="rId99" Type="http://schemas.openxmlformats.org/officeDocument/2006/relationships/slide" Target="slides/slide43.xml"/><Relationship Id="rId122" Type="http://schemas.openxmlformats.org/officeDocument/2006/relationships/slide" Target="slides/slide66.xml"/><Relationship Id="rId164" Type="http://schemas.openxmlformats.org/officeDocument/2006/relationships/slide" Target="slides/slide108.xml"/><Relationship Id="rId371" Type="http://schemas.openxmlformats.org/officeDocument/2006/relationships/slide" Target="slides/slide315.xml"/><Relationship Id="rId427" Type="http://schemas.openxmlformats.org/officeDocument/2006/relationships/slide" Target="slides/slide371.xml"/><Relationship Id="rId26" Type="http://schemas.openxmlformats.org/officeDocument/2006/relationships/slideMaster" Target="slideMasters/slideMaster26.xml"/><Relationship Id="rId231" Type="http://schemas.openxmlformats.org/officeDocument/2006/relationships/slide" Target="slides/slide175.xml"/><Relationship Id="rId273" Type="http://schemas.openxmlformats.org/officeDocument/2006/relationships/slide" Target="slides/slide217.xml"/><Relationship Id="rId329" Type="http://schemas.openxmlformats.org/officeDocument/2006/relationships/slide" Target="slides/slide273.xml"/><Relationship Id="rId68" Type="http://schemas.openxmlformats.org/officeDocument/2006/relationships/slide" Target="slides/slide12.xml"/><Relationship Id="rId133" Type="http://schemas.openxmlformats.org/officeDocument/2006/relationships/slide" Target="slides/slide77.xml"/><Relationship Id="rId175" Type="http://schemas.openxmlformats.org/officeDocument/2006/relationships/slide" Target="slides/slide119.xml"/><Relationship Id="rId340" Type="http://schemas.openxmlformats.org/officeDocument/2006/relationships/slide" Target="slides/slide284.xml"/><Relationship Id="rId200" Type="http://schemas.openxmlformats.org/officeDocument/2006/relationships/slide" Target="slides/slide144.xml"/><Relationship Id="rId382" Type="http://schemas.openxmlformats.org/officeDocument/2006/relationships/slide" Target="slides/slide326.xml"/><Relationship Id="rId438" Type="http://schemas.openxmlformats.org/officeDocument/2006/relationships/slide" Target="slides/slide382.xml"/><Relationship Id="rId242" Type="http://schemas.openxmlformats.org/officeDocument/2006/relationships/slide" Target="slides/slide186.xml"/><Relationship Id="rId284" Type="http://schemas.openxmlformats.org/officeDocument/2006/relationships/slide" Target="slides/slide228.xml"/><Relationship Id="rId37" Type="http://schemas.openxmlformats.org/officeDocument/2006/relationships/slideMaster" Target="slideMasters/slideMaster37.xml"/><Relationship Id="rId79" Type="http://schemas.openxmlformats.org/officeDocument/2006/relationships/slide" Target="slides/slide23.xml"/><Relationship Id="rId102" Type="http://schemas.openxmlformats.org/officeDocument/2006/relationships/slide" Target="slides/slide46.xml"/><Relationship Id="rId144" Type="http://schemas.openxmlformats.org/officeDocument/2006/relationships/slide" Target="slides/slide88.xml"/><Relationship Id="rId90" Type="http://schemas.openxmlformats.org/officeDocument/2006/relationships/slide" Target="slides/slide34.xml"/><Relationship Id="rId186" Type="http://schemas.openxmlformats.org/officeDocument/2006/relationships/slide" Target="slides/slide130.xml"/><Relationship Id="rId351" Type="http://schemas.openxmlformats.org/officeDocument/2006/relationships/slide" Target="slides/slide295.xml"/><Relationship Id="rId393" Type="http://schemas.openxmlformats.org/officeDocument/2006/relationships/slide" Target="slides/slide337.xml"/><Relationship Id="rId407" Type="http://schemas.openxmlformats.org/officeDocument/2006/relationships/slide" Target="slides/slide351.xml"/><Relationship Id="rId211" Type="http://schemas.openxmlformats.org/officeDocument/2006/relationships/slide" Target="slides/slide155.xml"/><Relationship Id="rId253" Type="http://schemas.openxmlformats.org/officeDocument/2006/relationships/slide" Target="slides/slide197.xml"/><Relationship Id="rId295" Type="http://schemas.openxmlformats.org/officeDocument/2006/relationships/slide" Target="slides/slide239.xml"/><Relationship Id="rId309" Type="http://schemas.openxmlformats.org/officeDocument/2006/relationships/slide" Target="slides/slide253.xml"/><Relationship Id="rId48" Type="http://schemas.openxmlformats.org/officeDocument/2006/relationships/slideMaster" Target="slideMasters/slideMaster48.xml"/><Relationship Id="rId113" Type="http://schemas.openxmlformats.org/officeDocument/2006/relationships/slide" Target="slides/slide57.xml"/><Relationship Id="rId320" Type="http://schemas.openxmlformats.org/officeDocument/2006/relationships/slide" Target="slides/slide264.xml"/><Relationship Id="rId155" Type="http://schemas.openxmlformats.org/officeDocument/2006/relationships/slide" Target="slides/slide99.xml"/><Relationship Id="rId197" Type="http://schemas.openxmlformats.org/officeDocument/2006/relationships/slide" Target="slides/slide141.xml"/><Relationship Id="rId362" Type="http://schemas.openxmlformats.org/officeDocument/2006/relationships/slide" Target="slides/slide306.xml"/><Relationship Id="rId418" Type="http://schemas.openxmlformats.org/officeDocument/2006/relationships/slide" Target="slides/slide362.xml"/><Relationship Id="rId222" Type="http://schemas.openxmlformats.org/officeDocument/2006/relationships/slide" Target="slides/slide166.xml"/><Relationship Id="rId264" Type="http://schemas.openxmlformats.org/officeDocument/2006/relationships/slide" Target="slides/slide208.xml"/><Relationship Id="rId17" Type="http://schemas.openxmlformats.org/officeDocument/2006/relationships/slideMaster" Target="slideMasters/slideMaster17.xml"/><Relationship Id="rId59" Type="http://schemas.openxmlformats.org/officeDocument/2006/relationships/slide" Target="slides/slide3.xml"/><Relationship Id="rId124" Type="http://schemas.openxmlformats.org/officeDocument/2006/relationships/slide" Target="slides/slide68.xml"/><Relationship Id="rId70" Type="http://schemas.openxmlformats.org/officeDocument/2006/relationships/slide" Target="slides/slide14.xml"/><Relationship Id="rId166" Type="http://schemas.openxmlformats.org/officeDocument/2006/relationships/slide" Target="slides/slide110.xml"/><Relationship Id="rId331" Type="http://schemas.openxmlformats.org/officeDocument/2006/relationships/slide" Target="slides/slide275.xml"/><Relationship Id="rId373" Type="http://schemas.openxmlformats.org/officeDocument/2006/relationships/slide" Target="slides/slide317.xml"/><Relationship Id="rId429" Type="http://schemas.openxmlformats.org/officeDocument/2006/relationships/slide" Target="slides/slide373.xml"/><Relationship Id="rId1" Type="http://schemas.openxmlformats.org/officeDocument/2006/relationships/slideMaster" Target="slideMasters/slideMaster1.xml"/><Relationship Id="rId233" Type="http://schemas.openxmlformats.org/officeDocument/2006/relationships/slide" Target="slides/slide177.xml"/><Relationship Id="rId440" Type="http://schemas.openxmlformats.org/officeDocument/2006/relationships/presProps" Target="presProps.xml"/><Relationship Id="rId28" Type="http://schemas.openxmlformats.org/officeDocument/2006/relationships/slideMaster" Target="slideMasters/slideMaster28.xml"/><Relationship Id="rId275" Type="http://schemas.openxmlformats.org/officeDocument/2006/relationships/slide" Target="slides/slide219.xml"/><Relationship Id="rId300" Type="http://schemas.openxmlformats.org/officeDocument/2006/relationships/slide" Target="slides/slide244.xml"/><Relationship Id="rId81" Type="http://schemas.openxmlformats.org/officeDocument/2006/relationships/slide" Target="slides/slide25.xml"/><Relationship Id="rId135" Type="http://schemas.openxmlformats.org/officeDocument/2006/relationships/slide" Target="slides/slide79.xml"/><Relationship Id="rId177" Type="http://schemas.openxmlformats.org/officeDocument/2006/relationships/slide" Target="slides/slide121.xml"/><Relationship Id="rId342" Type="http://schemas.openxmlformats.org/officeDocument/2006/relationships/slide" Target="slides/slide286.xml"/><Relationship Id="rId384" Type="http://schemas.openxmlformats.org/officeDocument/2006/relationships/slide" Target="slides/slide32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200" b="1" i="0">
                <a:latin typeface="Arial" panose="020B0604020202020204" pitchFamily="34" charset="0"/>
                <a:ea typeface="ＭＳ Ｐゴシック" charset="-128"/>
                <a:cs typeface="ＭＳ Ｐゴシック" charset="-128"/>
              </a:defRPr>
            </a:lvl1pPr>
          </a:lstStyle>
          <a:p>
            <a:pPr>
              <a:defRPr/>
            </a:pPr>
            <a:endParaRPr lang="en-US" dirty="0"/>
          </a:p>
        </p:txBody>
      </p:sp>
      <p:sp>
        <p:nvSpPr>
          <p:cNvPr id="6147" name="Rectangle 3"/>
          <p:cNvSpPr>
            <a:spLocks noGrp="1" noChangeArrowheads="1"/>
          </p:cNvSpPr>
          <p:nvPr>
            <p:ph type="dt" idx="1"/>
          </p:nvPr>
        </p:nvSpPr>
        <p:spPr bwMode="auto">
          <a:xfrm>
            <a:off x="388620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200" b="1" i="0">
                <a:latin typeface="Arial" panose="020B0604020202020204" pitchFamily="34" charset="0"/>
                <a:ea typeface="ＭＳ Ｐゴシック" charset="-128"/>
                <a:cs typeface="ＭＳ Ｐゴシック" charset="-128"/>
              </a:defRPr>
            </a:lvl1pPr>
          </a:lstStyle>
          <a:p>
            <a:pPr>
              <a:defRPr/>
            </a:pPr>
            <a:endParaRPr lang="en-US" dirty="0"/>
          </a:p>
        </p:txBody>
      </p:sp>
      <p:sp>
        <p:nvSpPr>
          <p:cNvPr id="26214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149"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150"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defRPr sz="1200" b="1" i="0">
                <a:latin typeface="Arial" panose="020B0604020202020204" pitchFamily="34" charset="0"/>
                <a:ea typeface="ＭＳ Ｐゴシック" charset="-128"/>
                <a:cs typeface="ＭＳ Ｐゴシック" charset="-128"/>
              </a:defRPr>
            </a:lvl1pPr>
          </a:lstStyle>
          <a:p>
            <a:pPr>
              <a:defRPr/>
            </a:pPr>
            <a:endParaRPr lang="en-US" dirty="0"/>
          </a:p>
        </p:txBody>
      </p:sp>
      <p:sp>
        <p:nvSpPr>
          <p:cNvPr id="6151"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a:defRPr sz="1200" b="1" i="0">
                <a:latin typeface="Arial" panose="020B0604020202020204" pitchFamily="34" charset="0"/>
              </a:defRPr>
            </a:lvl1pPr>
          </a:lstStyle>
          <a:p>
            <a:pPr>
              <a:defRPr/>
            </a:pPr>
            <a:fld id="{64817AE6-2AD1-6342-9A47-5FCA98C94FA0}" type="slidenum">
              <a:rPr lang="en-US" smtClean="0"/>
              <a:pPr>
                <a:defRPr/>
              </a:pPr>
              <a:t>‹#›</a:t>
            </a:fld>
            <a:endParaRPr lang="en-US" dirty="0"/>
          </a:p>
        </p:txBody>
      </p:sp>
    </p:spTree>
    <p:extLst>
      <p:ext uri="{BB962C8B-B14F-4D97-AF65-F5344CB8AC3E}">
        <p14:creationId xmlns:p14="http://schemas.microsoft.com/office/powerpoint/2010/main" val="229484381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b="1" i="0" kern="1200">
        <a:solidFill>
          <a:schemeClr val="tx1"/>
        </a:solidFill>
        <a:latin typeface="Arial" panose="020B0604020202020204" pitchFamily="34" charset="0"/>
        <a:ea typeface="ＭＳ Ｐゴシック" charset="-128"/>
        <a:cs typeface="ＭＳ Ｐゴシック" charset="-128"/>
      </a:defRPr>
    </a:lvl1pPr>
    <a:lvl2pPr marL="457042" algn="l" rtl="0" eaLnBrk="0" fontAlgn="base" hangingPunct="0">
      <a:spcBef>
        <a:spcPct val="30000"/>
      </a:spcBef>
      <a:spcAft>
        <a:spcPct val="0"/>
      </a:spcAft>
      <a:defRPr sz="1200" b="1" i="0" kern="1200">
        <a:solidFill>
          <a:schemeClr val="tx1"/>
        </a:solidFill>
        <a:latin typeface="Arial" panose="020B0604020202020204" pitchFamily="34" charset="0"/>
        <a:ea typeface="ＭＳ Ｐゴシック" charset="-128"/>
        <a:cs typeface="+mn-cs"/>
      </a:defRPr>
    </a:lvl2pPr>
    <a:lvl3pPr marL="914085" algn="l" rtl="0" eaLnBrk="0" fontAlgn="base" hangingPunct="0">
      <a:spcBef>
        <a:spcPct val="30000"/>
      </a:spcBef>
      <a:spcAft>
        <a:spcPct val="0"/>
      </a:spcAft>
      <a:defRPr sz="1200" b="1" i="0" kern="1200">
        <a:solidFill>
          <a:schemeClr val="tx1"/>
        </a:solidFill>
        <a:latin typeface="Arial" panose="020B0604020202020204" pitchFamily="34" charset="0"/>
        <a:ea typeface="ＭＳ Ｐゴシック" charset="-128"/>
        <a:cs typeface="+mn-cs"/>
      </a:defRPr>
    </a:lvl3pPr>
    <a:lvl4pPr marL="1371124" algn="l" rtl="0" eaLnBrk="0" fontAlgn="base" hangingPunct="0">
      <a:spcBef>
        <a:spcPct val="30000"/>
      </a:spcBef>
      <a:spcAft>
        <a:spcPct val="0"/>
      </a:spcAft>
      <a:defRPr sz="1200" b="1" i="0" kern="1200">
        <a:solidFill>
          <a:schemeClr val="tx1"/>
        </a:solidFill>
        <a:latin typeface="Arial" panose="020B0604020202020204" pitchFamily="34" charset="0"/>
        <a:ea typeface="ＭＳ Ｐゴシック" charset="-128"/>
        <a:cs typeface="+mn-cs"/>
      </a:defRPr>
    </a:lvl4pPr>
    <a:lvl5pPr marL="1828170" algn="l" rtl="0" eaLnBrk="0" fontAlgn="base" hangingPunct="0">
      <a:spcBef>
        <a:spcPct val="30000"/>
      </a:spcBef>
      <a:spcAft>
        <a:spcPct val="0"/>
      </a:spcAft>
      <a:defRPr sz="1200" b="1" i="0" kern="1200">
        <a:solidFill>
          <a:schemeClr val="tx1"/>
        </a:solidFill>
        <a:latin typeface="Arial" panose="020B0604020202020204" pitchFamily="34" charset="0"/>
        <a:ea typeface="ＭＳ Ｐゴシック" charset="-128"/>
        <a:cs typeface="+mn-cs"/>
      </a:defRPr>
    </a:lvl5pPr>
    <a:lvl6pPr marL="2285205" algn="l" defTabSz="457042" rtl="0" eaLnBrk="1" latinLnBrk="0" hangingPunct="1">
      <a:defRPr sz="1200" kern="1200">
        <a:solidFill>
          <a:schemeClr val="tx1"/>
        </a:solidFill>
        <a:latin typeface="+mn-lt"/>
        <a:ea typeface="+mn-ea"/>
        <a:cs typeface="+mn-cs"/>
      </a:defRPr>
    </a:lvl6pPr>
    <a:lvl7pPr marL="2742248" algn="l" defTabSz="457042" rtl="0" eaLnBrk="1" latinLnBrk="0" hangingPunct="1">
      <a:defRPr sz="1200" kern="1200">
        <a:solidFill>
          <a:schemeClr val="tx1"/>
        </a:solidFill>
        <a:latin typeface="+mn-lt"/>
        <a:ea typeface="+mn-ea"/>
        <a:cs typeface="+mn-cs"/>
      </a:defRPr>
    </a:lvl7pPr>
    <a:lvl8pPr marL="3199289" algn="l" defTabSz="457042" rtl="0" eaLnBrk="1" latinLnBrk="0" hangingPunct="1">
      <a:defRPr sz="1200" kern="1200">
        <a:solidFill>
          <a:schemeClr val="tx1"/>
        </a:solidFill>
        <a:latin typeface="+mn-lt"/>
        <a:ea typeface="+mn-ea"/>
        <a:cs typeface="+mn-cs"/>
      </a:defRPr>
    </a:lvl8pPr>
    <a:lvl9pPr marL="3656328" algn="l" defTabSz="457042"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205.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207.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208.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209.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211.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212.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213.xml"/><Relationship Id="rId1" Type="http://schemas.openxmlformats.org/officeDocument/2006/relationships/notesMaster" Target="../notesMasters/notesMaster1.xml"/></Relationships>
</file>

<file path=ppt/notesSlides/_rels/notesSlide183.xml.rels><?xml version="1.0" encoding="UTF-8" standalone="yes"?>
<Relationships xmlns="http://schemas.openxmlformats.org/package/2006/relationships"><Relationship Id="rId2" Type="http://schemas.openxmlformats.org/officeDocument/2006/relationships/slide" Target="../slides/slide214.xml"/><Relationship Id="rId1" Type="http://schemas.openxmlformats.org/officeDocument/2006/relationships/notesMaster" Target="../notesMasters/notesMaster1.xml"/></Relationships>
</file>

<file path=ppt/notesSlides/_rels/notesSlide184.xml.rels><?xml version="1.0" encoding="UTF-8" standalone="yes"?>
<Relationships xmlns="http://schemas.openxmlformats.org/package/2006/relationships"><Relationship Id="rId2" Type="http://schemas.openxmlformats.org/officeDocument/2006/relationships/slide" Target="../slides/slide215.xml"/><Relationship Id="rId1" Type="http://schemas.openxmlformats.org/officeDocument/2006/relationships/notesMaster" Target="../notesMasters/notesMaster1.xml"/></Relationships>
</file>

<file path=ppt/notesSlides/_rels/notesSlide185.xml.rels><?xml version="1.0" encoding="UTF-8" standalone="yes"?>
<Relationships xmlns="http://schemas.openxmlformats.org/package/2006/relationships"><Relationship Id="rId2" Type="http://schemas.openxmlformats.org/officeDocument/2006/relationships/slide" Target="../slides/slide216.xml"/><Relationship Id="rId1" Type="http://schemas.openxmlformats.org/officeDocument/2006/relationships/notesMaster" Target="../notesMasters/notesMaster1.xml"/></Relationships>
</file>

<file path=ppt/notesSlides/_rels/notesSlide186.xml.rels><?xml version="1.0" encoding="UTF-8" standalone="yes"?>
<Relationships xmlns="http://schemas.openxmlformats.org/package/2006/relationships"><Relationship Id="rId2" Type="http://schemas.openxmlformats.org/officeDocument/2006/relationships/slide" Target="../slides/slide217.xml"/><Relationship Id="rId1" Type="http://schemas.openxmlformats.org/officeDocument/2006/relationships/notesMaster" Target="../notesMasters/notesMaster1.xml"/></Relationships>
</file>

<file path=ppt/notesSlides/_rels/notesSlide187.xml.rels><?xml version="1.0" encoding="UTF-8" standalone="yes"?>
<Relationships xmlns="http://schemas.openxmlformats.org/package/2006/relationships"><Relationship Id="rId2" Type="http://schemas.openxmlformats.org/officeDocument/2006/relationships/slide" Target="../slides/slide218.xml"/><Relationship Id="rId1" Type="http://schemas.openxmlformats.org/officeDocument/2006/relationships/notesMaster" Target="../notesMasters/notesMaster1.xml"/></Relationships>
</file>

<file path=ppt/notesSlides/_rels/notesSlide188.xml.rels><?xml version="1.0" encoding="UTF-8" standalone="yes"?>
<Relationships xmlns="http://schemas.openxmlformats.org/package/2006/relationships"><Relationship Id="rId2" Type="http://schemas.openxmlformats.org/officeDocument/2006/relationships/slide" Target="../slides/slide221.xml"/><Relationship Id="rId1" Type="http://schemas.openxmlformats.org/officeDocument/2006/relationships/notesMaster" Target="../notesMasters/notesMaster1.xml"/></Relationships>
</file>

<file path=ppt/notesSlides/_rels/notesSlide189.xml.rels><?xml version="1.0" encoding="UTF-8" standalone="yes"?>
<Relationships xmlns="http://schemas.openxmlformats.org/package/2006/relationships"><Relationship Id="rId2" Type="http://schemas.openxmlformats.org/officeDocument/2006/relationships/slide" Target="../slides/slide222.xml"/><Relationship Id="rId1" Type="http://schemas.openxmlformats.org/officeDocument/2006/relationships/notesMaster" Target="../notesMasters/notesMaster1.xml"/></Relationships>
</file>

<file path=ppt/notesSlides/_rels/notesSlide190.xml.rels><?xml version="1.0" encoding="UTF-8" standalone="yes"?>
<Relationships xmlns="http://schemas.openxmlformats.org/package/2006/relationships"><Relationship Id="rId2" Type="http://schemas.openxmlformats.org/officeDocument/2006/relationships/slide" Target="../slides/slide224.xml"/><Relationship Id="rId1" Type="http://schemas.openxmlformats.org/officeDocument/2006/relationships/notesMaster" Target="../notesMasters/notesMaster1.xml"/></Relationships>
</file>

<file path=ppt/notesSlides/_rels/notesSlide191.xml.rels><?xml version="1.0" encoding="UTF-8" standalone="yes"?>
<Relationships xmlns="http://schemas.openxmlformats.org/package/2006/relationships"><Relationship Id="rId2" Type="http://schemas.openxmlformats.org/officeDocument/2006/relationships/slide" Target="../slides/slide225.xml"/><Relationship Id="rId1" Type="http://schemas.openxmlformats.org/officeDocument/2006/relationships/notesMaster" Target="../notesMasters/notesMaster1.xml"/></Relationships>
</file>

<file path=ppt/notesSlides/_rels/notesSlide192.xml.rels><?xml version="1.0" encoding="UTF-8" standalone="yes"?>
<Relationships xmlns="http://schemas.openxmlformats.org/package/2006/relationships"><Relationship Id="rId2" Type="http://schemas.openxmlformats.org/officeDocument/2006/relationships/slide" Target="../slides/slide226.xml"/><Relationship Id="rId1" Type="http://schemas.openxmlformats.org/officeDocument/2006/relationships/notesMaster" Target="../notesMasters/notesMaster1.xml"/></Relationships>
</file>

<file path=ppt/notesSlides/_rels/notesSlide193.xml.rels><?xml version="1.0" encoding="UTF-8" standalone="yes"?>
<Relationships xmlns="http://schemas.openxmlformats.org/package/2006/relationships"><Relationship Id="rId2" Type="http://schemas.openxmlformats.org/officeDocument/2006/relationships/slide" Target="../slides/slide227.xml"/><Relationship Id="rId1" Type="http://schemas.openxmlformats.org/officeDocument/2006/relationships/notesMaster" Target="../notesMasters/notesMaster1.xml"/></Relationships>
</file>

<file path=ppt/notesSlides/_rels/notesSlide194.xml.rels><?xml version="1.0" encoding="UTF-8" standalone="yes"?>
<Relationships xmlns="http://schemas.openxmlformats.org/package/2006/relationships"><Relationship Id="rId2" Type="http://schemas.openxmlformats.org/officeDocument/2006/relationships/slide" Target="../slides/slide228.xml"/><Relationship Id="rId1" Type="http://schemas.openxmlformats.org/officeDocument/2006/relationships/notesMaster" Target="../notesMasters/notesMaster1.xml"/></Relationships>
</file>

<file path=ppt/notesSlides/_rels/notesSlide195.xml.rels><?xml version="1.0" encoding="UTF-8" standalone="yes"?>
<Relationships xmlns="http://schemas.openxmlformats.org/package/2006/relationships"><Relationship Id="rId2" Type="http://schemas.openxmlformats.org/officeDocument/2006/relationships/slide" Target="../slides/slide230.xml"/><Relationship Id="rId1" Type="http://schemas.openxmlformats.org/officeDocument/2006/relationships/notesMaster" Target="../notesMasters/notesMaster1.xml"/></Relationships>
</file>

<file path=ppt/notesSlides/_rels/notesSlide196.xml.rels><?xml version="1.0" encoding="UTF-8" standalone="yes"?>
<Relationships xmlns="http://schemas.openxmlformats.org/package/2006/relationships"><Relationship Id="rId2" Type="http://schemas.openxmlformats.org/officeDocument/2006/relationships/slide" Target="../slides/slide231.xml"/><Relationship Id="rId1" Type="http://schemas.openxmlformats.org/officeDocument/2006/relationships/notesMaster" Target="../notesMasters/notesMaster1.xml"/></Relationships>
</file>

<file path=ppt/notesSlides/_rels/notesSlide197.xml.rels><?xml version="1.0" encoding="UTF-8" standalone="yes"?>
<Relationships xmlns="http://schemas.openxmlformats.org/package/2006/relationships"><Relationship Id="rId2" Type="http://schemas.openxmlformats.org/officeDocument/2006/relationships/slide" Target="../slides/slide232.xml"/><Relationship Id="rId1" Type="http://schemas.openxmlformats.org/officeDocument/2006/relationships/notesMaster" Target="../notesMasters/notesMaster1.xml"/></Relationships>
</file>

<file path=ppt/notesSlides/_rels/notesSlide198.xml.rels><?xml version="1.0" encoding="UTF-8" standalone="yes"?>
<Relationships xmlns="http://schemas.openxmlformats.org/package/2006/relationships"><Relationship Id="rId2" Type="http://schemas.openxmlformats.org/officeDocument/2006/relationships/slide" Target="../slides/slide233.xml"/><Relationship Id="rId1" Type="http://schemas.openxmlformats.org/officeDocument/2006/relationships/notesMaster" Target="../notesMasters/notesMaster1.xml"/></Relationships>
</file>

<file path=ppt/notesSlides/_rels/notesSlide199.xml.rels><?xml version="1.0" encoding="UTF-8" standalone="yes"?>
<Relationships xmlns="http://schemas.openxmlformats.org/package/2006/relationships"><Relationship Id="rId2" Type="http://schemas.openxmlformats.org/officeDocument/2006/relationships/slide" Target="../slides/slide234.xml"/><Relationship Id="rId1" Type="http://schemas.openxmlformats.org/officeDocument/2006/relationships/notesMaster" Target="../notesMasters/notesMaster1.xml"/></Relationships>
</file>

<file path=ppt/notesSlides/_rels/notesSlide200.xml.rels><?xml version="1.0" encoding="UTF-8" standalone="yes"?>
<Relationships xmlns="http://schemas.openxmlformats.org/package/2006/relationships"><Relationship Id="rId2" Type="http://schemas.openxmlformats.org/officeDocument/2006/relationships/slide" Target="../slides/slide235.xml"/><Relationship Id="rId1" Type="http://schemas.openxmlformats.org/officeDocument/2006/relationships/notesMaster" Target="../notesMasters/notesMaster1.xml"/></Relationships>
</file>

<file path=ppt/notesSlides/_rels/notesSlide201.xml.rels><?xml version="1.0" encoding="UTF-8" standalone="yes"?>
<Relationships xmlns="http://schemas.openxmlformats.org/package/2006/relationships"><Relationship Id="rId2" Type="http://schemas.openxmlformats.org/officeDocument/2006/relationships/slide" Target="../slides/slide236.xml"/><Relationship Id="rId1" Type="http://schemas.openxmlformats.org/officeDocument/2006/relationships/notesMaster" Target="../notesMasters/notesMaster1.xml"/></Relationships>
</file>

<file path=ppt/notesSlides/_rels/notesSlide202.xml.rels><?xml version="1.0" encoding="UTF-8" standalone="yes"?>
<Relationships xmlns="http://schemas.openxmlformats.org/package/2006/relationships"><Relationship Id="rId2" Type="http://schemas.openxmlformats.org/officeDocument/2006/relationships/slide" Target="../slides/slide237.xml"/><Relationship Id="rId1" Type="http://schemas.openxmlformats.org/officeDocument/2006/relationships/notesMaster" Target="../notesMasters/notesMaster1.xml"/></Relationships>
</file>

<file path=ppt/notesSlides/_rels/notesSlide203.xml.rels><?xml version="1.0" encoding="UTF-8" standalone="yes"?>
<Relationships xmlns="http://schemas.openxmlformats.org/package/2006/relationships"><Relationship Id="rId2" Type="http://schemas.openxmlformats.org/officeDocument/2006/relationships/slide" Target="../slides/slide238.xml"/><Relationship Id="rId1" Type="http://schemas.openxmlformats.org/officeDocument/2006/relationships/notesMaster" Target="../notesMasters/notesMaster1.xml"/></Relationships>
</file>

<file path=ppt/notesSlides/_rels/notesSlide204.xml.rels><?xml version="1.0" encoding="UTF-8" standalone="yes"?>
<Relationships xmlns="http://schemas.openxmlformats.org/package/2006/relationships"><Relationship Id="rId2" Type="http://schemas.openxmlformats.org/officeDocument/2006/relationships/slide" Target="../slides/slide240.xml"/><Relationship Id="rId1" Type="http://schemas.openxmlformats.org/officeDocument/2006/relationships/notesMaster" Target="../notesMasters/notesMaster1.xml"/></Relationships>
</file>

<file path=ppt/notesSlides/_rels/notesSlide205.xml.rels><?xml version="1.0" encoding="UTF-8" standalone="yes"?>
<Relationships xmlns="http://schemas.openxmlformats.org/package/2006/relationships"><Relationship Id="rId2" Type="http://schemas.openxmlformats.org/officeDocument/2006/relationships/slide" Target="../slides/slide241.xml"/><Relationship Id="rId1" Type="http://schemas.openxmlformats.org/officeDocument/2006/relationships/notesMaster" Target="../notesMasters/notesMaster1.xml"/></Relationships>
</file>

<file path=ppt/notesSlides/_rels/notesSlide206.xml.rels><?xml version="1.0" encoding="UTF-8" standalone="yes"?>
<Relationships xmlns="http://schemas.openxmlformats.org/package/2006/relationships"><Relationship Id="rId2" Type="http://schemas.openxmlformats.org/officeDocument/2006/relationships/slide" Target="../slides/slide242.xml"/><Relationship Id="rId1" Type="http://schemas.openxmlformats.org/officeDocument/2006/relationships/notesMaster" Target="../notesMasters/notesMaster1.xml"/></Relationships>
</file>

<file path=ppt/notesSlides/_rels/notesSlide207.xml.rels><?xml version="1.0" encoding="UTF-8" standalone="yes"?>
<Relationships xmlns="http://schemas.openxmlformats.org/package/2006/relationships"><Relationship Id="rId2" Type="http://schemas.openxmlformats.org/officeDocument/2006/relationships/slide" Target="../slides/slide243.xml"/><Relationship Id="rId1" Type="http://schemas.openxmlformats.org/officeDocument/2006/relationships/notesMaster" Target="../notesMasters/notesMaster1.xml"/></Relationships>
</file>

<file path=ppt/notesSlides/_rels/notesSlide208.xml.rels><?xml version="1.0" encoding="UTF-8" standalone="yes"?>
<Relationships xmlns="http://schemas.openxmlformats.org/package/2006/relationships"><Relationship Id="rId2" Type="http://schemas.openxmlformats.org/officeDocument/2006/relationships/slide" Target="../slides/slide244.xml"/><Relationship Id="rId1" Type="http://schemas.openxmlformats.org/officeDocument/2006/relationships/notesMaster" Target="../notesMasters/notesMaster1.xml"/></Relationships>
</file>

<file path=ppt/notesSlides/_rels/notesSlide209.xml.rels><?xml version="1.0" encoding="UTF-8" standalone="yes"?>
<Relationships xmlns="http://schemas.openxmlformats.org/package/2006/relationships"><Relationship Id="rId2" Type="http://schemas.openxmlformats.org/officeDocument/2006/relationships/slide" Target="../slides/slide245.xml"/><Relationship Id="rId1" Type="http://schemas.openxmlformats.org/officeDocument/2006/relationships/notesMaster" Target="../notesMasters/notesMaster1.xml"/></Relationships>
</file>

<file path=ppt/notesSlides/_rels/notesSlide210.xml.rels><?xml version="1.0" encoding="UTF-8" standalone="yes"?>
<Relationships xmlns="http://schemas.openxmlformats.org/package/2006/relationships"><Relationship Id="rId2" Type="http://schemas.openxmlformats.org/officeDocument/2006/relationships/slide" Target="../slides/slide246.xml"/><Relationship Id="rId1" Type="http://schemas.openxmlformats.org/officeDocument/2006/relationships/notesMaster" Target="../notesMasters/notesMaster1.xml"/></Relationships>
</file>

<file path=ppt/notesSlides/_rels/notesSlide211.xml.rels><?xml version="1.0" encoding="UTF-8" standalone="yes"?>
<Relationships xmlns="http://schemas.openxmlformats.org/package/2006/relationships"><Relationship Id="rId2" Type="http://schemas.openxmlformats.org/officeDocument/2006/relationships/slide" Target="../slides/slide247.xml"/><Relationship Id="rId1" Type="http://schemas.openxmlformats.org/officeDocument/2006/relationships/notesMaster" Target="../notesMasters/notesMaster1.xml"/></Relationships>
</file>

<file path=ppt/notesSlides/_rels/notesSlide212.xml.rels><?xml version="1.0" encoding="UTF-8" standalone="yes"?>
<Relationships xmlns="http://schemas.openxmlformats.org/package/2006/relationships"><Relationship Id="rId2" Type="http://schemas.openxmlformats.org/officeDocument/2006/relationships/slide" Target="../slides/slide248.xml"/><Relationship Id="rId1" Type="http://schemas.openxmlformats.org/officeDocument/2006/relationships/notesMaster" Target="../notesMasters/notesMaster1.xml"/></Relationships>
</file>

<file path=ppt/notesSlides/_rels/notesSlide213.xml.rels><?xml version="1.0" encoding="UTF-8" standalone="yes"?>
<Relationships xmlns="http://schemas.openxmlformats.org/package/2006/relationships"><Relationship Id="rId2" Type="http://schemas.openxmlformats.org/officeDocument/2006/relationships/slide" Target="../slides/slide249.xml"/><Relationship Id="rId1" Type="http://schemas.openxmlformats.org/officeDocument/2006/relationships/notesMaster" Target="../notesMasters/notesMaster1.xml"/></Relationships>
</file>

<file path=ppt/notesSlides/_rels/notesSlide214.xml.rels><?xml version="1.0" encoding="UTF-8" standalone="yes"?>
<Relationships xmlns="http://schemas.openxmlformats.org/package/2006/relationships"><Relationship Id="rId2" Type="http://schemas.openxmlformats.org/officeDocument/2006/relationships/slide" Target="../slides/slide250.xml"/><Relationship Id="rId1" Type="http://schemas.openxmlformats.org/officeDocument/2006/relationships/notesMaster" Target="../notesMasters/notesMaster1.xml"/></Relationships>
</file>

<file path=ppt/notesSlides/_rels/notesSlide215.xml.rels><?xml version="1.0" encoding="UTF-8" standalone="yes"?>
<Relationships xmlns="http://schemas.openxmlformats.org/package/2006/relationships"><Relationship Id="rId2" Type="http://schemas.openxmlformats.org/officeDocument/2006/relationships/slide" Target="../slides/slide251.xml"/><Relationship Id="rId1" Type="http://schemas.openxmlformats.org/officeDocument/2006/relationships/notesMaster" Target="../notesMasters/notesMaster1.xml"/></Relationships>
</file>

<file path=ppt/notesSlides/_rels/notesSlide216.xml.rels><?xml version="1.0" encoding="UTF-8" standalone="yes"?>
<Relationships xmlns="http://schemas.openxmlformats.org/package/2006/relationships"><Relationship Id="rId2" Type="http://schemas.openxmlformats.org/officeDocument/2006/relationships/slide" Target="../slides/slide252.xml"/><Relationship Id="rId1" Type="http://schemas.openxmlformats.org/officeDocument/2006/relationships/notesMaster" Target="../notesMasters/notesMaster1.xml"/></Relationships>
</file>

<file path=ppt/notesSlides/_rels/notesSlide217.xml.rels><?xml version="1.0" encoding="UTF-8" standalone="yes"?>
<Relationships xmlns="http://schemas.openxmlformats.org/package/2006/relationships"><Relationship Id="rId2" Type="http://schemas.openxmlformats.org/officeDocument/2006/relationships/slide" Target="../slides/slide253.xml"/><Relationship Id="rId1" Type="http://schemas.openxmlformats.org/officeDocument/2006/relationships/notesMaster" Target="../notesMasters/notesMaster1.xml"/></Relationships>
</file>

<file path=ppt/notesSlides/_rels/notesSlide218.xml.rels><?xml version="1.0" encoding="UTF-8" standalone="yes"?>
<Relationships xmlns="http://schemas.openxmlformats.org/package/2006/relationships"><Relationship Id="rId2" Type="http://schemas.openxmlformats.org/officeDocument/2006/relationships/slide" Target="../slides/slide254.xml"/><Relationship Id="rId1" Type="http://schemas.openxmlformats.org/officeDocument/2006/relationships/notesMaster" Target="../notesMasters/notesMaster1.xml"/></Relationships>
</file>

<file path=ppt/notesSlides/_rels/notesSlide219.xml.rels><?xml version="1.0" encoding="UTF-8" standalone="yes"?>
<Relationships xmlns="http://schemas.openxmlformats.org/package/2006/relationships"><Relationship Id="rId2" Type="http://schemas.openxmlformats.org/officeDocument/2006/relationships/slide" Target="../slides/slide255.xml"/><Relationship Id="rId1" Type="http://schemas.openxmlformats.org/officeDocument/2006/relationships/notesMaster" Target="../notesMasters/notesMaster1.xml"/></Relationships>
</file>

<file path=ppt/notesSlides/_rels/notesSlide220.xml.rels><?xml version="1.0" encoding="UTF-8" standalone="yes"?>
<Relationships xmlns="http://schemas.openxmlformats.org/package/2006/relationships"><Relationship Id="rId2" Type="http://schemas.openxmlformats.org/officeDocument/2006/relationships/slide" Target="../slides/slide256.xml"/><Relationship Id="rId1" Type="http://schemas.openxmlformats.org/officeDocument/2006/relationships/notesMaster" Target="../notesMasters/notesMaster1.xml"/></Relationships>
</file>

<file path=ppt/notesSlides/_rels/notesSlide221.xml.rels><?xml version="1.0" encoding="UTF-8" standalone="yes"?>
<Relationships xmlns="http://schemas.openxmlformats.org/package/2006/relationships"><Relationship Id="rId2" Type="http://schemas.openxmlformats.org/officeDocument/2006/relationships/slide" Target="../slides/slide257.xml"/><Relationship Id="rId1" Type="http://schemas.openxmlformats.org/officeDocument/2006/relationships/notesMaster" Target="../notesMasters/notesMaster1.xml"/></Relationships>
</file>

<file path=ppt/notesSlides/_rels/notesSlide222.xml.rels><?xml version="1.0" encoding="UTF-8" standalone="yes"?>
<Relationships xmlns="http://schemas.openxmlformats.org/package/2006/relationships"><Relationship Id="rId2" Type="http://schemas.openxmlformats.org/officeDocument/2006/relationships/slide" Target="../slides/slide258.xml"/><Relationship Id="rId1" Type="http://schemas.openxmlformats.org/officeDocument/2006/relationships/notesMaster" Target="../notesMasters/notesMaster1.xml"/></Relationships>
</file>

<file path=ppt/notesSlides/_rels/notesSlide223.xml.rels><?xml version="1.0" encoding="UTF-8" standalone="yes"?>
<Relationships xmlns="http://schemas.openxmlformats.org/package/2006/relationships"><Relationship Id="rId2" Type="http://schemas.openxmlformats.org/officeDocument/2006/relationships/slide" Target="../slides/slide259.xml"/><Relationship Id="rId1" Type="http://schemas.openxmlformats.org/officeDocument/2006/relationships/notesMaster" Target="../notesMasters/notesMaster1.xml"/></Relationships>
</file>

<file path=ppt/notesSlides/_rels/notesSlide224.xml.rels><?xml version="1.0" encoding="UTF-8" standalone="yes"?>
<Relationships xmlns="http://schemas.openxmlformats.org/package/2006/relationships"><Relationship Id="rId2" Type="http://schemas.openxmlformats.org/officeDocument/2006/relationships/slide" Target="../slides/slide273.xml"/><Relationship Id="rId1" Type="http://schemas.openxmlformats.org/officeDocument/2006/relationships/notesMaster" Target="../notesMasters/notesMaster1.xml"/></Relationships>
</file>

<file path=ppt/notesSlides/_rels/notesSlide225.xml.rels><?xml version="1.0" encoding="UTF-8" standalone="yes"?>
<Relationships xmlns="http://schemas.openxmlformats.org/package/2006/relationships"><Relationship Id="rId2" Type="http://schemas.openxmlformats.org/officeDocument/2006/relationships/slide" Target="../slides/slide275.xml"/><Relationship Id="rId1" Type="http://schemas.openxmlformats.org/officeDocument/2006/relationships/notesMaster" Target="../notesMasters/notesMaster1.xml"/></Relationships>
</file>

<file path=ppt/notesSlides/_rels/notesSlide226.xml.rels><?xml version="1.0" encoding="UTF-8" standalone="yes"?>
<Relationships xmlns="http://schemas.openxmlformats.org/package/2006/relationships"><Relationship Id="rId2" Type="http://schemas.openxmlformats.org/officeDocument/2006/relationships/slide" Target="../slides/slide276.xml"/><Relationship Id="rId1" Type="http://schemas.openxmlformats.org/officeDocument/2006/relationships/notesMaster" Target="../notesMasters/notesMaster1.xml"/></Relationships>
</file>

<file path=ppt/notesSlides/_rels/notesSlide227.xml.rels><?xml version="1.0" encoding="UTF-8" standalone="yes"?>
<Relationships xmlns="http://schemas.openxmlformats.org/package/2006/relationships"><Relationship Id="rId2" Type="http://schemas.openxmlformats.org/officeDocument/2006/relationships/slide" Target="../slides/slide277.xml"/><Relationship Id="rId1" Type="http://schemas.openxmlformats.org/officeDocument/2006/relationships/notesMaster" Target="../notesMasters/notesMaster1.xml"/></Relationships>
</file>

<file path=ppt/notesSlides/_rels/notesSlide228.xml.rels><?xml version="1.0" encoding="UTF-8" standalone="yes"?>
<Relationships xmlns="http://schemas.openxmlformats.org/package/2006/relationships"><Relationship Id="rId2" Type="http://schemas.openxmlformats.org/officeDocument/2006/relationships/slide" Target="../slides/slide278.xml"/><Relationship Id="rId1" Type="http://schemas.openxmlformats.org/officeDocument/2006/relationships/notesMaster" Target="../notesMasters/notesMaster1.xml"/></Relationships>
</file>

<file path=ppt/notesSlides/_rels/notesSlide229.xml.rels><?xml version="1.0" encoding="UTF-8" standalone="yes"?>
<Relationships xmlns="http://schemas.openxmlformats.org/package/2006/relationships"><Relationship Id="rId2" Type="http://schemas.openxmlformats.org/officeDocument/2006/relationships/slide" Target="../slides/slide279.xml"/><Relationship Id="rId1" Type="http://schemas.openxmlformats.org/officeDocument/2006/relationships/notesMaster" Target="../notesMasters/notesMaster1.xml"/></Relationships>
</file>

<file path=ppt/notesSlides/_rels/notesSlide230.xml.rels><?xml version="1.0" encoding="UTF-8" standalone="yes"?>
<Relationships xmlns="http://schemas.openxmlformats.org/package/2006/relationships"><Relationship Id="rId2" Type="http://schemas.openxmlformats.org/officeDocument/2006/relationships/slide" Target="../slides/slide280.xml"/><Relationship Id="rId1" Type="http://schemas.openxmlformats.org/officeDocument/2006/relationships/notesMaster" Target="../notesMasters/notesMaster1.xml"/></Relationships>
</file>

<file path=ppt/notesSlides/_rels/notesSlide231.xml.rels><?xml version="1.0" encoding="UTF-8" standalone="yes"?>
<Relationships xmlns="http://schemas.openxmlformats.org/package/2006/relationships"><Relationship Id="rId2" Type="http://schemas.openxmlformats.org/officeDocument/2006/relationships/slide" Target="../slides/slide281.xml"/><Relationship Id="rId1" Type="http://schemas.openxmlformats.org/officeDocument/2006/relationships/notesMaster" Target="../notesMasters/notesMaster1.xml"/></Relationships>
</file>

<file path=ppt/notesSlides/_rels/notesSlide232.xml.rels><?xml version="1.0" encoding="UTF-8" standalone="yes"?>
<Relationships xmlns="http://schemas.openxmlformats.org/package/2006/relationships"><Relationship Id="rId2" Type="http://schemas.openxmlformats.org/officeDocument/2006/relationships/slide" Target="../slides/slide282.xml"/><Relationship Id="rId1" Type="http://schemas.openxmlformats.org/officeDocument/2006/relationships/notesMaster" Target="../notesMasters/notesMaster1.xml"/></Relationships>
</file>

<file path=ppt/notesSlides/_rels/notesSlide233.xml.rels><?xml version="1.0" encoding="UTF-8" standalone="yes"?>
<Relationships xmlns="http://schemas.openxmlformats.org/package/2006/relationships"><Relationship Id="rId2" Type="http://schemas.openxmlformats.org/officeDocument/2006/relationships/slide" Target="../slides/slide283.xml"/><Relationship Id="rId1" Type="http://schemas.openxmlformats.org/officeDocument/2006/relationships/notesMaster" Target="../notesMasters/notesMaster1.xml"/></Relationships>
</file>

<file path=ppt/notesSlides/_rels/notesSlide234.xml.rels><?xml version="1.0" encoding="UTF-8" standalone="yes"?>
<Relationships xmlns="http://schemas.openxmlformats.org/package/2006/relationships"><Relationship Id="rId2" Type="http://schemas.openxmlformats.org/officeDocument/2006/relationships/slide" Target="../slides/slide287.xml"/><Relationship Id="rId1" Type="http://schemas.openxmlformats.org/officeDocument/2006/relationships/notesMaster" Target="../notesMasters/notesMaster1.xml"/></Relationships>
</file>

<file path=ppt/notesSlides/_rels/notesSlide235.xml.rels><?xml version="1.0" encoding="UTF-8" standalone="yes"?>
<Relationships xmlns="http://schemas.openxmlformats.org/package/2006/relationships"><Relationship Id="rId2" Type="http://schemas.openxmlformats.org/officeDocument/2006/relationships/slide" Target="../slides/slide288.xml"/><Relationship Id="rId1" Type="http://schemas.openxmlformats.org/officeDocument/2006/relationships/notesMaster" Target="../notesMasters/notesMaster1.xml"/></Relationships>
</file>

<file path=ppt/notesSlides/_rels/notesSlide236.xml.rels><?xml version="1.0" encoding="UTF-8" standalone="yes"?>
<Relationships xmlns="http://schemas.openxmlformats.org/package/2006/relationships"><Relationship Id="rId2" Type="http://schemas.openxmlformats.org/officeDocument/2006/relationships/slide" Target="../slides/slide290.xml"/><Relationship Id="rId1" Type="http://schemas.openxmlformats.org/officeDocument/2006/relationships/notesMaster" Target="../notesMasters/notesMaster1.xml"/></Relationships>
</file>

<file path=ppt/notesSlides/_rels/notesSlide237.xml.rels><?xml version="1.0" encoding="UTF-8" standalone="yes"?>
<Relationships xmlns="http://schemas.openxmlformats.org/package/2006/relationships"><Relationship Id="rId2" Type="http://schemas.openxmlformats.org/officeDocument/2006/relationships/slide" Target="../slides/slide291.xml"/><Relationship Id="rId1" Type="http://schemas.openxmlformats.org/officeDocument/2006/relationships/notesMaster" Target="../notesMasters/notesMaster1.xml"/></Relationships>
</file>

<file path=ppt/notesSlides/_rels/notesSlide238.xml.rels><?xml version="1.0" encoding="UTF-8" standalone="yes"?>
<Relationships xmlns="http://schemas.openxmlformats.org/package/2006/relationships"><Relationship Id="rId2" Type="http://schemas.openxmlformats.org/officeDocument/2006/relationships/slide" Target="../slides/slide292.xml"/><Relationship Id="rId1" Type="http://schemas.openxmlformats.org/officeDocument/2006/relationships/notesMaster" Target="../notesMasters/notesMaster1.xml"/></Relationships>
</file>

<file path=ppt/notesSlides/_rels/notesSlide239.xml.rels><?xml version="1.0" encoding="UTF-8" standalone="yes"?>
<Relationships xmlns="http://schemas.openxmlformats.org/package/2006/relationships"><Relationship Id="rId2" Type="http://schemas.openxmlformats.org/officeDocument/2006/relationships/slide" Target="../slides/slide293.xml"/><Relationship Id="rId1" Type="http://schemas.openxmlformats.org/officeDocument/2006/relationships/notesMaster" Target="../notesMasters/notesMaster1.xml"/></Relationships>
</file>

<file path=ppt/notesSlides/_rels/notesSlide240.xml.rels><?xml version="1.0" encoding="UTF-8" standalone="yes"?>
<Relationships xmlns="http://schemas.openxmlformats.org/package/2006/relationships"><Relationship Id="rId2" Type="http://schemas.openxmlformats.org/officeDocument/2006/relationships/slide" Target="../slides/slide294.xml"/><Relationship Id="rId1" Type="http://schemas.openxmlformats.org/officeDocument/2006/relationships/notesMaster" Target="../notesMasters/notesMaster1.xml"/></Relationships>
</file>

<file path=ppt/notesSlides/_rels/notesSlide241.xml.rels><?xml version="1.0" encoding="UTF-8" standalone="yes"?>
<Relationships xmlns="http://schemas.openxmlformats.org/package/2006/relationships"><Relationship Id="rId2" Type="http://schemas.openxmlformats.org/officeDocument/2006/relationships/slide" Target="../slides/slide295.xml"/><Relationship Id="rId1" Type="http://schemas.openxmlformats.org/officeDocument/2006/relationships/notesMaster" Target="../notesMasters/notesMaster1.xml"/></Relationships>
</file>

<file path=ppt/notesSlides/_rels/notesSlide242.xml.rels><?xml version="1.0" encoding="UTF-8" standalone="yes"?>
<Relationships xmlns="http://schemas.openxmlformats.org/package/2006/relationships"><Relationship Id="rId2" Type="http://schemas.openxmlformats.org/officeDocument/2006/relationships/slide" Target="../slides/slide296.xml"/><Relationship Id="rId1" Type="http://schemas.openxmlformats.org/officeDocument/2006/relationships/notesMaster" Target="../notesMasters/notesMaster1.xml"/></Relationships>
</file>

<file path=ppt/notesSlides/_rels/notesSlide243.xml.rels><?xml version="1.0" encoding="UTF-8" standalone="yes"?>
<Relationships xmlns="http://schemas.openxmlformats.org/package/2006/relationships"><Relationship Id="rId2" Type="http://schemas.openxmlformats.org/officeDocument/2006/relationships/slide" Target="../slides/slide297.xml"/><Relationship Id="rId1" Type="http://schemas.openxmlformats.org/officeDocument/2006/relationships/notesMaster" Target="../notesMasters/notesMaster1.xml"/></Relationships>
</file>

<file path=ppt/notesSlides/_rels/notesSlide244.xml.rels><?xml version="1.0" encoding="UTF-8" standalone="yes"?>
<Relationships xmlns="http://schemas.openxmlformats.org/package/2006/relationships"><Relationship Id="rId2" Type="http://schemas.openxmlformats.org/officeDocument/2006/relationships/slide" Target="../slides/slide298.xml"/><Relationship Id="rId1" Type="http://schemas.openxmlformats.org/officeDocument/2006/relationships/notesMaster" Target="../notesMasters/notesMaster1.xml"/></Relationships>
</file>

<file path=ppt/notesSlides/_rels/notesSlide245.xml.rels><?xml version="1.0" encoding="UTF-8" standalone="yes"?>
<Relationships xmlns="http://schemas.openxmlformats.org/package/2006/relationships"><Relationship Id="rId2" Type="http://schemas.openxmlformats.org/officeDocument/2006/relationships/slide" Target="../slides/slide299.xml"/><Relationship Id="rId1" Type="http://schemas.openxmlformats.org/officeDocument/2006/relationships/notesMaster" Target="../notesMasters/notesMaster1.xml"/></Relationships>
</file>

<file path=ppt/notesSlides/_rels/notesSlide246.xml.rels><?xml version="1.0" encoding="UTF-8" standalone="yes"?>
<Relationships xmlns="http://schemas.openxmlformats.org/package/2006/relationships"><Relationship Id="rId2" Type="http://schemas.openxmlformats.org/officeDocument/2006/relationships/slide" Target="../slides/slide300.xml"/><Relationship Id="rId1" Type="http://schemas.openxmlformats.org/officeDocument/2006/relationships/notesMaster" Target="../notesMasters/notesMaster1.xml"/></Relationships>
</file>

<file path=ppt/notesSlides/_rels/notesSlide247.xml.rels><?xml version="1.0" encoding="UTF-8" standalone="yes"?>
<Relationships xmlns="http://schemas.openxmlformats.org/package/2006/relationships"><Relationship Id="rId2" Type="http://schemas.openxmlformats.org/officeDocument/2006/relationships/slide" Target="../slides/slide301.xml"/><Relationship Id="rId1" Type="http://schemas.openxmlformats.org/officeDocument/2006/relationships/notesMaster" Target="../notesMasters/notesMaster1.xml"/></Relationships>
</file>

<file path=ppt/notesSlides/_rels/notesSlide248.xml.rels><?xml version="1.0" encoding="UTF-8" standalone="yes"?>
<Relationships xmlns="http://schemas.openxmlformats.org/package/2006/relationships"><Relationship Id="rId2" Type="http://schemas.openxmlformats.org/officeDocument/2006/relationships/slide" Target="../slides/slide302.xml"/><Relationship Id="rId1" Type="http://schemas.openxmlformats.org/officeDocument/2006/relationships/notesMaster" Target="../notesMasters/notesMaster1.xml"/></Relationships>
</file>

<file path=ppt/notesSlides/_rels/notesSlide249.xml.rels><?xml version="1.0" encoding="UTF-8" standalone="yes"?>
<Relationships xmlns="http://schemas.openxmlformats.org/package/2006/relationships"><Relationship Id="rId2" Type="http://schemas.openxmlformats.org/officeDocument/2006/relationships/slide" Target="../slides/slide303.xml"/><Relationship Id="rId1" Type="http://schemas.openxmlformats.org/officeDocument/2006/relationships/notesMaster" Target="../notesMasters/notesMaster1.xml"/></Relationships>
</file>

<file path=ppt/notesSlides/_rels/notesSlide250.xml.rels><?xml version="1.0" encoding="UTF-8" standalone="yes"?>
<Relationships xmlns="http://schemas.openxmlformats.org/package/2006/relationships"><Relationship Id="rId2" Type="http://schemas.openxmlformats.org/officeDocument/2006/relationships/slide" Target="../slides/slide304.xml"/><Relationship Id="rId1" Type="http://schemas.openxmlformats.org/officeDocument/2006/relationships/notesMaster" Target="../notesMasters/notesMaster1.xml"/></Relationships>
</file>

<file path=ppt/notesSlides/_rels/notesSlide251.xml.rels><?xml version="1.0" encoding="UTF-8" standalone="yes"?>
<Relationships xmlns="http://schemas.openxmlformats.org/package/2006/relationships"><Relationship Id="rId2" Type="http://schemas.openxmlformats.org/officeDocument/2006/relationships/slide" Target="../slides/slide305.xml"/><Relationship Id="rId1" Type="http://schemas.openxmlformats.org/officeDocument/2006/relationships/notesMaster" Target="../notesMasters/notesMaster1.xml"/></Relationships>
</file>

<file path=ppt/notesSlides/_rels/notesSlide252.xml.rels><?xml version="1.0" encoding="UTF-8" standalone="yes"?>
<Relationships xmlns="http://schemas.openxmlformats.org/package/2006/relationships"><Relationship Id="rId2" Type="http://schemas.openxmlformats.org/officeDocument/2006/relationships/slide" Target="../slides/slide308.xml"/><Relationship Id="rId1" Type="http://schemas.openxmlformats.org/officeDocument/2006/relationships/notesMaster" Target="../notesMasters/notesMaster1.xml"/></Relationships>
</file>

<file path=ppt/notesSlides/_rels/notesSlide253.xml.rels><?xml version="1.0" encoding="UTF-8" standalone="yes"?>
<Relationships xmlns="http://schemas.openxmlformats.org/package/2006/relationships"><Relationship Id="rId2" Type="http://schemas.openxmlformats.org/officeDocument/2006/relationships/slide" Target="../slides/slide309.xml"/><Relationship Id="rId1" Type="http://schemas.openxmlformats.org/officeDocument/2006/relationships/notesMaster" Target="../notesMasters/notesMaster1.xml"/></Relationships>
</file>

<file path=ppt/notesSlides/_rels/notesSlide254.xml.rels><?xml version="1.0" encoding="UTF-8" standalone="yes"?>
<Relationships xmlns="http://schemas.openxmlformats.org/package/2006/relationships"><Relationship Id="rId2" Type="http://schemas.openxmlformats.org/officeDocument/2006/relationships/slide" Target="../slides/slide310.xml"/><Relationship Id="rId1" Type="http://schemas.openxmlformats.org/officeDocument/2006/relationships/notesMaster" Target="../notesMasters/notesMaster1.xml"/></Relationships>
</file>

<file path=ppt/notesSlides/_rels/notesSlide255.xml.rels><?xml version="1.0" encoding="UTF-8" standalone="yes"?>
<Relationships xmlns="http://schemas.openxmlformats.org/package/2006/relationships"><Relationship Id="rId2" Type="http://schemas.openxmlformats.org/officeDocument/2006/relationships/slide" Target="../slides/slide311.xml"/><Relationship Id="rId1" Type="http://schemas.openxmlformats.org/officeDocument/2006/relationships/notesMaster" Target="../notesMasters/notesMaster1.xml"/></Relationships>
</file>

<file path=ppt/notesSlides/_rels/notesSlide256.xml.rels><?xml version="1.0" encoding="UTF-8" standalone="yes"?>
<Relationships xmlns="http://schemas.openxmlformats.org/package/2006/relationships"><Relationship Id="rId2" Type="http://schemas.openxmlformats.org/officeDocument/2006/relationships/slide" Target="../slides/slide312.xml"/><Relationship Id="rId1" Type="http://schemas.openxmlformats.org/officeDocument/2006/relationships/notesMaster" Target="../notesMasters/notesMaster1.xml"/></Relationships>
</file>

<file path=ppt/notesSlides/_rels/notesSlide257.xml.rels><?xml version="1.0" encoding="UTF-8" standalone="yes"?>
<Relationships xmlns="http://schemas.openxmlformats.org/package/2006/relationships"><Relationship Id="rId2" Type="http://schemas.openxmlformats.org/officeDocument/2006/relationships/slide" Target="../slides/slide313.xml"/><Relationship Id="rId1" Type="http://schemas.openxmlformats.org/officeDocument/2006/relationships/notesMaster" Target="../notesMasters/notesMaster1.xml"/></Relationships>
</file>

<file path=ppt/notesSlides/_rels/notesSlide258.xml.rels><?xml version="1.0" encoding="UTF-8" standalone="yes"?>
<Relationships xmlns="http://schemas.openxmlformats.org/package/2006/relationships"><Relationship Id="rId2" Type="http://schemas.openxmlformats.org/officeDocument/2006/relationships/slide" Target="../slides/slide314.xml"/><Relationship Id="rId1" Type="http://schemas.openxmlformats.org/officeDocument/2006/relationships/notesMaster" Target="../notesMasters/notesMaster1.xml"/></Relationships>
</file>

<file path=ppt/notesSlides/_rels/notesSlide259.xml.rels><?xml version="1.0" encoding="UTF-8" standalone="yes"?>
<Relationships xmlns="http://schemas.openxmlformats.org/package/2006/relationships"><Relationship Id="rId2" Type="http://schemas.openxmlformats.org/officeDocument/2006/relationships/slide" Target="../slides/slide315.xml"/><Relationship Id="rId1" Type="http://schemas.openxmlformats.org/officeDocument/2006/relationships/notesMaster" Target="../notesMasters/notesMaster1.xml"/></Relationships>
</file>

<file path=ppt/notesSlides/_rels/notesSlide260.xml.rels><?xml version="1.0" encoding="UTF-8" standalone="yes"?>
<Relationships xmlns="http://schemas.openxmlformats.org/package/2006/relationships"><Relationship Id="rId2" Type="http://schemas.openxmlformats.org/officeDocument/2006/relationships/slide" Target="../slides/slide316.xml"/><Relationship Id="rId1" Type="http://schemas.openxmlformats.org/officeDocument/2006/relationships/notesMaster" Target="../notesMasters/notesMaster1.xml"/></Relationships>
</file>

<file path=ppt/notesSlides/_rels/notesSlide261.xml.rels><?xml version="1.0" encoding="UTF-8" standalone="yes"?>
<Relationships xmlns="http://schemas.openxmlformats.org/package/2006/relationships"><Relationship Id="rId2" Type="http://schemas.openxmlformats.org/officeDocument/2006/relationships/slide" Target="../slides/slide317.xml"/><Relationship Id="rId1" Type="http://schemas.openxmlformats.org/officeDocument/2006/relationships/notesMaster" Target="../notesMasters/notesMaster1.xml"/></Relationships>
</file>

<file path=ppt/notesSlides/_rels/notesSlide262.xml.rels><?xml version="1.0" encoding="UTF-8" standalone="yes"?>
<Relationships xmlns="http://schemas.openxmlformats.org/package/2006/relationships"><Relationship Id="rId2" Type="http://schemas.openxmlformats.org/officeDocument/2006/relationships/slide" Target="../slides/slide318.xml"/><Relationship Id="rId1" Type="http://schemas.openxmlformats.org/officeDocument/2006/relationships/notesMaster" Target="../notesMasters/notesMaster1.xml"/></Relationships>
</file>

<file path=ppt/notesSlides/_rels/notesSlide263.xml.rels><?xml version="1.0" encoding="UTF-8" standalone="yes"?>
<Relationships xmlns="http://schemas.openxmlformats.org/package/2006/relationships"><Relationship Id="rId2" Type="http://schemas.openxmlformats.org/officeDocument/2006/relationships/slide" Target="../slides/slide319.xml"/><Relationship Id="rId1" Type="http://schemas.openxmlformats.org/officeDocument/2006/relationships/notesMaster" Target="../notesMasters/notesMaster1.xml"/></Relationships>
</file>

<file path=ppt/notesSlides/_rels/notesSlide264.xml.rels><?xml version="1.0" encoding="UTF-8" standalone="yes"?>
<Relationships xmlns="http://schemas.openxmlformats.org/package/2006/relationships"><Relationship Id="rId2" Type="http://schemas.openxmlformats.org/officeDocument/2006/relationships/slide" Target="../slides/slide320.xml"/><Relationship Id="rId1" Type="http://schemas.openxmlformats.org/officeDocument/2006/relationships/notesMaster" Target="../notesMasters/notesMaster1.xml"/></Relationships>
</file>

<file path=ppt/notesSlides/_rels/notesSlide265.xml.rels><?xml version="1.0" encoding="UTF-8" standalone="yes"?>
<Relationships xmlns="http://schemas.openxmlformats.org/package/2006/relationships"><Relationship Id="rId2" Type="http://schemas.openxmlformats.org/officeDocument/2006/relationships/slide" Target="../slides/slide321.xml"/><Relationship Id="rId1" Type="http://schemas.openxmlformats.org/officeDocument/2006/relationships/notesMaster" Target="../notesMasters/notesMaster1.xml"/></Relationships>
</file>

<file path=ppt/notesSlides/_rels/notesSlide266.xml.rels><?xml version="1.0" encoding="UTF-8" standalone="yes"?>
<Relationships xmlns="http://schemas.openxmlformats.org/package/2006/relationships"><Relationship Id="rId2" Type="http://schemas.openxmlformats.org/officeDocument/2006/relationships/slide" Target="../slides/slide322.xml"/><Relationship Id="rId1" Type="http://schemas.openxmlformats.org/officeDocument/2006/relationships/notesMaster" Target="../notesMasters/notesMaster1.xml"/></Relationships>
</file>

<file path=ppt/notesSlides/_rels/notesSlide267.xml.rels><?xml version="1.0" encoding="UTF-8" standalone="yes"?>
<Relationships xmlns="http://schemas.openxmlformats.org/package/2006/relationships"><Relationship Id="rId2" Type="http://schemas.openxmlformats.org/officeDocument/2006/relationships/slide" Target="../slides/slide323.xml"/><Relationship Id="rId1" Type="http://schemas.openxmlformats.org/officeDocument/2006/relationships/notesMaster" Target="../notesMasters/notesMaster1.xml"/></Relationships>
</file>

<file path=ppt/notesSlides/_rels/notesSlide268.xml.rels><?xml version="1.0" encoding="UTF-8" standalone="yes"?>
<Relationships xmlns="http://schemas.openxmlformats.org/package/2006/relationships"><Relationship Id="rId2" Type="http://schemas.openxmlformats.org/officeDocument/2006/relationships/slide" Target="../slides/slide324.xml"/><Relationship Id="rId1" Type="http://schemas.openxmlformats.org/officeDocument/2006/relationships/notesMaster" Target="../notesMasters/notesMaster1.xml"/></Relationships>
</file>

<file path=ppt/notesSlides/_rels/notesSlide269.xml.rels><?xml version="1.0" encoding="UTF-8" standalone="yes"?>
<Relationships xmlns="http://schemas.openxmlformats.org/package/2006/relationships"><Relationship Id="rId2" Type="http://schemas.openxmlformats.org/officeDocument/2006/relationships/slide" Target="../slides/slide325.xml"/><Relationship Id="rId1" Type="http://schemas.openxmlformats.org/officeDocument/2006/relationships/notesMaster" Target="../notesMasters/notesMaster1.xml"/></Relationships>
</file>

<file path=ppt/notesSlides/_rels/notesSlide270.xml.rels><?xml version="1.0" encoding="UTF-8" standalone="yes"?>
<Relationships xmlns="http://schemas.openxmlformats.org/package/2006/relationships"><Relationship Id="rId2" Type="http://schemas.openxmlformats.org/officeDocument/2006/relationships/slide" Target="../slides/slide326.xml"/><Relationship Id="rId1" Type="http://schemas.openxmlformats.org/officeDocument/2006/relationships/notesMaster" Target="../notesMasters/notesMaster1.xml"/></Relationships>
</file>

<file path=ppt/notesSlides/_rels/notesSlide271.xml.rels><?xml version="1.0" encoding="UTF-8" standalone="yes"?>
<Relationships xmlns="http://schemas.openxmlformats.org/package/2006/relationships"><Relationship Id="rId2" Type="http://schemas.openxmlformats.org/officeDocument/2006/relationships/slide" Target="../slides/slide330.xml"/><Relationship Id="rId1" Type="http://schemas.openxmlformats.org/officeDocument/2006/relationships/notesMaster" Target="../notesMasters/notesMaster1.xml"/></Relationships>
</file>

<file path=ppt/notesSlides/_rels/notesSlide272.xml.rels><?xml version="1.0" encoding="UTF-8" standalone="yes"?>
<Relationships xmlns="http://schemas.openxmlformats.org/package/2006/relationships"><Relationship Id="rId2" Type="http://schemas.openxmlformats.org/officeDocument/2006/relationships/slide" Target="../slides/slide332.xml"/><Relationship Id="rId1" Type="http://schemas.openxmlformats.org/officeDocument/2006/relationships/notesMaster" Target="../notesMasters/notesMaster1.xml"/></Relationships>
</file>

<file path=ppt/notesSlides/_rels/notesSlide273.xml.rels><?xml version="1.0" encoding="UTF-8" standalone="yes"?>
<Relationships xmlns="http://schemas.openxmlformats.org/package/2006/relationships"><Relationship Id="rId2" Type="http://schemas.openxmlformats.org/officeDocument/2006/relationships/slide" Target="../slides/slide333.xml"/><Relationship Id="rId1" Type="http://schemas.openxmlformats.org/officeDocument/2006/relationships/notesMaster" Target="../notesMasters/notesMaster1.xml"/></Relationships>
</file>

<file path=ppt/notesSlides/_rels/notesSlide274.xml.rels><?xml version="1.0" encoding="UTF-8" standalone="yes"?>
<Relationships xmlns="http://schemas.openxmlformats.org/package/2006/relationships"><Relationship Id="rId2" Type="http://schemas.openxmlformats.org/officeDocument/2006/relationships/slide" Target="../slides/slide334.xml"/><Relationship Id="rId1" Type="http://schemas.openxmlformats.org/officeDocument/2006/relationships/notesMaster" Target="../notesMasters/notesMaster1.xml"/></Relationships>
</file>

<file path=ppt/notesSlides/_rels/notesSlide275.xml.rels><?xml version="1.0" encoding="UTF-8" standalone="yes"?>
<Relationships xmlns="http://schemas.openxmlformats.org/package/2006/relationships"><Relationship Id="rId2" Type="http://schemas.openxmlformats.org/officeDocument/2006/relationships/slide" Target="../slides/slide335.xml"/><Relationship Id="rId1" Type="http://schemas.openxmlformats.org/officeDocument/2006/relationships/notesMaster" Target="../notesMasters/notesMaster1.xml"/></Relationships>
</file>

<file path=ppt/notesSlides/_rels/notesSlide276.xml.rels><?xml version="1.0" encoding="UTF-8" standalone="yes"?>
<Relationships xmlns="http://schemas.openxmlformats.org/package/2006/relationships"><Relationship Id="rId2" Type="http://schemas.openxmlformats.org/officeDocument/2006/relationships/slide" Target="../slides/slide336.xml"/><Relationship Id="rId1" Type="http://schemas.openxmlformats.org/officeDocument/2006/relationships/notesMaster" Target="../notesMasters/notesMaster1.xml"/></Relationships>
</file>

<file path=ppt/notesSlides/_rels/notesSlide277.xml.rels><?xml version="1.0" encoding="UTF-8" standalone="yes"?>
<Relationships xmlns="http://schemas.openxmlformats.org/package/2006/relationships"><Relationship Id="rId2" Type="http://schemas.openxmlformats.org/officeDocument/2006/relationships/slide" Target="../slides/slide337.xml"/><Relationship Id="rId1" Type="http://schemas.openxmlformats.org/officeDocument/2006/relationships/notesMaster" Target="../notesMasters/notesMaster1.xml"/></Relationships>
</file>

<file path=ppt/notesSlides/_rels/notesSlide278.xml.rels><?xml version="1.0" encoding="UTF-8" standalone="yes"?>
<Relationships xmlns="http://schemas.openxmlformats.org/package/2006/relationships"><Relationship Id="rId2" Type="http://schemas.openxmlformats.org/officeDocument/2006/relationships/slide" Target="../slides/slide338.xml"/><Relationship Id="rId1" Type="http://schemas.openxmlformats.org/officeDocument/2006/relationships/notesMaster" Target="../notesMasters/notesMaster1.xml"/></Relationships>
</file>

<file path=ppt/notesSlides/_rels/notesSlide279.xml.rels><?xml version="1.0" encoding="UTF-8" standalone="yes"?>
<Relationships xmlns="http://schemas.openxmlformats.org/package/2006/relationships"><Relationship Id="rId2" Type="http://schemas.openxmlformats.org/officeDocument/2006/relationships/slide" Target="../slides/slide339.xml"/><Relationship Id="rId1" Type="http://schemas.openxmlformats.org/officeDocument/2006/relationships/notesMaster" Target="../notesMasters/notesMaster1.xml"/></Relationships>
</file>

<file path=ppt/notesSlides/_rels/notesSlide280.xml.rels><?xml version="1.0" encoding="UTF-8" standalone="yes"?>
<Relationships xmlns="http://schemas.openxmlformats.org/package/2006/relationships"><Relationship Id="rId2" Type="http://schemas.openxmlformats.org/officeDocument/2006/relationships/slide" Target="../slides/slide340.xml"/><Relationship Id="rId1" Type="http://schemas.openxmlformats.org/officeDocument/2006/relationships/notesMaster" Target="../notesMasters/notesMaster1.xml"/></Relationships>
</file>

<file path=ppt/notesSlides/_rels/notesSlide281.xml.rels><?xml version="1.0" encoding="UTF-8" standalone="yes"?>
<Relationships xmlns="http://schemas.openxmlformats.org/package/2006/relationships"><Relationship Id="rId2" Type="http://schemas.openxmlformats.org/officeDocument/2006/relationships/slide" Target="../slides/slide341.xml"/><Relationship Id="rId1" Type="http://schemas.openxmlformats.org/officeDocument/2006/relationships/notesMaster" Target="../notesMasters/notesMaster1.xml"/></Relationships>
</file>

<file path=ppt/notesSlides/_rels/notesSlide282.xml.rels><?xml version="1.0" encoding="UTF-8" standalone="yes"?>
<Relationships xmlns="http://schemas.openxmlformats.org/package/2006/relationships"><Relationship Id="rId2" Type="http://schemas.openxmlformats.org/officeDocument/2006/relationships/slide" Target="../slides/slide342.xml"/><Relationship Id="rId1" Type="http://schemas.openxmlformats.org/officeDocument/2006/relationships/notesMaster" Target="../notesMasters/notesMaster1.xml"/></Relationships>
</file>

<file path=ppt/notesSlides/_rels/notesSlide283.xml.rels><?xml version="1.0" encoding="UTF-8" standalone="yes"?>
<Relationships xmlns="http://schemas.openxmlformats.org/package/2006/relationships"><Relationship Id="rId2" Type="http://schemas.openxmlformats.org/officeDocument/2006/relationships/slide" Target="../slides/slide343.xml"/><Relationship Id="rId1" Type="http://schemas.openxmlformats.org/officeDocument/2006/relationships/notesMaster" Target="../notesMasters/notesMaster1.xml"/></Relationships>
</file>

<file path=ppt/notesSlides/_rels/notesSlide284.xml.rels><?xml version="1.0" encoding="UTF-8" standalone="yes"?>
<Relationships xmlns="http://schemas.openxmlformats.org/package/2006/relationships"><Relationship Id="rId2" Type="http://schemas.openxmlformats.org/officeDocument/2006/relationships/slide" Target="../slides/slide344.xml"/><Relationship Id="rId1" Type="http://schemas.openxmlformats.org/officeDocument/2006/relationships/notesMaster" Target="../notesMasters/notesMaster1.xml"/></Relationships>
</file>

<file path=ppt/notesSlides/_rels/notesSlide285.xml.rels><?xml version="1.0" encoding="UTF-8" standalone="yes"?>
<Relationships xmlns="http://schemas.openxmlformats.org/package/2006/relationships"><Relationship Id="rId2" Type="http://schemas.openxmlformats.org/officeDocument/2006/relationships/slide" Target="../slides/slide345.xml"/><Relationship Id="rId1" Type="http://schemas.openxmlformats.org/officeDocument/2006/relationships/notesMaster" Target="../notesMasters/notesMaster1.xml"/></Relationships>
</file>

<file path=ppt/notesSlides/_rels/notesSlide286.xml.rels><?xml version="1.0" encoding="UTF-8" standalone="yes"?>
<Relationships xmlns="http://schemas.openxmlformats.org/package/2006/relationships"><Relationship Id="rId2" Type="http://schemas.openxmlformats.org/officeDocument/2006/relationships/slide" Target="../slides/slide346.xml"/><Relationship Id="rId1" Type="http://schemas.openxmlformats.org/officeDocument/2006/relationships/notesMaster" Target="../notesMasters/notesMaster1.xml"/></Relationships>
</file>

<file path=ppt/notesSlides/_rels/notesSlide287.xml.rels><?xml version="1.0" encoding="UTF-8" standalone="yes"?>
<Relationships xmlns="http://schemas.openxmlformats.org/package/2006/relationships"><Relationship Id="rId2" Type="http://schemas.openxmlformats.org/officeDocument/2006/relationships/slide" Target="../slides/slide347.xml"/><Relationship Id="rId1" Type="http://schemas.openxmlformats.org/officeDocument/2006/relationships/notesMaster" Target="../notesMasters/notesMaster1.xml"/></Relationships>
</file>

<file path=ppt/notesSlides/_rels/notesSlide288.xml.rels><?xml version="1.0" encoding="UTF-8" standalone="yes"?>
<Relationships xmlns="http://schemas.openxmlformats.org/package/2006/relationships"><Relationship Id="rId2" Type="http://schemas.openxmlformats.org/officeDocument/2006/relationships/slide" Target="../slides/slide348.xml"/><Relationship Id="rId1" Type="http://schemas.openxmlformats.org/officeDocument/2006/relationships/notesMaster" Target="../notesMasters/notesMaster1.xml"/></Relationships>
</file>

<file path=ppt/notesSlides/_rels/notesSlide289.xml.rels><?xml version="1.0" encoding="UTF-8" standalone="yes"?>
<Relationships xmlns="http://schemas.openxmlformats.org/package/2006/relationships"><Relationship Id="rId2" Type="http://schemas.openxmlformats.org/officeDocument/2006/relationships/slide" Target="../slides/slide349.xml"/><Relationship Id="rId1" Type="http://schemas.openxmlformats.org/officeDocument/2006/relationships/notesMaster" Target="../notesMasters/notesMaster1.xml"/></Relationships>
</file>

<file path=ppt/notesSlides/_rels/notesSlide290.xml.rels><?xml version="1.0" encoding="UTF-8" standalone="yes"?>
<Relationships xmlns="http://schemas.openxmlformats.org/package/2006/relationships"><Relationship Id="rId2" Type="http://schemas.openxmlformats.org/officeDocument/2006/relationships/slide" Target="../slides/slide358.xml"/><Relationship Id="rId1" Type="http://schemas.openxmlformats.org/officeDocument/2006/relationships/notesMaster" Target="../notesMasters/notesMaster1.xml"/></Relationships>
</file>

<file path=ppt/notesSlides/_rels/notesSlide291.xml.rels><?xml version="1.0" encoding="UTF-8" standalone="yes"?>
<Relationships xmlns="http://schemas.openxmlformats.org/package/2006/relationships"><Relationship Id="rId2" Type="http://schemas.openxmlformats.org/officeDocument/2006/relationships/slide" Target="../slides/slide359.xml"/><Relationship Id="rId1" Type="http://schemas.openxmlformats.org/officeDocument/2006/relationships/notesMaster" Target="../notesMasters/notesMaster1.xml"/></Relationships>
</file>

<file path=ppt/notesSlides/_rels/notesSlide292.xml.rels><?xml version="1.0" encoding="UTF-8" standalone="yes"?>
<Relationships xmlns="http://schemas.openxmlformats.org/package/2006/relationships"><Relationship Id="rId2" Type="http://schemas.openxmlformats.org/officeDocument/2006/relationships/slide" Target="../slides/slide360.xml"/><Relationship Id="rId1" Type="http://schemas.openxmlformats.org/officeDocument/2006/relationships/notesMaster" Target="../notesMasters/notesMaster1.xml"/></Relationships>
</file>

<file path=ppt/notesSlides/_rels/notesSlide293.xml.rels><?xml version="1.0" encoding="UTF-8" standalone="yes"?>
<Relationships xmlns="http://schemas.openxmlformats.org/package/2006/relationships"><Relationship Id="rId2" Type="http://schemas.openxmlformats.org/officeDocument/2006/relationships/slide" Target="../slides/slide361.xml"/><Relationship Id="rId1" Type="http://schemas.openxmlformats.org/officeDocument/2006/relationships/notesMaster" Target="../notesMasters/notesMaster1.xml"/></Relationships>
</file>

<file path=ppt/notesSlides/_rels/notesSlide294.xml.rels><?xml version="1.0" encoding="UTF-8" standalone="yes"?>
<Relationships xmlns="http://schemas.openxmlformats.org/package/2006/relationships"><Relationship Id="rId2" Type="http://schemas.openxmlformats.org/officeDocument/2006/relationships/slide" Target="../slides/slide362.xml"/><Relationship Id="rId1" Type="http://schemas.openxmlformats.org/officeDocument/2006/relationships/notesMaster" Target="../notesMasters/notesMaster1.xml"/></Relationships>
</file>

<file path=ppt/notesSlides/_rels/notesSlide295.xml.rels><?xml version="1.0" encoding="UTF-8" standalone="yes"?>
<Relationships xmlns="http://schemas.openxmlformats.org/package/2006/relationships"><Relationship Id="rId2" Type="http://schemas.openxmlformats.org/officeDocument/2006/relationships/slide" Target="../slides/slide363.xml"/><Relationship Id="rId1" Type="http://schemas.openxmlformats.org/officeDocument/2006/relationships/notesMaster" Target="../notesMasters/notesMaster1.xml"/></Relationships>
</file>

<file path=ppt/notesSlides/_rels/notesSlide296.xml.rels><?xml version="1.0" encoding="UTF-8" standalone="yes"?>
<Relationships xmlns="http://schemas.openxmlformats.org/package/2006/relationships"><Relationship Id="rId2" Type="http://schemas.openxmlformats.org/officeDocument/2006/relationships/slide" Target="../slides/slide364.xml"/><Relationship Id="rId1" Type="http://schemas.openxmlformats.org/officeDocument/2006/relationships/notesMaster" Target="../notesMasters/notesMaster1.xml"/></Relationships>
</file>

<file path=ppt/notesSlides/_rels/notesSlide297.xml.rels><?xml version="1.0" encoding="UTF-8" standalone="yes"?>
<Relationships xmlns="http://schemas.openxmlformats.org/package/2006/relationships"><Relationship Id="rId2" Type="http://schemas.openxmlformats.org/officeDocument/2006/relationships/slide" Target="../slides/slide365.xml"/><Relationship Id="rId1" Type="http://schemas.openxmlformats.org/officeDocument/2006/relationships/notesMaster" Target="../notesMasters/notesMaster1.xml"/></Relationships>
</file>

<file path=ppt/notesSlides/_rels/notesSlide298.xml.rels><?xml version="1.0" encoding="UTF-8" standalone="yes"?>
<Relationships xmlns="http://schemas.openxmlformats.org/package/2006/relationships"><Relationship Id="rId2" Type="http://schemas.openxmlformats.org/officeDocument/2006/relationships/slide" Target="../slides/slide366.xml"/><Relationship Id="rId1" Type="http://schemas.openxmlformats.org/officeDocument/2006/relationships/notesMaster" Target="../notesMasters/notesMaster1.xml"/></Relationships>
</file>

<file path=ppt/notesSlides/_rels/notesSlide299.xml.rels><?xml version="1.0" encoding="UTF-8" standalone="yes"?>
<Relationships xmlns="http://schemas.openxmlformats.org/package/2006/relationships"><Relationship Id="rId2" Type="http://schemas.openxmlformats.org/officeDocument/2006/relationships/slide" Target="../slides/slide369.xml"/><Relationship Id="rId1" Type="http://schemas.openxmlformats.org/officeDocument/2006/relationships/notesMaster" Target="../notesMasters/notesMaster1.xml"/></Relationships>
</file>

<file path=ppt/notesSlides/_rels/notesSlide300.xml.rels><?xml version="1.0" encoding="UTF-8" standalone="yes"?>
<Relationships xmlns="http://schemas.openxmlformats.org/package/2006/relationships"><Relationship Id="rId2" Type="http://schemas.openxmlformats.org/officeDocument/2006/relationships/slide" Target="../slides/slide370.xml"/><Relationship Id="rId1" Type="http://schemas.openxmlformats.org/officeDocument/2006/relationships/notesMaster" Target="../notesMasters/notesMaster1.xml"/></Relationships>
</file>

<file path=ppt/notesSlides/_rels/notesSlide301.xml.rels><?xml version="1.0" encoding="UTF-8" standalone="yes"?>
<Relationships xmlns="http://schemas.openxmlformats.org/package/2006/relationships"><Relationship Id="rId2" Type="http://schemas.openxmlformats.org/officeDocument/2006/relationships/slide" Target="../slides/slide371.xml"/><Relationship Id="rId1" Type="http://schemas.openxmlformats.org/officeDocument/2006/relationships/notesMaster" Target="../notesMasters/notesMaster1.xml"/></Relationships>
</file>

<file path=ppt/notesSlides/_rels/notesSlide302.xml.rels><?xml version="1.0" encoding="UTF-8" standalone="yes"?>
<Relationships xmlns="http://schemas.openxmlformats.org/package/2006/relationships"><Relationship Id="rId2" Type="http://schemas.openxmlformats.org/officeDocument/2006/relationships/slide" Target="../slides/slide372.xml"/><Relationship Id="rId1" Type="http://schemas.openxmlformats.org/officeDocument/2006/relationships/notesMaster" Target="../notesMasters/notesMaster1.xml"/></Relationships>
</file>

<file path=ppt/notesSlides/_rels/notesSlide303.xml.rels><?xml version="1.0" encoding="UTF-8" standalone="yes"?>
<Relationships xmlns="http://schemas.openxmlformats.org/package/2006/relationships"><Relationship Id="rId2" Type="http://schemas.openxmlformats.org/officeDocument/2006/relationships/slide" Target="../slides/slide373.xml"/><Relationship Id="rId1" Type="http://schemas.openxmlformats.org/officeDocument/2006/relationships/notesMaster" Target="../notesMasters/notesMaster1.xml"/></Relationships>
</file>

<file path=ppt/notesSlides/_rels/notesSlide304.xml.rels><?xml version="1.0" encoding="UTF-8" standalone="yes"?>
<Relationships xmlns="http://schemas.openxmlformats.org/package/2006/relationships"><Relationship Id="rId2" Type="http://schemas.openxmlformats.org/officeDocument/2006/relationships/slide" Target="../slides/slide374.xml"/><Relationship Id="rId1" Type="http://schemas.openxmlformats.org/officeDocument/2006/relationships/notesMaster" Target="../notesMasters/notesMaster1.xml"/></Relationships>
</file>

<file path=ppt/notesSlides/_rels/notesSlide305.xml.rels><?xml version="1.0" encoding="UTF-8" standalone="yes"?>
<Relationships xmlns="http://schemas.openxmlformats.org/package/2006/relationships"><Relationship Id="rId2" Type="http://schemas.openxmlformats.org/officeDocument/2006/relationships/slide" Target="../slides/slide375.xml"/><Relationship Id="rId1" Type="http://schemas.openxmlformats.org/officeDocument/2006/relationships/notesMaster" Target="../notesMasters/notesMaster1.xml"/></Relationships>
</file>

<file path=ppt/notesSlides/_rels/notesSlide306.xml.rels><?xml version="1.0" encoding="UTF-8" standalone="yes"?>
<Relationships xmlns="http://schemas.openxmlformats.org/package/2006/relationships"><Relationship Id="rId2" Type="http://schemas.openxmlformats.org/officeDocument/2006/relationships/slide" Target="../slides/slide376.xml"/><Relationship Id="rId1" Type="http://schemas.openxmlformats.org/officeDocument/2006/relationships/notesMaster" Target="../notesMasters/notesMaster1.xml"/></Relationships>
</file>

<file path=ppt/notesSlides/_rels/notesSlide307.xml.rels><?xml version="1.0" encoding="UTF-8" standalone="yes"?>
<Relationships xmlns="http://schemas.openxmlformats.org/package/2006/relationships"><Relationship Id="rId2" Type="http://schemas.openxmlformats.org/officeDocument/2006/relationships/slide" Target="../slides/slide377.xml"/><Relationship Id="rId1" Type="http://schemas.openxmlformats.org/officeDocument/2006/relationships/notesMaster" Target="../notesMasters/notesMaster1.xml"/></Relationships>
</file>

<file path=ppt/notesSlides/_rels/notesSlide308.xml.rels><?xml version="1.0" encoding="UTF-8" standalone="yes"?>
<Relationships xmlns="http://schemas.openxmlformats.org/package/2006/relationships"><Relationship Id="rId2" Type="http://schemas.openxmlformats.org/officeDocument/2006/relationships/slide" Target="../slides/slide379.xml"/><Relationship Id="rId1" Type="http://schemas.openxmlformats.org/officeDocument/2006/relationships/notesMaster" Target="../notesMasters/notesMaster1.xml"/></Relationships>
</file>

<file path=ppt/notesSlides/_rels/notesSlide309.xml.rels><?xml version="1.0" encoding="UTF-8" standalone="yes"?>
<Relationships xmlns="http://schemas.openxmlformats.org/package/2006/relationships"><Relationship Id="rId2" Type="http://schemas.openxmlformats.org/officeDocument/2006/relationships/slide" Target="../slides/slide380.xml"/><Relationship Id="rId1" Type="http://schemas.openxmlformats.org/officeDocument/2006/relationships/notesMaster" Target="../notesMasters/notesMaster1.xml"/></Relationships>
</file>

<file path=ppt/notesSlides/_rels/notesSlide310.xml.rels><?xml version="1.0" encoding="UTF-8" standalone="yes"?>
<Relationships xmlns="http://schemas.openxmlformats.org/package/2006/relationships"><Relationship Id="rId2" Type="http://schemas.openxmlformats.org/officeDocument/2006/relationships/slide" Target="../slides/slide381.xml"/><Relationship Id="rId1" Type="http://schemas.openxmlformats.org/officeDocument/2006/relationships/notesMaster" Target="../notesMasters/notesMaster1.xml"/></Relationships>
</file>

<file path=ppt/notesSlides/_rels/notesSlide311.xml.rels><?xml version="1.0" encoding="UTF-8" standalone="yes"?>
<Relationships xmlns="http://schemas.openxmlformats.org/package/2006/relationships"><Relationship Id="rId2" Type="http://schemas.openxmlformats.org/officeDocument/2006/relationships/slide" Target="../slides/slide3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0DEC73D6-EC1E-AB4E-BF15-CCF499986AF2}" type="slidenum">
              <a:rPr lang="en-US" sz="1200">
                <a:solidFill>
                  <a:prstClr val="black"/>
                </a:solidFill>
                <a:latin typeface="Arial" panose="020B0604020202020204" pitchFamily="34" charset="0"/>
              </a:rPr>
              <a:pPr/>
              <a:t>1</a:t>
            </a:fld>
            <a:endParaRPr lang="en-US" sz="1200" dirty="0">
              <a:solidFill>
                <a:prstClr val="black"/>
              </a:solidFill>
              <a:latin typeface="Arial" panose="020B0604020202020204" pitchFamily="34" charset="0"/>
            </a:endParaRPr>
          </a:p>
        </p:txBody>
      </p:sp>
      <p:sp>
        <p:nvSpPr>
          <p:cNvPr id="264194" name="Rectangle 2"/>
          <p:cNvSpPr>
            <a:spLocks noGrp="1" noRot="1" noChangeAspect="1" noChangeArrowheads="1"/>
          </p:cNvSpPr>
          <p:nvPr>
            <p:ph type="sldImg"/>
          </p:nvPr>
        </p:nvSpPr>
        <p:spPr>
          <a:solidFill>
            <a:srgbClr val="FFFFFF"/>
          </a:solidFill>
          <a:ln/>
        </p:spPr>
      </p:sp>
      <p:sp>
        <p:nvSpPr>
          <p:cNvPr id="264195" name="Rectangle 3"/>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pPr eaLnBrk="1" hangingPunct="1"/>
            <a:endParaRPr lang="en-US" dirty="0">
              <a:ea typeface="ＭＳ Ｐゴシック" charset="0"/>
              <a:cs typeface="ＭＳ Ｐゴシック"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b="0" dirty="0">
                <a:solidFill>
                  <a:srgbClr val="006699"/>
                </a:solidFill>
                <a:effectLst/>
                <a:latin typeface="Arial" panose="020B0604020202020204" pitchFamily="34" charset="0"/>
              </a:rPr>
              <a:t>Luke 13:22</a:t>
            </a:r>
            <a:r>
              <a:rPr lang="en-SG" b="0" dirty="0">
                <a:effectLst/>
                <a:latin typeface="Arial" panose="020B0604020202020204" pitchFamily="34" charset="0"/>
              </a:rPr>
              <a:t>    Jesus went through the towns and villages, teaching as he went, always pressing on toward Jerusalem. </a:t>
            </a:r>
            <a:r>
              <a:rPr lang="en-SG" b="0" dirty="0">
                <a:solidFill>
                  <a:srgbClr val="006699"/>
                </a:solidFill>
                <a:effectLst/>
                <a:latin typeface="Arial" panose="020B0604020202020204" pitchFamily="34" charset="0"/>
              </a:rPr>
              <a:t>23</a:t>
            </a:r>
            <a:r>
              <a:rPr lang="en-SG" b="0" dirty="0">
                <a:effectLst/>
                <a:latin typeface="Arial" panose="020B0604020202020204" pitchFamily="34" charset="0"/>
              </a:rPr>
              <a:t> Someone asked him, “Lord, will only a few be saved?” </a:t>
            </a:r>
          </a:p>
          <a:p>
            <a:r>
              <a:rPr lang="en-SG" b="0" dirty="0">
                <a:effectLst/>
                <a:latin typeface="Arial" panose="020B0604020202020204" pitchFamily="34" charset="0"/>
              </a:rPr>
              <a:t>  He replied,</a:t>
            </a:r>
          </a:p>
          <a:p>
            <a:r>
              <a:rPr lang="en-SG" b="0" dirty="0">
                <a:solidFill>
                  <a:srgbClr val="006699"/>
                </a:solidFill>
                <a:effectLst/>
                <a:latin typeface="Arial" panose="020B0604020202020204" pitchFamily="34" charset="0"/>
              </a:rPr>
              <a:t>24</a:t>
            </a:r>
            <a:r>
              <a:rPr lang="en-SG" b="0" dirty="0">
                <a:solidFill>
                  <a:srgbClr val="FF2500"/>
                </a:solidFill>
                <a:effectLst/>
                <a:latin typeface="Arial" panose="020B0604020202020204" pitchFamily="34" charset="0"/>
              </a:rPr>
              <a:t> “Work hard to enter the narrow door to God’s Kingdom, for many will try to enter but will fail.</a:t>
            </a:r>
            <a:r>
              <a:rPr lang="en-SG" b="0" dirty="0">
                <a:solidFill>
                  <a:srgbClr val="000000"/>
                </a:solidFill>
                <a:effectLst/>
                <a:latin typeface="Arial" panose="020B0604020202020204" pitchFamily="34" charset="0"/>
              </a:rPr>
              <a:t> </a:t>
            </a:r>
            <a:r>
              <a:rPr lang="en-SG" b="0" dirty="0">
                <a:solidFill>
                  <a:srgbClr val="006699"/>
                </a:solidFill>
                <a:effectLst/>
                <a:latin typeface="Arial" panose="020B0604020202020204" pitchFamily="34" charset="0"/>
              </a:rPr>
              <a:t>25</a:t>
            </a:r>
            <a:r>
              <a:rPr lang="en-SG" b="0" dirty="0">
                <a:solidFill>
                  <a:srgbClr val="FF2500"/>
                </a:solidFill>
                <a:effectLst/>
                <a:latin typeface="Arial" panose="020B0604020202020204" pitchFamily="34" charset="0"/>
              </a:rPr>
              <a:t> When the master of the house has locked the door, it will be too late. You will stand outside knocking and pleading, ‘Lord, open the door for us!’ But he will reply, ‘I don’t know you or where you come from.’</a:t>
            </a:r>
            <a:r>
              <a:rPr lang="en-SG" b="0" dirty="0">
                <a:solidFill>
                  <a:srgbClr val="000000"/>
                </a:solidFill>
                <a:effectLst/>
                <a:latin typeface="Arial" panose="020B0604020202020204" pitchFamily="34" charset="0"/>
              </a:rPr>
              <a:t> </a:t>
            </a:r>
            <a:r>
              <a:rPr lang="en-SG" b="0" dirty="0">
                <a:solidFill>
                  <a:srgbClr val="006699"/>
                </a:solidFill>
                <a:effectLst/>
                <a:latin typeface="Arial" panose="020B0604020202020204" pitchFamily="34" charset="0"/>
              </a:rPr>
              <a:t>26</a:t>
            </a:r>
            <a:r>
              <a:rPr lang="en-SG" b="0" dirty="0">
                <a:solidFill>
                  <a:srgbClr val="FF2500"/>
                </a:solidFill>
                <a:effectLst/>
                <a:latin typeface="Arial" panose="020B0604020202020204" pitchFamily="34" charset="0"/>
              </a:rPr>
              <a:t> Then you will say, ‘But we ate and drank with you, and you taught in our streets.’</a:t>
            </a:r>
            <a:r>
              <a:rPr lang="en-SG" b="0" dirty="0">
                <a:solidFill>
                  <a:srgbClr val="000000"/>
                </a:solidFill>
                <a:effectLst/>
                <a:latin typeface="Arial" panose="020B0604020202020204" pitchFamily="34" charset="0"/>
              </a:rPr>
              <a:t> </a:t>
            </a:r>
            <a:r>
              <a:rPr lang="en-SG" b="0" dirty="0">
                <a:solidFill>
                  <a:srgbClr val="006699"/>
                </a:solidFill>
                <a:effectLst/>
                <a:latin typeface="Arial" panose="020B0604020202020204" pitchFamily="34" charset="0"/>
              </a:rPr>
              <a:t>27</a:t>
            </a:r>
            <a:r>
              <a:rPr lang="en-SG" b="0" dirty="0">
                <a:solidFill>
                  <a:srgbClr val="FF2500"/>
                </a:solidFill>
                <a:effectLst/>
                <a:latin typeface="Arial" panose="020B0604020202020204" pitchFamily="34" charset="0"/>
              </a:rPr>
              <a:t> And he will reply, ‘I tell you, I don’t know you or where you come from. Get away from me, all you who do evil.’</a:t>
            </a:r>
          </a:p>
          <a:p>
            <a:r>
              <a:rPr lang="en-SG" b="0" dirty="0">
                <a:solidFill>
                  <a:srgbClr val="006699"/>
                </a:solidFill>
                <a:effectLst/>
                <a:latin typeface="Arial" panose="020B0604020202020204" pitchFamily="34" charset="0"/>
              </a:rPr>
              <a:t>Luke 13:28</a:t>
            </a:r>
            <a:r>
              <a:rPr lang="en-SG" b="0" dirty="0">
                <a:solidFill>
                  <a:srgbClr val="000000"/>
                </a:solidFill>
                <a:effectLst/>
                <a:latin typeface="Arial" panose="020B0604020202020204" pitchFamily="34" charset="0"/>
              </a:rPr>
              <a:t>    </a:t>
            </a:r>
            <a:r>
              <a:rPr lang="en-SG" b="0" dirty="0">
                <a:solidFill>
                  <a:srgbClr val="FF2500"/>
                </a:solidFill>
                <a:effectLst/>
                <a:latin typeface="Arial" panose="020B0604020202020204" pitchFamily="34" charset="0"/>
              </a:rPr>
              <a:t>“There will be weeping and gnashing of teeth, for you will see Abraham, Isaac, Jacob, and all the prophets in the Kingdom of God, but you will be thrown out.</a:t>
            </a:r>
            <a:r>
              <a:rPr lang="en-SG" b="0" dirty="0">
                <a:solidFill>
                  <a:srgbClr val="000000"/>
                </a:solidFill>
                <a:effectLst/>
                <a:latin typeface="Arial" panose="020B0604020202020204" pitchFamily="34" charset="0"/>
              </a:rPr>
              <a:t> </a:t>
            </a:r>
            <a:r>
              <a:rPr lang="en-SG" b="0" dirty="0">
                <a:solidFill>
                  <a:srgbClr val="006699"/>
                </a:solidFill>
                <a:effectLst/>
                <a:latin typeface="Arial" panose="020B0604020202020204" pitchFamily="34" charset="0"/>
              </a:rPr>
              <a:t>29</a:t>
            </a:r>
            <a:r>
              <a:rPr lang="en-SG" b="0" dirty="0">
                <a:solidFill>
                  <a:srgbClr val="FF2500"/>
                </a:solidFill>
                <a:effectLst/>
                <a:latin typeface="Arial" panose="020B0604020202020204" pitchFamily="34" charset="0"/>
              </a:rPr>
              <a:t> And people will come from all over the world—from east and west, north and south—to take their places in the Kingdom of God.</a:t>
            </a:r>
            <a:r>
              <a:rPr lang="en-SG" b="0" dirty="0">
                <a:solidFill>
                  <a:srgbClr val="000000"/>
                </a:solidFill>
                <a:effectLst/>
                <a:latin typeface="Arial" panose="020B0604020202020204" pitchFamily="34" charset="0"/>
              </a:rPr>
              <a:t> </a:t>
            </a:r>
            <a:r>
              <a:rPr lang="en-SG" b="0" dirty="0">
                <a:solidFill>
                  <a:srgbClr val="006699"/>
                </a:solidFill>
                <a:effectLst/>
                <a:latin typeface="Arial" panose="020B0604020202020204" pitchFamily="34" charset="0"/>
              </a:rPr>
              <a:t>30</a:t>
            </a:r>
            <a:r>
              <a:rPr lang="en-SG" b="0" dirty="0">
                <a:solidFill>
                  <a:srgbClr val="FF2500"/>
                </a:solidFill>
                <a:effectLst/>
                <a:latin typeface="Arial" panose="020B0604020202020204" pitchFamily="34" charset="0"/>
              </a:rPr>
              <a:t> And note this: Some who seem least important now will be the greatest then, and some who are the greatest now will be least important then.”</a:t>
            </a:r>
          </a:p>
          <a:p>
            <a:r>
              <a:rPr lang="en-SG" b="0" dirty="0">
                <a:solidFill>
                  <a:srgbClr val="006699"/>
                </a:solidFill>
                <a:effectLst/>
                <a:latin typeface="Arial" panose="020B0604020202020204" pitchFamily="34" charset="0"/>
              </a:rPr>
              <a:t>Luke 13:31</a:t>
            </a:r>
            <a:r>
              <a:rPr lang="en-SG" b="0" dirty="0">
                <a:effectLst/>
                <a:latin typeface="Arial" panose="020B0604020202020204" pitchFamily="34" charset="0"/>
              </a:rPr>
              <a:t>    At that time some Pharisees said to him, “Get away from here if you want to live! Herod Antipas wants to kill you!”</a:t>
            </a:r>
          </a:p>
          <a:p>
            <a:r>
              <a:rPr lang="en-SG" b="0" dirty="0">
                <a:solidFill>
                  <a:srgbClr val="006699"/>
                </a:solidFill>
                <a:effectLst/>
                <a:latin typeface="Arial" panose="020B0604020202020204" pitchFamily="34" charset="0"/>
              </a:rPr>
              <a:t>Luke 13:32</a:t>
            </a:r>
            <a:r>
              <a:rPr lang="en-SG" b="0" dirty="0">
                <a:solidFill>
                  <a:srgbClr val="000000"/>
                </a:solidFill>
                <a:effectLst/>
                <a:latin typeface="Arial" panose="020B0604020202020204" pitchFamily="34" charset="0"/>
              </a:rPr>
              <a:t>    Jesus replied, </a:t>
            </a:r>
            <a:r>
              <a:rPr lang="en-SG" b="0" dirty="0">
                <a:solidFill>
                  <a:srgbClr val="FF2500"/>
                </a:solidFill>
                <a:effectLst/>
                <a:latin typeface="Arial" panose="020B0604020202020204" pitchFamily="34" charset="0"/>
              </a:rPr>
              <a:t>“Go tell that fox that I will keep on casting out demons and healing people today and tomorrow; and the third day I will accomplish my purpose.</a:t>
            </a:r>
            <a:r>
              <a:rPr lang="en-SG" b="0" dirty="0">
                <a:solidFill>
                  <a:srgbClr val="000000"/>
                </a:solidFill>
                <a:effectLst/>
                <a:latin typeface="Arial" panose="020B0604020202020204" pitchFamily="34" charset="0"/>
              </a:rPr>
              <a:t> </a:t>
            </a:r>
            <a:r>
              <a:rPr lang="en-SG" b="0" dirty="0">
                <a:solidFill>
                  <a:srgbClr val="006699"/>
                </a:solidFill>
                <a:effectLst/>
                <a:latin typeface="Arial" panose="020B0604020202020204" pitchFamily="34" charset="0"/>
              </a:rPr>
              <a:t>33</a:t>
            </a:r>
            <a:r>
              <a:rPr lang="en-SG" b="0" dirty="0">
                <a:solidFill>
                  <a:srgbClr val="FF2500"/>
                </a:solidFill>
                <a:effectLst/>
                <a:latin typeface="Arial" panose="020B0604020202020204" pitchFamily="34" charset="0"/>
              </a:rPr>
              <a:t> Yes, today, tomorrow, and the next day I must proceed on my way. For it wouldn’t do for a prophet of God to be killed except in Jerusalem!</a:t>
            </a:r>
          </a:p>
          <a:p>
            <a:r>
              <a:rPr lang="en-SG" b="0" dirty="0">
                <a:solidFill>
                  <a:srgbClr val="006699"/>
                </a:solidFill>
                <a:effectLst/>
                <a:latin typeface="Arial" panose="020B0604020202020204" pitchFamily="34" charset="0"/>
              </a:rPr>
              <a:t>Luke 13:34</a:t>
            </a:r>
            <a:r>
              <a:rPr lang="en-SG" b="0" dirty="0">
                <a:solidFill>
                  <a:srgbClr val="000000"/>
                </a:solidFill>
                <a:effectLst/>
                <a:latin typeface="Arial" panose="020B0604020202020204" pitchFamily="34" charset="0"/>
              </a:rPr>
              <a:t>    </a:t>
            </a:r>
            <a:r>
              <a:rPr lang="en-SG" b="0" dirty="0">
                <a:solidFill>
                  <a:srgbClr val="FF2500"/>
                </a:solidFill>
                <a:effectLst/>
                <a:latin typeface="Arial" panose="020B0604020202020204" pitchFamily="34" charset="0"/>
              </a:rPr>
              <a:t>“O Jerusalem, Jerusalem, the city that kills the prophets and stones God’s messengers! How often I have wanted to gather your children together as a hen protects her chicks beneath her wings, but you wouldn’t let me.</a:t>
            </a:r>
            <a:r>
              <a:rPr lang="en-SG" b="0" dirty="0">
                <a:solidFill>
                  <a:srgbClr val="000000"/>
                </a:solidFill>
                <a:effectLst/>
                <a:latin typeface="Arial" panose="020B0604020202020204" pitchFamily="34" charset="0"/>
              </a:rPr>
              <a:t> </a:t>
            </a:r>
            <a:r>
              <a:rPr lang="en-SG" b="0" dirty="0">
                <a:solidFill>
                  <a:srgbClr val="006699"/>
                </a:solidFill>
                <a:effectLst/>
                <a:latin typeface="Arial" panose="020B0604020202020204" pitchFamily="34" charset="0"/>
              </a:rPr>
              <a:t>35</a:t>
            </a:r>
            <a:r>
              <a:rPr lang="en-SG" b="0" dirty="0">
                <a:solidFill>
                  <a:srgbClr val="FF2500"/>
                </a:solidFill>
                <a:effectLst/>
                <a:latin typeface="Arial" panose="020B0604020202020204" pitchFamily="34" charset="0"/>
              </a:rPr>
              <a:t> And now, look, your house is abandoned. And you will never see me again until you say, ‘Blessings on the one who comes in the name of the LORD!’”</a:t>
            </a:r>
            <a:r>
              <a:rPr lang="en-SG" b="0" dirty="0">
                <a:solidFill>
                  <a:srgbClr val="000000"/>
                </a:solidFill>
                <a:effectLst/>
                <a:latin typeface="Arial" panose="020B0604020202020204" pitchFamily="34" charset="0"/>
              </a:rPr>
              <a:t> </a:t>
            </a:r>
            <a:endParaRPr lang="en-SG" b="0" dirty="0">
              <a:solidFill>
                <a:srgbClr val="FF2500"/>
              </a:solidFill>
              <a:effectLst/>
              <a:latin typeface="Arial" panose="020B0604020202020204" pitchFamily="34" charset="0"/>
            </a:endParaRPr>
          </a:p>
          <a:p>
            <a:endParaRPr lang="en-US" b="0" dirty="0">
              <a:solidFill>
                <a:srgbClr val="FF2500"/>
              </a:solidFill>
              <a:effectLst/>
              <a:latin typeface="Lucida Grande" panose="020B0600040502020204" pitchFamily="34" charset="0"/>
            </a:endParaRPr>
          </a:p>
          <a:p>
            <a:r>
              <a:rPr lang="en-US" b="0" dirty="0"/>
              <a:t>Jesus quotes Psalm 118:26 after rejection by Israel to indicate that he would come back to a believing nation. In answer to the question how many will be saved (v. 22), Jesus said that few Jews would be saved but many Gentiles would accept him.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2481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b="0" dirty="0">
                <a:effectLst/>
                <a:latin typeface="Lucida Grande" panose="020B0600040502020204" pitchFamily="34" charset="0"/>
              </a:rPr>
              <a:t>Jesus Heals on the Sabbath</a:t>
            </a:r>
            <a:br>
              <a:rPr lang="en-US" b="0" dirty="0">
                <a:effectLst/>
                <a:latin typeface="Lucida Grande" panose="020B0600040502020204" pitchFamily="34" charset="0"/>
              </a:rPr>
            </a:br>
            <a:endParaRPr lang="en-US" b="0" dirty="0">
              <a:effectLst/>
              <a:latin typeface="Lucida Grande" panose="020B0600040502020204" pitchFamily="34" charset="0"/>
            </a:endParaRPr>
          </a:p>
          <a:p>
            <a:pPr>
              <a:buNone/>
            </a:pPr>
            <a:r>
              <a:rPr lang="en-US" b="0" dirty="0">
                <a:solidFill>
                  <a:srgbClr val="006699"/>
                </a:solidFill>
                <a:effectLst/>
                <a:latin typeface="Helvetica Neue" panose="02000503000000020004" pitchFamily="2" charset="0"/>
              </a:rPr>
              <a:t>Luke 14:1 NLT</a:t>
            </a:r>
            <a:r>
              <a:rPr lang="en-US" b="0" dirty="0">
                <a:effectLst/>
                <a:latin typeface="Lucida Grande" panose="020B0600040502020204" pitchFamily="34" charset="0"/>
              </a:rPr>
              <a:t>    One Sabbath day Jesus went to eat dinner in the home of a leader of the Pharisees, and the people were watching him closely. </a:t>
            </a:r>
            <a:r>
              <a:rPr lang="en-US" b="0" baseline="30000" dirty="0">
                <a:solidFill>
                  <a:srgbClr val="006699"/>
                </a:solidFill>
                <a:effectLst/>
                <a:latin typeface="Helvetica Neue" panose="02000503000000020004" pitchFamily="2" charset="0"/>
              </a:rPr>
              <a:t>2</a:t>
            </a:r>
            <a:r>
              <a:rPr lang="en-US" b="0" dirty="0">
                <a:effectLst/>
                <a:latin typeface="Lucida Grande" panose="020B0600040502020204" pitchFamily="34" charset="0"/>
              </a:rPr>
              <a:t> There was a man there whose arms and legs were swollen. </a:t>
            </a:r>
            <a:r>
              <a:rPr lang="en-US" b="0" baseline="30000" dirty="0">
                <a:solidFill>
                  <a:srgbClr val="006699"/>
                </a:solidFill>
                <a:effectLst/>
                <a:latin typeface="Helvetica Neue" panose="02000503000000020004" pitchFamily="2" charset="0"/>
              </a:rPr>
              <a:t>3</a:t>
            </a:r>
            <a:r>
              <a:rPr lang="en-US" b="0" dirty="0">
                <a:effectLst/>
                <a:latin typeface="Lucida Grande" panose="020B0600040502020204" pitchFamily="34" charset="0"/>
              </a:rPr>
              <a:t> Jesus asked the Pharisees and experts in religious law, </a:t>
            </a:r>
            <a:r>
              <a:rPr lang="en-US" b="0" dirty="0">
                <a:solidFill>
                  <a:srgbClr val="FF2500"/>
                </a:solidFill>
                <a:effectLst/>
                <a:latin typeface="Lucida Grande" panose="020B0600040502020204" pitchFamily="34" charset="0"/>
              </a:rPr>
              <a:t>“Is it permitted in the law to heal people on the Sabbath day, or not?”</a:t>
            </a:r>
            <a:r>
              <a:rPr lang="en-US" b="0" dirty="0">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4</a:t>
            </a:r>
            <a:r>
              <a:rPr lang="en-US" b="0" dirty="0">
                <a:effectLst/>
                <a:latin typeface="Lucida Grande" panose="020B0600040502020204" pitchFamily="34" charset="0"/>
              </a:rPr>
              <a:t> When they refused to answer, Jesus touched the sick man and healed him and sent him away. </a:t>
            </a:r>
            <a:r>
              <a:rPr lang="en-US" b="0" baseline="30000" dirty="0">
                <a:solidFill>
                  <a:srgbClr val="006699"/>
                </a:solidFill>
                <a:effectLst/>
                <a:latin typeface="Helvetica Neue" panose="02000503000000020004" pitchFamily="2" charset="0"/>
              </a:rPr>
              <a:t>5</a:t>
            </a:r>
            <a:r>
              <a:rPr lang="en-US" b="0" dirty="0">
                <a:effectLst/>
                <a:latin typeface="Lucida Grande" panose="020B0600040502020204" pitchFamily="34" charset="0"/>
              </a:rPr>
              <a:t> Then he turned to them and said, </a:t>
            </a:r>
            <a:r>
              <a:rPr lang="en-US" b="0" dirty="0">
                <a:solidFill>
                  <a:srgbClr val="FF2500"/>
                </a:solidFill>
                <a:effectLst/>
                <a:latin typeface="Lucida Grande" panose="020B0600040502020204" pitchFamily="34" charset="0"/>
              </a:rPr>
              <a:t>“Which of you doesn’t work on the Sabbath? If your son or your cow falls into a pit, don’t you rush to get him out?”</a:t>
            </a:r>
            <a:r>
              <a:rPr lang="en-US" b="0" dirty="0">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6</a:t>
            </a:r>
            <a:r>
              <a:rPr lang="en-US" b="0" dirty="0">
                <a:effectLst/>
                <a:latin typeface="Lucida Grande" panose="020B0600040502020204" pitchFamily="34" charset="0"/>
              </a:rPr>
              <a:t> Again they could not answer.</a:t>
            </a:r>
            <a:br>
              <a:rPr lang="en-US" b="0" dirty="0">
                <a:effectLst/>
                <a:latin typeface="Lucida Grande" panose="020B0600040502020204" pitchFamily="34" charset="0"/>
              </a:rPr>
            </a:br>
            <a:endParaRPr lang="en-US" b="0" dirty="0">
              <a:effectLst/>
              <a:latin typeface="Lucida Grande" panose="020B0600040502020204" pitchFamily="34" charset="0"/>
            </a:endParaRPr>
          </a:p>
          <a:p>
            <a:pPr>
              <a:buNone/>
            </a:pPr>
            <a:r>
              <a:rPr lang="en-US" b="0" dirty="0">
                <a:effectLst/>
                <a:latin typeface="Lucida Grande" panose="020B0600040502020204" pitchFamily="34" charset="0"/>
              </a:rPr>
              <a:t>Jesus Teaches about Humility</a:t>
            </a:r>
            <a:br>
              <a:rPr lang="en-US" b="0" dirty="0">
                <a:effectLst/>
                <a:latin typeface="Lucida Grande" panose="020B0600040502020204" pitchFamily="34" charset="0"/>
              </a:rPr>
            </a:br>
            <a:endParaRPr lang="en-US" b="0" dirty="0">
              <a:effectLst/>
              <a:latin typeface="Lucida Grande" panose="020B0600040502020204" pitchFamily="34" charset="0"/>
            </a:endParaRPr>
          </a:p>
          <a:p>
            <a:pPr>
              <a:buNone/>
            </a:pPr>
            <a:r>
              <a:rPr lang="en-US" b="0" dirty="0">
                <a:solidFill>
                  <a:srgbClr val="006699"/>
                </a:solidFill>
                <a:effectLst/>
                <a:latin typeface="Helvetica Neue" panose="02000503000000020004" pitchFamily="2" charset="0"/>
              </a:rPr>
              <a:t>Luke 14:7</a:t>
            </a:r>
            <a:r>
              <a:rPr lang="en-US" b="0" dirty="0">
                <a:solidFill>
                  <a:srgbClr val="000000"/>
                </a:solidFill>
                <a:effectLst/>
                <a:latin typeface="Lucida Grande" panose="020B0600040502020204" pitchFamily="34" charset="0"/>
              </a:rPr>
              <a:t>    When Jesus noticed that all who had come to the dinner were trying to sit in the seats of honor near the head of the table, he gave them this advice: </a:t>
            </a:r>
            <a:r>
              <a:rPr lang="en-US" b="0" baseline="30000" dirty="0">
                <a:solidFill>
                  <a:srgbClr val="006699"/>
                </a:solidFill>
                <a:effectLst/>
                <a:latin typeface="Helvetica Neue" panose="02000503000000020004" pitchFamily="2" charset="0"/>
              </a:rPr>
              <a:t>8</a:t>
            </a:r>
            <a:r>
              <a:rPr lang="en-US" b="0" dirty="0">
                <a:solidFill>
                  <a:srgbClr val="FF2500"/>
                </a:solidFill>
                <a:effectLst/>
                <a:latin typeface="Lucida Grande" panose="020B0600040502020204" pitchFamily="34" charset="0"/>
              </a:rPr>
              <a:t> “When you are invited to a wedding feast, don’t sit in the seat of honor. What if someone who is more distinguished than you has also been invited?</a:t>
            </a:r>
            <a:r>
              <a:rPr lang="en-US" b="0" dirty="0">
                <a:solidFill>
                  <a:srgbClr val="000000"/>
                </a:solidFill>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9</a:t>
            </a:r>
            <a:r>
              <a:rPr lang="en-US" b="0" dirty="0">
                <a:solidFill>
                  <a:srgbClr val="FF2500"/>
                </a:solidFill>
                <a:effectLst/>
                <a:latin typeface="Lucida Grande" panose="020B0600040502020204" pitchFamily="34" charset="0"/>
              </a:rPr>
              <a:t> The host will come and say, ‘Give this person your seat.’ Then you will be embarrassed, and you will have to take whatever seat is left at the foot of the table!</a:t>
            </a:r>
            <a:br>
              <a:rPr lang="en-US" b="0" dirty="0">
                <a:effectLst/>
                <a:latin typeface="Lucida Grande" panose="020B0600040502020204" pitchFamily="34" charset="0"/>
              </a:rPr>
            </a:br>
            <a:endParaRPr lang="en-US" b="0" dirty="0">
              <a:effectLst/>
              <a:latin typeface="Lucida Grande" panose="020B0600040502020204" pitchFamily="34" charset="0"/>
            </a:endParaRPr>
          </a:p>
          <a:p>
            <a:pPr>
              <a:buNone/>
            </a:pPr>
            <a:r>
              <a:rPr lang="en-US" b="0" dirty="0">
                <a:solidFill>
                  <a:srgbClr val="006699"/>
                </a:solidFill>
                <a:effectLst/>
                <a:latin typeface="Helvetica Neue" panose="02000503000000020004" pitchFamily="2" charset="0"/>
              </a:rPr>
              <a:t>Luke 14:10</a:t>
            </a:r>
            <a:r>
              <a:rPr lang="en-US" b="0" dirty="0">
                <a:solidFill>
                  <a:srgbClr val="000000"/>
                </a:solidFill>
                <a:effectLst/>
                <a:latin typeface="Lucida Grande" panose="020B0600040502020204" pitchFamily="34" charset="0"/>
              </a:rPr>
              <a:t>    </a:t>
            </a:r>
            <a:r>
              <a:rPr lang="en-US" b="0" dirty="0">
                <a:solidFill>
                  <a:srgbClr val="FF2500"/>
                </a:solidFill>
                <a:effectLst/>
                <a:latin typeface="Lucida Grande" panose="020B0600040502020204" pitchFamily="34" charset="0"/>
              </a:rPr>
              <a:t>“Instead, take the lowest place at the foot of the table. Then when your host sees you, he will come and say, ‘Friend, we have a better place for you!’ Then you will be honored in front of all the other guests.</a:t>
            </a:r>
            <a:r>
              <a:rPr lang="en-US" b="0" dirty="0">
                <a:solidFill>
                  <a:srgbClr val="000000"/>
                </a:solidFill>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11</a:t>
            </a:r>
            <a:r>
              <a:rPr lang="en-US" b="0" dirty="0">
                <a:solidFill>
                  <a:srgbClr val="FF2500"/>
                </a:solidFill>
                <a:effectLst/>
                <a:latin typeface="Lucida Grande" panose="020B0600040502020204" pitchFamily="34" charset="0"/>
              </a:rPr>
              <a:t> For those who exalt themselves will be humbled, and those who humble themselves will be exalted.”</a:t>
            </a:r>
            <a:br>
              <a:rPr lang="en-US" b="0" dirty="0">
                <a:effectLst/>
                <a:latin typeface="Lucida Grande" panose="020B0600040502020204" pitchFamily="34" charset="0"/>
              </a:rPr>
            </a:br>
            <a:endParaRPr lang="en-US" b="0" dirty="0">
              <a:effectLst/>
              <a:latin typeface="Lucida Grande" panose="020B0600040502020204" pitchFamily="34" charset="0"/>
            </a:endParaRPr>
          </a:p>
          <a:p>
            <a:pPr>
              <a:buNone/>
            </a:pPr>
            <a:r>
              <a:rPr lang="en-US" b="0" dirty="0">
                <a:solidFill>
                  <a:srgbClr val="006699"/>
                </a:solidFill>
                <a:effectLst/>
                <a:latin typeface="Helvetica Neue" panose="02000503000000020004" pitchFamily="2" charset="0"/>
              </a:rPr>
              <a:t>Luke 14:12</a:t>
            </a:r>
            <a:r>
              <a:rPr lang="en-US" b="0" dirty="0">
                <a:solidFill>
                  <a:srgbClr val="000000"/>
                </a:solidFill>
                <a:effectLst/>
                <a:latin typeface="Lucida Grande" panose="020B0600040502020204" pitchFamily="34" charset="0"/>
              </a:rPr>
              <a:t>    Then he turned to his host. </a:t>
            </a:r>
            <a:r>
              <a:rPr lang="en-US" b="0" dirty="0">
                <a:solidFill>
                  <a:srgbClr val="FF2500"/>
                </a:solidFill>
                <a:effectLst/>
                <a:latin typeface="Lucida Grande" panose="020B0600040502020204" pitchFamily="34" charset="0"/>
              </a:rPr>
              <a:t>“When you put on a luncheon or a banquet,”</a:t>
            </a:r>
            <a:r>
              <a:rPr lang="en-US" b="0" dirty="0">
                <a:solidFill>
                  <a:srgbClr val="000000"/>
                </a:solidFill>
                <a:effectLst/>
                <a:latin typeface="Lucida Grande" panose="020B0600040502020204" pitchFamily="34" charset="0"/>
              </a:rPr>
              <a:t> he said, </a:t>
            </a:r>
            <a:r>
              <a:rPr lang="en-US" b="0" dirty="0">
                <a:solidFill>
                  <a:srgbClr val="FF2500"/>
                </a:solidFill>
                <a:effectLst/>
                <a:latin typeface="Lucida Grande" panose="020B0600040502020204" pitchFamily="34" charset="0"/>
              </a:rPr>
              <a:t>“don’t invite your friends, brothers, relatives, and rich neighbors. For they will invite you back, and that will be your only reward.</a:t>
            </a:r>
            <a:r>
              <a:rPr lang="en-US" b="0" dirty="0">
                <a:solidFill>
                  <a:srgbClr val="000000"/>
                </a:solidFill>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13</a:t>
            </a:r>
            <a:r>
              <a:rPr lang="en-US" b="0" dirty="0">
                <a:solidFill>
                  <a:srgbClr val="FF2500"/>
                </a:solidFill>
                <a:effectLst/>
                <a:latin typeface="Lucida Grande" panose="020B0600040502020204" pitchFamily="34" charset="0"/>
              </a:rPr>
              <a:t> Instead, invite the poor, the crippled, the lame, and the blind.</a:t>
            </a:r>
            <a:r>
              <a:rPr lang="en-US" b="0" dirty="0">
                <a:solidFill>
                  <a:srgbClr val="000000"/>
                </a:solidFill>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14</a:t>
            </a:r>
            <a:r>
              <a:rPr lang="en-US" b="0" dirty="0">
                <a:solidFill>
                  <a:srgbClr val="FF2500"/>
                </a:solidFill>
                <a:effectLst/>
                <a:latin typeface="Lucida Grande" panose="020B0600040502020204" pitchFamily="34" charset="0"/>
              </a:rPr>
              <a:t> Then at the resurrection of the righteous, God will reward you for inviting those who could not repay you.”</a:t>
            </a:r>
          </a:p>
          <a:p>
            <a:pPr>
              <a:buNone/>
            </a:pPr>
            <a:endParaRPr lang="en-US" b="0" dirty="0">
              <a:effectLst/>
              <a:latin typeface="Lucida Grande" panose="020B0600040502020204" pitchFamily="34" charset="0"/>
            </a:endParaRPr>
          </a:p>
          <a:p>
            <a:pPr>
              <a:buNone/>
            </a:pPr>
            <a:r>
              <a:rPr lang="en-US" b="0" dirty="0">
                <a:effectLst/>
                <a:latin typeface="Lucida Grande" panose="020B0600040502020204" pitchFamily="34" charset="0"/>
              </a:rPr>
              <a:t>Parable of the Great Feast</a:t>
            </a:r>
          </a:p>
          <a:p>
            <a:pPr>
              <a:buNone/>
            </a:pPr>
            <a:endParaRPr lang="en-US" b="0" dirty="0">
              <a:effectLst/>
              <a:latin typeface="Lucida Grande" panose="020B0600040502020204" pitchFamily="34" charset="0"/>
            </a:endParaRPr>
          </a:p>
          <a:p>
            <a:pPr>
              <a:buNone/>
            </a:pPr>
            <a:r>
              <a:rPr lang="en-US" b="0" dirty="0">
                <a:solidFill>
                  <a:srgbClr val="006699"/>
                </a:solidFill>
                <a:effectLst/>
                <a:latin typeface="Helvetica Neue" panose="02000503000000020004" pitchFamily="2" charset="0"/>
              </a:rPr>
              <a:t>Luke 14:15</a:t>
            </a:r>
            <a:r>
              <a:rPr lang="en-US" b="0" dirty="0">
                <a:effectLst/>
                <a:latin typeface="Lucida Grande" panose="020B0600040502020204" pitchFamily="34" charset="0"/>
              </a:rPr>
              <a:t>    Hearing this, a man sitting at the table with Jesus exclaimed, “What a blessing it will be to attend a banquet in the Kingdom of God!”</a:t>
            </a:r>
            <a:br>
              <a:rPr lang="en-US" b="0" dirty="0">
                <a:effectLst/>
                <a:latin typeface="Lucida Grande" panose="020B0600040502020204" pitchFamily="34" charset="0"/>
              </a:rPr>
            </a:br>
            <a:endParaRPr lang="en-US" b="0" dirty="0">
              <a:effectLst/>
              <a:latin typeface="Lucida Grande" panose="020B0600040502020204" pitchFamily="34" charset="0"/>
            </a:endParaRPr>
          </a:p>
          <a:p>
            <a:pPr>
              <a:buNone/>
            </a:pPr>
            <a:r>
              <a:rPr lang="en-US" b="0" dirty="0">
                <a:solidFill>
                  <a:srgbClr val="006699"/>
                </a:solidFill>
                <a:effectLst/>
                <a:latin typeface="Helvetica Neue" panose="02000503000000020004" pitchFamily="2" charset="0"/>
              </a:rPr>
              <a:t>Luke 14:16</a:t>
            </a:r>
            <a:r>
              <a:rPr lang="en-US" b="0" dirty="0">
                <a:solidFill>
                  <a:srgbClr val="000000"/>
                </a:solidFill>
                <a:effectLst/>
                <a:latin typeface="Lucida Grande" panose="020B0600040502020204" pitchFamily="34" charset="0"/>
              </a:rPr>
              <a:t>    Jesus replied with this story: </a:t>
            </a:r>
            <a:r>
              <a:rPr lang="en-US" b="0" dirty="0">
                <a:solidFill>
                  <a:srgbClr val="FF2500"/>
                </a:solidFill>
                <a:effectLst/>
                <a:latin typeface="Lucida Grande" panose="020B0600040502020204" pitchFamily="34" charset="0"/>
              </a:rPr>
              <a:t>“A man prepared a great feast and sent out many invitations.</a:t>
            </a:r>
            <a:r>
              <a:rPr lang="en-US" b="0" dirty="0">
                <a:solidFill>
                  <a:srgbClr val="000000"/>
                </a:solidFill>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17</a:t>
            </a:r>
            <a:r>
              <a:rPr lang="en-US" b="0" dirty="0">
                <a:solidFill>
                  <a:srgbClr val="FF2500"/>
                </a:solidFill>
                <a:effectLst/>
                <a:latin typeface="Lucida Grande" panose="020B0600040502020204" pitchFamily="34" charset="0"/>
              </a:rPr>
              <a:t> When the banquet was ready, he sent his servant to tell the guests, ‘Come, the banquet is ready.’</a:t>
            </a:r>
            <a:r>
              <a:rPr lang="en-US" b="0" dirty="0">
                <a:solidFill>
                  <a:srgbClr val="000000"/>
                </a:solidFill>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18</a:t>
            </a:r>
            <a:r>
              <a:rPr lang="en-US" b="0" dirty="0">
                <a:solidFill>
                  <a:srgbClr val="FF2500"/>
                </a:solidFill>
                <a:effectLst/>
                <a:latin typeface="Lucida Grande" panose="020B0600040502020204" pitchFamily="34" charset="0"/>
              </a:rPr>
              <a:t> But they all began making excuses. One said, ‘I have just bought a field and must inspect it. Please excuse me.’</a:t>
            </a:r>
            <a:r>
              <a:rPr lang="en-US" b="0" dirty="0">
                <a:solidFill>
                  <a:srgbClr val="000000"/>
                </a:solidFill>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19</a:t>
            </a:r>
            <a:r>
              <a:rPr lang="en-US" b="0" dirty="0">
                <a:solidFill>
                  <a:srgbClr val="FF2500"/>
                </a:solidFill>
                <a:effectLst/>
                <a:latin typeface="Lucida Grande" panose="020B0600040502020204" pitchFamily="34" charset="0"/>
              </a:rPr>
              <a:t> Another said, ‘I have just bought five pairs of oxen, and I want to try them out. Please excuse me.’</a:t>
            </a:r>
            <a:r>
              <a:rPr lang="en-US" b="0" dirty="0">
                <a:solidFill>
                  <a:srgbClr val="000000"/>
                </a:solidFill>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20</a:t>
            </a:r>
            <a:r>
              <a:rPr lang="en-US" b="0" dirty="0">
                <a:solidFill>
                  <a:srgbClr val="FF2500"/>
                </a:solidFill>
                <a:effectLst/>
                <a:latin typeface="Lucida Grande" panose="020B0600040502020204" pitchFamily="34" charset="0"/>
              </a:rPr>
              <a:t> Another said, ‘I just got married, so I can’t come.’</a:t>
            </a:r>
            <a:br>
              <a:rPr lang="en-US" b="0" dirty="0">
                <a:effectLst/>
                <a:latin typeface="Lucida Grande" panose="020B0600040502020204" pitchFamily="34" charset="0"/>
              </a:rPr>
            </a:br>
            <a:endParaRPr lang="en-US" b="0" dirty="0">
              <a:effectLst/>
              <a:latin typeface="Lucida Grande" panose="020B0600040502020204" pitchFamily="34" charset="0"/>
            </a:endParaRPr>
          </a:p>
          <a:p>
            <a:r>
              <a:rPr lang="en-US" b="0" dirty="0">
                <a:solidFill>
                  <a:srgbClr val="006699"/>
                </a:solidFill>
                <a:effectLst/>
                <a:latin typeface="Helvetica Neue" panose="02000503000000020004" pitchFamily="2" charset="0"/>
              </a:rPr>
              <a:t>Luke 14:21</a:t>
            </a:r>
            <a:r>
              <a:rPr lang="en-US" b="0" dirty="0">
                <a:solidFill>
                  <a:srgbClr val="000000"/>
                </a:solidFill>
                <a:effectLst/>
                <a:latin typeface="Lucida Grande" panose="020B0600040502020204" pitchFamily="34" charset="0"/>
              </a:rPr>
              <a:t>    </a:t>
            </a:r>
            <a:r>
              <a:rPr lang="en-US" b="0" dirty="0">
                <a:solidFill>
                  <a:srgbClr val="FF2500"/>
                </a:solidFill>
                <a:effectLst/>
                <a:latin typeface="Lucida Grande" panose="020B0600040502020204" pitchFamily="34" charset="0"/>
              </a:rPr>
              <a:t>“The servant returned and told his master what they had said. His master was furious and said, ‘Go quickly into the streets and alleys of the town and invite the poor, the crippled, the blind, and the lame.’</a:t>
            </a:r>
            <a:r>
              <a:rPr lang="en-US" b="0" dirty="0">
                <a:solidFill>
                  <a:srgbClr val="000000"/>
                </a:solidFill>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22</a:t>
            </a:r>
            <a:r>
              <a:rPr lang="en-US" b="0" dirty="0">
                <a:solidFill>
                  <a:srgbClr val="FF2500"/>
                </a:solidFill>
                <a:effectLst/>
                <a:latin typeface="Lucida Grande" panose="020B0600040502020204" pitchFamily="34" charset="0"/>
              </a:rPr>
              <a:t> After the servant had done this, he reported, ‘There is still room for more.’</a:t>
            </a:r>
            <a:r>
              <a:rPr lang="en-US" b="0" dirty="0">
                <a:solidFill>
                  <a:srgbClr val="000000"/>
                </a:solidFill>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23</a:t>
            </a:r>
            <a:r>
              <a:rPr lang="en-US" b="0" dirty="0">
                <a:solidFill>
                  <a:srgbClr val="FF2500"/>
                </a:solidFill>
                <a:effectLst/>
                <a:latin typeface="Lucida Grande" panose="020B0600040502020204" pitchFamily="34" charset="0"/>
              </a:rPr>
              <a:t> So his master said, ‘Go out into the country lanes and behind the hedges and urge anyone you find to come, so that the house will be full.</a:t>
            </a:r>
            <a:r>
              <a:rPr lang="en-US" b="0" dirty="0">
                <a:solidFill>
                  <a:srgbClr val="000000"/>
                </a:solidFill>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24</a:t>
            </a:r>
            <a:r>
              <a:rPr lang="en-US" b="0" dirty="0">
                <a:solidFill>
                  <a:srgbClr val="FF2500"/>
                </a:solidFill>
                <a:effectLst/>
                <a:latin typeface="Lucida Grande" panose="020B0600040502020204" pitchFamily="34" charset="0"/>
              </a:rPr>
              <a:t> For none of those I first invited will get even the smallest taste of my banquet.’”</a:t>
            </a:r>
          </a:p>
          <a:p>
            <a:r>
              <a:rPr lang="en-US" b="0" dirty="0">
                <a:solidFill>
                  <a:srgbClr val="FF2500"/>
                </a:solidFill>
                <a:effectLst/>
                <a:latin typeface="Lucida Grande" panose="020B0600040502020204" pitchFamily="34" charset="0"/>
              </a:rPr>
              <a:t>__________</a:t>
            </a:r>
          </a:p>
          <a:p>
            <a:pPr marL="0" marR="0" lvl="0" indent="0" algn="l" defTabSz="914400" rtl="0" eaLnBrk="1" fontAlgn="auto" latinLnBrk="0" hangingPunct="1">
              <a:lnSpc>
                <a:spcPct val="100000"/>
              </a:lnSpc>
              <a:spcBef>
                <a:spcPts val="0"/>
              </a:spcBef>
              <a:spcAft>
                <a:spcPts val="0"/>
              </a:spcAft>
              <a:buClrTx/>
              <a:buSzTx/>
              <a:buFontTx/>
              <a:buNone/>
              <a:tabLst/>
              <a:defRPr/>
            </a:pPr>
            <a:r>
              <a:rPr lang="en-SG" b="0" dirty="0">
                <a:effectLst/>
                <a:latin typeface="Helvetica Neue" panose="02000503000000020004" pitchFamily="2" charset="0"/>
              </a:rPr>
              <a:t>"Throughout this section the theme of entering into the kingdom is often symbolized as taking part in a feast or banquet (13:29; 14:7-24; 15:23; 17:7-10).</a:t>
            </a:r>
            <a:r>
              <a:rPr lang="en-US" b="0" dirty="0">
                <a:solidFill>
                  <a:srgbClr val="FF2500"/>
                </a:solidFill>
                <a:effectLst/>
                <a:latin typeface="Lucida Grande" panose="020B0600040502020204" pitchFamily="34" charset="0"/>
              </a:rPr>
              <a:t>" —BKC</a:t>
            </a:r>
            <a:endParaRPr lang="en-SG" b="0" dirty="0">
              <a:effectLst/>
              <a:latin typeface="Helvetica Neue" panose="02000503000000020004" pitchFamily="2" charset="0"/>
            </a:endParaRPr>
          </a:p>
          <a:p>
            <a:endParaRPr lang="en-US" b="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15566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b="0" dirty="0">
                <a:effectLst/>
                <a:latin typeface="Lucida Grande" panose="020B0600040502020204" pitchFamily="34" charset="0"/>
              </a:rPr>
              <a:t>The Cost of Being a Disciple</a:t>
            </a:r>
          </a:p>
          <a:p>
            <a:pPr>
              <a:buNone/>
            </a:pPr>
            <a:endParaRPr lang="en-US" b="0" dirty="0">
              <a:effectLst/>
              <a:latin typeface="Lucida Grande" panose="020B0600040502020204" pitchFamily="34" charset="0"/>
            </a:endParaRPr>
          </a:p>
          <a:p>
            <a:pPr>
              <a:buNone/>
            </a:pPr>
            <a:r>
              <a:rPr lang="en-US" b="0" dirty="0">
                <a:solidFill>
                  <a:srgbClr val="006699"/>
                </a:solidFill>
                <a:effectLst/>
                <a:latin typeface="Helvetica Neue" panose="02000503000000020004" pitchFamily="2" charset="0"/>
              </a:rPr>
              <a:t>Luke 14:25 NLT</a:t>
            </a:r>
            <a:r>
              <a:rPr lang="en-US" b="0" dirty="0">
                <a:solidFill>
                  <a:srgbClr val="000000"/>
                </a:solidFill>
                <a:effectLst/>
                <a:latin typeface="Lucida Grande" panose="020B0600040502020204" pitchFamily="34" charset="0"/>
              </a:rPr>
              <a:t>    A large crowd was following Jesus. He turned around and said to them, </a:t>
            </a:r>
            <a:r>
              <a:rPr lang="en-US" b="0" baseline="30000" dirty="0">
                <a:solidFill>
                  <a:srgbClr val="006699"/>
                </a:solidFill>
                <a:effectLst/>
                <a:latin typeface="Helvetica Neue" panose="02000503000000020004" pitchFamily="2" charset="0"/>
              </a:rPr>
              <a:t>26</a:t>
            </a:r>
            <a:r>
              <a:rPr lang="en-US" b="0" dirty="0">
                <a:solidFill>
                  <a:srgbClr val="FF2500"/>
                </a:solidFill>
                <a:effectLst/>
                <a:latin typeface="Lucida Grande" panose="020B0600040502020204" pitchFamily="34" charset="0"/>
              </a:rPr>
              <a:t> “If you want to be my disciple, you must, by comparison, hate everyone else—your father and mother, wife and children, brothers and sisters—yes, even your own life. Otherwise, you cannot be my disciple.</a:t>
            </a:r>
            <a:r>
              <a:rPr lang="en-US" b="0" dirty="0">
                <a:solidFill>
                  <a:srgbClr val="000000"/>
                </a:solidFill>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27</a:t>
            </a:r>
            <a:r>
              <a:rPr lang="en-US" b="0" dirty="0">
                <a:solidFill>
                  <a:srgbClr val="FF2500"/>
                </a:solidFill>
                <a:effectLst/>
                <a:latin typeface="Lucida Grande" panose="020B0600040502020204" pitchFamily="34" charset="0"/>
              </a:rPr>
              <a:t> And if you do not carry your own cross and follow me, you cannot be my disciple.</a:t>
            </a:r>
          </a:p>
          <a:p>
            <a:pPr>
              <a:buNone/>
            </a:pPr>
            <a:endParaRPr lang="en-US" b="0" dirty="0">
              <a:effectLst/>
              <a:latin typeface="Lucida Grande" panose="020B0600040502020204" pitchFamily="34" charset="0"/>
            </a:endParaRPr>
          </a:p>
          <a:p>
            <a:pPr>
              <a:buNone/>
            </a:pPr>
            <a:r>
              <a:rPr lang="en-US" b="0" dirty="0">
                <a:solidFill>
                  <a:srgbClr val="006699"/>
                </a:solidFill>
                <a:effectLst/>
                <a:latin typeface="Helvetica Neue" panose="02000503000000020004" pitchFamily="2" charset="0"/>
              </a:rPr>
              <a:t>Luke 14:28</a:t>
            </a:r>
            <a:r>
              <a:rPr lang="en-US" b="0" dirty="0">
                <a:solidFill>
                  <a:srgbClr val="000000"/>
                </a:solidFill>
                <a:effectLst/>
                <a:latin typeface="Lucida Grande" panose="020B0600040502020204" pitchFamily="34" charset="0"/>
              </a:rPr>
              <a:t>    </a:t>
            </a:r>
            <a:r>
              <a:rPr lang="en-US" b="0" dirty="0">
                <a:solidFill>
                  <a:srgbClr val="FF2500"/>
                </a:solidFill>
                <a:effectLst/>
                <a:latin typeface="Lucida Grande" panose="020B0600040502020204" pitchFamily="34" charset="0"/>
              </a:rPr>
              <a:t>“But don’t begin until you count the cost. For who would begin construction of a building without first calculating the cost to see if there is enough money to finish it?</a:t>
            </a:r>
            <a:r>
              <a:rPr lang="en-US" b="0" dirty="0">
                <a:solidFill>
                  <a:srgbClr val="000000"/>
                </a:solidFill>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29</a:t>
            </a:r>
            <a:r>
              <a:rPr lang="en-US" b="0" dirty="0">
                <a:solidFill>
                  <a:srgbClr val="FF2500"/>
                </a:solidFill>
                <a:effectLst/>
                <a:latin typeface="Lucida Grande" panose="020B0600040502020204" pitchFamily="34" charset="0"/>
              </a:rPr>
              <a:t> Otherwise, you might complete only the foundation before running out of money, and then everyone would laugh at you.</a:t>
            </a:r>
            <a:r>
              <a:rPr lang="en-US" b="0" dirty="0">
                <a:solidFill>
                  <a:srgbClr val="000000"/>
                </a:solidFill>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30</a:t>
            </a:r>
            <a:r>
              <a:rPr lang="en-US" b="0" dirty="0">
                <a:solidFill>
                  <a:srgbClr val="FF2500"/>
                </a:solidFill>
                <a:effectLst/>
                <a:latin typeface="Lucida Grande" panose="020B0600040502020204" pitchFamily="34" charset="0"/>
              </a:rPr>
              <a:t> They would say, ‘There’s the person who started that building and couldn’t afford to finish it!’</a:t>
            </a:r>
          </a:p>
          <a:p>
            <a:pPr>
              <a:buNone/>
            </a:pPr>
            <a:endParaRPr lang="en-US" b="0" dirty="0">
              <a:effectLst/>
              <a:latin typeface="Lucida Grande" panose="020B0600040502020204" pitchFamily="34" charset="0"/>
            </a:endParaRPr>
          </a:p>
          <a:p>
            <a:pPr>
              <a:buNone/>
            </a:pPr>
            <a:r>
              <a:rPr lang="en-US" b="0" dirty="0">
                <a:solidFill>
                  <a:srgbClr val="006699"/>
                </a:solidFill>
                <a:effectLst/>
                <a:latin typeface="Helvetica Neue" panose="02000503000000020004" pitchFamily="2" charset="0"/>
              </a:rPr>
              <a:t>Luke 14:31</a:t>
            </a:r>
            <a:r>
              <a:rPr lang="en-US" b="0" dirty="0">
                <a:solidFill>
                  <a:srgbClr val="000000"/>
                </a:solidFill>
                <a:effectLst/>
                <a:latin typeface="Lucida Grande" panose="020B0600040502020204" pitchFamily="34" charset="0"/>
              </a:rPr>
              <a:t>    </a:t>
            </a:r>
            <a:r>
              <a:rPr lang="en-US" b="0" dirty="0">
                <a:solidFill>
                  <a:srgbClr val="FF2500"/>
                </a:solidFill>
                <a:effectLst/>
                <a:latin typeface="Lucida Grande" panose="020B0600040502020204" pitchFamily="34" charset="0"/>
              </a:rPr>
              <a:t>“Or what king would go to war against another king without first sitting down with his counselors to discuss whether his army of 10,000 could defeat the 20,000 soldiers marching against him?</a:t>
            </a:r>
            <a:r>
              <a:rPr lang="en-US" b="0" dirty="0">
                <a:solidFill>
                  <a:srgbClr val="000000"/>
                </a:solidFill>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32</a:t>
            </a:r>
            <a:r>
              <a:rPr lang="en-US" b="0" dirty="0">
                <a:solidFill>
                  <a:srgbClr val="FF2500"/>
                </a:solidFill>
                <a:effectLst/>
                <a:latin typeface="Lucida Grande" panose="020B0600040502020204" pitchFamily="34" charset="0"/>
              </a:rPr>
              <a:t> And if he can’t, he will send a delegation to discuss terms of peace while the enemy is still far away.</a:t>
            </a:r>
            <a:r>
              <a:rPr lang="en-US" b="0" dirty="0">
                <a:solidFill>
                  <a:srgbClr val="000000"/>
                </a:solidFill>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33</a:t>
            </a:r>
            <a:r>
              <a:rPr lang="en-US" b="0" dirty="0">
                <a:solidFill>
                  <a:srgbClr val="FF2500"/>
                </a:solidFill>
                <a:effectLst/>
                <a:latin typeface="Lucida Grande" panose="020B0600040502020204" pitchFamily="34" charset="0"/>
              </a:rPr>
              <a:t> So you cannot become my disciple without giving up everything you own.</a:t>
            </a:r>
          </a:p>
          <a:p>
            <a:pPr>
              <a:buNone/>
            </a:pPr>
            <a:endParaRPr lang="en-US" b="0" dirty="0">
              <a:effectLst/>
              <a:latin typeface="Lucida Grande" panose="020B0600040502020204" pitchFamily="34" charset="0"/>
            </a:endParaRPr>
          </a:p>
          <a:p>
            <a:r>
              <a:rPr lang="en-US" b="0" dirty="0">
                <a:solidFill>
                  <a:srgbClr val="006699"/>
                </a:solidFill>
                <a:effectLst/>
                <a:latin typeface="Helvetica Neue" panose="02000503000000020004" pitchFamily="2" charset="0"/>
              </a:rPr>
              <a:t>Luke 14:34</a:t>
            </a:r>
            <a:r>
              <a:rPr lang="en-US" b="0" dirty="0">
                <a:solidFill>
                  <a:srgbClr val="000000"/>
                </a:solidFill>
                <a:effectLst/>
                <a:latin typeface="Lucida Grande" panose="020B0600040502020204" pitchFamily="34" charset="0"/>
              </a:rPr>
              <a:t>    </a:t>
            </a:r>
            <a:r>
              <a:rPr lang="en-US" b="0" dirty="0">
                <a:solidFill>
                  <a:srgbClr val="FF2500"/>
                </a:solidFill>
                <a:effectLst/>
                <a:latin typeface="Lucida Grande" panose="020B0600040502020204" pitchFamily="34" charset="0"/>
              </a:rPr>
              <a:t>“Salt is good for seasoning. But if it loses its flavor, how do you make it salty again?</a:t>
            </a:r>
            <a:r>
              <a:rPr lang="en-US" b="0" dirty="0">
                <a:solidFill>
                  <a:srgbClr val="000000"/>
                </a:solidFill>
                <a:effectLst/>
                <a:latin typeface="Lucida Grande" panose="020B0600040502020204" pitchFamily="34" charset="0"/>
              </a:rPr>
              <a:t> </a:t>
            </a:r>
            <a:r>
              <a:rPr lang="en-US" b="0" baseline="30000" dirty="0">
                <a:solidFill>
                  <a:srgbClr val="006699"/>
                </a:solidFill>
                <a:effectLst/>
                <a:latin typeface="Helvetica Neue" panose="02000503000000020004" pitchFamily="2" charset="0"/>
              </a:rPr>
              <a:t>35</a:t>
            </a:r>
            <a:r>
              <a:rPr lang="en-US" b="0" dirty="0">
                <a:solidFill>
                  <a:srgbClr val="FF2500"/>
                </a:solidFill>
                <a:effectLst/>
                <a:latin typeface="Lucida Grande" panose="020B0600040502020204" pitchFamily="34" charset="0"/>
              </a:rPr>
              <a:t> Flavorless salt is good neither for the soil nor for the manure pile. It is thrown away. Anyone with ears to hear should listen and understand!”</a:t>
            </a:r>
          </a:p>
          <a:p>
            <a:endParaRPr lang="en-US" b="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145963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LOST SHEEP—LOST  COIN—LOST SON (Luke 15)</a:t>
            </a:r>
          </a:p>
          <a:p>
            <a:r>
              <a:rPr lang="en-US" dirty="0"/>
              <a:t>1—Something of value is lost</a:t>
            </a:r>
          </a:p>
          <a:p>
            <a:r>
              <a:rPr lang="en-US" dirty="0"/>
              <a:t>2—One who sees this value searches tirelessly to recover it</a:t>
            </a:r>
          </a:p>
          <a:p>
            <a:r>
              <a:rPr lang="en-US" dirty="0"/>
              <a:t>3—Once found, the owner rejoices and asks others also to rejoice</a:t>
            </a:r>
          </a:p>
          <a:p>
            <a:endParaRPr lang="en-US" dirty="0"/>
          </a:p>
          <a:p>
            <a:r>
              <a:rPr lang="en-US" dirty="0"/>
              <a:t>The focus is on God, whose attitude is to rejoice over the lost.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64001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type="none" w="lg" len="lg"/>
              </a14:hiddenLine>
            </a:ext>
          </a:extLst>
        </p:spPr>
        <p:txBody>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FD8A41DB-3C36-6449-9373-1EA56DABCFD1}" type="slidenum">
              <a:rPr kumimoji="0" lang="en-GB" sz="1200" b="0" i="0" u="none" strike="noStrike" kern="1200" cap="none" spc="0" normalizeH="0" baseline="0" noProof="0">
                <a:ln>
                  <a:noFill/>
                </a:ln>
                <a:solidFill>
                  <a:srgbClr val="FFFFFF"/>
                </a:solidFill>
                <a:effectLst/>
                <a:uLnTx/>
                <a:uFillTx/>
                <a:latin typeface="Comic Sans MS"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srgbClr val="FFFFFF"/>
              </a:solidFill>
              <a:effectLst/>
              <a:uLnTx/>
              <a:uFillTx/>
              <a:latin typeface="Comic Sans MS" charset="0"/>
              <a:ea typeface="ＭＳ Ｐゴシック" charset="0"/>
            </a:endParaRPr>
          </a:p>
        </p:txBody>
      </p:sp>
      <p:sp>
        <p:nvSpPr>
          <p:cNvPr id="162818" name="Rectangle 1026"/>
          <p:cNvSpPr>
            <a:spLocks noGrp="1" noRot="1" noChangeAspect="1" noChangeArrowheads="1"/>
          </p:cNvSpPr>
          <p:nvPr>
            <p:ph type="sldImg"/>
          </p:nvPr>
        </p:nvSpPr>
        <p:spPr>
          <a:solidFill>
            <a:srgbClr val="FFFFFF"/>
          </a:solidFill>
          <a:ln/>
        </p:spPr>
      </p:sp>
      <p:sp>
        <p:nvSpPr>
          <p:cNvPr id="162819" name="Rectangle 1027"/>
          <p:cNvSpPr>
            <a:spLocks noGrp="1" noChangeArrowheads="1"/>
          </p:cNvSpPr>
          <p:nvPr>
            <p:ph type="body" idx="1"/>
          </p:nvPr>
        </p:nvSpPr>
        <p:spPr>
          <a:solidFill>
            <a:srgbClr val="FFFFFF"/>
          </a:solidFill>
          <a:ln>
            <a:solidFill>
              <a:srgbClr val="000000"/>
            </a:solidFill>
          </a:ln>
          <a:extLst>
            <a:ext uri="{FAA26D3D-D897-4be2-8F04-BA451C77F1D7}">
              <ma14:placeholderFlag xmlns="" xmlns:ma14="http://schemas.microsoft.com/office/mac/drawingml/2011/main" val="1"/>
            </a:ext>
          </a:extLst>
        </p:spPr>
        <p:txBody>
          <a:bodyPr/>
          <a:lstStyle/>
          <a:p>
            <a:r>
              <a:rPr lang="en-US" b="0" dirty="0">
                <a:latin typeface="Arial" panose="020B0604020202020204" pitchFamily="34" charset="0"/>
                <a:cs typeface="Arial" panose="020B0604020202020204" pitchFamily="34" charset="0"/>
              </a:rPr>
              <a:t>The animal that the Bible compares us to most is the sheep. Why do you think that is so?</a:t>
            </a:r>
            <a:endParaRPr lang="en-US" b="0" dirty="0">
              <a:cs typeface="ＭＳ Ｐゴシック" charset="0"/>
            </a:endParaRPr>
          </a:p>
        </p:txBody>
      </p:sp>
    </p:spTree>
    <p:extLst>
      <p:ext uri="{BB962C8B-B14F-4D97-AF65-F5344CB8AC3E}">
        <p14:creationId xmlns:p14="http://schemas.microsoft.com/office/powerpoint/2010/main" val="3450187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7"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type="none" w="lg" len="lg"/>
              </a14:hiddenLine>
            </a:ext>
          </a:extLst>
        </p:spPr>
        <p:txBody>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FD8A41DB-3C36-6449-9373-1EA56DABCFD1}" type="slidenum">
              <a:rPr kumimoji="0" lang="en-GB" sz="1200" b="0" i="0" u="none" strike="noStrike" kern="1200" cap="none" spc="0" normalizeH="0" baseline="0" noProof="0">
                <a:ln>
                  <a:noFill/>
                </a:ln>
                <a:solidFill>
                  <a:srgbClr val="FFFFFF"/>
                </a:solidFill>
                <a:effectLst/>
                <a:uLnTx/>
                <a:uFillTx/>
                <a:latin typeface="Comic Sans MS"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srgbClr val="FFFFFF"/>
              </a:solidFill>
              <a:effectLst/>
              <a:uLnTx/>
              <a:uFillTx/>
              <a:latin typeface="Comic Sans MS" charset="0"/>
              <a:ea typeface="ＭＳ Ｐゴシック" charset="0"/>
            </a:endParaRPr>
          </a:p>
        </p:txBody>
      </p:sp>
      <p:sp>
        <p:nvSpPr>
          <p:cNvPr id="162818" name="Rectangle 1026"/>
          <p:cNvSpPr>
            <a:spLocks noGrp="1" noRot="1" noChangeAspect="1" noChangeArrowheads="1"/>
          </p:cNvSpPr>
          <p:nvPr>
            <p:ph type="sldImg"/>
          </p:nvPr>
        </p:nvSpPr>
        <p:spPr>
          <a:solidFill>
            <a:srgbClr val="FFFFFF"/>
          </a:solidFill>
          <a:ln/>
        </p:spPr>
      </p:sp>
      <p:sp>
        <p:nvSpPr>
          <p:cNvPr id="162819" name="Rectangle 1027"/>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latin typeface="Arial" panose="020B0604020202020204" pitchFamily="34" charset="0"/>
                <a:cs typeface="Arial" panose="020B0604020202020204" pitchFamily="34" charset="0"/>
              </a:rPr>
              <a:t>It’s because sheep easily lose their way—like us!</a:t>
            </a:r>
          </a:p>
        </p:txBody>
      </p:sp>
    </p:spTree>
    <p:extLst>
      <p:ext uri="{BB962C8B-B14F-4D97-AF65-F5344CB8AC3E}">
        <p14:creationId xmlns:p14="http://schemas.microsoft.com/office/powerpoint/2010/main" val="3877278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type="none" w="lg" len="lg"/>
              </a14:hiddenLine>
            </a:ext>
          </a:extLst>
        </p:spPr>
        <p:txBody>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FD8A41DB-3C36-6449-9373-1EA56DABCFD1}" type="slidenum">
              <a:rPr kumimoji="0" lang="en-GB" sz="1200" b="0" i="0" u="none" strike="noStrike" kern="1200" cap="none" spc="0" normalizeH="0" baseline="0" noProof="0">
                <a:ln>
                  <a:noFill/>
                </a:ln>
                <a:solidFill>
                  <a:srgbClr val="FFFFFF"/>
                </a:solidFill>
                <a:effectLst/>
                <a:uLnTx/>
                <a:uFillTx/>
                <a:latin typeface="Comic Sans MS"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srgbClr val="FFFFFF"/>
              </a:solidFill>
              <a:effectLst/>
              <a:uLnTx/>
              <a:uFillTx/>
              <a:latin typeface="Comic Sans MS" charset="0"/>
              <a:ea typeface="ＭＳ Ｐゴシック" charset="0"/>
            </a:endParaRPr>
          </a:p>
        </p:txBody>
      </p:sp>
      <p:sp>
        <p:nvSpPr>
          <p:cNvPr id="162818" name="Rectangle 1026"/>
          <p:cNvSpPr>
            <a:spLocks noGrp="1" noRot="1" noChangeAspect="1" noChangeArrowheads="1"/>
          </p:cNvSpPr>
          <p:nvPr>
            <p:ph type="sldImg"/>
          </p:nvPr>
        </p:nvSpPr>
        <p:spPr>
          <a:solidFill>
            <a:srgbClr val="FFFFFF"/>
          </a:solidFill>
          <a:ln/>
        </p:spPr>
      </p:sp>
      <p:sp>
        <p:nvSpPr>
          <p:cNvPr id="162819" name="Rectangle 1027"/>
          <p:cNvSpPr>
            <a:spLocks noGrp="1" noChangeArrowheads="1"/>
          </p:cNvSpPr>
          <p:nvPr>
            <p:ph type="body" idx="1"/>
          </p:nvPr>
        </p:nvSpPr>
        <p:spPr>
          <a:solidFill>
            <a:srgbClr val="FFFFFF"/>
          </a:solidFill>
          <a:ln>
            <a:solidFill>
              <a:srgbClr val="000000"/>
            </a:solidFill>
          </a:ln>
          <a:extLst>
            <a:ext uri="{FAA26D3D-D897-4be2-8F04-BA451C77F1D7}">
              <ma14:placeholderFlag xmlns="" xmlns:ma14="http://schemas.microsoft.com/office/mac/drawingml/2011/main" val="1"/>
            </a:ext>
          </a:extLst>
        </p:spPr>
        <p:txBody>
          <a:bodyPr/>
          <a:lstStyle/>
          <a:p>
            <a:pPr marL="0" marR="0" lvl="0" indent="0" algn="r" defTabSz="914400" rtl="0" eaLnBrk="0" fontAlgn="base" latinLnBrk="0" hangingPunct="0">
              <a:lnSpc>
                <a:spcPct val="100000"/>
              </a:lnSpc>
              <a:spcBef>
                <a:spcPct val="30000"/>
              </a:spcBef>
              <a:spcAft>
                <a:spcPct val="0"/>
              </a:spcAft>
              <a:buClrTx/>
              <a:buSzTx/>
              <a:buFontTx/>
              <a:buNone/>
              <a:tabLst/>
              <a:defRPr/>
            </a:pPr>
            <a:r>
              <a:rPr lang="ar-JO" b="1" dirty="0">
                <a:latin typeface="Arial" panose="020B0604020202020204" pitchFamily="34" charset="0"/>
                <a:cs typeface="Arial" panose="020B0604020202020204" pitchFamily="34" charset="0"/>
              </a:rPr>
              <a:t>الأغنام حيوانات علائقية، لذا فإن الابتعاد عن القطيع يجعلك وحيدًا. </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1331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type="none" w="lg" len="lg"/>
              </a14:hiddenLine>
            </a:ext>
          </a:extLst>
        </p:spPr>
        <p:txBody>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FD8A41DB-3C36-6449-9373-1EA56DABCFD1}" type="slidenum">
              <a:rPr kumimoji="0" lang="en-GB" sz="1200" b="0" i="0" u="none" strike="noStrike" kern="1200" cap="none" spc="0" normalizeH="0" baseline="0" noProof="0">
                <a:ln>
                  <a:noFill/>
                </a:ln>
                <a:solidFill>
                  <a:srgbClr val="FFFFFF"/>
                </a:solidFill>
                <a:effectLst/>
                <a:uLnTx/>
                <a:uFillTx/>
                <a:latin typeface="Comic Sans MS"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srgbClr val="FFFFFF"/>
              </a:solidFill>
              <a:effectLst/>
              <a:uLnTx/>
              <a:uFillTx/>
              <a:latin typeface="Comic Sans MS" charset="0"/>
              <a:ea typeface="ＭＳ Ｐゴシック" charset="0"/>
            </a:endParaRPr>
          </a:p>
        </p:txBody>
      </p:sp>
      <p:sp>
        <p:nvSpPr>
          <p:cNvPr id="162818" name="Rectangle 1026"/>
          <p:cNvSpPr>
            <a:spLocks noGrp="1" noRot="1" noChangeAspect="1" noChangeArrowheads="1"/>
          </p:cNvSpPr>
          <p:nvPr>
            <p:ph type="sldImg"/>
          </p:nvPr>
        </p:nvSpPr>
        <p:spPr>
          <a:solidFill>
            <a:srgbClr val="FFFFFF"/>
          </a:solidFill>
          <a:ln/>
        </p:spPr>
      </p:sp>
      <p:sp>
        <p:nvSpPr>
          <p:cNvPr id="162819" name="Rectangle 1027"/>
          <p:cNvSpPr>
            <a:spLocks noGrp="1" noChangeArrowheads="1"/>
          </p:cNvSpPr>
          <p:nvPr>
            <p:ph type="body" idx="1"/>
          </p:nvPr>
        </p:nvSpPr>
        <p:spPr>
          <a:solidFill>
            <a:srgbClr val="FFFFFF"/>
          </a:solidFill>
          <a:ln>
            <a:solidFill>
              <a:srgbClr val="000000"/>
            </a:solidFill>
          </a:ln>
          <a:extLst>
            <a:ext uri="{FAA26D3D-D897-4be2-8F04-BA451C77F1D7}">
              <ma14:placeholderFlag xmlns="" xmlns:ma14="http://schemas.microsoft.com/office/mac/drawingml/2011/main" val="1"/>
            </a:ext>
          </a:extLst>
        </p:spPr>
        <p:txBody>
          <a:bodyPr/>
          <a:lstStyle/>
          <a:p>
            <a:pPr algn="r" rtl="1"/>
            <a:r>
              <a:rPr lang="ar-JO" b="1" dirty="0">
                <a:latin typeface="Arial" panose="020B0604020202020204" pitchFamily="34" charset="0"/>
                <a:cs typeface="Arial" panose="020B0604020202020204" pitchFamily="34" charset="0"/>
              </a:rPr>
              <a:t>هذا أحد الخراف وأسمه كريس ضاع في أستراليا. في عام 2015 تم العثور عليه من قبل مشاة الأدغال بعد حوالي 6 سنوات من البحث. كما ترون صوفه الثقيل الذي يبلغ 90 رطلاً. </a:t>
            </a:r>
            <a:endParaRPr lang="en-SG"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97360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type="none" w="lg" len="lg"/>
              </a14:hiddenLine>
            </a:ext>
          </a:extLst>
        </p:spPr>
        <p:txBody>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FD8A41DB-3C36-6449-9373-1EA56DABCFD1}" type="slidenum">
              <a:rPr kumimoji="0" lang="en-GB" sz="1200" b="0" i="0" u="none" strike="noStrike" kern="1200" cap="none" spc="0" normalizeH="0" baseline="0" noProof="0">
                <a:ln>
                  <a:noFill/>
                </a:ln>
                <a:solidFill>
                  <a:srgbClr val="FFFFFF"/>
                </a:solidFill>
                <a:effectLst/>
                <a:uLnTx/>
                <a:uFillTx/>
                <a:latin typeface="Comic Sans MS"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srgbClr val="FFFFFF"/>
              </a:solidFill>
              <a:effectLst/>
              <a:uLnTx/>
              <a:uFillTx/>
              <a:latin typeface="Comic Sans MS" charset="0"/>
              <a:ea typeface="ＭＳ Ｐゴシック" charset="0"/>
            </a:endParaRPr>
          </a:p>
        </p:txBody>
      </p:sp>
      <p:sp>
        <p:nvSpPr>
          <p:cNvPr id="162818" name="Rectangle 1026"/>
          <p:cNvSpPr>
            <a:spLocks noGrp="1" noRot="1" noChangeAspect="1" noChangeArrowheads="1"/>
          </p:cNvSpPr>
          <p:nvPr>
            <p:ph type="sldImg"/>
          </p:nvPr>
        </p:nvSpPr>
        <p:spPr>
          <a:solidFill>
            <a:srgbClr val="FFFFFF"/>
          </a:solidFill>
          <a:ln/>
        </p:spPr>
      </p:sp>
      <p:sp>
        <p:nvSpPr>
          <p:cNvPr id="162819" name="Rectangle 1027"/>
          <p:cNvSpPr>
            <a:spLocks noGrp="1" noChangeArrowheads="1"/>
          </p:cNvSpPr>
          <p:nvPr>
            <p:ph type="body" idx="1"/>
          </p:nvPr>
        </p:nvSpPr>
        <p:spPr>
          <a:solidFill>
            <a:srgbClr val="FFFFFF"/>
          </a:solidFill>
          <a:ln>
            <a:solidFill>
              <a:srgbClr val="000000"/>
            </a:solidFill>
          </a:ln>
          <a:extLst>
            <a:ext uri="{FAA26D3D-D897-4be2-8F04-BA451C77F1D7}">
              <ma14:placeholderFlag xmlns="" xmlns:ma14="http://schemas.microsoft.com/office/mac/drawingml/2011/main" val="1"/>
            </a:ext>
          </a:extLst>
        </p:spPr>
        <p:txBody>
          <a:bodyPr/>
          <a:lstStyle/>
          <a:p>
            <a:pPr algn="r" rtl="1"/>
            <a:r>
              <a:rPr lang="ar-SA" b="1" dirty="0">
                <a:latin typeface="Arial" panose="020B0604020202020204" pitchFamily="34" charset="0"/>
                <a:cs typeface="Arial" panose="020B0604020202020204" pitchFamily="34" charset="0"/>
              </a:rPr>
              <a:t>إن عوائق الابتعاد تشكل عبئًا كبيرا، على الأغنان كما على الإنسان أيضًا.</a:t>
            </a:r>
          </a:p>
          <a:p>
            <a:pPr algn="r" rtl="1"/>
            <a:r>
              <a:rPr lang="ar-SA" b="1" dirty="0">
                <a:latin typeface="Arial" panose="020B0604020202020204" pitchFamily="34" charset="0"/>
                <a:cs typeface="Arial" panose="020B0604020202020204" pitchFamily="34" charset="0"/>
              </a:rPr>
              <a:t>مات كريس، الخروف المشهور بصوفه</a:t>
            </a:r>
          </a:p>
          <a:p>
            <a:pPr algn="r" rtl="1"/>
            <a:r>
              <a:rPr lang="ar-SA" b="1" dirty="0">
                <a:latin typeface="Arial" panose="020B0604020202020204" pitchFamily="34" charset="0"/>
                <a:cs typeface="Arial" panose="020B0604020202020204" pitchFamily="34" charset="0"/>
              </a:rPr>
              <a:t>بقلم إليزابيث وولف وسعيد أحمد، سي إن إن</a:t>
            </a:r>
          </a:p>
          <a:p>
            <a:pPr algn="r" rtl="1"/>
            <a:r>
              <a:rPr lang="ar-SA" b="1" dirty="0">
                <a:latin typeface="Arial" panose="020B0604020202020204" pitchFamily="34" charset="0"/>
                <a:cs typeface="Arial" panose="020B0604020202020204" pitchFamily="34" charset="0"/>
              </a:rPr>
              <a:t>تم التحديث في الساعة 1623 بتوقيت غربنتش، (0023 بتوقيت هونغ كونغ) 22 تشرين الأول 2019</a:t>
            </a:r>
          </a:p>
          <a:p>
            <a:pPr algn="r" rtl="1"/>
            <a:r>
              <a:rPr lang="ar-SA" b="1" dirty="0">
                <a:latin typeface="Arial" panose="020B0604020202020204" pitchFamily="34" charset="0"/>
                <a:cs typeface="Arial" panose="020B0604020202020204" pitchFamily="34" charset="0"/>
              </a:rPr>
              <a:t>مات الخروف كريس في موطنه  </a:t>
            </a:r>
            <a:r>
              <a:rPr lang="en-SG" b="1" dirty="0">
                <a:latin typeface="Arial" panose="020B0604020202020204" pitchFamily="34" charset="0"/>
                <a:cs typeface="Arial" panose="020B0604020202020204" pitchFamily="34" charset="0"/>
              </a:rPr>
              <a:t>Little Oak Sanctuary.</a:t>
            </a:r>
          </a:p>
          <a:p>
            <a:pPr algn="r" rtl="1"/>
            <a:r>
              <a:rPr lang="en-SG" b="1" dirty="0">
                <a:latin typeface="Arial" panose="020B0604020202020204" pitchFamily="34" charset="0"/>
                <a:cs typeface="Arial" panose="020B0604020202020204" pitchFamily="34" charset="0"/>
              </a:rPr>
              <a:t>(CNN) </a:t>
            </a:r>
            <a:r>
              <a:rPr lang="ar-SA" b="1" dirty="0">
                <a:latin typeface="Arial" panose="020B0604020202020204" pitchFamily="34" charset="0"/>
                <a:cs typeface="Arial" panose="020B0604020202020204" pitchFamily="34" charset="0"/>
              </a:rPr>
              <a:t>عاس الخروف، إذا صح القول، حياة كاملة ورقيقة، محبوبًا من قبل جميع معجبيه في جميع أنحاء العالم بسب صوفه الفريد.</a:t>
            </a:r>
          </a:p>
          <a:p>
            <a:pPr algn="r" rtl="1"/>
            <a:r>
              <a:rPr lang="ar-SA" b="1" dirty="0">
                <a:latin typeface="Arial" panose="020B0604020202020204" pitchFamily="34" charset="0"/>
                <a:cs typeface="Arial" panose="020B0604020202020204" pitchFamily="34" charset="0"/>
              </a:rPr>
              <a:t>مات في موطنه في </a:t>
            </a:r>
            <a:r>
              <a:rPr lang="en-SG" b="1" dirty="0">
                <a:latin typeface="Arial" panose="020B0604020202020204" pitchFamily="34" charset="0"/>
                <a:cs typeface="Arial" panose="020B0604020202020204" pitchFamily="34" charset="0"/>
              </a:rPr>
              <a:t>Little Oak Sanctuary. </a:t>
            </a:r>
            <a:r>
              <a:rPr lang="ar-SA" b="1" dirty="0">
                <a:latin typeface="Arial" panose="020B0604020202020204" pitchFamily="34" charset="0"/>
                <a:cs typeface="Arial" panose="020B0604020202020204" pitchFamily="34" charset="0"/>
              </a:rPr>
              <a:t>حيث كان يعيش منذ اعتلائه الشهرة في عام 2015.</a:t>
            </a:r>
          </a:p>
          <a:p>
            <a:pPr algn="r" rtl="1"/>
            <a:r>
              <a:rPr lang="ar-SA" b="1" dirty="0">
                <a:latin typeface="Arial" panose="020B0604020202020204" pitchFamily="34" charset="0"/>
                <a:cs typeface="Arial" panose="020B0604020202020204" pitchFamily="34" charset="0"/>
              </a:rPr>
              <a:t>في حين ينبغي تقدير كريس لصفاته المحبوبة العديدة – فكروا في عينيه اللطيفتين وأنفه المائل بلطف – فقد أصبح مشهورًا عالميًا بعد أن أصبح صاحب الرقم القياسي العالمي غير الرسمي في امتلاكه أكبر صوفٍ نامٍ.</a:t>
            </a:r>
          </a:p>
          <a:p>
            <a:pPr algn="r" rtl="1"/>
            <a:r>
              <a:rPr lang="ar-SA" b="1" dirty="0">
                <a:latin typeface="Arial" panose="020B0604020202020204" pitchFamily="34" charset="0"/>
                <a:cs typeface="Arial" panose="020B0604020202020204" pitchFamily="34" charset="0"/>
              </a:rPr>
              <a:t>تم العثور عليه خارج العاصمة الاسترالية، كانبيرا، مغطى بكمية من الصوف، ما يقرب من 90 رطلاً، حتى أنه بالكاد كان يستطيع المشي.</a:t>
            </a:r>
          </a:p>
          <a:p>
            <a:pPr algn="r" rtl="1"/>
            <a:r>
              <a:rPr lang="ar-SA" b="1" dirty="0">
                <a:latin typeface="Arial" panose="020B0604020202020204" pitchFamily="34" charset="0"/>
                <a:cs typeface="Arial" panose="020B0604020202020204" pitchFamily="34" charset="0"/>
              </a:rPr>
              <a:t>عندما تم العثور عليه، كان كريس يحمل على جسده ما يعادل سنوات من الصوف، مما جعل من الصعوبة عليه أن يمشي.</a:t>
            </a:r>
          </a:p>
          <a:p>
            <a:pPr algn="r" rtl="1"/>
            <a:r>
              <a:rPr lang="ar-SA" b="1" dirty="0">
                <a:latin typeface="Arial" panose="020B0604020202020204" pitchFamily="34" charset="0"/>
                <a:cs typeface="Arial" panose="020B0604020202020204" pitchFamily="34" charset="0"/>
              </a:rPr>
              <a:t>أعلنت </a:t>
            </a:r>
            <a:r>
              <a:rPr lang="en-SG" b="1" dirty="0">
                <a:latin typeface="Arial" panose="020B0604020202020204" pitchFamily="34" charset="0"/>
                <a:cs typeface="Arial" panose="020B0604020202020204" pitchFamily="34" charset="0"/>
              </a:rPr>
              <a:t>Little Oak Sanctuary </a:t>
            </a:r>
            <a:r>
              <a:rPr lang="ar-SA" b="1" dirty="0">
                <a:latin typeface="Arial" panose="020B0604020202020204" pitchFamily="34" charset="0"/>
                <a:cs typeface="Arial" panose="020B0604020202020204" pitchFamily="34" charset="0"/>
              </a:rPr>
              <a:t>موت الخروف الأسطوري يوم الثلاثاء في في منشور على الفسبوك:</a:t>
            </a:r>
          </a:p>
          <a:p>
            <a:pPr algn="r" rtl="1"/>
            <a:r>
              <a:rPr lang="ar-SA" b="1" dirty="0">
                <a:latin typeface="Arial" panose="020B0604020202020204" pitchFamily="34" charset="0"/>
                <a:cs typeface="Arial" panose="020B0604020202020204" pitchFamily="34" charset="0"/>
              </a:rPr>
              <a:t>"نشعر بالحسرة لفقدان هذه الروح العذبة، والحكيمة، والودية،" كما جاء في المنشور.</a:t>
            </a:r>
          </a:p>
          <a:p>
            <a:pPr algn="r" rtl="1"/>
            <a:r>
              <a:rPr lang="ar-SA" b="1" dirty="0">
                <a:latin typeface="Arial" panose="020B0604020202020204" pitchFamily="34" charset="0"/>
                <a:cs typeface="Arial" panose="020B0604020202020204" pitchFamily="34" charset="0"/>
              </a:rPr>
              <a:t>حرصت </a:t>
            </a:r>
            <a:r>
              <a:rPr lang="en-SG" b="1" dirty="0">
                <a:latin typeface="Arial" panose="020B0604020202020204" pitchFamily="34" charset="0"/>
                <a:cs typeface="Arial" panose="020B0604020202020204" pitchFamily="34" charset="0"/>
              </a:rPr>
              <a:t>Little Oak Sanctuary </a:t>
            </a:r>
            <a:r>
              <a:rPr lang="ar-SA" b="1" dirty="0">
                <a:latin typeface="Arial" panose="020B0604020202020204" pitchFamily="34" charset="0"/>
                <a:cs typeface="Arial" panose="020B0604020202020204" pitchFamily="34" charset="0"/>
              </a:rPr>
              <a:t>على النظر إلى كريس أكثر من مجرد عرض مبهر مع احترامه كرفيق.</a:t>
            </a:r>
          </a:p>
          <a:p>
            <a:pPr algn="r" rtl="1"/>
            <a:r>
              <a:rPr lang="ar-SA" b="1" dirty="0">
                <a:latin typeface="Arial" panose="020B0604020202020204" pitchFamily="34" charset="0"/>
                <a:cs typeface="Arial" panose="020B0604020202020204" pitchFamily="34" charset="0"/>
              </a:rPr>
              <a:t>"لقد كان أكثر من هذا بكثير، بل وأكثر من ذلك بكثير،" كما قال المنشور. "وسوف نتذكره على كل ما كان عليه – شخصًا، وليس شيئًا – هنا معنا، وليس من أجلنا. أرقد بسلام عزيزي كريس." </a:t>
            </a:r>
          </a:p>
          <a:p>
            <a:pPr algn="r" rtl="1"/>
            <a:r>
              <a:rPr lang="ar-SA" b="1" dirty="0">
                <a:latin typeface="Arial" panose="020B0604020202020204" pitchFamily="34" charset="0"/>
                <a:cs typeface="Arial" panose="020B0604020202020204" pitchFamily="34" charset="0"/>
              </a:rPr>
              <a:t>أولئك الذين يريدون إعلان الحداد على وفاة كريس أن يشاهدوا الصوف المعروض في المتحف الوطني الاسترالي.</a:t>
            </a:r>
          </a:p>
          <a:p>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09166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God values what people despise.</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774513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406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AB2F6E5C-C91E-0749-ABD7-AFBB450BC950}" type="slidenum">
              <a:rPr kumimoji="0" lang="en-US" sz="1200" b="1" i="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15</a:t>
            </a:fld>
            <a:endPar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344066" name="Rectangle 2"/>
          <p:cNvSpPr>
            <a:spLocks noGrp="1" noRot="1" noChangeAspect="1" noChangeArrowheads="1" noTextEdit="1"/>
          </p:cNvSpPr>
          <p:nvPr>
            <p:ph type="sldImg"/>
          </p:nvPr>
        </p:nvSpPr>
        <p:spPr>
          <a:ln/>
        </p:spPr>
      </p:sp>
      <p:sp>
        <p:nvSpPr>
          <p:cNvPr id="34406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dirty="0">
                <a:ea typeface="ＭＳ Ｐゴシック" charset="0"/>
                <a:cs typeface="ＭＳ Ｐゴシック" charset="0"/>
              </a:rPr>
              <a:t>Luke</a:t>
            </a:r>
            <a:r>
              <a:rPr lang="fr-FR" dirty="0">
                <a:ea typeface="ＭＳ Ｐゴシック" charset="0"/>
                <a:cs typeface="ＭＳ Ｐゴシック" charset="0"/>
              </a:rPr>
              <a:t>'</a:t>
            </a:r>
            <a:r>
              <a:rPr lang="en-US" dirty="0">
                <a:ea typeface="ＭＳ Ｐゴシック" charset="0"/>
                <a:cs typeface="ＭＳ Ｐゴシック" charset="0"/>
              </a:rPr>
              <a:t>s gospel is known for its many parables by Jesus.</a:t>
            </a:r>
          </a:p>
        </p:txBody>
      </p:sp>
    </p:spTree>
    <p:extLst>
      <p:ext uri="{BB962C8B-B14F-4D97-AF65-F5344CB8AC3E}">
        <p14:creationId xmlns:p14="http://schemas.microsoft.com/office/powerpoint/2010/main" val="8141689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611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6037A512-2F2C-B64C-AFA4-E9AA2483B6E3}" type="slidenum">
              <a:rPr kumimoji="0" lang="en-US" sz="1200" b="1" i="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16</a:t>
            </a:fld>
            <a:endPar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346114" name="Rectangle 2"/>
          <p:cNvSpPr>
            <a:spLocks noGrp="1" noRot="1" noChangeAspect="1" noChangeArrowheads="1" noTextEdit="1"/>
          </p:cNvSpPr>
          <p:nvPr>
            <p:ph type="sldImg"/>
          </p:nvPr>
        </p:nvSpPr>
        <p:spPr>
          <a:ln/>
        </p:spPr>
      </p:sp>
      <p:sp>
        <p:nvSpPr>
          <p:cNvPr id="34611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dirty="0">
                <a:ea typeface="ＭＳ Ｐゴシック" charset="0"/>
                <a:cs typeface="ＭＳ Ｐゴシック" charset="0"/>
              </a:rPr>
              <a:t>Luke 15:8 Woman with 10 silver coins.</a:t>
            </a:r>
          </a:p>
          <a:p>
            <a:r>
              <a:rPr lang="en-US" dirty="0">
                <a:ea typeface="ＭＳ Ｐゴシック" charset="0"/>
                <a:cs typeface="ＭＳ Ｐゴシック" charset="0"/>
              </a:rPr>
              <a:t>Most think that the silver coin (drachma) the woman lost was from the adornment of coins that women wore around her head and would have been her dowry. If so it was poor woman</a:t>
            </a:r>
            <a:r>
              <a:rPr lang="fr-FR" altLang="ja-JP" dirty="0">
                <a:ea typeface="ＭＳ Ｐゴシック" charset="0"/>
                <a:cs typeface="ＭＳ Ｐゴシック" charset="0"/>
              </a:rPr>
              <a:t>'</a:t>
            </a:r>
            <a:r>
              <a:rPr lang="en-US" altLang="ja-JP" dirty="0">
                <a:ea typeface="ＭＳ Ｐゴシック" charset="0"/>
                <a:cs typeface="ＭＳ Ｐゴシック" charset="0"/>
              </a:rPr>
              <a:t>s dowry as a drachma was a day</a:t>
            </a:r>
            <a:r>
              <a:rPr lang="fr-FR" altLang="ja-JP" dirty="0">
                <a:ea typeface="ＭＳ Ｐゴシック" charset="0"/>
                <a:cs typeface="ＭＳ Ｐゴシック" charset="0"/>
              </a:rPr>
              <a:t>'</a:t>
            </a:r>
            <a:r>
              <a:rPr lang="en-US" altLang="ja-JP" dirty="0">
                <a:ea typeface="ＭＳ Ｐゴシック" charset="0"/>
                <a:cs typeface="ＭＳ Ｐゴシック" charset="0"/>
              </a:rPr>
              <a:t>s salary for a peasant working for someone else. In the culture of the time, loss of a coin from a dowry could represent unfaithfulness and this would bring real shame and disgrace to her family and husband.</a:t>
            </a:r>
            <a:endParaRPr lang="en-US" dirty="0">
              <a:ea typeface="ＭＳ Ｐゴシック" charset="0"/>
              <a:cs typeface="ＭＳ Ｐゴシック" charset="0"/>
            </a:endParaRPr>
          </a:p>
        </p:txBody>
      </p:sp>
    </p:spTree>
    <p:extLst>
      <p:ext uri="{BB962C8B-B14F-4D97-AF65-F5344CB8AC3E}">
        <p14:creationId xmlns:p14="http://schemas.microsoft.com/office/powerpoint/2010/main" val="5899550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6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B421D1CD-DB37-C742-820D-096BF9EEB552}" type="slidenum">
              <a:rPr kumimoji="0" lang="en-US" sz="1200" b="1" i="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17</a:t>
            </a:fld>
            <a:endPar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348162" name="Rectangle 2"/>
          <p:cNvSpPr>
            <a:spLocks noGrp="1" noRot="1" noChangeAspect="1" noChangeArrowheads="1" noTextEdit="1"/>
          </p:cNvSpPr>
          <p:nvPr>
            <p:ph type="sldImg"/>
          </p:nvPr>
        </p:nvSpPr>
        <p:spPr>
          <a:ln/>
        </p:spPr>
      </p:sp>
      <p:sp>
        <p:nvSpPr>
          <p:cNvPr id="34816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ea typeface="ＭＳ Ｐゴシック" charset="0"/>
                <a:cs typeface="ＭＳ Ｐゴシック" charset="0"/>
              </a:rPr>
              <a:t>Luke 15 v 8: Woman shown with coin missing.</a:t>
            </a:r>
          </a:p>
        </p:txBody>
      </p:sp>
    </p:spTree>
    <p:extLst>
      <p:ext uri="{BB962C8B-B14F-4D97-AF65-F5344CB8AC3E}">
        <p14:creationId xmlns:p14="http://schemas.microsoft.com/office/powerpoint/2010/main" val="34971680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020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F6E8B5F5-8506-4243-ABC3-22D6039A0D37}" type="slidenum">
              <a:rPr kumimoji="0" lang="en-US" sz="1200" b="1" i="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18</a:t>
            </a:fld>
            <a:endPar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350210" name="Rectangle 2"/>
          <p:cNvSpPr>
            <a:spLocks noGrp="1" noRot="1" noChangeAspect="1" noChangeArrowheads="1" noTextEdit="1"/>
          </p:cNvSpPr>
          <p:nvPr>
            <p:ph type="sldImg"/>
          </p:nvPr>
        </p:nvSpPr>
        <p:spPr>
          <a:ln/>
        </p:spPr>
      </p:sp>
      <p:sp>
        <p:nvSpPr>
          <p:cNvPr id="350211"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ea typeface="ＭＳ Ｐゴシック" charset="0"/>
                <a:cs typeface="ＭＳ Ｐゴシック" charset="0"/>
              </a:rPr>
              <a:t>Luke 15 v 8: Woman discovers a silver coin is missing.</a:t>
            </a:r>
          </a:p>
        </p:txBody>
      </p:sp>
    </p:spTree>
    <p:extLst>
      <p:ext uri="{BB962C8B-B14F-4D97-AF65-F5344CB8AC3E}">
        <p14:creationId xmlns:p14="http://schemas.microsoft.com/office/powerpoint/2010/main" val="38340836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2257"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E470D551-2EE7-614D-8B08-5DEC4294006E}" type="slidenum">
              <a:rPr kumimoji="0" lang="en-US" sz="1200" b="1" i="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19</a:t>
            </a:fld>
            <a:endPar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352258" name="Rectangle 2"/>
          <p:cNvSpPr>
            <a:spLocks noGrp="1" noRot="1" noChangeAspect="1" noChangeArrowheads="1" noTextEdit="1"/>
          </p:cNvSpPr>
          <p:nvPr>
            <p:ph type="sldImg"/>
          </p:nvPr>
        </p:nvSpPr>
        <p:spPr>
          <a:ln/>
        </p:spPr>
      </p:sp>
      <p:sp>
        <p:nvSpPr>
          <p:cNvPr id="35225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ea typeface="ＭＳ Ｐゴシック" charset="0"/>
                <a:cs typeface="ＭＳ Ｐゴシック" charset="0"/>
              </a:rPr>
              <a:t>Luke 15 v 8: Woman wonders where she may have lost it.</a:t>
            </a:r>
          </a:p>
        </p:txBody>
      </p:sp>
    </p:spTree>
    <p:extLst>
      <p:ext uri="{BB962C8B-B14F-4D97-AF65-F5344CB8AC3E}">
        <p14:creationId xmlns:p14="http://schemas.microsoft.com/office/powerpoint/2010/main" val="36310990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430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105A7351-50BA-9549-A5DC-2646B31FC198}" type="slidenum">
              <a:rPr kumimoji="0" lang="en-US" sz="1200" b="1" i="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20</a:t>
            </a:fld>
            <a:endPar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354306" name="Rectangle 2"/>
          <p:cNvSpPr>
            <a:spLocks noGrp="1" noRot="1" noChangeAspect="1" noChangeArrowheads="1" noTextEdit="1"/>
          </p:cNvSpPr>
          <p:nvPr>
            <p:ph type="sldImg"/>
          </p:nvPr>
        </p:nvSpPr>
        <p:spPr>
          <a:ln/>
        </p:spPr>
      </p:sp>
      <p:sp>
        <p:nvSpPr>
          <p:cNvPr id="35430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ea typeface="ＭＳ Ｐゴシック" charset="0"/>
                <a:cs typeface="ＭＳ Ｐゴシック" charset="0"/>
              </a:rPr>
              <a:t>Luke 15 v 8: Woman searches using broom.</a:t>
            </a:r>
          </a:p>
        </p:txBody>
      </p:sp>
    </p:spTree>
    <p:extLst>
      <p:ext uri="{BB962C8B-B14F-4D97-AF65-F5344CB8AC3E}">
        <p14:creationId xmlns:p14="http://schemas.microsoft.com/office/powerpoint/2010/main" val="401123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635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2C4EE2F3-BCAB-934A-BEF5-8C4C89CCC555}" type="slidenum">
              <a:rPr kumimoji="0" lang="en-US" sz="1200" b="1" i="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21</a:t>
            </a:fld>
            <a:endPar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356354" name="Rectangle 2"/>
          <p:cNvSpPr>
            <a:spLocks noGrp="1" noRot="1" noChangeAspect="1" noChangeArrowheads="1" noTextEdit="1"/>
          </p:cNvSpPr>
          <p:nvPr>
            <p:ph type="sldImg"/>
          </p:nvPr>
        </p:nvSpPr>
        <p:spPr>
          <a:ln/>
        </p:spPr>
      </p:sp>
      <p:sp>
        <p:nvSpPr>
          <p:cNvPr id="35635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ea typeface="ＭＳ Ｐゴシック" charset="0"/>
                <a:cs typeface="ＭＳ Ｐゴシック" charset="0"/>
              </a:rPr>
              <a:t>Luke 15 v 8: Woman searches in courtyard.</a:t>
            </a:r>
          </a:p>
        </p:txBody>
      </p:sp>
    </p:spTree>
    <p:extLst>
      <p:ext uri="{BB962C8B-B14F-4D97-AF65-F5344CB8AC3E}">
        <p14:creationId xmlns:p14="http://schemas.microsoft.com/office/powerpoint/2010/main" val="15498834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0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F7292DF2-F16F-9E42-9157-36B18DEEBE61}" type="slidenum">
              <a:rPr kumimoji="0" lang="en-US" sz="1200" b="1" i="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22</a:t>
            </a:fld>
            <a:endPar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358402" name="Rectangle 2"/>
          <p:cNvSpPr>
            <a:spLocks noGrp="1" noRot="1" noChangeAspect="1" noChangeArrowheads="1" noTextEdit="1"/>
          </p:cNvSpPr>
          <p:nvPr>
            <p:ph type="sldImg"/>
          </p:nvPr>
        </p:nvSpPr>
        <p:spPr>
          <a:ln/>
        </p:spPr>
      </p:sp>
      <p:sp>
        <p:nvSpPr>
          <p:cNvPr id="35840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ea typeface="ＭＳ Ｐゴシック" charset="0"/>
                <a:cs typeface="ＭＳ Ｐゴシック" charset="0"/>
              </a:rPr>
              <a:t>Luke 15 v 8: Woman searches floor.</a:t>
            </a:r>
          </a:p>
        </p:txBody>
      </p:sp>
    </p:spTree>
    <p:extLst>
      <p:ext uri="{BB962C8B-B14F-4D97-AF65-F5344CB8AC3E}">
        <p14:creationId xmlns:p14="http://schemas.microsoft.com/office/powerpoint/2010/main" val="28140502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044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3441ED6A-7263-3D4D-83EE-15C19E9E97E1}" type="slidenum">
              <a:rPr kumimoji="0" lang="en-US" sz="1200" b="1" i="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23</a:t>
            </a:fld>
            <a:endPar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360450" name="Rectangle 2"/>
          <p:cNvSpPr>
            <a:spLocks noGrp="1" noRot="1" noChangeAspect="1" noChangeArrowheads="1" noTextEdit="1"/>
          </p:cNvSpPr>
          <p:nvPr>
            <p:ph type="sldImg"/>
          </p:nvPr>
        </p:nvSpPr>
        <p:spPr>
          <a:ln/>
        </p:spPr>
      </p:sp>
      <p:sp>
        <p:nvSpPr>
          <p:cNvPr id="360451"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ea typeface="ＭＳ Ｐゴシック" charset="0"/>
                <a:cs typeface="ＭＳ Ｐゴシック" charset="0"/>
              </a:rPr>
              <a:t>Luke 15 v 8: Woman lights lamp and searches house. Many poor homes had very small windows and rooms were dark.</a:t>
            </a:r>
          </a:p>
        </p:txBody>
      </p:sp>
    </p:spTree>
    <p:extLst>
      <p:ext uri="{BB962C8B-B14F-4D97-AF65-F5344CB8AC3E}">
        <p14:creationId xmlns:p14="http://schemas.microsoft.com/office/powerpoint/2010/main" val="6505808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2497"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924A26E2-A3E1-8F4F-BCCC-A1B4C853841C}" type="slidenum">
              <a:rPr kumimoji="0" lang="en-US" sz="1200" b="1" i="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24</a:t>
            </a:fld>
            <a:endPar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362498" name="Rectangle 2"/>
          <p:cNvSpPr>
            <a:spLocks noGrp="1" noRot="1" noChangeAspect="1" noChangeArrowheads="1" noTextEdit="1"/>
          </p:cNvSpPr>
          <p:nvPr>
            <p:ph type="sldImg"/>
          </p:nvPr>
        </p:nvSpPr>
        <p:spPr>
          <a:ln/>
        </p:spPr>
      </p:sp>
      <p:sp>
        <p:nvSpPr>
          <p:cNvPr id="36249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ea typeface="ＭＳ Ｐゴシック" charset="0"/>
                <a:cs typeface="ＭＳ Ｐゴシック" charset="0"/>
              </a:rPr>
              <a:t>Luke 15 v 8: Woman searches house by lamp light. </a:t>
            </a:r>
          </a:p>
        </p:txBody>
      </p:sp>
    </p:spTree>
    <p:extLst>
      <p:ext uri="{BB962C8B-B14F-4D97-AF65-F5344CB8AC3E}">
        <p14:creationId xmlns:p14="http://schemas.microsoft.com/office/powerpoint/2010/main" val="2428638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454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7AB8F092-AB05-DE40-8548-BA9D10BB7903}" type="slidenum">
              <a:rPr kumimoji="0" lang="en-US" sz="1200" b="1" i="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25</a:t>
            </a:fld>
            <a:endPar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364546" name="Rectangle 2"/>
          <p:cNvSpPr>
            <a:spLocks noGrp="1" noRot="1" noChangeAspect="1" noChangeArrowheads="1" noTextEdit="1"/>
          </p:cNvSpPr>
          <p:nvPr>
            <p:ph type="sldImg"/>
          </p:nvPr>
        </p:nvSpPr>
        <p:spPr>
          <a:ln/>
        </p:spPr>
      </p:sp>
      <p:sp>
        <p:nvSpPr>
          <p:cNvPr id="36454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ea typeface="ＭＳ Ｐゴシック" charset="0"/>
                <a:cs typeface="ＭＳ Ｐゴシック" charset="0"/>
              </a:rPr>
              <a:t>Luke 15 v 8: Woman continues search.</a:t>
            </a:r>
          </a:p>
        </p:txBody>
      </p:sp>
    </p:spTree>
    <p:extLst>
      <p:ext uri="{BB962C8B-B14F-4D97-AF65-F5344CB8AC3E}">
        <p14:creationId xmlns:p14="http://schemas.microsoft.com/office/powerpoint/2010/main" val="2490913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659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2D8B1E93-AE22-EC4F-9E51-477F43F8E0CA}" type="slidenum">
              <a:rPr kumimoji="0" lang="en-US" sz="1200" b="1" i="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26</a:t>
            </a:fld>
            <a:endPar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366594" name="Rectangle 2"/>
          <p:cNvSpPr>
            <a:spLocks noGrp="1" noRot="1" noChangeAspect="1" noChangeArrowheads="1" noTextEdit="1"/>
          </p:cNvSpPr>
          <p:nvPr>
            <p:ph type="sldImg"/>
          </p:nvPr>
        </p:nvSpPr>
        <p:spPr>
          <a:ln/>
        </p:spPr>
      </p:sp>
      <p:sp>
        <p:nvSpPr>
          <p:cNvPr id="36659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ea typeface="ＭＳ Ｐゴシック" charset="0"/>
                <a:cs typeface="ＭＳ Ｐゴシック" charset="0"/>
              </a:rPr>
              <a:t>Luke 15 v 9: Woman search is rewarded as she sees silver coin.</a:t>
            </a:r>
          </a:p>
        </p:txBody>
      </p:sp>
    </p:spTree>
    <p:extLst>
      <p:ext uri="{BB962C8B-B14F-4D97-AF65-F5344CB8AC3E}">
        <p14:creationId xmlns:p14="http://schemas.microsoft.com/office/powerpoint/2010/main" val="2308911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4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4C46AB9F-A231-D74A-BAD2-A7F99603AEDD}" type="slidenum">
              <a:rPr kumimoji="0" lang="en-US" sz="1200" b="1" i="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27</a:t>
            </a:fld>
            <a:endPar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368642" name="Rectangle 2"/>
          <p:cNvSpPr>
            <a:spLocks noGrp="1" noRot="1" noChangeAspect="1" noChangeArrowheads="1" noTextEdit="1"/>
          </p:cNvSpPr>
          <p:nvPr>
            <p:ph type="sldImg"/>
          </p:nvPr>
        </p:nvSpPr>
        <p:spPr>
          <a:ln/>
        </p:spPr>
      </p:sp>
      <p:sp>
        <p:nvSpPr>
          <p:cNvPr id="36864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ea typeface="ＭＳ Ｐゴシック" charset="0"/>
                <a:cs typeface="ＭＳ Ｐゴシック" charset="0"/>
              </a:rPr>
              <a:t>Luke 15 v 9: Woman is full of joy as she finds coin.</a:t>
            </a:r>
          </a:p>
        </p:txBody>
      </p:sp>
    </p:spTree>
    <p:extLst>
      <p:ext uri="{BB962C8B-B14F-4D97-AF65-F5344CB8AC3E}">
        <p14:creationId xmlns:p14="http://schemas.microsoft.com/office/powerpoint/2010/main" val="22183734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068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FB6C5FB6-9135-2640-90FC-7807BE5F6121}" type="slidenum">
              <a:rPr kumimoji="0" lang="en-US" sz="1200" b="1" i="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28</a:t>
            </a:fld>
            <a:endPar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370690" name="Rectangle 2"/>
          <p:cNvSpPr>
            <a:spLocks noGrp="1" noRot="1" noChangeAspect="1" noChangeArrowheads="1" noTextEdit="1"/>
          </p:cNvSpPr>
          <p:nvPr>
            <p:ph type="sldImg"/>
          </p:nvPr>
        </p:nvSpPr>
        <p:spPr>
          <a:ln/>
        </p:spPr>
      </p:sp>
      <p:sp>
        <p:nvSpPr>
          <p:cNvPr id="370691"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ea typeface="ＭＳ Ｐゴシック" charset="0"/>
                <a:cs typeface="ＭＳ Ｐゴシック" charset="0"/>
              </a:rPr>
              <a:t>Luke 15 v 9: Woman shares her good news with neighbours and friends. </a:t>
            </a:r>
          </a:p>
        </p:txBody>
      </p:sp>
    </p:spTree>
    <p:extLst>
      <p:ext uri="{BB962C8B-B14F-4D97-AF65-F5344CB8AC3E}">
        <p14:creationId xmlns:p14="http://schemas.microsoft.com/office/powerpoint/2010/main" val="104610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2737"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11203E8A-D2AE-A648-8E9F-A572868C8F77}" type="slidenum">
              <a:rPr kumimoji="0" lang="en-US" sz="1200" b="1" i="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29</a:t>
            </a:fld>
            <a:endPar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372738" name="Rectangle 2"/>
          <p:cNvSpPr>
            <a:spLocks noGrp="1" noRot="1" noChangeAspect="1" noChangeArrowheads="1" noTextEdit="1"/>
          </p:cNvSpPr>
          <p:nvPr>
            <p:ph type="sldImg"/>
          </p:nvPr>
        </p:nvSpPr>
        <p:spPr>
          <a:ln/>
        </p:spPr>
      </p:sp>
      <p:sp>
        <p:nvSpPr>
          <p:cNvPr id="37273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dirty="0">
                <a:ea typeface="ＭＳ Ｐゴシック" charset="0"/>
                <a:cs typeface="ＭＳ Ｐゴシック" charset="0"/>
              </a:rPr>
              <a:t>Luke 15 v 9: Woman celebrates her good news with neighbours and friends. </a:t>
            </a:r>
            <a:r>
              <a:rPr lang="fr-FR" altLang="ja-JP" dirty="0">
                <a:ea typeface="ＭＳ Ｐゴシック" charset="0"/>
                <a:cs typeface="ＭＳ Ｐゴシック" charset="0"/>
              </a:rPr>
              <a:t>'</a:t>
            </a:r>
            <a:r>
              <a:rPr lang="en-US" altLang="ja-JP" dirty="0">
                <a:ea typeface="ＭＳ Ｐゴシック" charset="0"/>
                <a:cs typeface="ＭＳ Ｐゴシック" charset="0"/>
              </a:rPr>
              <a:t>Rejoice with me; I have found my lost coin.</a:t>
            </a:r>
            <a:r>
              <a:rPr lang="fr-FR" altLang="ja-JP" dirty="0">
                <a:ea typeface="ＭＳ Ｐゴシック" charset="0"/>
                <a:cs typeface="ＭＳ Ｐゴシック" charset="0"/>
              </a:rPr>
              <a:t>'</a:t>
            </a:r>
            <a:r>
              <a:rPr lang="en-US" altLang="ja-JP" dirty="0">
                <a:ea typeface="ＭＳ Ｐゴシック" charset="0"/>
                <a:cs typeface="ＭＳ Ｐゴシック" charset="0"/>
              </a:rPr>
              <a:t> </a:t>
            </a:r>
            <a:endParaRPr lang="en-US" dirty="0">
              <a:ea typeface="ＭＳ Ｐゴシック" charset="0"/>
              <a:cs typeface="ＭＳ Ｐゴシック" charset="0"/>
            </a:endParaRPr>
          </a:p>
        </p:txBody>
      </p:sp>
    </p:spTree>
    <p:extLst>
      <p:ext uri="{BB962C8B-B14F-4D97-AF65-F5344CB8AC3E}">
        <p14:creationId xmlns:p14="http://schemas.microsoft.com/office/powerpoint/2010/main" val="3817962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Sons were valued highly in ancient Jewish culture.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31985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Jesus told the parable of a man with two sons—the older son who brought him pride on the right, and the younger son who was hard to please on the left.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12671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younger son was so ungrateful that he demanded his inheritance while his father still lived.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946659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great cost to the father, he agreed to give his younger son one third of his wealth as the older son got the double portion of two thirds.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67467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Off the son went to pursue his dreams.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775959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father mourned the loss, but he didn't prevent his son from experiencing the results of his greed. He instead longed for him to return.</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69437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Village life is deemed boring to those pursuing pleasure, so the younger son traveled out of the region.</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91809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His bad heart lured him to the city.</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60366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Wealthy people typically find lots of "friends," defined as people willing to help spend the money of fools.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29397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was no end to places to waste money then—and now.</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801967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Fools also attract gold diggers who prefer the finer things of life like an etched vase instead of a simple cup.</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112171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Soon, the money ran out, and so did the friends.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49566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young son found himself without companions.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335864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City life without money is incredibly hard, so he had to leave the city.</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865640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Farmwork is good for the soul and the body. But he found work to alleviate his hunger from a man raising pigs.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763487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Raising pigs is as low as a man from a wealthy family can get. Pigs were not allowed to be sacrificed, nor eaten.</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100941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Even the pods to feed the pigs became tempting.</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346069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young finally got to his lowest point and recalled that his father's servants were in better shape than him.</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399505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 he returned home with a rehearsed speech of confession to his father.</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076956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father saw him as soon as he came into view.</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017838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was because the father continued looking for him each day, praying for his return.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521325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father ran to meet him, which fathers did not do as it appeared undignified to lift up one's robe to run.</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708545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son began his confession but was interrupted by his father to tell his servants to bring him new clothes.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837081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new robe and sandals were not earned by the son by any deed but only because of his status as a son.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106313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calf that had been saved for a celebration was roasted for a feast.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644770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older son working in the fields asked a servant why he could hear a celebration. The servant told him that his brother had returned to a feast.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345475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older son would not attend the feast, so his father went out to plead for him to return and celebrate—but to no avail. </a:t>
            </a:r>
          </a:p>
          <a:p>
            <a:endParaRPr lang="en-US" dirty="0"/>
          </a:p>
          <a:p>
            <a:r>
              <a:rPr lang="en-US" dirty="0"/>
              <a:t>Deuteronomy 21:18-21 says to kill a rebellious son—</a:t>
            </a:r>
          </a:p>
          <a:p>
            <a:pPr marL="0" marR="0" lvl="0" indent="0" algn="l" defTabSz="914400" rtl="0" eaLnBrk="1" fontAlgn="auto" latinLnBrk="0" hangingPunct="1">
              <a:lnSpc>
                <a:spcPct val="100000"/>
              </a:lnSpc>
              <a:spcBef>
                <a:spcPts val="0"/>
              </a:spcBef>
              <a:spcAft>
                <a:spcPts val="0"/>
              </a:spcAft>
              <a:buClrTx/>
              <a:buSzTx/>
              <a:buFontTx/>
              <a:buNone/>
              <a:tabLst/>
              <a:defRPr/>
            </a:pPr>
            <a:r>
              <a:rPr lang="en-SG" b="1" dirty="0">
                <a:solidFill>
                  <a:srgbClr val="006699"/>
                </a:solidFill>
                <a:effectLst/>
                <a:latin typeface="Arial" panose="020B0604020202020204" pitchFamily="34" charset="0"/>
              </a:rPr>
              <a:t>Deut. 21:18</a:t>
            </a:r>
            <a:r>
              <a:rPr lang="en-SG" dirty="0">
                <a:effectLst/>
                <a:latin typeface="Arial" panose="020B0604020202020204" pitchFamily="34" charset="0"/>
              </a:rPr>
              <a:t>    “Suppose a man has a stubborn and rebellious son who will not obey his father or mother, even though they discipline him. </a:t>
            </a:r>
            <a:r>
              <a:rPr lang="en-SG" b="1" dirty="0">
                <a:solidFill>
                  <a:srgbClr val="006699"/>
                </a:solidFill>
                <a:effectLst/>
                <a:latin typeface="Arial" panose="020B0604020202020204" pitchFamily="34" charset="0"/>
              </a:rPr>
              <a:t>19</a:t>
            </a:r>
            <a:r>
              <a:rPr lang="en-SG" dirty="0">
                <a:effectLst/>
                <a:latin typeface="Arial" panose="020B0604020202020204" pitchFamily="34" charset="0"/>
              </a:rPr>
              <a:t> In such a case, the father and mother must take the son to the elders as they hold court at the town gate. </a:t>
            </a:r>
            <a:r>
              <a:rPr lang="en-SG" b="1" dirty="0">
                <a:solidFill>
                  <a:srgbClr val="006699"/>
                </a:solidFill>
                <a:effectLst/>
                <a:latin typeface="Arial" panose="020B0604020202020204" pitchFamily="34" charset="0"/>
              </a:rPr>
              <a:t>20</a:t>
            </a:r>
            <a:r>
              <a:rPr lang="en-SG" dirty="0">
                <a:effectLst/>
                <a:latin typeface="Arial" panose="020B0604020202020204" pitchFamily="34" charset="0"/>
              </a:rPr>
              <a:t> The parents must say to the elders, ‘This son of ours is stubborn and rebellious and refuses to obey. He is a glutton and a drunkard.’ </a:t>
            </a:r>
            <a:r>
              <a:rPr lang="en-SG" b="1" dirty="0">
                <a:solidFill>
                  <a:srgbClr val="006699"/>
                </a:solidFill>
                <a:effectLst/>
                <a:latin typeface="Arial" panose="020B0604020202020204" pitchFamily="34" charset="0"/>
              </a:rPr>
              <a:t>21</a:t>
            </a:r>
            <a:r>
              <a:rPr lang="en-SG" dirty="0">
                <a:effectLst/>
                <a:latin typeface="Arial" panose="020B0604020202020204" pitchFamily="34" charset="0"/>
              </a:rPr>
              <a:t> Then all the men of his town must stone him to death. In this way, you will purge this evil from among you, and all Israel will hear about it and be afraid.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SG"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SG" dirty="0">
                <a:effectLst/>
                <a:latin typeface="Arial" panose="020B0604020202020204" pitchFamily="34" charset="0"/>
              </a:rPr>
              <a:t>The father would not let this happen, so he ran to the Pharisees to protect him!</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32918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older, faithful son thought only of himself, declaring him as a slave of the father and one who could not celebrate with his friends. But the father reminded him that this older son owned the estate. The father said that they HAD to rejoice because his brother was alive.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477785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older son never joined the feast.</a:t>
            </a:r>
          </a:p>
          <a:p>
            <a:endParaRPr lang="en-US" dirty="0"/>
          </a:p>
          <a:p>
            <a:r>
              <a:rPr lang="en-US" dirty="0"/>
              <a:t>What do you think is the main point of this parable? (Small groups </a:t>
            </a:r>
            <a:r>
              <a:rPr lang="en-US" dirty="0" err="1"/>
              <a:t>fro</a:t>
            </a:r>
            <a:r>
              <a:rPr lang="en-US" dirty="0"/>
              <a:t> 4 minutes)</a:t>
            </a:r>
          </a:p>
          <a:p>
            <a:endParaRPr lang="en-US" dirty="0"/>
          </a:p>
          <a:p>
            <a:r>
              <a:rPr lang="en-US" dirty="0"/>
              <a:t>Jesus was telling the Pharisees that they were invited to the kingdom feast, but, like the older son, they refused to come. </a:t>
            </a:r>
          </a:p>
          <a:p>
            <a:endParaRPr lang="en-US" dirty="0"/>
          </a:p>
          <a:p>
            <a:r>
              <a:rPr lang="en-US" dirty="0"/>
              <a:t>Do not be like the older brother who thinks he deserves God's grace.</a:t>
            </a:r>
          </a:p>
          <a:p>
            <a:endParaRPr lang="en-US" dirty="0"/>
          </a:p>
          <a:p>
            <a:r>
              <a:rPr lang="en-US" dirty="0"/>
              <a:t>God does not keep any of us from the feast (salvation), but if we refuse to come, then he regretfully accepts our decision to prefer hell over heaven.</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191530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31042" rtl="0" eaLnBrk="1" fontAlgn="auto" latinLnBrk="0" hangingPunct="1">
              <a:lnSpc>
                <a:spcPct val="100000"/>
              </a:lnSpc>
              <a:spcBef>
                <a:spcPts val="0"/>
              </a:spcBef>
              <a:spcAft>
                <a:spcPts val="0"/>
              </a:spcAft>
              <a:buClrTx/>
              <a:buSzTx/>
              <a:buFontTx/>
              <a:buNone/>
              <a:tabLst/>
              <a:defRPr/>
            </a:pPr>
            <a:fld id="{59F0D061-6C80-4568-9B35-874F8BC2FE76}"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31042"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2828435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of us collected stamps as kids.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892FE0-5A4D-4A44-9D6F-A4092DA6EEB5}"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3292918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892FE0-5A4D-4A44-9D6F-A4092DA6EEB5}"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6537290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892FE0-5A4D-4A44-9D6F-A4092DA6EEB5}"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7905071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892FE0-5A4D-4A44-9D6F-A4092DA6EEB5}"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6031214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892FE0-5A4D-4A44-9D6F-A4092DA6EEB5}"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6058838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56472" indent="-290951" eaLnBrk="0" hangingPunct="0">
              <a:defRPr>
                <a:solidFill>
                  <a:schemeClr val="tx1"/>
                </a:solidFill>
                <a:latin typeface="Arial" charset="0"/>
              </a:defRPr>
            </a:lvl2pPr>
            <a:lvl3pPr marL="1163803" indent="-232761" eaLnBrk="0" hangingPunct="0">
              <a:defRPr>
                <a:solidFill>
                  <a:schemeClr val="tx1"/>
                </a:solidFill>
                <a:latin typeface="Arial" charset="0"/>
              </a:defRPr>
            </a:lvl3pPr>
            <a:lvl4pPr marL="1629324" indent="-232761" eaLnBrk="0" hangingPunct="0">
              <a:defRPr>
                <a:solidFill>
                  <a:schemeClr val="tx1"/>
                </a:solidFill>
                <a:latin typeface="Arial" charset="0"/>
              </a:defRPr>
            </a:lvl4pPr>
            <a:lvl5pPr marL="2094845" indent="-232761" eaLnBrk="0" hangingPunct="0">
              <a:defRPr>
                <a:solidFill>
                  <a:schemeClr val="tx1"/>
                </a:solidFill>
                <a:latin typeface="Arial" charset="0"/>
              </a:defRPr>
            </a:lvl5pPr>
            <a:lvl6pPr marL="2560366" indent="-232761" eaLnBrk="0" fontAlgn="base" hangingPunct="0">
              <a:spcBef>
                <a:spcPct val="0"/>
              </a:spcBef>
              <a:spcAft>
                <a:spcPct val="0"/>
              </a:spcAft>
              <a:defRPr>
                <a:solidFill>
                  <a:schemeClr val="tx1"/>
                </a:solidFill>
                <a:latin typeface="Arial" charset="0"/>
              </a:defRPr>
            </a:lvl6pPr>
            <a:lvl7pPr marL="3025887" indent="-232761" eaLnBrk="0" fontAlgn="base" hangingPunct="0">
              <a:spcBef>
                <a:spcPct val="0"/>
              </a:spcBef>
              <a:spcAft>
                <a:spcPct val="0"/>
              </a:spcAft>
              <a:defRPr>
                <a:solidFill>
                  <a:schemeClr val="tx1"/>
                </a:solidFill>
                <a:latin typeface="Arial" charset="0"/>
              </a:defRPr>
            </a:lvl7pPr>
            <a:lvl8pPr marL="3491408" indent="-232761" eaLnBrk="0" fontAlgn="base" hangingPunct="0">
              <a:spcBef>
                <a:spcPct val="0"/>
              </a:spcBef>
              <a:spcAft>
                <a:spcPct val="0"/>
              </a:spcAft>
              <a:defRPr>
                <a:solidFill>
                  <a:schemeClr val="tx1"/>
                </a:solidFill>
                <a:latin typeface="Arial" charset="0"/>
              </a:defRPr>
            </a:lvl8pPr>
            <a:lvl9pPr marL="3956929" indent="-232761" eaLnBrk="0" fontAlgn="base" hangingPunct="0">
              <a:spcBef>
                <a:spcPct val="0"/>
              </a:spcBef>
              <a:spcAft>
                <a:spcPct val="0"/>
              </a:spcAft>
              <a:defRPr>
                <a:solidFill>
                  <a:schemeClr val="tx1"/>
                </a:solidFill>
                <a:latin typeface="Arial" charset="0"/>
              </a:defRPr>
            </a:lvl9pPr>
          </a:lstStyle>
          <a:p>
            <a:pPr marL="0" marR="0" lvl="0" indent="0" algn="r" defTabSz="931042" rtl="0" eaLnBrk="1" fontAlgn="auto" latinLnBrk="0" hangingPunct="1">
              <a:lnSpc>
                <a:spcPct val="100000"/>
              </a:lnSpc>
              <a:spcBef>
                <a:spcPts val="0"/>
              </a:spcBef>
              <a:spcAft>
                <a:spcPts val="0"/>
              </a:spcAft>
              <a:buClrTx/>
              <a:buSzTx/>
              <a:buFontTx/>
              <a:buNone/>
              <a:tabLst/>
              <a:defRPr/>
            </a:pPr>
            <a:fld id="{D20EC54F-60A5-4D64-82D6-C3BC2A45F09A}" type="slidenum">
              <a:rPr kumimoji="0" lang="en-US" alt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31042" rtl="0" eaLnBrk="1" fontAlgn="auto" latinLnBrk="0" hangingPunct="1">
                <a:lnSpc>
                  <a:spcPct val="100000"/>
                </a:lnSpc>
                <a:spcBef>
                  <a:spcPts val="0"/>
                </a:spcBef>
                <a:spcAft>
                  <a:spcPts val="0"/>
                </a:spcAft>
                <a:buClrTx/>
                <a:buSzTx/>
                <a:buFontTx/>
                <a:buNone/>
                <a:tabLst/>
                <a:defRPr/>
              </a:pPr>
              <a:t>72</a:t>
            </a:fld>
            <a:endParaRPr kumimoji="0" lang="en-US" alt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38495154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56472" indent="-290951" eaLnBrk="0" hangingPunct="0">
              <a:defRPr>
                <a:solidFill>
                  <a:schemeClr val="tx1"/>
                </a:solidFill>
                <a:latin typeface="Arial" charset="0"/>
              </a:defRPr>
            </a:lvl2pPr>
            <a:lvl3pPr marL="1163803" indent="-232761" eaLnBrk="0" hangingPunct="0">
              <a:defRPr>
                <a:solidFill>
                  <a:schemeClr val="tx1"/>
                </a:solidFill>
                <a:latin typeface="Arial" charset="0"/>
              </a:defRPr>
            </a:lvl3pPr>
            <a:lvl4pPr marL="1629324" indent="-232761" eaLnBrk="0" hangingPunct="0">
              <a:defRPr>
                <a:solidFill>
                  <a:schemeClr val="tx1"/>
                </a:solidFill>
                <a:latin typeface="Arial" charset="0"/>
              </a:defRPr>
            </a:lvl4pPr>
            <a:lvl5pPr marL="2094845" indent="-232761" eaLnBrk="0" hangingPunct="0">
              <a:defRPr>
                <a:solidFill>
                  <a:schemeClr val="tx1"/>
                </a:solidFill>
                <a:latin typeface="Arial" charset="0"/>
              </a:defRPr>
            </a:lvl5pPr>
            <a:lvl6pPr marL="2560366" indent="-232761" eaLnBrk="0" fontAlgn="base" hangingPunct="0">
              <a:spcBef>
                <a:spcPct val="0"/>
              </a:spcBef>
              <a:spcAft>
                <a:spcPct val="0"/>
              </a:spcAft>
              <a:defRPr>
                <a:solidFill>
                  <a:schemeClr val="tx1"/>
                </a:solidFill>
                <a:latin typeface="Arial" charset="0"/>
              </a:defRPr>
            </a:lvl6pPr>
            <a:lvl7pPr marL="3025887" indent="-232761" eaLnBrk="0" fontAlgn="base" hangingPunct="0">
              <a:spcBef>
                <a:spcPct val="0"/>
              </a:spcBef>
              <a:spcAft>
                <a:spcPct val="0"/>
              </a:spcAft>
              <a:defRPr>
                <a:solidFill>
                  <a:schemeClr val="tx1"/>
                </a:solidFill>
                <a:latin typeface="Arial" charset="0"/>
              </a:defRPr>
            </a:lvl7pPr>
            <a:lvl8pPr marL="3491408" indent="-232761" eaLnBrk="0" fontAlgn="base" hangingPunct="0">
              <a:spcBef>
                <a:spcPct val="0"/>
              </a:spcBef>
              <a:spcAft>
                <a:spcPct val="0"/>
              </a:spcAft>
              <a:defRPr>
                <a:solidFill>
                  <a:schemeClr val="tx1"/>
                </a:solidFill>
                <a:latin typeface="Arial" charset="0"/>
              </a:defRPr>
            </a:lvl8pPr>
            <a:lvl9pPr marL="3956929" indent="-232761" eaLnBrk="0" fontAlgn="base" hangingPunct="0">
              <a:spcBef>
                <a:spcPct val="0"/>
              </a:spcBef>
              <a:spcAft>
                <a:spcPct val="0"/>
              </a:spcAft>
              <a:defRPr>
                <a:solidFill>
                  <a:schemeClr val="tx1"/>
                </a:solidFill>
                <a:latin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EE96D9F4-3374-4472-B028-C1E74A582A2A}" type="slidenum">
              <a:rPr kumimoji="0" lang="en-US"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US" alt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78160319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56472" indent="-290951" eaLnBrk="0" hangingPunct="0">
              <a:defRPr>
                <a:solidFill>
                  <a:schemeClr val="tx1"/>
                </a:solidFill>
                <a:latin typeface="Arial" charset="0"/>
              </a:defRPr>
            </a:lvl2pPr>
            <a:lvl3pPr marL="1163803" indent="-232761" eaLnBrk="0" hangingPunct="0">
              <a:defRPr>
                <a:solidFill>
                  <a:schemeClr val="tx1"/>
                </a:solidFill>
                <a:latin typeface="Arial" charset="0"/>
              </a:defRPr>
            </a:lvl3pPr>
            <a:lvl4pPr marL="1629324" indent="-232761" eaLnBrk="0" hangingPunct="0">
              <a:defRPr>
                <a:solidFill>
                  <a:schemeClr val="tx1"/>
                </a:solidFill>
                <a:latin typeface="Arial" charset="0"/>
              </a:defRPr>
            </a:lvl4pPr>
            <a:lvl5pPr marL="2094845" indent="-232761" eaLnBrk="0" hangingPunct="0">
              <a:defRPr>
                <a:solidFill>
                  <a:schemeClr val="tx1"/>
                </a:solidFill>
                <a:latin typeface="Arial" charset="0"/>
              </a:defRPr>
            </a:lvl5pPr>
            <a:lvl6pPr marL="2560366" indent="-232761" eaLnBrk="0" fontAlgn="base" hangingPunct="0">
              <a:spcBef>
                <a:spcPct val="0"/>
              </a:spcBef>
              <a:spcAft>
                <a:spcPct val="0"/>
              </a:spcAft>
              <a:defRPr>
                <a:solidFill>
                  <a:schemeClr val="tx1"/>
                </a:solidFill>
                <a:latin typeface="Arial" charset="0"/>
              </a:defRPr>
            </a:lvl6pPr>
            <a:lvl7pPr marL="3025887" indent="-232761" eaLnBrk="0" fontAlgn="base" hangingPunct="0">
              <a:spcBef>
                <a:spcPct val="0"/>
              </a:spcBef>
              <a:spcAft>
                <a:spcPct val="0"/>
              </a:spcAft>
              <a:defRPr>
                <a:solidFill>
                  <a:schemeClr val="tx1"/>
                </a:solidFill>
                <a:latin typeface="Arial" charset="0"/>
              </a:defRPr>
            </a:lvl7pPr>
            <a:lvl8pPr marL="3491408" indent="-232761" eaLnBrk="0" fontAlgn="base" hangingPunct="0">
              <a:spcBef>
                <a:spcPct val="0"/>
              </a:spcBef>
              <a:spcAft>
                <a:spcPct val="0"/>
              </a:spcAft>
              <a:defRPr>
                <a:solidFill>
                  <a:schemeClr val="tx1"/>
                </a:solidFill>
                <a:latin typeface="Arial" charset="0"/>
              </a:defRPr>
            </a:lvl8pPr>
            <a:lvl9pPr marL="3956929" indent="-232761" eaLnBrk="0" fontAlgn="base" hangingPunct="0">
              <a:spcBef>
                <a:spcPct val="0"/>
              </a:spcBef>
              <a:spcAft>
                <a:spcPct val="0"/>
              </a:spcAft>
              <a:defRPr>
                <a:solidFill>
                  <a:schemeClr val="tx1"/>
                </a:solidFill>
                <a:latin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EE96D9F4-3374-4472-B028-C1E74A582A2A}" type="slidenum">
              <a:rPr kumimoji="0" lang="en-US"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alt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9204377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56472" indent="-290951" eaLnBrk="0" hangingPunct="0">
              <a:defRPr>
                <a:solidFill>
                  <a:schemeClr val="tx1"/>
                </a:solidFill>
                <a:latin typeface="Arial" charset="0"/>
              </a:defRPr>
            </a:lvl2pPr>
            <a:lvl3pPr marL="1163803" indent="-232761" eaLnBrk="0" hangingPunct="0">
              <a:defRPr>
                <a:solidFill>
                  <a:schemeClr val="tx1"/>
                </a:solidFill>
                <a:latin typeface="Arial" charset="0"/>
              </a:defRPr>
            </a:lvl3pPr>
            <a:lvl4pPr marL="1629324" indent="-232761" eaLnBrk="0" hangingPunct="0">
              <a:defRPr>
                <a:solidFill>
                  <a:schemeClr val="tx1"/>
                </a:solidFill>
                <a:latin typeface="Arial" charset="0"/>
              </a:defRPr>
            </a:lvl4pPr>
            <a:lvl5pPr marL="2094845" indent="-232761" eaLnBrk="0" hangingPunct="0">
              <a:defRPr>
                <a:solidFill>
                  <a:schemeClr val="tx1"/>
                </a:solidFill>
                <a:latin typeface="Arial" charset="0"/>
              </a:defRPr>
            </a:lvl5pPr>
            <a:lvl6pPr marL="2560366" indent="-232761" eaLnBrk="0" fontAlgn="base" hangingPunct="0">
              <a:spcBef>
                <a:spcPct val="0"/>
              </a:spcBef>
              <a:spcAft>
                <a:spcPct val="0"/>
              </a:spcAft>
              <a:defRPr>
                <a:solidFill>
                  <a:schemeClr val="tx1"/>
                </a:solidFill>
                <a:latin typeface="Arial" charset="0"/>
              </a:defRPr>
            </a:lvl6pPr>
            <a:lvl7pPr marL="3025887" indent="-232761" eaLnBrk="0" fontAlgn="base" hangingPunct="0">
              <a:spcBef>
                <a:spcPct val="0"/>
              </a:spcBef>
              <a:spcAft>
                <a:spcPct val="0"/>
              </a:spcAft>
              <a:defRPr>
                <a:solidFill>
                  <a:schemeClr val="tx1"/>
                </a:solidFill>
                <a:latin typeface="Arial" charset="0"/>
              </a:defRPr>
            </a:lvl7pPr>
            <a:lvl8pPr marL="3491408" indent="-232761" eaLnBrk="0" fontAlgn="base" hangingPunct="0">
              <a:spcBef>
                <a:spcPct val="0"/>
              </a:spcBef>
              <a:spcAft>
                <a:spcPct val="0"/>
              </a:spcAft>
              <a:defRPr>
                <a:solidFill>
                  <a:schemeClr val="tx1"/>
                </a:solidFill>
                <a:latin typeface="Arial" charset="0"/>
              </a:defRPr>
            </a:lvl8pPr>
            <a:lvl9pPr marL="3956929" indent="-232761" eaLnBrk="0" fontAlgn="base" hangingPunct="0">
              <a:spcBef>
                <a:spcPct val="0"/>
              </a:spcBef>
              <a:spcAft>
                <a:spcPct val="0"/>
              </a:spcAft>
              <a:defRPr>
                <a:solidFill>
                  <a:schemeClr val="tx1"/>
                </a:solidFill>
                <a:latin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20EC54F-60A5-4D64-82D6-C3BC2A45F09A}" type="slidenum">
              <a:rPr kumimoji="0" lang="en-US"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US" alt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81985660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56472" indent="-290951" eaLnBrk="0" hangingPunct="0">
              <a:defRPr>
                <a:solidFill>
                  <a:schemeClr val="tx1"/>
                </a:solidFill>
                <a:latin typeface="Arial" charset="0"/>
              </a:defRPr>
            </a:lvl2pPr>
            <a:lvl3pPr marL="1163803" indent="-232761" eaLnBrk="0" hangingPunct="0">
              <a:defRPr>
                <a:solidFill>
                  <a:schemeClr val="tx1"/>
                </a:solidFill>
                <a:latin typeface="Arial" charset="0"/>
              </a:defRPr>
            </a:lvl3pPr>
            <a:lvl4pPr marL="1629324" indent="-232761" eaLnBrk="0" hangingPunct="0">
              <a:defRPr>
                <a:solidFill>
                  <a:schemeClr val="tx1"/>
                </a:solidFill>
                <a:latin typeface="Arial" charset="0"/>
              </a:defRPr>
            </a:lvl4pPr>
            <a:lvl5pPr marL="2094845" indent="-232761" eaLnBrk="0" hangingPunct="0">
              <a:defRPr>
                <a:solidFill>
                  <a:schemeClr val="tx1"/>
                </a:solidFill>
                <a:latin typeface="Arial" charset="0"/>
              </a:defRPr>
            </a:lvl5pPr>
            <a:lvl6pPr marL="2560366" indent="-232761" eaLnBrk="0" fontAlgn="base" hangingPunct="0">
              <a:spcBef>
                <a:spcPct val="0"/>
              </a:spcBef>
              <a:spcAft>
                <a:spcPct val="0"/>
              </a:spcAft>
              <a:defRPr>
                <a:solidFill>
                  <a:schemeClr val="tx1"/>
                </a:solidFill>
                <a:latin typeface="Arial" charset="0"/>
              </a:defRPr>
            </a:lvl6pPr>
            <a:lvl7pPr marL="3025887" indent="-232761" eaLnBrk="0" fontAlgn="base" hangingPunct="0">
              <a:spcBef>
                <a:spcPct val="0"/>
              </a:spcBef>
              <a:spcAft>
                <a:spcPct val="0"/>
              </a:spcAft>
              <a:defRPr>
                <a:solidFill>
                  <a:schemeClr val="tx1"/>
                </a:solidFill>
                <a:latin typeface="Arial" charset="0"/>
              </a:defRPr>
            </a:lvl7pPr>
            <a:lvl8pPr marL="3491408" indent="-232761" eaLnBrk="0" fontAlgn="base" hangingPunct="0">
              <a:spcBef>
                <a:spcPct val="0"/>
              </a:spcBef>
              <a:spcAft>
                <a:spcPct val="0"/>
              </a:spcAft>
              <a:defRPr>
                <a:solidFill>
                  <a:schemeClr val="tx1"/>
                </a:solidFill>
                <a:latin typeface="Arial" charset="0"/>
              </a:defRPr>
            </a:lvl8pPr>
            <a:lvl9pPr marL="3956929" indent="-232761" eaLnBrk="0" fontAlgn="base" hangingPunct="0">
              <a:spcBef>
                <a:spcPct val="0"/>
              </a:spcBef>
              <a:spcAft>
                <a:spcPct val="0"/>
              </a:spcAft>
              <a:defRPr>
                <a:solidFill>
                  <a:schemeClr val="tx1"/>
                </a:solidFill>
                <a:latin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893B3D8-4CF9-4BA2-B484-D556DDF04124}" type="slidenum">
              <a:rPr kumimoji="0" lang="en-US"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altLang="en-US" sz="1200" b="0" i="0" u="none" strike="noStrike" kern="1200" cap="none" spc="0" normalizeH="0" baseline="0" noProof="0">
              <a:ln>
                <a:noFill/>
              </a:ln>
              <a:solidFill>
                <a:prstClr val="black"/>
              </a:solidFill>
              <a:effectLst/>
              <a:uLnTx/>
              <a:uFillTx/>
              <a:latin typeface="Arial" charset="0"/>
              <a:ea typeface="+mn-ea"/>
              <a:cs typeface="+mn-cs"/>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56472" indent="-290951" eaLnBrk="0" hangingPunct="0">
              <a:defRPr>
                <a:solidFill>
                  <a:schemeClr val="tx1"/>
                </a:solidFill>
                <a:latin typeface="Arial" charset="0"/>
              </a:defRPr>
            </a:lvl2pPr>
            <a:lvl3pPr marL="1163803" indent="-232761" eaLnBrk="0" hangingPunct="0">
              <a:defRPr>
                <a:solidFill>
                  <a:schemeClr val="tx1"/>
                </a:solidFill>
                <a:latin typeface="Arial" charset="0"/>
              </a:defRPr>
            </a:lvl3pPr>
            <a:lvl4pPr marL="1629324" indent="-232761" eaLnBrk="0" hangingPunct="0">
              <a:defRPr>
                <a:solidFill>
                  <a:schemeClr val="tx1"/>
                </a:solidFill>
                <a:latin typeface="Arial" charset="0"/>
              </a:defRPr>
            </a:lvl4pPr>
            <a:lvl5pPr marL="2094845" indent="-232761" eaLnBrk="0" hangingPunct="0">
              <a:defRPr>
                <a:solidFill>
                  <a:schemeClr val="tx1"/>
                </a:solidFill>
                <a:latin typeface="Arial" charset="0"/>
              </a:defRPr>
            </a:lvl5pPr>
            <a:lvl6pPr marL="2560366" indent="-232761" eaLnBrk="0" fontAlgn="base" hangingPunct="0">
              <a:spcBef>
                <a:spcPct val="0"/>
              </a:spcBef>
              <a:spcAft>
                <a:spcPct val="0"/>
              </a:spcAft>
              <a:defRPr>
                <a:solidFill>
                  <a:schemeClr val="tx1"/>
                </a:solidFill>
                <a:latin typeface="Arial" charset="0"/>
              </a:defRPr>
            </a:lvl6pPr>
            <a:lvl7pPr marL="3025887" indent="-232761" eaLnBrk="0" fontAlgn="base" hangingPunct="0">
              <a:spcBef>
                <a:spcPct val="0"/>
              </a:spcBef>
              <a:spcAft>
                <a:spcPct val="0"/>
              </a:spcAft>
              <a:defRPr>
                <a:solidFill>
                  <a:schemeClr val="tx1"/>
                </a:solidFill>
                <a:latin typeface="Arial" charset="0"/>
              </a:defRPr>
            </a:lvl7pPr>
            <a:lvl8pPr marL="3491408" indent="-232761" eaLnBrk="0" fontAlgn="base" hangingPunct="0">
              <a:spcBef>
                <a:spcPct val="0"/>
              </a:spcBef>
              <a:spcAft>
                <a:spcPct val="0"/>
              </a:spcAft>
              <a:defRPr>
                <a:solidFill>
                  <a:schemeClr val="tx1"/>
                </a:solidFill>
                <a:latin typeface="Arial" charset="0"/>
              </a:defRPr>
            </a:lvl8pPr>
            <a:lvl9pPr marL="3956929" indent="-232761" eaLnBrk="0" fontAlgn="base" hangingPunct="0">
              <a:spcBef>
                <a:spcPct val="0"/>
              </a:spcBef>
              <a:spcAft>
                <a:spcPct val="0"/>
              </a:spcAft>
              <a:defRPr>
                <a:solidFill>
                  <a:schemeClr val="tx1"/>
                </a:solidFill>
                <a:latin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893B3D8-4CF9-4BA2-B484-D556DDF04124}" type="slidenum">
              <a:rPr kumimoji="0" lang="en-US"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US" alt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420725945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65148" rtl="0" eaLnBrk="1" fontAlgn="auto" latinLnBrk="0" hangingPunct="1">
              <a:lnSpc>
                <a:spcPct val="100000"/>
              </a:lnSpc>
              <a:spcBef>
                <a:spcPts val="0"/>
              </a:spcBef>
              <a:spcAft>
                <a:spcPts val="0"/>
              </a:spcAft>
              <a:buClrTx/>
              <a:buSzTx/>
              <a:buFontTx/>
              <a:buNone/>
              <a:tabLst/>
              <a:defRPr/>
            </a:pPr>
            <a:fld id="{59F0D061-6C80-4568-9B35-874F8BC2FE76}"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148" rtl="0" eaLnBrk="1" fontAlgn="auto" latinLnBrk="0" hangingPunct="1">
                <a:lnSpc>
                  <a:spcPct val="100000"/>
                </a:lnSpc>
                <a:spcBef>
                  <a:spcPts val="0"/>
                </a:spcBef>
                <a:spcAft>
                  <a:spcPts val="0"/>
                </a:spcAft>
                <a:buClrTx/>
                <a:buSzTx/>
                <a:buFontTx/>
                <a:buNone/>
                <a:tabLst/>
                <a:defRPr/>
              </a:pPr>
              <a:t>78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590271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65148" rtl="0" eaLnBrk="1" fontAlgn="auto" latinLnBrk="0" hangingPunct="1">
              <a:lnSpc>
                <a:spcPct val="100000"/>
              </a:lnSpc>
              <a:spcBef>
                <a:spcPts val="0"/>
              </a:spcBef>
              <a:spcAft>
                <a:spcPts val="0"/>
              </a:spcAft>
              <a:buClrTx/>
              <a:buSzTx/>
              <a:buFontTx/>
              <a:buNone/>
              <a:tabLst/>
              <a:defRPr/>
            </a:pPr>
            <a:fld id="{59F0D061-6C80-4568-9B35-874F8BC2FE76}"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148" rtl="0" eaLnBrk="1" fontAlgn="auto" latinLnBrk="0" hangingPunct="1">
                <a:lnSpc>
                  <a:spcPct val="100000"/>
                </a:lnSpc>
                <a:spcBef>
                  <a:spcPts val="0"/>
                </a:spcBef>
                <a:spcAft>
                  <a:spcPts val="0"/>
                </a:spcAft>
                <a:buClrTx/>
                <a:buSzTx/>
                <a:buFontTx/>
                <a:buNone/>
                <a:tabLst/>
                <a:defRPr/>
              </a:pPr>
              <a:t>79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83537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65148" rtl="0" eaLnBrk="1" fontAlgn="auto" latinLnBrk="0" hangingPunct="1">
              <a:lnSpc>
                <a:spcPct val="100000"/>
              </a:lnSpc>
              <a:spcBef>
                <a:spcPts val="0"/>
              </a:spcBef>
              <a:spcAft>
                <a:spcPts val="0"/>
              </a:spcAft>
              <a:buClrTx/>
              <a:buSzTx/>
              <a:buFontTx/>
              <a:buNone/>
              <a:tabLst/>
              <a:defRPr/>
            </a:pPr>
            <a:fld id="{59F0D061-6C80-4568-9B35-874F8BC2FE76}"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148" rtl="0" eaLnBrk="1" fontAlgn="auto" latinLnBrk="0" hangingPunct="1">
                <a:lnSpc>
                  <a:spcPct val="100000"/>
                </a:lnSpc>
                <a:spcBef>
                  <a:spcPts val="0"/>
                </a:spcBef>
                <a:spcAft>
                  <a:spcPts val="0"/>
                </a:spcAft>
                <a:buClrTx/>
                <a:buSzTx/>
                <a:buFontTx/>
                <a:buNone/>
                <a:tabLst/>
                <a:defRPr/>
              </a:pPr>
              <a:t>80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992700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65148" rtl="0" eaLnBrk="1" fontAlgn="auto" latinLnBrk="0" hangingPunct="1">
              <a:lnSpc>
                <a:spcPct val="100000"/>
              </a:lnSpc>
              <a:spcBef>
                <a:spcPts val="0"/>
              </a:spcBef>
              <a:spcAft>
                <a:spcPts val="0"/>
              </a:spcAft>
              <a:buClrTx/>
              <a:buSzTx/>
              <a:buFontTx/>
              <a:buNone/>
              <a:tabLst/>
              <a:defRPr/>
            </a:pPr>
            <a:fld id="{59F0D061-6C80-4568-9B35-874F8BC2FE76}"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148" rtl="0" eaLnBrk="1" fontAlgn="auto" latinLnBrk="0" hangingPunct="1">
                <a:lnSpc>
                  <a:spcPct val="100000"/>
                </a:lnSpc>
                <a:spcBef>
                  <a:spcPts val="0"/>
                </a:spcBef>
                <a:spcAft>
                  <a:spcPts val="0"/>
                </a:spcAft>
                <a:buClrTx/>
                <a:buSzTx/>
                <a:buFontTx/>
                <a:buNone/>
                <a:tabLst/>
                <a:defRPr/>
              </a:pPr>
              <a:t>81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645309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65148" rtl="0" eaLnBrk="1" fontAlgn="auto" latinLnBrk="0" hangingPunct="1">
              <a:lnSpc>
                <a:spcPct val="100000"/>
              </a:lnSpc>
              <a:spcBef>
                <a:spcPts val="0"/>
              </a:spcBef>
              <a:spcAft>
                <a:spcPts val="0"/>
              </a:spcAft>
              <a:buClrTx/>
              <a:buSzTx/>
              <a:buFontTx/>
              <a:buNone/>
              <a:tabLst/>
              <a:defRPr/>
            </a:pPr>
            <a:fld id="{59F0D061-6C80-4568-9B35-874F8BC2FE76}"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148" rtl="0" eaLnBrk="1" fontAlgn="auto" latinLnBrk="0" hangingPunct="1">
                <a:lnSpc>
                  <a:spcPct val="100000"/>
                </a:lnSpc>
                <a:spcBef>
                  <a:spcPts val="0"/>
                </a:spcBef>
                <a:spcAft>
                  <a:spcPts val="0"/>
                </a:spcAft>
                <a:buClrTx/>
                <a:buSzTx/>
                <a:buFontTx/>
                <a:buNone/>
                <a:tabLst/>
                <a:defRPr/>
              </a:pPr>
              <a:t>82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76744612"/>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31042" rtl="0" eaLnBrk="1" fontAlgn="auto" latinLnBrk="0" hangingPunct="1">
              <a:lnSpc>
                <a:spcPct val="100000"/>
              </a:lnSpc>
              <a:spcBef>
                <a:spcPts val="0"/>
              </a:spcBef>
              <a:spcAft>
                <a:spcPts val="0"/>
              </a:spcAft>
              <a:buClrTx/>
              <a:buSzTx/>
              <a:buFontTx/>
              <a:buNone/>
              <a:tabLst/>
              <a:defRPr/>
            </a:pPr>
            <a:fld id="{59F0D061-6C80-4568-9B35-874F8BC2FE76}"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31042" rtl="0" eaLnBrk="1" fontAlgn="auto" latinLnBrk="0" hangingPunct="1">
                <a:lnSpc>
                  <a:spcPct val="100000"/>
                </a:lnSpc>
                <a:spcBef>
                  <a:spcPts val="0"/>
                </a:spcBef>
                <a:spcAft>
                  <a:spcPts val="0"/>
                </a:spcAft>
                <a:buClrTx/>
                <a:buSzTx/>
                <a:buFontTx/>
                <a:buNone/>
                <a:tabLst/>
                <a:defRPr/>
              </a:pPr>
              <a:t>83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28284350"/>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3E35E3-3BF1-4F43-A222-9DE6BE8944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80583618"/>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3E35E3-3BF1-4F43-A222-9DE6BE8944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91720270"/>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3E35E3-3BF1-4F43-A222-9DE6BE8944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34301721"/>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3E35E3-3BF1-4F43-A222-9DE6BE8944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46396319"/>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3E35E3-3BF1-4F43-A222-9DE6BE8944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9428546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3E35E3-3BF1-4F43-A222-9DE6BE8944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94803182"/>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3E35E3-3BF1-4F43-A222-9DE6BE8944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7934097"/>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3E35E3-3BF1-4F43-A222-9DE6BE8944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70814198"/>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3E35E3-3BF1-4F43-A222-9DE6BE8944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52348107"/>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3E35E3-3BF1-4F43-A222-9DE6BE8944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23103658"/>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3E35E3-3BF1-4F43-A222-9DE6BE8944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83171823"/>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3E35E3-3BF1-4F43-A222-9DE6BE8944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23103658"/>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3E35E3-3BF1-4F43-A222-9DE6BE8944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13428104"/>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3E35E3-3BF1-4F43-A222-9DE6BE8944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23103658"/>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3E35E3-3BF1-4F43-A222-9DE6BE8944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13428104"/>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3E35E3-3BF1-4F43-A222-9DE6BE8944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48483040"/>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3E35E3-3BF1-4F43-A222-9DE6BE8944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5803178"/>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65148" rtl="0" eaLnBrk="1" fontAlgn="auto" latinLnBrk="0" hangingPunct="1">
              <a:lnSpc>
                <a:spcPct val="100000"/>
              </a:lnSpc>
              <a:spcBef>
                <a:spcPts val="0"/>
              </a:spcBef>
              <a:spcAft>
                <a:spcPts val="0"/>
              </a:spcAft>
              <a:buClrTx/>
              <a:buSzTx/>
              <a:buFontTx/>
              <a:buNone/>
              <a:tabLst/>
              <a:defRPr/>
            </a:pPr>
            <a:fld id="{59F0D061-6C80-4568-9B35-874F8BC2FE76}"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148" rtl="0" eaLnBrk="1" fontAlgn="auto" latinLnBrk="0" hangingPunct="1">
                <a:lnSpc>
                  <a:spcPct val="100000"/>
                </a:lnSpc>
                <a:spcBef>
                  <a:spcPts val="0"/>
                </a:spcBef>
                <a:spcAft>
                  <a:spcPts val="0"/>
                </a:spcAft>
                <a:buClrTx/>
                <a:buSzTx/>
                <a:buFontTx/>
                <a:buNone/>
                <a:tabLst/>
                <a:defRPr/>
              </a:pPr>
              <a:t>101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6453095"/>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3E35E3-3BF1-4F43-A222-9DE6BE8944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03808114"/>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65148" rtl="0" eaLnBrk="1" fontAlgn="auto" latinLnBrk="0" hangingPunct="1">
              <a:lnSpc>
                <a:spcPct val="100000"/>
              </a:lnSpc>
              <a:spcBef>
                <a:spcPts val="0"/>
              </a:spcBef>
              <a:spcAft>
                <a:spcPts val="0"/>
              </a:spcAft>
              <a:buClrTx/>
              <a:buSzTx/>
              <a:buFontTx/>
              <a:buNone/>
              <a:tabLst/>
              <a:defRPr/>
            </a:pPr>
            <a:fld id="{59F0D061-6C80-4568-9B35-874F8BC2FE76}"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148" rtl="0" eaLnBrk="1" fontAlgn="auto" latinLnBrk="0" hangingPunct="1">
                <a:lnSpc>
                  <a:spcPct val="100000"/>
                </a:lnSpc>
                <a:spcBef>
                  <a:spcPts val="0"/>
                </a:spcBef>
                <a:spcAft>
                  <a:spcPts val="0"/>
                </a:spcAft>
                <a:buClrTx/>
                <a:buSzTx/>
                <a:buFontTx/>
                <a:buNone/>
                <a:tabLst/>
                <a:defRPr/>
              </a:pPr>
              <a:t>103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3887269"/>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Paradise before Christ's death was part of OT Sheol, or the underworld of the dead—both saved and unsaved. But Jesus brought Paradise up to God after his resurrection. Also, Hades is different from Hell in that Hades is a temporary place of punishment now, while Hell is the future and eternal place of torment.</a:t>
            </a:r>
          </a:p>
          <a:p>
            <a:r>
              <a:rPr lang="en-US" dirty="0"/>
              <a:t>___________________</a:t>
            </a:r>
          </a:p>
          <a:p>
            <a:r>
              <a:rPr lang="en-US" dirty="0"/>
              <a:t>Common-472</a:t>
            </a:r>
          </a:p>
          <a:p>
            <a:r>
              <a:rPr lang="en-US" dirty="0"/>
              <a:t>ES-03-Reincarnation&amp;SpiritsInPrison-45</a:t>
            </a:r>
          </a:p>
          <a:p>
            <a:r>
              <a:rPr lang="en-US" dirty="0"/>
              <a:t>OB-38-Salvation-45</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OP-Eccles9:1-18</a:t>
            </a:r>
            <a:r>
              <a:rPr lang="en-US"/>
              <a:t>—slide 28</a:t>
            </a:r>
            <a:endParaRPr lang="en-US" dirty="0"/>
          </a:p>
          <a:p>
            <a:r>
              <a:rPr lang="en-US" dirty="0"/>
              <a:t>NS-08-2Cor-268</a:t>
            </a:r>
          </a:p>
          <a:p>
            <a:r>
              <a:rPr lang="en-US" dirty="0"/>
              <a:t>NS-10-Ephesians-270</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NS-21-1Peter-235</a:t>
            </a:r>
          </a:p>
          <a:p>
            <a:r>
              <a:rPr lang="en-US"/>
              <a:t>NS-22-Rev20-22-slide 155</a:t>
            </a:r>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2EF8870-0D80-EB46-A624-35084CC4C115}" type="slidenum">
              <a:rPr kumimoji="0" lang="en-US" sz="1200" b="0" i="0" u="none" strike="noStrike" kern="1200" cap="none" spc="0" normalizeH="0" baseline="0" noProof="0" smtClean="0">
                <a:ln>
                  <a:noFill/>
                </a:ln>
                <a:solidFill>
                  <a:prstClr val="black"/>
                </a:solidFill>
                <a:effectLst/>
                <a:uLnTx/>
                <a:uFillTx/>
                <a:latin typeface="Calibri"/>
                <a:ea typeface="MS PGothic" pitchFamily="34" charset="-128"/>
                <a:cs typeface="Arial"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104</a:t>
            </a:fld>
            <a:endParaRPr kumimoji="0" lang="en-US" sz="1200" b="0" i="0" u="none" strike="noStrike" kern="1200" cap="none" spc="0" normalizeH="0" baseline="0" noProof="0">
              <a:ln>
                <a:noFill/>
              </a:ln>
              <a:solidFill>
                <a:prstClr val="black"/>
              </a:solidFill>
              <a:effectLst/>
              <a:uLnTx/>
              <a:uFillTx/>
              <a:latin typeface="Calibri"/>
              <a:ea typeface="MS PGothic" pitchFamily="34" charset="-128"/>
              <a:cs typeface="Arial" pitchFamily="34" charset="0"/>
            </a:endParaRPr>
          </a:p>
        </p:txBody>
      </p:sp>
    </p:spTree>
    <p:extLst>
      <p:ext uri="{BB962C8B-B14F-4D97-AF65-F5344CB8AC3E}">
        <p14:creationId xmlns:p14="http://schemas.microsoft.com/office/powerpoint/2010/main" val="2924848964"/>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a:effectLst/>
                <a:latin typeface="Lucida Grande" panose="020B0600040502020204" pitchFamily="34" charset="0"/>
              </a:rPr>
              <a:t>The Rich Man</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Matt. 19:16</a:t>
            </a:r>
            <a:r>
              <a:rPr lang="en-US">
                <a:effectLst/>
                <a:latin typeface="Lucida Grande" panose="020B0600040502020204" pitchFamily="34" charset="0"/>
              </a:rPr>
              <a:t>    Someone came to Jesus with this question: “Teacher, what good deed must I do to have eternal life?”</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Matt. 19:17</a:t>
            </a:r>
            <a:r>
              <a:rPr lang="en-US">
                <a:solidFill>
                  <a:srgbClr val="000000"/>
                </a:solidFill>
                <a:effectLst/>
                <a:latin typeface="Lucida Grande" panose="020B0600040502020204" pitchFamily="34" charset="0"/>
              </a:rPr>
              <a:t>    </a:t>
            </a:r>
            <a:r>
              <a:rPr lang="en-US">
                <a:solidFill>
                  <a:srgbClr val="FF2500"/>
                </a:solidFill>
                <a:effectLst/>
                <a:latin typeface="Lucida Grande" panose="020B0600040502020204" pitchFamily="34" charset="0"/>
              </a:rPr>
              <a:t>“Why ask me about what is good?”</a:t>
            </a:r>
            <a:r>
              <a:rPr lang="en-US">
                <a:solidFill>
                  <a:srgbClr val="000000"/>
                </a:solidFill>
                <a:effectLst/>
                <a:latin typeface="Lucida Grande" panose="020B0600040502020204" pitchFamily="34" charset="0"/>
              </a:rPr>
              <a:t> Jesus replied. </a:t>
            </a:r>
            <a:r>
              <a:rPr lang="en-US">
                <a:solidFill>
                  <a:srgbClr val="FF2500"/>
                </a:solidFill>
                <a:effectLst/>
                <a:latin typeface="Lucida Grande" panose="020B0600040502020204" pitchFamily="34" charset="0"/>
              </a:rPr>
              <a:t>“There is only One who is good. But to answer your question—if you want to receive eternal life, keep the commandments.”</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Matt. 19:18</a:t>
            </a:r>
            <a:r>
              <a:rPr lang="en-US">
                <a:effectLst/>
                <a:latin typeface="Lucida Grande" panose="020B0600040502020204" pitchFamily="34" charset="0"/>
              </a:rPr>
              <a:t>    “Which ones?” the man asked. </a:t>
            </a:r>
          </a:p>
          <a:p>
            <a:pPr>
              <a:buNone/>
            </a:pPr>
            <a:endParaRPr lang="en-US">
              <a:effectLst/>
              <a:latin typeface="Lucida Grande" panose="020B0600040502020204" pitchFamily="34" charset="0"/>
            </a:endParaRPr>
          </a:p>
          <a:p>
            <a:pPr>
              <a:buNone/>
            </a:pPr>
            <a:r>
              <a:rPr lang="en-US">
                <a:solidFill>
                  <a:srgbClr val="000000"/>
                </a:solidFill>
                <a:effectLst/>
                <a:latin typeface="Lucida Grande" panose="020B0600040502020204" pitchFamily="34" charset="0"/>
              </a:rPr>
              <a:t>And Jesus replied: </a:t>
            </a:r>
            <a:r>
              <a:rPr lang="en-US">
                <a:solidFill>
                  <a:srgbClr val="FF2500"/>
                </a:solidFill>
                <a:effectLst/>
                <a:latin typeface="Lucida Grande" panose="020B0600040502020204" pitchFamily="34" charset="0"/>
              </a:rPr>
              <a:t>“‘You must not murder. You must not commit adultery. You must not steal. You must not testify falsely. </a:t>
            </a:r>
            <a:r>
              <a:rPr lang="en-US" b="1" baseline="30000">
                <a:solidFill>
                  <a:srgbClr val="006699"/>
                </a:solidFill>
                <a:effectLst/>
                <a:latin typeface="Helvetica Neue" panose="02000503000000020004" pitchFamily="2" charset="0"/>
              </a:rPr>
              <a:t>19</a:t>
            </a:r>
            <a:r>
              <a:rPr lang="en-US">
                <a:solidFill>
                  <a:srgbClr val="FF2500"/>
                </a:solidFill>
                <a:effectLst/>
                <a:latin typeface="Lucida Grande" panose="020B0600040502020204" pitchFamily="34" charset="0"/>
              </a:rPr>
              <a:t> Honor your father and mother. Love your neighbor as yourself.’”</a:t>
            </a:r>
            <a:br>
              <a:rPr lang="en-US">
                <a:effectLst/>
                <a:latin typeface="Lucida Grande" panose="020B0600040502020204" pitchFamily="34" charset="0"/>
              </a:rPr>
            </a:b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Matt. 19:20</a:t>
            </a:r>
            <a:r>
              <a:rPr lang="en-US">
                <a:effectLst/>
                <a:latin typeface="Lucida Grande" panose="020B0600040502020204" pitchFamily="34" charset="0"/>
              </a:rPr>
              <a:t>    “I’ve obeyed all these commandments,” the young man replied. “What else must I do?”</a:t>
            </a:r>
          </a:p>
          <a:p>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Matt. 19:21</a:t>
            </a:r>
            <a:r>
              <a:rPr lang="en-US" sz="1200" kern="1200">
                <a:solidFill>
                  <a:schemeClr val="tx1"/>
                </a:solidFill>
                <a:effectLst/>
                <a:latin typeface="+mn-lt"/>
                <a:ea typeface="+mn-ea"/>
                <a:cs typeface="+mn-cs"/>
              </a:rPr>
              <a:t>    Jesus told him, “If you want to be perfect, go and sell all your possessions and give the money to the poor, and you will have treasure in heaven. Then come, follow me.”</a:t>
            </a:r>
          </a:p>
          <a:p>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Matt. 19:22</a:t>
            </a:r>
            <a:r>
              <a:rPr lang="en-US" sz="1200" kern="1200">
                <a:solidFill>
                  <a:schemeClr val="tx1"/>
                </a:solidFill>
                <a:effectLst/>
                <a:latin typeface="+mn-lt"/>
                <a:ea typeface="+mn-ea"/>
                <a:cs typeface="+mn-cs"/>
              </a:rPr>
              <a:t>    But when the young man heard this, he went away sad, for he had many possessions.</a:t>
            </a:r>
          </a:p>
          <a:p>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Matt. 19:23</a:t>
            </a:r>
            <a:r>
              <a:rPr lang="en-US" sz="1200" kern="1200">
                <a:solidFill>
                  <a:schemeClr val="tx1"/>
                </a:solidFill>
                <a:effectLst/>
                <a:latin typeface="+mn-lt"/>
                <a:ea typeface="+mn-ea"/>
                <a:cs typeface="+mn-cs"/>
              </a:rPr>
              <a:t>    Then Jesus said to his disciples, “I tell you the truth, it is very hard for a rich person to enter the Kingdom of Heaven. </a:t>
            </a:r>
            <a:r>
              <a:rPr lang="en-US" sz="1200" b="1" kern="1200" baseline="30000">
                <a:solidFill>
                  <a:schemeClr val="tx1"/>
                </a:solidFill>
                <a:effectLst/>
                <a:latin typeface="+mn-lt"/>
                <a:ea typeface="+mn-ea"/>
                <a:cs typeface="+mn-cs"/>
              </a:rPr>
              <a:t>24</a:t>
            </a:r>
            <a:r>
              <a:rPr lang="en-US" sz="1200" kern="1200">
                <a:solidFill>
                  <a:schemeClr val="tx1"/>
                </a:solidFill>
                <a:effectLst/>
                <a:latin typeface="+mn-lt"/>
                <a:ea typeface="+mn-ea"/>
                <a:cs typeface="+mn-cs"/>
              </a:rPr>
              <a:t> I’ll say it again—it is easier for a camel to go through the eye of a needle than for a rich person to enter the Kingdom of God!”</a:t>
            </a:r>
          </a:p>
          <a:p>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Matt. 19:25</a:t>
            </a:r>
            <a:r>
              <a:rPr lang="en-US" sz="1200" kern="1200">
                <a:solidFill>
                  <a:schemeClr val="tx1"/>
                </a:solidFill>
                <a:effectLst/>
                <a:latin typeface="+mn-lt"/>
                <a:ea typeface="+mn-ea"/>
                <a:cs typeface="+mn-cs"/>
              </a:rPr>
              <a:t>    The disciples were astounded. “Then who in the world can be saved?” they asked.</a:t>
            </a:r>
          </a:p>
          <a:p>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Matt. 19:26</a:t>
            </a:r>
            <a:r>
              <a:rPr lang="en-US" sz="1200" kern="1200">
                <a:solidFill>
                  <a:schemeClr val="tx1"/>
                </a:solidFill>
                <a:effectLst/>
                <a:latin typeface="+mn-lt"/>
                <a:ea typeface="+mn-ea"/>
                <a:cs typeface="+mn-cs"/>
              </a:rPr>
              <a:t>    Jesus looked at them intently and said, “Humanly speaking, it is impossible. But with God everything is possible.”</a:t>
            </a:r>
          </a:p>
          <a:p>
            <a:br>
              <a:rPr lang="en-US" sz="1200" kern="1200">
                <a:solidFill>
                  <a:schemeClr val="tx1"/>
                </a:solidFill>
                <a:effectLst/>
                <a:latin typeface="+mn-lt"/>
                <a:ea typeface="+mn-ea"/>
                <a:cs typeface="+mn-cs"/>
              </a:rPr>
            </a:br>
            <a:r>
              <a:rPr lang="en-US" sz="1200" b="1" kern="1200">
                <a:solidFill>
                  <a:schemeClr val="tx1"/>
                </a:solidFill>
                <a:effectLst/>
                <a:latin typeface="+mn-lt"/>
                <a:ea typeface="+mn-ea"/>
                <a:cs typeface="+mn-cs"/>
              </a:rPr>
              <a:t>Matt. 19:27</a:t>
            </a:r>
            <a:r>
              <a:rPr lang="en-US" sz="1200" kern="1200">
                <a:solidFill>
                  <a:schemeClr val="tx1"/>
                </a:solidFill>
                <a:effectLst/>
                <a:latin typeface="+mn-lt"/>
                <a:ea typeface="+mn-ea"/>
                <a:cs typeface="+mn-cs"/>
              </a:rPr>
              <a:t>    Then Peter said to him, “We’ve given up everything to follow you. What will we get?”</a:t>
            </a:r>
          </a:p>
          <a:p>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Matt. 19:28</a:t>
            </a:r>
            <a:r>
              <a:rPr lang="en-US" sz="1200" kern="1200">
                <a:solidFill>
                  <a:schemeClr val="tx1"/>
                </a:solidFill>
                <a:effectLst/>
                <a:latin typeface="+mn-lt"/>
                <a:ea typeface="+mn-ea"/>
                <a:cs typeface="+mn-cs"/>
              </a:rPr>
              <a:t>    Jesus replied, “I assure you that when the world is made new and the Son of Man sits upon his glorious throne, you who have been my followers will also sit on twelve thrones, judging the twelve tribes of Israel. </a:t>
            </a:r>
            <a:r>
              <a:rPr lang="en-US" sz="1200" b="1" kern="1200" baseline="30000">
                <a:solidFill>
                  <a:schemeClr val="tx1"/>
                </a:solidFill>
                <a:effectLst/>
                <a:latin typeface="+mn-lt"/>
                <a:ea typeface="+mn-ea"/>
                <a:cs typeface="+mn-cs"/>
              </a:rPr>
              <a:t>29</a:t>
            </a:r>
            <a:r>
              <a:rPr lang="en-US" sz="1200" kern="1200">
                <a:solidFill>
                  <a:schemeClr val="tx1"/>
                </a:solidFill>
                <a:effectLst/>
                <a:latin typeface="+mn-lt"/>
                <a:ea typeface="+mn-ea"/>
                <a:cs typeface="+mn-cs"/>
              </a:rPr>
              <a:t> And everyone who has given up houses or brothers or sisters or father or mother or children or property, for my sake, will receive a hundred times as much in return and will inherit eternal life. </a:t>
            </a:r>
            <a:r>
              <a:rPr lang="en-US" sz="1200" b="1" kern="1200" baseline="30000">
                <a:solidFill>
                  <a:schemeClr val="tx1"/>
                </a:solidFill>
                <a:effectLst/>
                <a:latin typeface="+mn-lt"/>
                <a:ea typeface="+mn-ea"/>
                <a:cs typeface="+mn-cs"/>
              </a:rPr>
              <a:t>30</a:t>
            </a:r>
            <a:r>
              <a:rPr lang="en-US" sz="1200" kern="1200">
                <a:solidFill>
                  <a:schemeClr val="tx1"/>
                </a:solidFill>
                <a:effectLst/>
                <a:latin typeface="+mn-lt"/>
                <a:ea typeface="+mn-ea"/>
                <a:cs typeface="+mn-cs"/>
              </a:rPr>
              <a:t> But many who are the greatest now will be least important then, and those who seem least important now will be the greatest then.</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Parable of the Vineyard Workers</a:t>
            </a:r>
          </a:p>
          <a:p>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Matt. 20:1</a:t>
            </a:r>
            <a:r>
              <a:rPr lang="en-US" sz="1200" kern="1200">
                <a:solidFill>
                  <a:schemeClr val="tx1"/>
                </a:solidFill>
                <a:effectLst/>
                <a:latin typeface="+mn-lt"/>
                <a:ea typeface="+mn-ea"/>
                <a:cs typeface="+mn-cs"/>
              </a:rPr>
              <a:t>    “For the Kingdom of Heaven is like the landowner who went out early one morning to hire workers for his vineyard. </a:t>
            </a:r>
            <a:r>
              <a:rPr lang="en-US" sz="1200" b="1" kern="1200" baseline="30000">
                <a:solidFill>
                  <a:schemeClr val="tx1"/>
                </a:solidFill>
                <a:effectLst/>
                <a:latin typeface="+mn-lt"/>
                <a:ea typeface="+mn-ea"/>
                <a:cs typeface="+mn-cs"/>
              </a:rPr>
              <a:t>2</a:t>
            </a:r>
            <a:r>
              <a:rPr lang="en-US" sz="1200" kern="1200">
                <a:solidFill>
                  <a:schemeClr val="tx1"/>
                </a:solidFill>
                <a:effectLst/>
                <a:latin typeface="+mn-lt"/>
                <a:ea typeface="+mn-ea"/>
                <a:cs typeface="+mn-cs"/>
              </a:rPr>
              <a:t> He agreed to pay the normal daily wage and sent them out to work.</a:t>
            </a:r>
            <a:br>
              <a:rPr lang="en-US" sz="1200" kern="1200">
                <a:solidFill>
                  <a:schemeClr val="tx1"/>
                </a:solidFill>
                <a:effectLst/>
                <a:latin typeface="+mn-lt"/>
                <a:ea typeface="+mn-ea"/>
                <a:cs typeface="+mn-cs"/>
              </a:rPr>
            </a:br>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Matt. 20:3</a:t>
            </a:r>
            <a:r>
              <a:rPr lang="en-US" sz="1200" kern="1200">
                <a:solidFill>
                  <a:schemeClr val="tx1"/>
                </a:solidFill>
                <a:effectLst/>
                <a:latin typeface="+mn-lt"/>
                <a:ea typeface="+mn-ea"/>
                <a:cs typeface="+mn-cs"/>
              </a:rPr>
              <a:t>    “At nine o’clock in the morning he was passing through the marketplace and saw somepeople standing around doing nothing. </a:t>
            </a:r>
            <a:r>
              <a:rPr lang="en-US" sz="1200" b="1" kern="1200" baseline="30000">
                <a:solidFill>
                  <a:schemeClr val="tx1"/>
                </a:solidFill>
                <a:effectLst/>
                <a:latin typeface="+mn-lt"/>
                <a:ea typeface="+mn-ea"/>
                <a:cs typeface="+mn-cs"/>
              </a:rPr>
              <a:t>4</a:t>
            </a:r>
            <a:r>
              <a:rPr lang="en-US" sz="1200" kern="1200">
                <a:solidFill>
                  <a:schemeClr val="tx1"/>
                </a:solidFill>
                <a:effectLst/>
                <a:latin typeface="+mn-lt"/>
                <a:ea typeface="+mn-ea"/>
                <a:cs typeface="+mn-cs"/>
              </a:rPr>
              <a:t> So he hired them, telling them he would pay them whatever was right at the end of the day. </a:t>
            </a:r>
            <a:r>
              <a:rPr lang="en-US" sz="1200" b="1" kern="1200" baseline="30000">
                <a:solidFill>
                  <a:schemeClr val="tx1"/>
                </a:solidFill>
                <a:effectLst/>
                <a:latin typeface="+mn-lt"/>
                <a:ea typeface="+mn-ea"/>
                <a:cs typeface="+mn-cs"/>
              </a:rPr>
              <a:t>5</a:t>
            </a:r>
            <a:r>
              <a:rPr lang="en-US" sz="1200" kern="1200">
                <a:solidFill>
                  <a:schemeClr val="tx1"/>
                </a:solidFill>
                <a:effectLst/>
                <a:latin typeface="+mn-lt"/>
                <a:ea typeface="+mn-ea"/>
                <a:cs typeface="+mn-cs"/>
              </a:rPr>
              <a:t> So they went to work in the vineyard. At noon and again at three o’clock he did the same thing.</a:t>
            </a:r>
          </a:p>
          <a:p>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Matt. 20:6</a:t>
            </a:r>
            <a:r>
              <a:rPr lang="en-US" sz="1200" kern="1200">
                <a:solidFill>
                  <a:schemeClr val="tx1"/>
                </a:solidFill>
                <a:effectLst/>
                <a:latin typeface="+mn-lt"/>
                <a:ea typeface="+mn-ea"/>
                <a:cs typeface="+mn-cs"/>
              </a:rPr>
              <a:t>    “At five o’clock that afternoon he was in town again and saw some more people standing around. He asked them, ‘Why haven’t you been working today?’</a:t>
            </a:r>
          </a:p>
          <a:p>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Matt. 20:7</a:t>
            </a:r>
            <a:r>
              <a:rPr lang="en-US" sz="1200" kern="1200">
                <a:solidFill>
                  <a:schemeClr val="tx1"/>
                </a:solidFill>
                <a:effectLst/>
                <a:latin typeface="+mn-lt"/>
                <a:ea typeface="+mn-ea"/>
                <a:cs typeface="+mn-cs"/>
              </a:rPr>
              <a:t>    “They replied, ‘Because no one hired us.’ </a:t>
            </a:r>
            <a:br>
              <a:rPr lang="en-US" sz="1200" kern="1200">
                <a:solidFill>
                  <a:schemeClr val="tx1"/>
                </a:solidFill>
                <a:effectLst/>
                <a:latin typeface="+mn-lt"/>
                <a:ea typeface="+mn-ea"/>
                <a:cs typeface="+mn-cs"/>
              </a:rPr>
            </a:b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landowner told them, ‘Then go out and join the others in my vineyard.’</a:t>
            </a:r>
          </a:p>
          <a:p>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Matt. 20:8</a:t>
            </a:r>
            <a:r>
              <a:rPr lang="en-US" sz="1200" kern="1200">
                <a:solidFill>
                  <a:schemeClr val="tx1"/>
                </a:solidFill>
                <a:effectLst/>
                <a:latin typeface="+mn-lt"/>
                <a:ea typeface="+mn-ea"/>
                <a:cs typeface="+mn-cs"/>
              </a:rPr>
              <a:t>    “That evening he told the foreman to call the workers in and pay them, beginning with the last workers first. </a:t>
            </a:r>
            <a:r>
              <a:rPr lang="en-US" sz="1200" b="1" kern="1200" baseline="30000">
                <a:solidFill>
                  <a:schemeClr val="tx1"/>
                </a:solidFill>
                <a:effectLst/>
                <a:latin typeface="+mn-lt"/>
                <a:ea typeface="+mn-ea"/>
                <a:cs typeface="+mn-cs"/>
              </a:rPr>
              <a:t>9</a:t>
            </a:r>
            <a:r>
              <a:rPr lang="en-US" sz="1200" kern="1200">
                <a:solidFill>
                  <a:schemeClr val="tx1"/>
                </a:solidFill>
                <a:effectLst/>
                <a:latin typeface="+mn-lt"/>
                <a:ea typeface="+mn-ea"/>
                <a:cs typeface="+mn-cs"/>
              </a:rPr>
              <a:t> When those hired at five o’clock were paid, each received a full day’s wage. </a:t>
            </a:r>
            <a:r>
              <a:rPr lang="en-US" sz="1200" b="1" kern="1200" baseline="30000">
                <a:solidFill>
                  <a:schemeClr val="tx1"/>
                </a:solidFill>
                <a:effectLst/>
                <a:latin typeface="+mn-lt"/>
                <a:ea typeface="+mn-ea"/>
                <a:cs typeface="+mn-cs"/>
              </a:rPr>
              <a:t>10</a:t>
            </a:r>
            <a:r>
              <a:rPr lang="en-US" sz="1200" kern="1200">
                <a:solidFill>
                  <a:schemeClr val="tx1"/>
                </a:solidFill>
                <a:effectLst/>
                <a:latin typeface="+mn-lt"/>
                <a:ea typeface="+mn-ea"/>
                <a:cs typeface="+mn-cs"/>
              </a:rPr>
              <a:t> When those hired first came to get their pay, they assumed they would receive more. But they, too, were paid a day’s wage. </a:t>
            </a:r>
            <a:r>
              <a:rPr lang="en-US" sz="1200" b="1" kern="1200" baseline="30000">
                <a:solidFill>
                  <a:schemeClr val="tx1"/>
                </a:solidFill>
                <a:effectLst/>
                <a:latin typeface="+mn-lt"/>
                <a:ea typeface="+mn-ea"/>
                <a:cs typeface="+mn-cs"/>
              </a:rPr>
              <a:t>11</a:t>
            </a:r>
            <a:r>
              <a:rPr lang="en-US" sz="1200" kern="1200">
                <a:solidFill>
                  <a:schemeClr val="tx1"/>
                </a:solidFill>
                <a:effectLst/>
                <a:latin typeface="+mn-lt"/>
                <a:ea typeface="+mn-ea"/>
                <a:cs typeface="+mn-cs"/>
              </a:rPr>
              <a:t> When they received their pay, they protested to the owner, </a:t>
            </a:r>
            <a:r>
              <a:rPr lang="en-US" sz="1200" b="1" kern="1200" baseline="30000">
                <a:solidFill>
                  <a:schemeClr val="tx1"/>
                </a:solidFill>
                <a:effectLst/>
                <a:latin typeface="+mn-lt"/>
                <a:ea typeface="+mn-ea"/>
                <a:cs typeface="+mn-cs"/>
              </a:rPr>
              <a:t>12</a:t>
            </a:r>
            <a:r>
              <a:rPr lang="en-US" sz="1200" kern="1200">
                <a:solidFill>
                  <a:schemeClr val="tx1"/>
                </a:solidFill>
                <a:effectLst/>
                <a:latin typeface="+mn-lt"/>
                <a:ea typeface="+mn-ea"/>
                <a:cs typeface="+mn-cs"/>
              </a:rPr>
              <a:t> ‘Those people worked only one hour, and yet you’ve paid them just as much as you paid us who worked all day in the scorching heat.’</a:t>
            </a:r>
          </a:p>
          <a:p>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Matt. 20:13</a:t>
            </a:r>
            <a:r>
              <a:rPr lang="en-US" sz="1200" kern="1200">
                <a:solidFill>
                  <a:schemeClr val="tx1"/>
                </a:solidFill>
                <a:effectLst/>
                <a:latin typeface="+mn-lt"/>
                <a:ea typeface="+mn-ea"/>
                <a:cs typeface="+mn-cs"/>
              </a:rPr>
              <a:t>    “He answered one of them, ‘Friend, I haven’t been unfair! Didn’t you agree to work all day for the usual wage? </a:t>
            </a:r>
            <a:r>
              <a:rPr lang="en-US" sz="1200" b="1" kern="1200" baseline="30000">
                <a:solidFill>
                  <a:schemeClr val="tx1"/>
                </a:solidFill>
                <a:effectLst/>
                <a:latin typeface="+mn-lt"/>
                <a:ea typeface="+mn-ea"/>
                <a:cs typeface="+mn-cs"/>
              </a:rPr>
              <a:t>14</a:t>
            </a:r>
            <a:r>
              <a:rPr lang="en-US" sz="1200" kern="1200">
                <a:solidFill>
                  <a:schemeClr val="tx1"/>
                </a:solidFill>
                <a:effectLst/>
                <a:latin typeface="+mn-lt"/>
                <a:ea typeface="+mn-ea"/>
                <a:cs typeface="+mn-cs"/>
              </a:rPr>
              <a:t> Take your money and go. I wanted to pay this last worker the same as you. </a:t>
            </a:r>
            <a:r>
              <a:rPr lang="en-US" sz="1200" b="1" kern="1200" baseline="30000">
                <a:solidFill>
                  <a:schemeClr val="tx1"/>
                </a:solidFill>
                <a:effectLst/>
                <a:latin typeface="+mn-lt"/>
                <a:ea typeface="+mn-ea"/>
                <a:cs typeface="+mn-cs"/>
              </a:rPr>
              <a:t>15</a:t>
            </a:r>
            <a:r>
              <a:rPr lang="en-US" sz="1200" kern="1200">
                <a:solidFill>
                  <a:schemeClr val="tx1"/>
                </a:solidFill>
                <a:effectLst/>
                <a:latin typeface="+mn-lt"/>
                <a:ea typeface="+mn-ea"/>
                <a:cs typeface="+mn-cs"/>
              </a:rPr>
              <a:t> Is it against the law for me to do what I want with my money? Should you be jealous because I am kind to others?’</a:t>
            </a:r>
            <a:br>
              <a:rPr lang="en-US" sz="1200" kern="1200">
                <a:solidFill>
                  <a:schemeClr val="tx1"/>
                </a:solidFill>
                <a:effectLst/>
                <a:latin typeface="+mn-lt"/>
                <a:ea typeface="+mn-ea"/>
                <a:cs typeface="+mn-cs"/>
              </a:rPr>
            </a:br>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Matt. 20:16</a:t>
            </a:r>
            <a:r>
              <a:rPr lang="en-US" sz="1200" kern="1200">
                <a:solidFill>
                  <a:schemeClr val="tx1"/>
                </a:solidFill>
                <a:effectLst/>
                <a:latin typeface="+mn-lt"/>
                <a:ea typeface="+mn-ea"/>
                <a:cs typeface="+mn-cs"/>
              </a:rPr>
              <a:t>    “So those who are last now will be first then, and those who are first will be last.” </a:t>
            </a:r>
            <a:endParaRPr lang="en-US">
              <a:solidFill>
                <a:srgbClr val="FF2500"/>
              </a:solidFill>
              <a:effectLst/>
              <a:latin typeface="Lucida Grande" panose="020B0600040502020204" pitchFamily="34" charset="0"/>
            </a:endParaRPr>
          </a:p>
          <a:p>
            <a:pPr>
              <a:buNone/>
            </a:pPr>
            <a:endParaRPr lang="en-US">
              <a:effectLst/>
              <a:latin typeface="Lucida Grande" panose="020B0600040502020204" pitchFamily="34" charset="0"/>
            </a:endParaRPr>
          </a:p>
          <a:p>
            <a:pPr>
              <a:buNone/>
            </a:pPr>
            <a:r>
              <a:rPr lang="en-US">
                <a:effectLst/>
                <a:latin typeface="Lucida Grande" panose="020B0600040502020204" pitchFamily="34" charset="0"/>
              </a:rPr>
              <a:t>The Rich Man</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Mark 10:17</a:t>
            </a:r>
            <a:r>
              <a:rPr lang="en-US">
                <a:effectLst/>
                <a:latin typeface="Lucida Grande" panose="020B0600040502020204" pitchFamily="34" charset="0"/>
              </a:rPr>
              <a:t>    As Jesus was starting out on his way to Jerusalem, a man came running up to him, knelt down, and asked, “Good Teacher, what must I do to inherit eternal life?”</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Mark 10:18</a:t>
            </a:r>
            <a:r>
              <a:rPr lang="en-US">
                <a:solidFill>
                  <a:srgbClr val="000000"/>
                </a:solidFill>
                <a:effectLst/>
                <a:latin typeface="Lucida Grande" panose="020B0600040502020204" pitchFamily="34" charset="0"/>
              </a:rPr>
              <a:t>    </a:t>
            </a:r>
            <a:r>
              <a:rPr lang="en-US">
                <a:solidFill>
                  <a:srgbClr val="FF2500"/>
                </a:solidFill>
                <a:effectLst/>
                <a:latin typeface="Lucida Grande" panose="020B0600040502020204" pitchFamily="34" charset="0"/>
              </a:rPr>
              <a:t>“Why do you call me good?”</a:t>
            </a:r>
            <a:r>
              <a:rPr lang="en-US">
                <a:solidFill>
                  <a:srgbClr val="000000"/>
                </a:solidFill>
                <a:effectLst/>
                <a:latin typeface="Lucida Grande" panose="020B0600040502020204" pitchFamily="34" charset="0"/>
              </a:rPr>
              <a:t> Jesus asked. </a:t>
            </a:r>
            <a:r>
              <a:rPr lang="en-US">
                <a:solidFill>
                  <a:srgbClr val="FF2500"/>
                </a:solidFill>
                <a:effectLst/>
                <a:latin typeface="Lucida Grande" panose="020B0600040502020204" pitchFamily="34" charset="0"/>
              </a:rPr>
              <a:t>“Only God is truly good.</a:t>
            </a:r>
            <a:r>
              <a:rPr lang="en-US">
                <a:solidFill>
                  <a:srgbClr val="000000"/>
                </a:solidFill>
                <a:effectLst/>
                <a:latin typeface="Lucida Grande" panose="020B0600040502020204" pitchFamily="34" charset="0"/>
              </a:rPr>
              <a:t> </a:t>
            </a:r>
            <a:r>
              <a:rPr lang="en-US" b="1" baseline="30000">
                <a:solidFill>
                  <a:srgbClr val="006699"/>
                </a:solidFill>
                <a:effectLst/>
                <a:latin typeface="Helvetica Neue" panose="02000503000000020004" pitchFamily="2" charset="0"/>
              </a:rPr>
              <a:t>19</a:t>
            </a:r>
            <a:r>
              <a:rPr lang="en-US">
                <a:solidFill>
                  <a:srgbClr val="FF2500"/>
                </a:solidFill>
                <a:effectLst/>
                <a:latin typeface="Lucida Grande" panose="020B0600040502020204" pitchFamily="34" charset="0"/>
              </a:rPr>
              <a:t> But to answer your question, you know the commandments: ‘You must not murder. You must not commit adultery. You must not steal. You must not testify falsely. You must not cheat anyone. Honor your father and mother.’”</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Mark 10:20</a:t>
            </a:r>
            <a:r>
              <a:rPr lang="en-US">
                <a:effectLst/>
                <a:latin typeface="Lucida Grande" panose="020B0600040502020204" pitchFamily="34" charset="0"/>
              </a:rPr>
              <a:t>    “Teacher,” the man replied, “I’ve obeyed all these commandments since I was young.”</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Mark 10:21</a:t>
            </a:r>
            <a:r>
              <a:rPr lang="en-US">
                <a:solidFill>
                  <a:srgbClr val="000000"/>
                </a:solidFill>
                <a:effectLst/>
                <a:latin typeface="Lucida Grande" panose="020B0600040502020204" pitchFamily="34" charset="0"/>
              </a:rPr>
              <a:t>    Looking at the man, Jesus felt genuine love for him. </a:t>
            </a:r>
            <a:r>
              <a:rPr lang="en-US">
                <a:solidFill>
                  <a:srgbClr val="FF2500"/>
                </a:solidFill>
                <a:effectLst/>
                <a:latin typeface="Lucida Grande" panose="020B0600040502020204" pitchFamily="34" charset="0"/>
              </a:rPr>
              <a:t>“There is still one thing you haven’t done,”</a:t>
            </a:r>
            <a:r>
              <a:rPr lang="en-US">
                <a:solidFill>
                  <a:srgbClr val="000000"/>
                </a:solidFill>
                <a:effectLst/>
                <a:latin typeface="Lucida Grande" panose="020B0600040502020204" pitchFamily="34" charset="0"/>
              </a:rPr>
              <a:t> he told him. </a:t>
            </a:r>
            <a:r>
              <a:rPr lang="en-US">
                <a:solidFill>
                  <a:srgbClr val="FF2500"/>
                </a:solidFill>
                <a:effectLst/>
                <a:latin typeface="Lucida Grande" panose="020B0600040502020204" pitchFamily="34" charset="0"/>
              </a:rPr>
              <a:t>“Go and sell all your possessions and give the money to the poor, and you will have treasure in heaven. Then come, follow me.”</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Mark 10:22</a:t>
            </a:r>
            <a:r>
              <a:rPr lang="en-US">
                <a:effectLst/>
                <a:latin typeface="Lucida Grande" panose="020B0600040502020204" pitchFamily="34" charset="0"/>
              </a:rPr>
              <a:t>    At this the man’s face fell, and he went away sad, for he had many possessions.</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Mark 10:23</a:t>
            </a:r>
            <a:r>
              <a:rPr lang="en-US">
                <a:solidFill>
                  <a:srgbClr val="000000"/>
                </a:solidFill>
                <a:effectLst/>
                <a:latin typeface="Lucida Grande" panose="020B0600040502020204" pitchFamily="34" charset="0"/>
              </a:rPr>
              <a:t>    Jesus looked around and said to his disciples, </a:t>
            </a:r>
            <a:r>
              <a:rPr lang="en-US">
                <a:solidFill>
                  <a:srgbClr val="FF2500"/>
                </a:solidFill>
                <a:effectLst/>
                <a:latin typeface="Lucida Grande" panose="020B0600040502020204" pitchFamily="34" charset="0"/>
              </a:rPr>
              <a:t>“How hard it is for the rich to enter the Kingdom of God!”</a:t>
            </a:r>
            <a:r>
              <a:rPr lang="en-US">
                <a:solidFill>
                  <a:srgbClr val="000000"/>
                </a:solidFill>
                <a:effectLst/>
                <a:latin typeface="Lucida Grande" panose="020B0600040502020204" pitchFamily="34" charset="0"/>
              </a:rPr>
              <a:t> </a:t>
            </a:r>
            <a:r>
              <a:rPr lang="en-US" b="1" baseline="30000">
                <a:solidFill>
                  <a:srgbClr val="006699"/>
                </a:solidFill>
                <a:effectLst/>
                <a:latin typeface="Helvetica Neue" panose="02000503000000020004" pitchFamily="2" charset="0"/>
              </a:rPr>
              <a:t>24</a:t>
            </a:r>
            <a:r>
              <a:rPr lang="en-US">
                <a:solidFill>
                  <a:srgbClr val="000000"/>
                </a:solidFill>
                <a:effectLst/>
                <a:latin typeface="Lucida Grande" panose="020B0600040502020204" pitchFamily="34" charset="0"/>
              </a:rPr>
              <a:t> This amazed them. But Jesus said again, </a:t>
            </a:r>
            <a:r>
              <a:rPr lang="en-US">
                <a:solidFill>
                  <a:srgbClr val="FF2500"/>
                </a:solidFill>
                <a:effectLst/>
                <a:latin typeface="Lucida Grande" panose="020B0600040502020204" pitchFamily="34" charset="0"/>
              </a:rPr>
              <a:t>“Dear children, it is very hard to enter the Kingdom of God.</a:t>
            </a:r>
            <a:r>
              <a:rPr lang="en-US">
                <a:solidFill>
                  <a:srgbClr val="000000"/>
                </a:solidFill>
                <a:effectLst/>
                <a:latin typeface="Lucida Grande" panose="020B0600040502020204" pitchFamily="34" charset="0"/>
              </a:rPr>
              <a:t> </a:t>
            </a:r>
            <a:r>
              <a:rPr lang="en-US" b="1" baseline="30000">
                <a:solidFill>
                  <a:srgbClr val="006699"/>
                </a:solidFill>
                <a:effectLst/>
                <a:latin typeface="Helvetica Neue" panose="02000503000000020004" pitchFamily="2" charset="0"/>
              </a:rPr>
              <a:t>25</a:t>
            </a:r>
            <a:r>
              <a:rPr lang="en-US">
                <a:solidFill>
                  <a:srgbClr val="FF2500"/>
                </a:solidFill>
                <a:effectLst/>
                <a:latin typeface="Lucida Grande" panose="020B0600040502020204" pitchFamily="34" charset="0"/>
              </a:rPr>
              <a:t> In fact, it is easier for a camel to go through the eye of a needle than for a rich person to enter the Kingdom of God!”</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Mark 10:26</a:t>
            </a:r>
            <a:r>
              <a:rPr lang="en-US">
                <a:effectLst/>
                <a:latin typeface="Lucida Grande" panose="020B0600040502020204" pitchFamily="34" charset="0"/>
              </a:rPr>
              <a:t>    The disciples were astounded. “Then who in the world can be saved?” they asked.</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Mark 10:27</a:t>
            </a:r>
            <a:r>
              <a:rPr lang="en-US">
                <a:solidFill>
                  <a:srgbClr val="000000"/>
                </a:solidFill>
                <a:effectLst/>
                <a:latin typeface="Lucida Grande" panose="020B0600040502020204" pitchFamily="34" charset="0"/>
              </a:rPr>
              <a:t>    Jesus looked at them intently and said, </a:t>
            </a:r>
            <a:r>
              <a:rPr lang="en-US">
                <a:solidFill>
                  <a:srgbClr val="FF2500"/>
                </a:solidFill>
                <a:effectLst/>
                <a:latin typeface="Lucida Grande" panose="020B0600040502020204" pitchFamily="34" charset="0"/>
              </a:rPr>
              <a:t>“Humanly speaking, it is impossible. But not with God. Everything is possible with God.”</a:t>
            </a:r>
            <a:br>
              <a:rPr lang="en-US">
                <a:effectLst/>
                <a:latin typeface="Lucida Grande" panose="020B0600040502020204" pitchFamily="34" charset="0"/>
              </a:rPr>
            </a:b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Mark 10:28</a:t>
            </a:r>
            <a:r>
              <a:rPr lang="en-US">
                <a:effectLst/>
                <a:latin typeface="Lucida Grande" panose="020B0600040502020204" pitchFamily="34" charset="0"/>
              </a:rPr>
              <a:t>    Then Peter began to speak up. “We’ve given up everything to follow you,” he said.</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Mark 10:29</a:t>
            </a:r>
            <a:r>
              <a:rPr lang="en-US">
                <a:solidFill>
                  <a:srgbClr val="000000"/>
                </a:solidFill>
                <a:effectLst/>
                <a:latin typeface="Lucida Grande" panose="020B0600040502020204" pitchFamily="34" charset="0"/>
              </a:rPr>
              <a:t>    </a:t>
            </a:r>
            <a:r>
              <a:rPr lang="en-US">
                <a:solidFill>
                  <a:srgbClr val="FF2500"/>
                </a:solidFill>
                <a:effectLst/>
                <a:latin typeface="Lucida Grande" panose="020B0600040502020204" pitchFamily="34" charset="0"/>
              </a:rPr>
              <a:t>“Yes,”</a:t>
            </a:r>
            <a:r>
              <a:rPr lang="en-US">
                <a:solidFill>
                  <a:srgbClr val="000000"/>
                </a:solidFill>
                <a:effectLst/>
                <a:latin typeface="Lucida Grande" panose="020B0600040502020204" pitchFamily="34" charset="0"/>
              </a:rPr>
              <a:t> Jesus replied, </a:t>
            </a:r>
            <a:r>
              <a:rPr lang="en-US">
                <a:solidFill>
                  <a:srgbClr val="FF2500"/>
                </a:solidFill>
                <a:effectLst/>
                <a:latin typeface="Lucida Grande" panose="020B0600040502020204" pitchFamily="34" charset="0"/>
              </a:rPr>
              <a:t>“and I assure you that everyone who has given up house or brothers or sisters or mother or father or children or property, for my sake and for the Good News,</a:t>
            </a:r>
            <a:r>
              <a:rPr lang="en-US">
                <a:solidFill>
                  <a:srgbClr val="000000"/>
                </a:solidFill>
                <a:effectLst/>
                <a:latin typeface="Lucida Grande" panose="020B0600040502020204" pitchFamily="34" charset="0"/>
              </a:rPr>
              <a:t> </a:t>
            </a:r>
            <a:r>
              <a:rPr lang="en-US" b="1" baseline="30000">
                <a:solidFill>
                  <a:srgbClr val="006699"/>
                </a:solidFill>
                <a:effectLst/>
                <a:latin typeface="Helvetica Neue" panose="02000503000000020004" pitchFamily="2" charset="0"/>
              </a:rPr>
              <a:t>30</a:t>
            </a:r>
            <a:r>
              <a:rPr lang="en-US">
                <a:solidFill>
                  <a:srgbClr val="FF2500"/>
                </a:solidFill>
                <a:effectLst/>
                <a:latin typeface="Lucida Grande" panose="020B0600040502020204" pitchFamily="34" charset="0"/>
              </a:rPr>
              <a:t> will receive now in return a hundred times as many houses, brothers, sisters, mothers, children, and property—along with persecution. And in the world to come that person will have eternal life.</a:t>
            </a:r>
            <a:r>
              <a:rPr lang="en-US">
                <a:solidFill>
                  <a:srgbClr val="000000"/>
                </a:solidFill>
                <a:effectLst/>
                <a:latin typeface="Lucida Grande" panose="020B0600040502020204" pitchFamily="34" charset="0"/>
              </a:rPr>
              <a:t> </a:t>
            </a:r>
            <a:r>
              <a:rPr lang="en-US" b="1" baseline="30000">
                <a:solidFill>
                  <a:srgbClr val="006699"/>
                </a:solidFill>
                <a:effectLst/>
                <a:latin typeface="Helvetica Neue" panose="02000503000000020004" pitchFamily="2" charset="0"/>
              </a:rPr>
              <a:t>31</a:t>
            </a:r>
            <a:r>
              <a:rPr lang="en-US">
                <a:solidFill>
                  <a:srgbClr val="FF2500"/>
                </a:solidFill>
                <a:effectLst/>
                <a:latin typeface="Lucida Grande" panose="020B0600040502020204" pitchFamily="34" charset="0"/>
              </a:rPr>
              <a:t> But many who are the greatest now will be least important then, and those who seem least important now will be the greatest then.”</a:t>
            </a:r>
          </a:p>
          <a:p>
            <a:pPr>
              <a:buNone/>
            </a:pPr>
            <a:endParaRPr lang="en-US">
              <a:effectLst/>
              <a:latin typeface="Lucida Grande" panose="020B0600040502020204" pitchFamily="34" charset="0"/>
            </a:endParaRPr>
          </a:p>
          <a:p>
            <a:pPr>
              <a:buNone/>
            </a:pPr>
            <a:r>
              <a:rPr lang="en-US">
                <a:effectLst/>
                <a:latin typeface="Lucida Grande" panose="020B0600040502020204" pitchFamily="34" charset="0"/>
              </a:rPr>
              <a:t>The Rich Man</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Luke 18:18</a:t>
            </a:r>
            <a:r>
              <a:rPr lang="en-US">
                <a:effectLst/>
                <a:latin typeface="Lucida Grande" panose="020B0600040502020204" pitchFamily="34" charset="0"/>
              </a:rPr>
              <a:t>    Once a religious leader asked Jesus this question: “Good Teacher, what should I do to inherit eternal life?”</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Luke 18:19</a:t>
            </a:r>
            <a:r>
              <a:rPr lang="en-US">
                <a:solidFill>
                  <a:srgbClr val="000000"/>
                </a:solidFill>
                <a:effectLst/>
                <a:latin typeface="Lucida Grande" panose="020B0600040502020204" pitchFamily="34" charset="0"/>
              </a:rPr>
              <a:t>    </a:t>
            </a:r>
            <a:r>
              <a:rPr lang="en-US">
                <a:solidFill>
                  <a:srgbClr val="FF2500"/>
                </a:solidFill>
                <a:effectLst/>
                <a:latin typeface="Lucida Grande" panose="020B0600040502020204" pitchFamily="34" charset="0"/>
              </a:rPr>
              <a:t>“Why do you call me good?”</a:t>
            </a:r>
            <a:r>
              <a:rPr lang="en-US">
                <a:solidFill>
                  <a:srgbClr val="000000"/>
                </a:solidFill>
                <a:effectLst/>
                <a:latin typeface="Lucida Grande" panose="020B0600040502020204" pitchFamily="34" charset="0"/>
              </a:rPr>
              <a:t> Jesus asked him. </a:t>
            </a:r>
            <a:r>
              <a:rPr lang="en-US">
                <a:solidFill>
                  <a:srgbClr val="FF2500"/>
                </a:solidFill>
                <a:effectLst/>
                <a:latin typeface="Lucida Grande" panose="020B0600040502020204" pitchFamily="34" charset="0"/>
              </a:rPr>
              <a:t>“Only God is truly good.</a:t>
            </a:r>
            <a:r>
              <a:rPr lang="en-US">
                <a:solidFill>
                  <a:srgbClr val="000000"/>
                </a:solidFill>
                <a:effectLst/>
                <a:latin typeface="Lucida Grande" panose="020B0600040502020204" pitchFamily="34" charset="0"/>
              </a:rPr>
              <a:t> </a:t>
            </a:r>
            <a:r>
              <a:rPr lang="en-US" b="1" baseline="30000">
                <a:solidFill>
                  <a:srgbClr val="006699"/>
                </a:solidFill>
                <a:effectLst/>
                <a:latin typeface="Helvetica Neue" panose="02000503000000020004" pitchFamily="2" charset="0"/>
              </a:rPr>
              <a:t>20</a:t>
            </a:r>
            <a:r>
              <a:rPr lang="en-US">
                <a:solidFill>
                  <a:srgbClr val="FF2500"/>
                </a:solidFill>
                <a:effectLst/>
                <a:latin typeface="Lucida Grande" panose="020B0600040502020204" pitchFamily="34" charset="0"/>
              </a:rPr>
              <a:t> But to answer your question, you know the commandments: ‘You must not commit adultery. You must not murder. You must not steal. You must not testify falsely. Honor your father and mother.’”</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Luke 18:21</a:t>
            </a:r>
            <a:r>
              <a:rPr lang="en-US">
                <a:effectLst/>
                <a:latin typeface="Lucida Grande" panose="020B0600040502020204" pitchFamily="34" charset="0"/>
              </a:rPr>
              <a:t>    The man replied, “I’ve obeyed all these commandments since I was young.”</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Luke 18:22</a:t>
            </a:r>
            <a:r>
              <a:rPr lang="en-US">
                <a:solidFill>
                  <a:srgbClr val="000000"/>
                </a:solidFill>
                <a:effectLst/>
                <a:latin typeface="Lucida Grande" panose="020B0600040502020204" pitchFamily="34" charset="0"/>
              </a:rPr>
              <a:t>    When Jesus heard his answer, he said, </a:t>
            </a:r>
            <a:r>
              <a:rPr lang="en-US">
                <a:solidFill>
                  <a:srgbClr val="FF2500"/>
                </a:solidFill>
                <a:effectLst/>
                <a:latin typeface="Lucida Grande" panose="020B0600040502020204" pitchFamily="34" charset="0"/>
              </a:rPr>
              <a:t>“There is still one thing you haven’t done. Sell all your possessions and give the money to the poor, and you will have treasure in heaven. Then come, follow me.”</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Luke 18:23</a:t>
            </a:r>
            <a:r>
              <a:rPr lang="en-US">
                <a:effectLst/>
                <a:latin typeface="Lucida Grande" panose="020B0600040502020204" pitchFamily="34" charset="0"/>
              </a:rPr>
              <a:t>    But when the man heard this he became very sad, for he was very rich.</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Luke 18:24</a:t>
            </a:r>
            <a:r>
              <a:rPr lang="en-US">
                <a:solidFill>
                  <a:srgbClr val="000000"/>
                </a:solidFill>
                <a:effectLst/>
                <a:latin typeface="Lucida Grande" panose="020B0600040502020204" pitchFamily="34" charset="0"/>
              </a:rPr>
              <a:t>    When Jesus saw this, he said, </a:t>
            </a:r>
            <a:r>
              <a:rPr lang="en-US">
                <a:solidFill>
                  <a:srgbClr val="FF2500"/>
                </a:solidFill>
                <a:effectLst/>
                <a:latin typeface="Lucida Grande" panose="020B0600040502020204" pitchFamily="34" charset="0"/>
              </a:rPr>
              <a:t>“How hard it is for the rich to enter the Kingdom of God!</a:t>
            </a:r>
            <a:r>
              <a:rPr lang="en-US">
                <a:solidFill>
                  <a:srgbClr val="000000"/>
                </a:solidFill>
                <a:effectLst/>
                <a:latin typeface="Lucida Grande" panose="020B0600040502020204" pitchFamily="34" charset="0"/>
              </a:rPr>
              <a:t> </a:t>
            </a:r>
            <a:r>
              <a:rPr lang="en-US" b="1" baseline="30000">
                <a:solidFill>
                  <a:srgbClr val="006699"/>
                </a:solidFill>
                <a:effectLst/>
                <a:latin typeface="Helvetica Neue" panose="02000503000000020004" pitchFamily="2" charset="0"/>
              </a:rPr>
              <a:t>25</a:t>
            </a:r>
            <a:r>
              <a:rPr lang="en-US">
                <a:solidFill>
                  <a:srgbClr val="FF2500"/>
                </a:solidFill>
                <a:effectLst/>
                <a:latin typeface="Lucida Grande" panose="020B0600040502020204" pitchFamily="34" charset="0"/>
              </a:rPr>
              <a:t> In fact, it is easier for a camel to go through the eye of a needle than for a rich person to enter the Kingdom of God!”</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Luke 18:26</a:t>
            </a:r>
            <a:r>
              <a:rPr lang="en-US">
                <a:effectLst/>
                <a:latin typeface="Lucida Grande" panose="020B0600040502020204" pitchFamily="34" charset="0"/>
              </a:rPr>
              <a:t>    Those who heard this said, “Then who in the world can be saved?”</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Luke 18:27</a:t>
            </a:r>
            <a:r>
              <a:rPr lang="en-US">
                <a:solidFill>
                  <a:srgbClr val="000000"/>
                </a:solidFill>
                <a:effectLst/>
                <a:latin typeface="Lucida Grande" panose="020B0600040502020204" pitchFamily="34" charset="0"/>
              </a:rPr>
              <a:t>    He replied, </a:t>
            </a:r>
            <a:r>
              <a:rPr lang="en-US">
                <a:solidFill>
                  <a:srgbClr val="FF2500"/>
                </a:solidFill>
                <a:effectLst/>
                <a:latin typeface="Lucida Grande" panose="020B0600040502020204" pitchFamily="34" charset="0"/>
              </a:rPr>
              <a:t>“What is impossible for people is possible with God.”</a:t>
            </a:r>
          </a:p>
          <a:p>
            <a:pPr>
              <a:buNone/>
            </a:pPr>
            <a:endParaRPr lang="en-US">
              <a:effectLst/>
              <a:latin typeface="Lucida Grande" panose="020B0600040502020204" pitchFamily="34" charset="0"/>
            </a:endParaRPr>
          </a:p>
          <a:p>
            <a:pPr>
              <a:buNone/>
            </a:pPr>
            <a:r>
              <a:rPr lang="en-US" b="1">
                <a:solidFill>
                  <a:srgbClr val="006699"/>
                </a:solidFill>
                <a:effectLst/>
                <a:latin typeface="Helvetica Neue" panose="02000503000000020004" pitchFamily="2" charset="0"/>
              </a:rPr>
              <a:t>Luke 18:28</a:t>
            </a:r>
            <a:r>
              <a:rPr lang="en-US">
                <a:effectLst/>
                <a:latin typeface="Lucida Grande" panose="020B0600040502020204" pitchFamily="34" charset="0"/>
              </a:rPr>
              <a:t>    Peter said, “We’ve left our homes to follow you.”</a:t>
            </a:r>
          </a:p>
          <a:p>
            <a:pPr>
              <a:buNone/>
            </a:pPr>
            <a:endParaRPr lang="en-US">
              <a:effectLst/>
              <a:latin typeface="Lucida Grande" panose="020B0600040502020204" pitchFamily="34" charset="0"/>
            </a:endParaRPr>
          </a:p>
          <a:p>
            <a:r>
              <a:rPr lang="en-US" b="1">
                <a:solidFill>
                  <a:srgbClr val="006699"/>
                </a:solidFill>
                <a:effectLst/>
                <a:latin typeface="Helvetica Neue" panose="02000503000000020004" pitchFamily="2" charset="0"/>
              </a:rPr>
              <a:t>Luke 18:29</a:t>
            </a:r>
            <a:r>
              <a:rPr lang="en-US">
                <a:solidFill>
                  <a:srgbClr val="000000"/>
                </a:solidFill>
                <a:effectLst/>
                <a:latin typeface="Lucida Grande" panose="020B0600040502020204" pitchFamily="34" charset="0"/>
              </a:rPr>
              <a:t>    </a:t>
            </a:r>
            <a:r>
              <a:rPr lang="en-US">
                <a:solidFill>
                  <a:srgbClr val="FF2500"/>
                </a:solidFill>
                <a:effectLst/>
                <a:latin typeface="Lucida Grande" panose="020B0600040502020204" pitchFamily="34" charset="0"/>
              </a:rPr>
              <a:t>“Yes,”</a:t>
            </a:r>
            <a:r>
              <a:rPr lang="en-US">
                <a:solidFill>
                  <a:srgbClr val="000000"/>
                </a:solidFill>
                <a:effectLst/>
                <a:latin typeface="Lucida Grande" panose="020B0600040502020204" pitchFamily="34" charset="0"/>
              </a:rPr>
              <a:t> Jesus replied, </a:t>
            </a:r>
            <a:r>
              <a:rPr lang="en-US">
                <a:solidFill>
                  <a:srgbClr val="FF2500"/>
                </a:solidFill>
                <a:effectLst/>
                <a:latin typeface="Lucida Grande" panose="020B0600040502020204" pitchFamily="34" charset="0"/>
              </a:rPr>
              <a:t>“and I assure you that everyone who has given up house or wife or brothers or parents or children, for the sake of the Kingdom of God,</a:t>
            </a:r>
            <a:r>
              <a:rPr lang="en-US">
                <a:solidFill>
                  <a:srgbClr val="000000"/>
                </a:solidFill>
                <a:effectLst/>
                <a:latin typeface="Lucida Grande" panose="020B0600040502020204" pitchFamily="34" charset="0"/>
              </a:rPr>
              <a:t> </a:t>
            </a:r>
            <a:r>
              <a:rPr lang="en-US" b="1" baseline="30000">
                <a:solidFill>
                  <a:srgbClr val="006699"/>
                </a:solidFill>
                <a:effectLst/>
                <a:latin typeface="Helvetica Neue" panose="02000503000000020004" pitchFamily="2" charset="0"/>
              </a:rPr>
              <a:t>30</a:t>
            </a:r>
            <a:r>
              <a:rPr lang="en-US">
                <a:solidFill>
                  <a:srgbClr val="FF2500"/>
                </a:solidFill>
                <a:effectLst/>
                <a:latin typeface="Lucida Grande" panose="020B0600040502020204" pitchFamily="34" charset="0"/>
              </a:rPr>
              <a:t> will be repaid many times over in this life, and will have eternal life in the world to come.”</a:t>
            </a:r>
            <a:r>
              <a:rPr lang="en-US">
                <a:solidFill>
                  <a:srgbClr val="000000"/>
                </a:solidFill>
                <a:effectLst/>
                <a:latin typeface="Lucida Grande" panose="020B0600040502020204" pitchFamily="34" charset="0"/>
              </a:rPr>
              <a:t> </a:t>
            </a:r>
            <a:endParaRPr lang="en-US">
              <a:solidFill>
                <a:srgbClr val="FF2500"/>
              </a:solidFill>
              <a:effectLst/>
              <a:latin typeface="Lucida Grande" panose="020B0600040502020204" pitchFamily="34" charset="0"/>
            </a:endParaRPr>
          </a:p>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0622816"/>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latin typeface="Lucida Grande" panose="020B0600040502020204" pitchFamily="34" charset="0"/>
              </a:rPr>
              <a:t>"This man’s question indicated that he viewed </a:t>
            </a:r>
            <a:r>
              <a:rPr lang="en-US" b="1" dirty="0">
                <a:effectLst/>
                <a:latin typeface="Lucida Grande" panose="020B0600040502020204" pitchFamily="34" charset="0"/>
              </a:rPr>
              <a:t>eternal life</a:t>
            </a:r>
            <a:r>
              <a:rPr lang="en-US" dirty="0">
                <a:effectLst/>
                <a:latin typeface="Lucida Grande" panose="020B0600040502020204" pitchFamily="34" charset="0"/>
              </a:rPr>
              <a:t> as something to be achieved by doing good (in contrast with Mark 10:15; cf. Matt. 19:16) and also that he felt insecure about his future destiny. References to </a:t>
            </a:r>
            <a:r>
              <a:rPr lang="en-US" b="1" dirty="0">
                <a:effectLst/>
                <a:latin typeface="Lucida Grande" panose="020B0600040502020204" pitchFamily="34" charset="0"/>
              </a:rPr>
              <a:t>eternal life</a:t>
            </a:r>
            <a:r>
              <a:rPr lang="en-US" dirty="0">
                <a:effectLst/>
                <a:latin typeface="Lucida Grande" panose="020B0600040502020204" pitchFamily="34" charset="0"/>
              </a:rPr>
              <a:t> (mentioned in Mark only in 10:17, 30), “entering God’s kingdom” (vv. 23-25), and being “saved” (v. 26) all focus on the future possession of life with God, though a person enters it now by accepting God’s rule in his earthly life. John’s Gospel emphasizes the present possession of eternal life."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effectLst/>
              <a:latin typeface="Lucida Grande" panose="020B06000405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latin typeface="Accordance" pitchFamily="2" charset="-79"/>
                <a:cs typeface="Accordance" pitchFamily="2" charset="-79"/>
              </a:rPr>
              <a:t>John D. Grassmick, </a:t>
            </a:r>
            <a:r>
              <a:rPr lang="en-US" i="1" dirty="0">
                <a:effectLst/>
                <a:latin typeface="Accordance" pitchFamily="2" charset="-79"/>
                <a:cs typeface="Accordance" pitchFamily="2" charset="-79"/>
              </a:rPr>
              <a:t>Mark</a:t>
            </a:r>
            <a:r>
              <a:rPr lang="en-US" dirty="0">
                <a:effectLst/>
                <a:latin typeface="Accordance" pitchFamily="2" charset="-79"/>
                <a:cs typeface="Accordance" pitchFamily="2" charset="-79"/>
              </a:rPr>
              <a:t> *(The Bible Knowledge Commentary; eds. John F. Walvoord and Roy B. Zuck; Accordance electronic ed. 2 vols.; Wheaton: Victor Books, 1983), 2:150.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effectLst/>
              <a:latin typeface="Lucida Grande" panose="020B0600040502020204" pitchFamily="34"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44094218"/>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385"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16386"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006699"/>
                </a:solidFill>
                <a:effectLst/>
                <a:latin typeface="Helvetica Neue" panose="02000503000000020004" pitchFamily="2" charset="0"/>
              </a:rPr>
              <a:t>Mark 10:17</a:t>
            </a:r>
            <a:r>
              <a:rPr lang="en-US" dirty="0">
                <a:effectLst/>
                <a:latin typeface="Lucida Grande" panose="020B0600040502020204" pitchFamily="34" charset="0"/>
              </a:rPr>
              <a:t>    As Jesus was starting out on his way to Jerusalem, a man came running up to him, knelt down, and asked, “Good Teacher, what must I do to inherit eternal life?”</a:t>
            </a:r>
          </a:p>
          <a:p>
            <a:r>
              <a:rPr lang="en-US" dirty="0"/>
              <a:t>———————</a:t>
            </a:r>
          </a:p>
          <a:p>
            <a:r>
              <a:rPr lang="en-US" dirty="0"/>
              <a:t>"</a:t>
            </a:r>
            <a:r>
              <a:rPr lang="en-US" dirty="0">
                <a:solidFill>
                  <a:srgbClr val="000000"/>
                </a:solidFill>
                <a:effectLst/>
                <a:latin typeface="Times New Roman" panose="02020603050405020304" pitchFamily="18" charset="0"/>
              </a:rPr>
              <a:t>His question was specifically, “What must I do to inherit eternal life?” In Jewish understanding, to “inherit eternal life” was to be resurrected and accepted for entrance into the messianic kingdom of the future (cf. Dan 12:2; 2 </a:t>
            </a:r>
            <a:r>
              <a:rPr lang="en-US" dirty="0" err="1">
                <a:solidFill>
                  <a:srgbClr val="000000"/>
                </a:solidFill>
                <a:effectLst/>
                <a:latin typeface="Times New Roman" panose="02020603050405020304" pitchFamily="18" charset="0"/>
              </a:rPr>
              <a:t>Macc</a:t>
            </a:r>
            <a:r>
              <a:rPr lang="en-US" dirty="0">
                <a:solidFill>
                  <a:srgbClr val="000000"/>
                </a:solidFill>
                <a:effectLst/>
                <a:latin typeface="Times New Roman" panose="02020603050405020304" pitchFamily="18" charset="0"/>
              </a:rPr>
              <a:t> 7:9).</a:t>
            </a:r>
          </a:p>
          <a:p>
            <a:r>
              <a:rPr lang="en-US" dirty="0">
                <a:solidFill>
                  <a:srgbClr val="000000"/>
                </a:solidFill>
                <a:effectLst/>
                <a:latin typeface="Times New Roman" panose="02020603050405020304" pitchFamily="18" charset="0"/>
              </a:rPr>
              <a:t>5 Notice Mark 10:30 in which Jesus spoke of “eternal life” in the “age to come.” So “to inherit eternal life” was an equivalent expression for entering the kingdom of God, referred to elsewhere as “inheriting the kingdom” (cf. Mt 25:34; 1 Cor 6:9, 10; 15:50; Gal 5:21). The NT is very clear that one can only do this by humbly coming to Jesus with a child-like faith in order to be born again (Mk 10:15; John 3:3; Col 1:13-14). The young man’s question in Mark 10:17, however, gives him away that he does not understand the right approach, for he asks, “What must I do?” The NT is clear that there is not anything we can “do” to merit eternal life. Receiving God’s forgiveness and eternal life do not come because of what we “do,” but only as a free gift of God’s grace."</a:t>
            </a:r>
          </a:p>
          <a:p>
            <a:endParaRPr lang="en-US" dirty="0">
              <a:solidFill>
                <a:srgbClr val="000000"/>
              </a:solidFill>
              <a:effectLst/>
              <a:latin typeface="Times New Roman" panose="02020603050405020304" pitchFamily="18" charset="0"/>
            </a:endParaRPr>
          </a:p>
          <a:p>
            <a:r>
              <a:rPr lang="en-US" dirty="0">
                <a:solidFill>
                  <a:srgbClr val="000000"/>
                </a:solidFill>
                <a:effectLst/>
                <a:latin typeface="Times New Roman" panose="02020603050405020304" pitchFamily="18" charset="0"/>
              </a:rPr>
              <a:t>—Paul Tanner, </a:t>
            </a:r>
            <a:r>
              <a:rPr lang="en-US" i="1" dirty="0">
                <a:solidFill>
                  <a:srgbClr val="000000"/>
                </a:solidFill>
                <a:effectLst/>
                <a:latin typeface="Times New Roman" panose="02020603050405020304" pitchFamily="18" charset="0"/>
              </a:rPr>
              <a:t>Following the Master</a:t>
            </a:r>
            <a:r>
              <a:rPr lang="en-US" i="0" dirty="0">
                <a:solidFill>
                  <a:srgbClr val="000000"/>
                </a:solidFill>
                <a:effectLst/>
                <a:latin typeface="Times New Roman" panose="02020603050405020304" pitchFamily="18" charset="0"/>
              </a:rPr>
              <a:t> (BEE World), 144</a:t>
            </a:r>
            <a:endParaRPr lang="en-US"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3222956216"/>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09"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17410"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006699"/>
                </a:solidFill>
                <a:effectLst/>
                <a:latin typeface="Helvetica Neue" panose="02000503000000020004" pitchFamily="2" charset="0"/>
              </a:rPr>
              <a:t>Mark 10:18</a:t>
            </a:r>
            <a:r>
              <a:rPr lang="en-US" dirty="0">
                <a:solidFill>
                  <a:srgbClr val="000000"/>
                </a:solidFill>
                <a:effectLst/>
                <a:latin typeface="Lucida Grande" panose="020B0600040502020204" pitchFamily="34" charset="0"/>
              </a:rPr>
              <a:t>    </a:t>
            </a:r>
            <a:r>
              <a:rPr lang="en-US" dirty="0">
                <a:solidFill>
                  <a:srgbClr val="FF2500"/>
                </a:solidFill>
                <a:effectLst/>
                <a:latin typeface="Lucida Grande" panose="020B0600040502020204" pitchFamily="34" charset="0"/>
              </a:rPr>
              <a:t>“Why do you call me good?”</a:t>
            </a:r>
            <a:r>
              <a:rPr lang="en-US" dirty="0">
                <a:solidFill>
                  <a:srgbClr val="000000"/>
                </a:solidFill>
                <a:effectLst/>
                <a:latin typeface="Lucida Grande" panose="020B0600040502020204" pitchFamily="34" charset="0"/>
              </a:rPr>
              <a:t> Jesus asked. </a:t>
            </a:r>
            <a:r>
              <a:rPr lang="en-US" dirty="0">
                <a:solidFill>
                  <a:srgbClr val="FF2500"/>
                </a:solidFill>
                <a:effectLst/>
                <a:latin typeface="Lucida Grande" panose="020B0600040502020204" pitchFamily="34" charset="0"/>
              </a:rPr>
              <a:t>“Only God is truly good.</a:t>
            </a:r>
            <a:r>
              <a:rPr lang="en-US" dirty="0">
                <a:solidFill>
                  <a:srgbClr val="000000"/>
                </a:solidFill>
                <a:effectLst/>
                <a:latin typeface="Lucida Grande" panose="020B0600040502020204" pitchFamily="34" charset="0"/>
              </a:rPr>
              <a:t> </a:t>
            </a:r>
            <a:endParaRPr lang="en-US" dirty="0">
              <a:solidFill>
                <a:srgbClr val="FF2500"/>
              </a:solidFill>
              <a:effectLst/>
              <a:latin typeface="Lucida Grande" panose="020B0600040502020204" pitchFamily="34" charset="0"/>
            </a:endParaRPr>
          </a:p>
          <a:p>
            <a:endParaRPr lang="en-US" dirty="0"/>
          </a:p>
          <a:p>
            <a:endParaRPr lang="en-US" dirty="0"/>
          </a:p>
        </p:txBody>
      </p:sp>
    </p:spTree>
    <p:extLst>
      <p:ext uri="{BB962C8B-B14F-4D97-AF65-F5344CB8AC3E}">
        <p14:creationId xmlns:p14="http://schemas.microsoft.com/office/powerpoint/2010/main" val="3569863054"/>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433"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18434"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006699"/>
                </a:solidFill>
                <a:effectLst/>
                <a:latin typeface="Helvetica Neue" panose="02000503000000020004" pitchFamily="2" charset="0"/>
              </a:rPr>
              <a:t>Mark 10:19 </a:t>
            </a:r>
            <a:r>
              <a:rPr lang="en-US" dirty="0">
                <a:solidFill>
                  <a:srgbClr val="FF2500"/>
                </a:solidFill>
                <a:effectLst/>
                <a:latin typeface="Lucida Grande" panose="020B0600040502020204" pitchFamily="34" charset="0"/>
              </a:rPr>
              <a:t> But to answer your question, you know the commandments: ‘You must not murder. You must not commit adultery. You must not steal. You must not testify falsely. You must not cheat anyone. Honor your father and mother.’</a:t>
            </a:r>
            <a:r>
              <a:rPr lang="en-US" baseline="30000" dirty="0">
                <a:solidFill>
                  <a:srgbClr val="FF2500"/>
                </a:solidFill>
                <a:effectLst/>
                <a:latin typeface="Lucida Grande" panose="020B0600040502020204" pitchFamily="34" charset="0"/>
              </a:rPr>
              <a:t>"</a:t>
            </a:r>
            <a:endParaRPr lang="en-US" dirty="0">
              <a:solidFill>
                <a:srgbClr val="FF2500"/>
              </a:solidFill>
              <a:effectLst/>
              <a:latin typeface="Lucida Grande" panose="020B0600040502020204" pitchFamily="34" charset="0"/>
            </a:endParaRPr>
          </a:p>
          <a:p>
            <a:r>
              <a:rPr lang="en-US" dirty="0"/>
              <a:t>————————</a:t>
            </a:r>
          </a:p>
          <a:p>
            <a:endParaRPr lang="en-US" dirty="0"/>
          </a:p>
          <a:p>
            <a:r>
              <a:rPr lang="en-US" dirty="0"/>
              <a:t>Jesus sought to show him that he was not good after all by having him evaluate himself by the Ten Commandments.</a:t>
            </a:r>
          </a:p>
          <a:p>
            <a:endParaRPr lang="en-US" dirty="0"/>
          </a:p>
        </p:txBody>
      </p:sp>
    </p:spTree>
    <p:extLst>
      <p:ext uri="{BB962C8B-B14F-4D97-AF65-F5344CB8AC3E}">
        <p14:creationId xmlns:p14="http://schemas.microsoft.com/office/powerpoint/2010/main" val="1445932214"/>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7"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19458"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006699"/>
                </a:solidFill>
                <a:effectLst/>
                <a:latin typeface="Helvetica Neue" panose="02000503000000020004" pitchFamily="2" charset="0"/>
              </a:rPr>
              <a:t>Mark 10:20</a:t>
            </a:r>
            <a:r>
              <a:rPr lang="en-US" dirty="0">
                <a:effectLst/>
                <a:latin typeface="Lucida Grande" panose="020B0600040502020204" pitchFamily="34" charset="0"/>
              </a:rPr>
              <a:t>    “Teacher,” the man replied, “I’ve obeyed all these commandments since I was young.”</a:t>
            </a:r>
          </a:p>
          <a:p>
            <a:endParaRPr lang="en-US" dirty="0"/>
          </a:p>
          <a:p>
            <a:r>
              <a:rPr lang="en-US" dirty="0"/>
              <a:t>——————————</a:t>
            </a:r>
          </a:p>
          <a:p>
            <a:r>
              <a:rPr lang="en-US" dirty="0"/>
              <a:t>This shows that the man was self-deluded that he was the only person in the world who was good! He should have known </a:t>
            </a:r>
            <a:r>
              <a:rPr lang="en-US" dirty="0">
                <a:solidFill>
                  <a:srgbClr val="000000"/>
                </a:solidFill>
                <a:effectLst/>
                <a:latin typeface="Times New Roman" panose="02020603050405020304" pitchFamily="18" charset="0"/>
              </a:rPr>
              <a:t>Isa 64:6, “all our so-called righteous acts are like a menstrual rag in your sight.”</a:t>
            </a:r>
          </a:p>
          <a:p>
            <a:r>
              <a:rPr lang="en-US" dirty="0"/>
              <a:t> </a:t>
            </a:r>
          </a:p>
        </p:txBody>
      </p:sp>
    </p:spTree>
    <p:extLst>
      <p:ext uri="{BB962C8B-B14F-4D97-AF65-F5344CB8AC3E}">
        <p14:creationId xmlns:p14="http://schemas.microsoft.com/office/powerpoint/2010/main" val="3291337964"/>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481"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0482"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006699"/>
                </a:solidFill>
                <a:effectLst/>
                <a:latin typeface="Helvetica Neue" panose="02000503000000020004" pitchFamily="2" charset="0"/>
              </a:rPr>
              <a:t>Mark 10:21</a:t>
            </a:r>
            <a:r>
              <a:rPr lang="en-US" dirty="0">
                <a:effectLst/>
                <a:latin typeface="Lucida Grande" panose="020B0600040502020204" pitchFamily="34" charset="0"/>
              </a:rPr>
              <a:t>    Looking at the man, Jesus felt genuine love for him.</a:t>
            </a:r>
          </a:p>
        </p:txBody>
      </p:sp>
    </p:spTree>
    <p:extLst>
      <p:ext uri="{BB962C8B-B14F-4D97-AF65-F5344CB8AC3E}">
        <p14:creationId xmlns:p14="http://schemas.microsoft.com/office/powerpoint/2010/main" val="3580640799"/>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5"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1506"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006699"/>
                </a:solidFill>
                <a:effectLst/>
                <a:latin typeface="Helvetica Neue" panose="02000503000000020004" pitchFamily="2" charset="0"/>
              </a:rPr>
              <a:t>Mark 10:21</a:t>
            </a:r>
            <a:r>
              <a:rPr lang="en-US" dirty="0">
                <a:effectLst/>
                <a:latin typeface="Lucida Grande" panose="020B0600040502020204" pitchFamily="34" charset="0"/>
              </a:rPr>
              <a:t>   </a:t>
            </a:r>
            <a:r>
              <a:rPr lang="en-US" dirty="0">
                <a:solidFill>
                  <a:srgbClr val="FF2500"/>
                </a:solidFill>
                <a:effectLst/>
                <a:latin typeface="Lucida Grande" panose="020B0600040502020204" pitchFamily="34" charset="0"/>
              </a:rPr>
              <a:t>“There is still one thing you haven’t done,”</a:t>
            </a:r>
            <a:r>
              <a:rPr lang="en-US" dirty="0">
                <a:solidFill>
                  <a:srgbClr val="000000"/>
                </a:solidFill>
                <a:effectLst/>
                <a:latin typeface="Lucida Grande" panose="020B0600040502020204" pitchFamily="34" charset="0"/>
              </a:rPr>
              <a:t> he told him.</a:t>
            </a:r>
            <a:endParaRPr lang="en-US" dirty="0">
              <a:solidFill>
                <a:srgbClr val="FF2500"/>
              </a:solidFill>
              <a:effectLst/>
              <a:latin typeface="Lucida Grande" panose="020B0600040502020204" pitchFamily="34" charset="0"/>
            </a:endParaRPr>
          </a:p>
        </p:txBody>
      </p:sp>
    </p:spTree>
    <p:extLst>
      <p:ext uri="{BB962C8B-B14F-4D97-AF65-F5344CB8AC3E}">
        <p14:creationId xmlns:p14="http://schemas.microsoft.com/office/powerpoint/2010/main" val="3302960714"/>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529"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2530"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006699"/>
                </a:solidFill>
                <a:effectLst/>
                <a:latin typeface="Helvetica Neue" panose="02000503000000020004" pitchFamily="2" charset="0"/>
              </a:rPr>
              <a:t>Mark 10:21</a:t>
            </a:r>
            <a:r>
              <a:rPr lang="en-US" dirty="0">
                <a:effectLst/>
                <a:latin typeface="Lucida Grande" panose="020B0600040502020204" pitchFamily="34" charset="0"/>
              </a:rPr>
              <a:t>   </a:t>
            </a:r>
            <a:r>
              <a:rPr lang="en-US" dirty="0">
                <a:solidFill>
                  <a:srgbClr val="FF2500"/>
                </a:solidFill>
                <a:effectLst/>
                <a:latin typeface="Lucida Grande" panose="020B0600040502020204" pitchFamily="34" charset="0"/>
              </a:rPr>
              <a:t>“Go and sell all your possessions and give the money to the poor, and you will have treasure in heaven. Then come, follow me.”</a:t>
            </a:r>
          </a:p>
          <a:p>
            <a:endParaRPr lang="en-US" dirty="0"/>
          </a:p>
        </p:txBody>
      </p:sp>
    </p:spTree>
    <p:extLst>
      <p:ext uri="{BB962C8B-B14F-4D97-AF65-F5344CB8AC3E}">
        <p14:creationId xmlns:p14="http://schemas.microsoft.com/office/powerpoint/2010/main" val="1029638131"/>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3"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3554"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006699"/>
                </a:solidFill>
                <a:effectLst/>
                <a:latin typeface="Helvetica Neue" panose="02000503000000020004" pitchFamily="2" charset="0"/>
              </a:rPr>
              <a:t>Mark 10:22</a:t>
            </a:r>
            <a:r>
              <a:rPr lang="en-US" dirty="0">
                <a:effectLst/>
                <a:latin typeface="Lucida Grande" panose="020B0600040502020204" pitchFamily="34" charset="0"/>
              </a:rPr>
              <a:t>    At this the man’s face fell, and he went away sad, for he had many possessions.</a:t>
            </a:r>
          </a:p>
          <a:p>
            <a:endParaRPr lang="en-US" dirty="0"/>
          </a:p>
        </p:txBody>
      </p:sp>
    </p:spTree>
    <p:extLst>
      <p:ext uri="{BB962C8B-B14F-4D97-AF65-F5344CB8AC3E}">
        <p14:creationId xmlns:p14="http://schemas.microsoft.com/office/powerpoint/2010/main" val="1793096463"/>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577"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24578"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r>
              <a:rPr lang="en-US" b="1" dirty="0">
                <a:solidFill>
                  <a:srgbClr val="006699"/>
                </a:solidFill>
                <a:effectLst/>
                <a:latin typeface="Helvetica Neue" panose="02000503000000020004" pitchFamily="2" charset="0"/>
              </a:rPr>
              <a:t>Mark 10:23</a:t>
            </a:r>
            <a:r>
              <a:rPr lang="en-US" dirty="0">
                <a:solidFill>
                  <a:srgbClr val="000000"/>
                </a:solidFill>
                <a:effectLst/>
                <a:latin typeface="Lucida Grande" panose="020B0600040502020204" pitchFamily="34" charset="0"/>
              </a:rPr>
              <a:t>    Jesus looked around and said to his disciples, </a:t>
            </a:r>
            <a:r>
              <a:rPr lang="en-US" dirty="0">
                <a:solidFill>
                  <a:srgbClr val="FF2500"/>
                </a:solidFill>
                <a:effectLst/>
                <a:latin typeface="Lucida Grande" panose="020B0600040502020204" pitchFamily="34" charset="0"/>
              </a:rPr>
              <a:t>“How hard it is for the rich to enter the Kingdom of God!”</a:t>
            </a:r>
            <a:endParaRPr lang="en-US" dirty="0"/>
          </a:p>
        </p:txBody>
      </p:sp>
    </p:spTree>
    <p:extLst>
      <p:ext uri="{BB962C8B-B14F-4D97-AF65-F5344CB8AC3E}">
        <p14:creationId xmlns:p14="http://schemas.microsoft.com/office/powerpoint/2010/main" val="3187521464"/>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CB965DBC-AF30-A142-04A1-14A760D8E024}"/>
            </a:ext>
          </a:extLst>
        </p:cNvPr>
        <p:cNvGrpSpPr/>
        <p:nvPr/>
      </p:nvGrpSpPr>
      <p:grpSpPr>
        <a:xfrm>
          <a:off x="0" y="0"/>
          <a:ext cx="0" cy="0"/>
          <a:chOff x="0" y="0"/>
          <a:chExt cx="0" cy="0"/>
        </a:xfrm>
      </p:grpSpPr>
      <p:sp>
        <p:nvSpPr>
          <p:cNvPr id="24577" name="Text Box 1">
            <a:extLst>
              <a:ext uri="{FF2B5EF4-FFF2-40B4-BE49-F238E27FC236}">
                <a16:creationId xmlns:a16="http://schemas.microsoft.com/office/drawing/2014/main" id="{33AF292B-BCE2-88AE-0107-9B7B1578F60C}"/>
              </a:ext>
            </a:extLst>
          </p:cNvPr>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4578" name="Text Box 2">
            <a:extLst>
              <a:ext uri="{FF2B5EF4-FFF2-40B4-BE49-F238E27FC236}">
                <a16:creationId xmlns:a16="http://schemas.microsoft.com/office/drawing/2014/main" id="{079CC649-1E56-4821-2418-86F4065E5961}"/>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r>
              <a:rPr lang="en-US" b="1" dirty="0">
                <a:solidFill>
                  <a:srgbClr val="006699"/>
                </a:solidFill>
                <a:effectLst/>
                <a:latin typeface="Helvetica Neue" panose="02000503000000020004" pitchFamily="2" charset="0"/>
              </a:rPr>
              <a:t>Mark 10:24</a:t>
            </a:r>
            <a:r>
              <a:rPr lang="en-US" dirty="0">
                <a:solidFill>
                  <a:srgbClr val="000000"/>
                </a:solidFill>
                <a:effectLst/>
                <a:latin typeface="Lucida Grande" panose="020B0600040502020204" pitchFamily="34" charset="0"/>
              </a:rPr>
              <a:t>    This amazed them. But Jesus said again, </a:t>
            </a:r>
            <a:r>
              <a:rPr lang="en-US" dirty="0">
                <a:solidFill>
                  <a:srgbClr val="FF2500"/>
                </a:solidFill>
                <a:effectLst/>
                <a:latin typeface="Lucida Grande" panose="020B0600040502020204" pitchFamily="34" charset="0"/>
              </a:rPr>
              <a:t>“Dear children, it is very hard to enter the Kingdom of God.</a:t>
            </a:r>
            <a:r>
              <a:rPr lang="en-US" dirty="0">
                <a:solidFill>
                  <a:srgbClr val="000000"/>
                </a:solidFill>
                <a:effectLst/>
                <a:latin typeface="Lucida Grande" panose="020B0600040502020204" pitchFamily="34" charset="0"/>
              </a:rPr>
              <a:t> </a:t>
            </a:r>
            <a:r>
              <a:rPr lang="en-US" b="1" baseline="30000" dirty="0">
                <a:solidFill>
                  <a:srgbClr val="006699"/>
                </a:solidFill>
                <a:effectLst/>
                <a:latin typeface="Helvetica Neue" panose="02000503000000020004" pitchFamily="2" charset="0"/>
              </a:rPr>
              <a:t>25</a:t>
            </a:r>
            <a:r>
              <a:rPr lang="en-US" dirty="0">
                <a:solidFill>
                  <a:srgbClr val="FF2500"/>
                </a:solidFill>
                <a:effectLst/>
                <a:latin typeface="Lucida Grande" panose="020B0600040502020204" pitchFamily="34" charset="0"/>
              </a:rPr>
              <a:t> In fact, it is easier for a camel to go through the eye of a needle than for a rich person to enter the Kingdom of God!”</a:t>
            </a:r>
          </a:p>
          <a:p>
            <a:endParaRPr lang="en-US" dirty="0">
              <a:effectLst/>
              <a:latin typeface="Lucida Grande" panose="020B0600040502020204" pitchFamily="34" charset="0"/>
            </a:endParaRPr>
          </a:p>
          <a:p>
            <a:r>
              <a:rPr lang="en-US" b="1" dirty="0">
                <a:solidFill>
                  <a:srgbClr val="006699"/>
                </a:solidFill>
                <a:effectLst/>
                <a:latin typeface="Helvetica Neue" panose="02000503000000020004" pitchFamily="2" charset="0"/>
              </a:rPr>
              <a:t>Mark 10:26</a:t>
            </a:r>
            <a:r>
              <a:rPr lang="en-US" dirty="0">
                <a:effectLst/>
                <a:latin typeface="Lucida Grande" panose="020B0600040502020204" pitchFamily="34" charset="0"/>
              </a:rPr>
              <a:t>    The disciples were astounded. “Then who in the world can be saved?” they asked.</a:t>
            </a:r>
            <a:endParaRPr lang="en-US" dirty="0"/>
          </a:p>
          <a:p>
            <a:r>
              <a:rPr lang="en-US" dirty="0"/>
              <a:t>—————————</a:t>
            </a:r>
          </a:p>
          <a:p>
            <a:r>
              <a:rPr lang="en-US" dirty="0"/>
              <a:t>LC-06-Preparation-184</a:t>
            </a:r>
          </a:p>
          <a:p>
            <a:r>
              <a:rPr lang="en-US" dirty="0"/>
              <a:t>NS-01-Matt15-28—slide 102</a:t>
            </a:r>
          </a:p>
        </p:txBody>
      </p:sp>
    </p:spTree>
    <p:extLst>
      <p:ext uri="{BB962C8B-B14F-4D97-AF65-F5344CB8AC3E}">
        <p14:creationId xmlns:p14="http://schemas.microsoft.com/office/powerpoint/2010/main" val="2028335145"/>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CB965DBC-AF30-A142-04A1-14A760D8E024}"/>
            </a:ext>
          </a:extLst>
        </p:cNvPr>
        <p:cNvGrpSpPr/>
        <p:nvPr/>
      </p:nvGrpSpPr>
      <p:grpSpPr>
        <a:xfrm>
          <a:off x="0" y="0"/>
          <a:ext cx="0" cy="0"/>
          <a:chOff x="0" y="0"/>
          <a:chExt cx="0" cy="0"/>
        </a:xfrm>
      </p:grpSpPr>
      <p:sp>
        <p:nvSpPr>
          <p:cNvPr id="24577" name="Text Box 1">
            <a:extLst>
              <a:ext uri="{FF2B5EF4-FFF2-40B4-BE49-F238E27FC236}">
                <a16:creationId xmlns:a16="http://schemas.microsoft.com/office/drawing/2014/main" id="{33AF292B-BCE2-88AE-0107-9B7B1578F60C}"/>
              </a:ext>
            </a:extLst>
          </p:cNvPr>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4578" name="Text Box 2">
            <a:extLst>
              <a:ext uri="{FF2B5EF4-FFF2-40B4-BE49-F238E27FC236}">
                <a16:creationId xmlns:a16="http://schemas.microsoft.com/office/drawing/2014/main" id="{079CC649-1E56-4821-2418-86F4065E5961}"/>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r>
              <a:rPr lang="en-US" dirty="0"/>
              <a:t>Q: Is Jesus explaining something difficult or impossible?</a:t>
            </a:r>
          </a:p>
          <a:p>
            <a:endParaRPr lang="en-US" dirty="0"/>
          </a:p>
          <a:p>
            <a:r>
              <a:rPr lang="en-US" dirty="0"/>
              <a:t>A: Humanly speaking, a camel cannot fit through a normal-sized needle, so it is impossible. Some understand this to mean that a wealthy person cannot enter heaven through their wealth (an impossibility).</a:t>
            </a:r>
          </a:p>
          <a:p>
            <a:endParaRPr lang="en-US" dirty="0"/>
          </a:p>
          <a:p>
            <a:r>
              <a:rPr lang="en-US" dirty="0"/>
              <a:t>Others say that riches often prevent the wealthy from seeing their need for Jesus (a difficulty).</a:t>
            </a:r>
          </a:p>
          <a:p>
            <a:endParaRPr lang="en-US" dirty="0"/>
          </a:p>
          <a:p>
            <a:r>
              <a:rPr lang="en-US" dirty="0"/>
              <a:t>Which is correct? Both are theologically sound, but which view best fits the context?</a:t>
            </a:r>
          </a:p>
          <a:p>
            <a:endParaRPr lang="en-US" dirty="0"/>
          </a:p>
          <a:p>
            <a:r>
              <a:rPr lang="en-US" dirty="0"/>
              <a:t>—————————</a:t>
            </a:r>
          </a:p>
          <a:p>
            <a:r>
              <a:rPr lang="en-US" dirty="0"/>
              <a:t>LC-06-Preparation-185</a:t>
            </a:r>
          </a:p>
          <a:p>
            <a:r>
              <a:rPr lang="en-US" dirty="0"/>
              <a:t>NS-01-Matt15-28—slide 103</a:t>
            </a:r>
          </a:p>
        </p:txBody>
      </p:sp>
    </p:spTree>
    <p:extLst>
      <p:ext uri="{BB962C8B-B14F-4D97-AF65-F5344CB8AC3E}">
        <p14:creationId xmlns:p14="http://schemas.microsoft.com/office/powerpoint/2010/main" val="2729151406"/>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B752B968-B574-CFAF-2F9E-A9A76BB360AB}"/>
            </a:ext>
          </a:extLst>
        </p:cNvPr>
        <p:cNvGrpSpPr/>
        <p:nvPr/>
      </p:nvGrpSpPr>
      <p:grpSpPr>
        <a:xfrm>
          <a:off x="0" y="0"/>
          <a:ext cx="0" cy="0"/>
          <a:chOff x="0" y="0"/>
          <a:chExt cx="0" cy="0"/>
        </a:xfrm>
      </p:grpSpPr>
      <p:sp>
        <p:nvSpPr>
          <p:cNvPr id="24577" name="Text Box 1">
            <a:extLst>
              <a:ext uri="{FF2B5EF4-FFF2-40B4-BE49-F238E27FC236}">
                <a16:creationId xmlns:a16="http://schemas.microsoft.com/office/drawing/2014/main" id="{DF6B5524-2F8E-36E9-7223-274B1FC3E5B7}"/>
              </a:ext>
            </a:extLst>
          </p:cNvPr>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24578" name="Text Box 2">
            <a:extLst>
              <a:ext uri="{FF2B5EF4-FFF2-40B4-BE49-F238E27FC236}">
                <a16:creationId xmlns:a16="http://schemas.microsoft.com/office/drawing/2014/main" id="{34D00AD6-D39E-0487-9A84-A6A8C291D251}"/>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r>
              <a:rPr lang="en-US" dirty="0"/>
              <a:t>Joseph Dillow presents an alternate view:</a:t>
            </a:r>
          </a:p>
          <a:p>
            <a:endParaRPr lang="en-US" i="0" dirty="0"/>
          </a:p>
          <a:p>
            <a:r>
              <a:rPr lang="en-US" sz="1200" i="0" kern="1200">
                <a:solidFill>
                  <a:schemeClr val="tx1"/>
                </a:solidFill>
                <a:effectLst/>
                <a:latin typeface="+mn-lt"/>
                <a:ea typeface="+mn-ea"/>
                <a:cs typeface="+mn-cs"/>
              </a:rPr>
              <a:t>"Are Works a Condition for Entering the Kingdom?</a:t>
            </a:r>
          </a:p>
          <a:p>
            <a:endParaRPr lang="en-US" sz="1200" i="0" kern="1200">
              <a:solidFill>
                <a:schemeClr val="tx1"/>
              </a:solidFill>
              <a:effectLst/>
              <a:latin typeface="+mn-lt"/>
              <a:ea typeface="+mn-ea"/>
              <a:cs typeface="+mn-cs"/>
            </a:endParaRPr>
          </a:p>
          <a:p>
            <a:r>
              <a:rPr lang="en-US" sz="1200" i="0" kern="1200">
                <a:solidFill>
                  <a:schemeClr val="tx1"/>
                </a:solidFill>
                <a:effectLst/>
                <a:latin typeface="+mn-lt"/>
                <a:ea typeface="+mn-ea"/>
                <a:cs typeface="+mn-cs"/>
              </a:rPr>
              <a:t>The New Testament includes 23 references to entering the kingdom, entering into “life,” seeking “life,” or seeking the kingdom.</a:t>
            </a:r>
            <a:r>
              <a:rPr lang="en-US" sz="1200" i="0" kern="1200" baseline="30000">
                <a:solidFill>
                  <a:schemeClr val="tx1"/>
                </a:solidFill>
                <a:effectLst/>
                <a:latin typeface="+mn-lt"/>
                <a:ea typeface="+mn-ea"/>
                <a:cs typeface="+mn-cs"/>
              </a:rPr>
              <a:t>731</a:t>
            </a:r>
            <a:r>
              <a:rPr lang="en-US" sz="1200" i="0" kern="1200">
                <a:solidFill>
                  <a:schemeClr val="tx1"/>
                </a:solidFill>
                <a:effectLst/>
                <a:latin typeface="+mn-lt"/>
                <a:ea typeface="+mn-ea"/>
                <a:cs typeface="+mn-cs"/>
              </a:rPr>
              <a:t> These passages, commonly called the “entry sayings,” are usually understood to refer to entrance into personal salvation either now or in the eschatological future. However, in many of these passages, entry into the kingdom or into “life” appears to be predicated on works.</a:t>
            </a:r>
            <a:r>
              <a:rPr lang="en-US" sz="1200" i="0" kern="1200" baseline="30000">
                <a:solidFill>
                  <a:schemeClr val="tx1"/>
                </a:solidFill>
                <a:effectLst/>
                <a:latin typeface="+mn-lt"/>
                <a:ea typeface="+mn-ea"/>
                <a:cs typeface="+mn-cs"/>
              </a:rPr>
              <a:t>732</a:t>
            </a:r>
            <a:r>
              <a:rPr lang="en-US" sz="1200" i="0" kern="1200">
                <a:solidFill>
                  <a:schemeClr val="tx1"/>
                </a:solidFill>
                <a:effectLst/>
                <a:latin typeface="+mn-lt"/>
                <a:ea typeface="+mn-ea"/>
                <a:cs typeface="+mn-cs"/>
              </a:rPr>
              <a:t> If the traditional idea that “the kingdom” always refers to individual salvation and that “entrance into the kingdom” always refers to “getting saved” or going to heaven when one dies is accepted, as Bill did, then there emerges an apparent conflict with the faith-alone gospel of the New Testament.</a:t>
            </a:r>
          </a:p>
          <a:p>
            <a:endParaRPr lang="en-US" sz="1200" i="0" kern="1200">
              <a:solidFill>
                <a:schemeClr val="tx1"/>
              </a:solidFill>
              <a:effectLst/>
              <a:latin typeface="+mn-lt"/>
              <a:ea typeface="+mn-ea"/>
              <a:cs typeface="+mn-cs"/>
            </a:endParaRPr>
          </a:p>
          <a:p>
            <a:r>
              <a:rPr lang="en-US" sz="1200" i="0" kern="1200">
                <a:solidFill>
                  <a:schemeClr val="tx1"/>
                </a:solidFill>
                <a:effectLst/>
                <a:latin typeface="+mn-lt"/>
                <a:ea typeface="+mn-ea"/>
                <a:cs typeface="+mn-cs"/>
              </a:rPr>
              <a:t>For example, to “enter the kingdom”</a:t>
            </a:r>
            <a:r>
              <a:rPr lang="en-US" sz="1200" i="0" kern="1200" baseline="30000">
                <a:solidFill>
                  <a:schemeClr val="tx1"/>
                </a:solidFill>
                <a:effectLst/>
                <a:latin typeface="+mn-lt"/>
                <a:ea typeface="+mn-ea"/>
                <a:cs typeface="+mn-cs"/>
              </a:rPr>
              <a:t>733</a:t>
            </a:r>
            <a:r>
              <a:rPr lang="en-US" sz="1200" i="0" kern="1200">
                <a:solidFill>
                  <a:schemeClr val="tx1"/>
                </a:solidFill>
                <a:effectLst/>
                <a:latin typeface="+mn-lt"/>
                <a:ea typeface="+mn-ea"/>
                <a:cs typeface="+mn-cs"/>
              </a:rPr>
              <a:t> requires a righteousness that is greater than that of the scribes and Pharisees (Matthew 5:20).</a:t>
            </a:r>
            <a:r>
              <a:rPr lang="en-US" sz="1200" i="0" kern="1200" baseline="30000">
                <a:solidFill>
                  <a:schemeClr val="tx1"/>
                </a:solidFill>
                <a:effectLst/>
                <a:latin typeface="+mn-lt"/>
                <a:ea typeface="+mn-ea"/>
                <a:cs typeface="+mn-cs"/>
              </a:rPr>
              <a:t>734</a:t>
            </a:r>
            <a:r>
              <a:rPr lang="en-US" sz="1200" i="0" kern="1200">
                <a:solidFill>
                  <a:schemeClr val="tx1"/>
                </a:solidFill>
                <a:effectLst/>
                <a:latin typeface="+mn-lt"/>
                <a:ea typeface="+mn-ea"/>
                <a:cs typeface="+mn-cs"/>
              </a:rPr>
              <a:t> Those who enter the kingdom must do so through the path of discipleship, the narrow gate (Matthew 7:13, 14). In order to enter the kingdom, one must do the “will of the Father,” that is, obey the precepts taught in the Sermon on the Mount (Matthew 7:21).</a:t>
            </a:r>
            <a:r>
              <a:rPr lang="en-US" sz="1200" i="0" kern="1200" baseline="30000">
                <a:solidFill>
                  <a:schemeClr val="tx1"/>
                </a:solidFill>
                <a:effectLst/>
                <a:latin typeface="+mn-lt"/>
                <a:ea typeface="+mn-ea"/>
                <a:cs typeface="+mn-cs"/>
              </a:rPr>
              <a:t>735</a:t>
            </a:r>
            <a:r>
              <a:rPr lang="en-US" sz="1200" i="0" kern="1200">
                <a:solidFill>
                  <a:schemeClr val="tx1"/>
                </a:solidFill>
                <a:effectLst/>
                <a:latin typeface="+mn-lt"/>
                <a:ea typeface="+mn-ea"/>
                <a:cs typeface="+mn-cs"/>
              </a:rPr>
              <a:t> To “enter into life,” which is an equivalent phrase, one must deal radically with sin, reject it, and remove it from one’s lifestyle (Matthew 18:3, 9).</a:t>
            </a:r>
            <a:r>
              <a:rPr lang="en-US" sz="1200" i="0" kern="1200" baseline="30000">
                <a:solidFill>
                  <a:schemeClr val="tx1"/>
                </a:solidFill>
                <a:effectLst/>
                <a:latin typeface="+mn-lt"/>
                <a:ea typeface="+mn-ea"/>
                <a:cs typeface="+mn-cs"/>
              </a:rPr>
              <a:t>736</a:t>
            </a:r>
            <a:r>
              <a:rPr lang="en-US" sz="1200" i="0" kern="1200">
                <a:solidFill>
                  <a:schemeClr val="tx1"/>
                </a:solidFill>
                <a:effectLst/>
                <a:latin typeface="+mn-lt"/>
                <a:ea typeface="+mn-ea"/>
                <a:cs typeface="+mn-cs"/>
              </a:rPr>
              <a:t> To enter the kingdom, one must be “converted” (Matthew 18:3, 9). Jesus tells the rich young ruler that to “enter into life” (which he equates with entering the kingdom, v. 23) one must “keep the commandments” (Matthew 19:17).</a:t>
            </a:r>
            <a:r>
              <a:rPr lang="en-US" sz="1200" i="0" kern="1200" baseline="30000">
                <a:solidFill>
                  <a:schemeClr val="tx1"/>
                </a:solidFill>
                <a:effectLst/>
                <a:latin typeface="+mn-lt"/>
                <a:ea typeface="+mn-ea"/>
                <a:cs typeface="+mn-cs"/>
              </a:rPr>
              <a:t>737</a:t>
            </a:r>
            <a:r>
              <a:rPr lang="en-US" sz="1200" i="0" kern="1200">
                <a:solidFill>
                  <a:schemeClr val="tx1"/>
                </a:solidFill>
                <a:effectLst/>
                <a:latin typeface="+mn-lt"/>
                <a:ea typeface="+mn-ea"/>
                <a:cs typeface="+mn-cs"/>
              </a:rPr>
              <a:t> Strenuous moral effort is required if one is to enter the kingdom (Mark 10:24, “how hard”).</a:t>
            </a:r>
          </a:p>
          <a:p>
            <a:endParaRPr lang="en-US" sz="1200" i="0" kern="1200">
              <a:solidFill>
                <a:schemeClr val="tx1"/>
              </a:solidFill>
              <a:effectLst/>
              <a:latin typeface="+mn-lt"/>
              <a:ea typeface="+mn-ea"/>
              <a:cs typeface="+mn-cs"/>
            </a:endParaRPr>
          </a:p>
          <a:p>
            <a:r>
              <a:rPr lang="en-US" sz="1200" i="0" kern="1200">
                <a:solidFill>
                  <a:schemeClr val="tx1"/>
                </a:solidFill>
                <a:effectLst/>
                <a:latin typeface="+mn-lt"/>
                <a:ea typeface="+mn-ea"/>
                <a:cs typeface="+mn-cs"/>
              </a:rPr>
              <a:t>It should be obvious to any unbiased reader that the calls to enter the kingdom are conditioned upon works. Neonomian writers, believing that entering the kingdom means “going to heaven,” simply call a spade a spade and in agreement with the Catholics boldly assert that salvation is secured by non-meritorious, God-produced works in the believer. It is disappointing that the Evangelical Theological Society, is now publishing books and articles advocating this viewpoint. A recent example from the pen of Edmund Neufeld says, “Each [beatitude] is an aspect of the condition by which the follower of Christ receives salvation from God.”</a:t>
            </a:r>
            <a:r>
              <a:rPr lang="en-US" sz="1200" i="0" kern="1200" baseline="30000">
                <a:solidFill>
                  <a:schemeClr val="tx1"/>
                </a:solidFill>
                <a:effectLst/>
                <a:latin typeface="+mn-lt"/>
                <a:ea typeface="+mn-ea"/>
                <a:cs typeface="+mn-cs"/>
              </a:rPr>
              <a:t>738</a:t>
            </a:r>
          </a:p>
          <a:p>
            <a:endParaRPr lang="en-US" sz="1200" i="0" kern="1200">
              <a:solidFill>
                <a:schemeClr val="tx1"/>
              </a:solidFill>
              <a:effectLst/>
              <a:latin typeface="+mn-lt"/>
              <a:ea typeface="+mn-ea"/>
              <a:cs typeface="+mn-cs"/>
            </a:endParaRPr>
          </a:p>
          <a:p>
            <a:r>
              <a:rPr lang="en-US" sz="1200" i="0" kern="1200">
                <a:solidFill>
                  <a:schemeClr val="tx1"/>
                </a:solidFill>
                <a:effectLst/>
                <a:latin typeface="+mn-lt"/>
                <a:ea typeface="+mn-ea"/>
                <a:cs typeface="+mn-cs"/>
              </a:rPr>
              <a:t>In the following discussion I will argue that the calls to enter the kingdom in the Gospel of Matthew are all addressed to those who are already born again. They are challenges to live out one’s faith, not always invitations to personal salvation, entrance into heaven, or entrance into the Millennial Kingdom. The next three chapters will be devoted to establishing this understanding of the “entry” sayings."</a:t>
            </a:r>
          </a:p>
          <a:p>
            <a:endParaRPr lang="en-US" sz="1200" i="0" kern="1200">
              <a:solidFill>
                <a:schemeClr val="tx1"/>
              </a:solidFill>
              <a:effectLst/>
              <a:latin typeface="+mn-lt"/>
              <a:ea typeface="+mn-ea"/>
              <a:cs typeface="+mn-cs"/>
            </a:endParaRPr>
          </a:p>
          <a:p>
            <a:r>
              <a:rPr lang="en-US" sz="1200" i="0" kern="1200">
                <a:solidFill>
                  <a:schemeClr val="tx1"/>
                </a:solidFill>
                <a:effectLst/>
                <a:latin typeface="+mn-lt"/>
                <a:ea typeface="+mn-ea"/>
                <a:cs typeface="+mn-cs"/>
              </a:rPr>
              <a:t>731 The “entry sayings” refer to these phrases: (1) “enter the kingdom of heaven” (Matthew 5:20; 7:21; 18:3; 19:23, 24; 23:13; Mark 9:47; 10:15, 25; Luke 18:17, 24, 25; John 3:5; Acts 14:22); (2) “entering into life” (Matthew 18:8, 9; 19:17; Mark 9:43; (3) “seeking life” (Luke 17:33; Romans 2:7); (4)</a:t>
            </a:r>
          </a:p>
          <a:p>
            <a:r>
              <a:rPr lang="en-US" sz="1200" i="0" kern="1200">
                <a:solidFill>
                  <a:schemeClr val="tx1"/>
                </a:solidFill>
                <a:effectLst/>
                <a:latin typeface="+mn-lt"/>
                <a:ea typeface="+mn-ea"/>
                <a:cs typeface="+mn-cs"/>
              </a:rPr>
              <a:t>“seeking the kingdom” (Matthew 6:33; 13:45; Luke 12:31). These seem to be parallel and explain one another.</a:t>
            </a:r>
          </a:p>
          <a:p>
            <a:endParaRPr lang="en-US" sz="1200" i="0" kern="1200">
              <a:solidFill>
                <a:schemeClr val="tx1"/>
              </a:solidFill>
              <a:effectLst/>
              <a:latin typeface="+mn-lt"/>
              <a:ea typeface="+mn-ea"/>
              <a:cs typeface="+mn-cs"/>
            </a:endParaRPr>
          </a:p>
          <a:p>
            <a:r>
              <a:rPr lang="en-US" sz="1200" i="0" kern="1200">
                <a:solidFill>
                  <a:schemeClr val="tx1"/>
                </a:solidFill>
                <a:effectLst/>
                <a:latin typeface="+mn-lt"/>
                <a:ea typeface="+mn-ea"/>
                <a:cs typeface="+mn-cs"/>
              </a:rPr>
              <a:t>732 See G. Todd Wilson, "Conditions for Entering the Kingdom," Perspectives in Religious Studies 5 (Spring 1978): 40.</a:t>
            </a:r>
          </a:p>
          <a:p>
            <a:endParaRPr lang="en-US" sz="1200" i="0" kern="1200">
              <a:solidFill>
                <a:schemeClr val="tx1"/>
              </a:solidFill>
              <a:effectLst/>
              <a:latin typeface="+mn-lt"/>
              <a:ea typeface="+mn-ea"/>
              <a:cs typeface="+mn-cs"/>
            </a:endParaRPr>
          </a:p>
          <a:p>
            <a:r>
              <a:rPr lang="en-US" sz="1200" i="0" kern="1200">
                <a:solidFill>
                  <a:schemeClr val="tx1"/>
                </a:solidFill>
                <a:effectLst/>
                <a:latin typeface="+mn-lt"/>
                <a:ea typeface="+mn-ea"/>
                <a:cs typeface="+mn-cs"/>
              </a:rPr>
              <a:t>733 Equivalent expressions to “enter the kingdom” are “enter into life” and “enter into joy” and in some cases “inherit the kingdom” (see Schneider, “eiserchomai,” TDNT, 2.677).</a:t>
            </a:r>
          </a:p>
          <a:p>
            <a:endParaRPr lang="en-US" sz="1200" i="0" kern="1200">
              <a:solidFill>
                <a:schemeClr val="tx1"/>
              </a:solidFill>
              <a:effectLst/>
              <a:latin typeface="+mn-lt"/>
              <a:ea typeface="+mn-ea"/>
              <a:cs typeface="+mn-cs"/>
            </a:endParaRPr>
          </a:p>
          <a:p>
            <a:r>
              <a:rPr lang="en-US" sz="1200" i="0" kern="1200">
                <a:solidFill>
                  <a:schemeClr val="tx1"/>
                </a:solidFill>
                <a:effectLst/>
                <a:latin typeface="+mn-lt"/>
                <a:ea typeface="+mn-ea"/>
                <a:cs typeface="+mn-cs"/>
              </a:rPr>
              <a:t>734 Some understand this “greater righteousness” to refer to either forensic justification or a characteristic of all who are saved. However, as will be demonstrated later, both these options are inconsistent with the context. See pp. 233 ff.</a:t>
            </a:r>
          </a:p>
          <a:p>
            <a:endParaRPr lang="en-US" sz="1200" i="0" kern="1200">
              <a:solidFill>
                <a:schemeClr val="tx1"/>
              </a:solidFill>
              <a:effectLst/>
              <a:latin typeface="+mn-lt"/>
              <a:ea typeface="+mn-ea"/>
              <a:cs typeface="+mn-cs"/>
            </a:endParaRPr>
          </a:p>
          <a:p>
            <a:r>
              <a:rPr lang="en-US" sz="1200" i="0" kern="1200">
                <a:solidFill>
                  <a:schemeClr val="tx1"/>
                </a:solidFill>
                <a:effectLst/>
                <a:latin typeface="+mn-lt"/>
                <a:ea typeface="+mn-ea"/>
                <a:cs typeface="+mn-cs"/>
              </a:rPr>
              <a:t>735 To obey the will of the Father seems to refer to good works in Matthew 12:50. And it is highly unlikely that the “will of the Father” in the context of the Sermon on the Mount is to believe on Christ of </a:t>
            </a:r>
          </a:p>
          <a:p>
            <a:r>
              <a:rPr lang="en-US" sz="1200" i="0" kern="1200">
                <a:solidFill>
                  <a:schemeClr val="tx1"/>
                </a:solidFill>
                <a:effectLst/>
                <a:latin typeface="+mn-lt"/>
                <a:ea typeface="+mn-ea"/>
                <a:cs typeface="+mn-cs"/>
              </a:rPr>
              <a:t>salvation as it is in John 6:40. For discussion of this phrase, see pp. 306 ff.</a:t>
            </a:r>
          </a:p>
          <a:p>
            <a:endParaRPr lang="en-US" sz="1200" i="0" kern="1200">
              <a:solidFill>
                <a:schemeClr val="tx1"/>
              </a:solidFill>
              <a:effectLst/>
              <a:latin typeface="+mn-lt"/>
              <a:ea typeface="+mn-ea"/>
              <a:cs typeface="+mn-cs"/>
            </a:endParaRPr>
          </a:p>
          <a:p>
            <a:r>
              <a:rPr lang="en-US" sz="1200" i="0" kern="1200">
                <a:solidFill>
                  <a:schemeClr val="tx1"/>
                </a:solidFill>
                <a:effectLst/>
                <a:latin typeface="+mn-lt"/>
                <a:ea typeface="+mn-ea"/>
                <a:cs typeface="+mn-cs"/>
              </a:rPr>
              <a:t>736 “This unconditional orientation to the coming kingdom demands sacrifice, namely, a clean break with everything that would hinder or prejudice the newly established existence of man before God (cf. the sayings about offences in Matthew 18:8 ff.),”ibid., 2.677</a:t>
            </a:r>
          </a:p>
          <a:p>
            <a:endParaRPr lang="en-US" sz="1200" i="0" kern="1200">
              <a:solidFill>
                <a:schemeClr val="tx1"/>
              </a:solidFill>
              <a:effectLst/>
              <a:latin typeface="+mn-lt"/>
              <a:ea typeface="+mn-ea"/>
              <a:cs typeface="+mn-cs"/>
            </a:endParaRPr>
          </a:p>
          <a:p>
            <a:r>
              <a:rPr lang="en-US" sz="1200" i="0" kern="1200">
                <a:solidFill>
                  <a:schemeClr val="tx1"/>
                </a:solidFill>
                <a:effectLst/>
                <a:latin typeface="+mn-lt"/>
                <a:ea typeface="+mn-ea"/>
                <a:cs typeface="+mn-cs"/>
              </a:rPr>
              <a:t>737 True, the disciples ask, “Who then can be saved?” As already demonstrated, “saved” does not have to refer to soteriological entrance into heaven. As has been shown earlier, the salvation in view is the deliverance of the soul by self-denying discipleship to Christ, leading to high honor and reward in the kingdom, see pp. 202 ff.</a:t>
            </a:r>
          </a:p>
          <a:p>
            <a:endParaRPr lang="en-US" sz="1200" i="0" kern="1200">
              <a:solidFill>
                <a:schemeClr val="tx1"/>
              </a:solidFill>
              <a:effectLst/>
              <a:latin typeface="+mn-lt"/>
              <a:ea typeface="+mn-ea"/>
              <a:cs typeface="+mn-cs"/>
            </a:endParaRPr>
          </a:p>
          <a:p>
            <a:r>
              <a:rPr lang="en-US" sz="1200" i="0" kern="1200">
                <a:solidFill>
                  <a:schemeClr val="tx1"/>
                </a:solidFill>
                <a:effectLst/>
                <a:latin typeface="+mn-lt"/>
                <a:ea typeface="+mn-ea"/>
                <a:cs typeface="+mn-cs"/>
              </a:rPr>
              <a:t>738 Edmund K. Neufeld, "The Gospel in the Gospels: Answering the Question 'What must I do to be saved?' From the Synoptics," JETS 51, no. 2 (June 2008): 273.</a:t>
            </a:r>
          </a:p>
          <a:p>
            <a:endParaRPr lang="en-US" sz="1200" i="0" kern="1200">
              <a:solidFill>
                <a:schemeClr val="tx1"/>
              </a:solidFill>
              <a:effectLst/>
              <a:latin typeface="+mn-lt"/>
              <a:ea typeface="+mn-ea"/>
              <a:cs typeface="+mn-cs"/>
            </a:endParaRPr>
          </a:p>
          <a:p>
            <a:r>
              <a:rPr lang="en-US" sz="1200" i="0" kern="1200">
                <a:solidFill>
                  <a:schemeClr val="tx1"/>
                </a:solidFill>
                <a:effectLst/>
                <a:latin typeface="+mn-lt"/>
                <a:ea typeface="+mn-ea"/>
                <a:cs typeface="+mn-cs"/>
              </a:rPr>
              <a:t>—Joseph Dillow, </a:t>
            </a:r>
            <a:r>
              <a:rPr lang="en-US" sz="1200" i="1" kern="1200">
                <a:solidFill>
                  <a:schemeClr val="tx1"/>
                </a:solidFill>
                <a:effectLst/>
                <a:latin typeface="+mn-lt"/>
                <a:ea typeface="+mn-ea"/>
                <a:cs typeface="+mn-cs"/>
              </a:rPr>
              <a:t>Final Destiny</a:t>
            </a:r>
            <a:r>
              <a:rPr lang="en-US" sz="1200" i="0" kern="1200">
                <a:solidFill>
                  <a:schemeClr val="tx1"/>
                </a:solidFill>
                <a:effectLst/>
                <a:latin typeface="+mn-lt"/>
                <a:ea typeface="+mn-ea"/>
                <a:cs typeface="+mn-cs"/>
              </a:rPr>
              <a:t>, 230-31</a:t>
            </a:r>
            <a:endParaRPr lang="en-US" dirty="0"/>
          </a:p>
          <a:p>
            <a:endParaRPr lang="en-US" dirty="0"/>
          </a:p>
          <a:p>
            <a:r>
              <a:rPr lang="en-US" dirty="0"/>
              <a:t>—————————</a:t>
            </a:r>
          </a:p>
          <a:p>
            <a:r>
              <a:rPr lang="en-US" dirty="0"/>
              <a:t>LC-06-Preparation-186</a:t>
            </a:r>
          </a:p>
          <a:p>
            <a:r>
              <a:rPr lang="en-US" dirty="0"/>
              <a:t>NS-01-Matt15-28—slide 104</a:t>
            </a:r>
          </a:p>
        </p:txBody>
      </p:sp>
    </p:spTree>
    <p:extLst>
      <p:ext uri="{BB962C8B-B14F-4D97-AF65-F5344CB8AC3E}">
        <p14:creationId xmlns:p14="http://schemas.microsoft.com/office/powerpoint/2010/main" val="287278049"/>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1"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5602"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r>
              <a:rPr lang="en-US" b="1" dirty="0">
                <a:solidFill>
                  <a:srgbClr val="006699"/>
                </a:solidFill>
                <a:effectLst/>
                <a:latin typeface="Helvetica Neue" panose="02000503000000020004" pitchFamily="2" charset="0"/>
              </a:rPr>
              <a:t>Mark 10:27</a:t>
            </a:r>
            <a:r>
              <a:rPr lang="en-US" dirty="0">
                <a:solidFill>
                  <a:srgbClr val="000000"/>
                </a:solidFill>
                <a:effectLst/>
                <a:latin typeface="Lucida Grande" panose="020B0600040502020204" pitchFamily="34" charset="0"/>
              </a:rPr>
              <a:t>    Jesus looked at them intently and said, </a:t>
            </a:r>
            <a:r>
              <a:rPr lang="en-US" dirty="0">
                <a:solidFill>
                  <a:srgbClr val="FF2500"/>
                </a:solidFill>
                <a:effectLst/>
                <a:latin typeface="Lucida Grande" panose="020B0600040502020204" pitchFamily="34" charset="0"/>
              </a:rPr>
              <a:t>“Humanly speaking, it is impossible. But not with God. Everything is possible with God.”</a:t>
            </a:r>
          </a:p>
          <a:p>
            <a:endParaRPr lang="en-US" dirty="0">
              <a:effectLst/>
              <a:latin typeface="Lucida Grande" panose="020B0600040502020204" pitchFamily="34" charset="0"/>
            </a:endParaRPr>
          </a:p>
          <a:p>
            <a:r>
              <a:rPr lang="en-US" b="1" dirty="0">
                <a:solidFill>
                  <a:srgbClr val="006699"/>
                </a:solidFill>
                <a:effectLst/>
                <a:latin typeface="Helvetica Neue" panose="02000503000000020004" pitchFamily="2" charset="0"/>
              </a:rPr>
              <a:t>Mark 10:28</a:t>
            </a:r>
            <a:r>
              <a:rPr lang="en-US" dirty="0">
                <a:effectLst/>
                <a:latin typeface="Lucida Grande" panose="020B0600040502020204" pitchFamily="34" charset="0"/>
              </a:rPr>
              <a:t>    Then Peter began to speak up. “We’ve given up everything to follow you,” he said.</a:t>
            </a:r>
          </a:p>
          <a:p>
            <a:endParaRPr lang="en-US" dirty="0">
              <a:effectLst/>
              <a:latin typeface="Lucida Grande" panose="020B0600040502020204" pitchFamily="34" charset="0"/>
            </a:endParaRPr>
          </a:p>
          <a:p>
            <a:r>
              <a:rPr lang="en-US" b="1" dirty="0">
                <a:solidFill>
                  <a:srgbClr val="006699"/>
                </a:solidFill>
                <a:effectLst/>
                <a:latin typeface="Helvetica Neue" panose="02000503000000020004" pitchFamily="2" charset="0"/>
              </a:rPr>
              <a:t>Mark 10:29</a:t>
            </a:r>
            <a:r>
              <a:rPr lang="en-US" dirty="0">
                <a:solidFill>
                  <a:srgbClr val="000000"/>
                </a:solidFill>
                <a:effectLst/>
                <a:latin typeface="Lucida Grande" panose="020B0600040502020204" pitchFamily="34" charset="0"/>
              </a:rPr>
              <a:t>    </a:t>
            </a:r>
            <a:r>
              <a:rPr lang="en-US" dirty="0">
                <a:solidFill>
                  <a:srgbClr val="FF2500"/>
                </a:solidFill>
                <a:effectLst/>
                <a:latin typeface="Lucida Grande" panose="020B0600040502020204" pitchFamily="34" charset="0"/>
              </a:rPr>
              <a:t>“Yes,”</a:t>
            </a:r>
            <a:r>
              <a:rPr lang="en-US" dirty="0">
                <a:solidFill>
                  <a:srgbClr val="000000"/>
                </a:solidFill>
                <a:effectLst/>
                <a:latin typeface="Lucida Grande" panose="020B0600040502020204" pitchFamily="34" charset="0"/>
              </a:rPr>
              <a:t> Jesus replied, </a:t>
            </a:r>
            <a:r>
              <a:rPr lang="en-US" dirty="0">
                <a:solidFill>
                  <a:srgbClr val="FF2500"/>
                </a:solidFill>
                <a:effectLst/>
                <a:latin typeface="Lucida Grande" panose="020B0600040502020204" pitchFamily="34" charset="0"/>
              </a:rPr>
              <a:t>“and I assure you that everyone who has given up house or brothers or sisters or mother or father or children or property, for my sake and for the Good News,</a:t>
            </a:r>
            <a:r>
              <a:rPr lang="en-US" dirty="0">
                <a:solidFill>
                  <a:srgbClr val="000000"/>
                </a:solidFill>
                <a:effectLst/>
                <a:latin typeface="Lucida Grande" panose="020B0600040502020204" pitchFamily="34" charset="0"/>
              </a:rPr>
              <a:t> </a:t>
            </a:r>
            <a:r>
              <a:rPr lang="en-US" b="1" baseline="30000" dirty="0">
                <a:solidFill>
                  <a:srgbClr val="006699"/>
                </a:solidFill>
                <a:effectLst/>
                <a:latin typeface="Helvetica Neue" panose="02000503000000020004" pitchFamily="2" charset="0"/>
              </a:rPr>
              <a:t>30</a:t>
            </a:r>
            <a:r>
              <a:rPr lang="en-US" dirty="0">
                <a:solidFill>
                  <a:srgbClr val="FF2500"/>
                </a:solidFill>
                <a:effectLst/>
                <a:latin typeface="Lucida Grande" panose="020B0600040502020204" pitchFamily="34" charset="0"/>
              </a:rPr>
              <a:t> will receive now in return a hundred times as many houses, brothers, sisters, mothers, children, and property—along with persecution. And in the world to come that person will have eternal life.</a:t>
            </a:r>
            <a:r>
              <a:rPr lang="en-US" dirty="0">
                <a:solidFill>
                  <a:srgbClr val="000000"/>
                </a:solidFill>
                <a:effectLst/>
                <a:latin typeface="Lucida Grande" panose="020B0600040502020204" pitchFamily="34" charset="0"/>
              </a:rPr>
              <a:t> </a:t>
            </a:r>
            <a:r>
              <a:rPr lang="en-US" b="1" baseline="30000" dirty="0">
                <a:solidFill>
                  <a:srgbClr val="006699"/>
                </a:solidFill>
                <a:effectLst/>
                <a:latin typeface="Helvetica Neue" panose="02000503000000020004" pitchFamily="2" charset="0"/>
              </a:rPr>
              <a:t>31</a:t>
            </a:r>
            <a:r>
              <a:rPr lang="en-US" dirty="0">
                <a:solidFill>
                  <a:srgbClr val="FF2500"/>
                </a:solidFill>
                <a:effectLst/>
                <a:latin typeface="Lucida Grande" panose="020B0600040502020204" pitchFamily="34" charset="0"/>
              </a:rPr>
              <a:t> But many who are the greatest now will be least important then, and those who seem least important now will be the greatest then.”</a:t>
            </a:r>
          </a:p>
          <a:p>
            <a:endParaRPr lang="en-US" dirty="0"/>
          </a:p>
        </p:txBody>
      </p:sp>
    </p:spTree>
    <p:extLst>
      <p:ext uri="{BB962C8B-B14F-4D97-AF65-F5344CB8AC3E}">
        <p14:creationId xmlns:p14="http://schemas.microsoft.com/office/powerpoint/2010/main" val="3999526205"/>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_____________</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latin typeface="Times New Roman" charset="0"/>
                <a:cs typeface="Geneva" charset="0"/>
              </a:rPr>
              <a:t>LC-06-Preparation of the Disciples-146</a:t>
            </a:r>
            <a:endParaRPr lang="en-US" dirty="0"/>
          </a:p>
          <a:p>
            <a:r>
              <a:rPr lang="en-US" dirty="0"/>
              <a:t>NS-03-Luke13-24—slide 74</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357491-AF78-4EAC-91FC-8D2D6145DAF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40604183"/>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DB73C010-2D26-5649-ADE3-69E75CD5359E}" type="slidenum">
              <a:rPr kumimoji="0" lang="en-US" sz="1200" b="0" i="0" u="none" strike="noStrike" kern="1200" cap="none" spc="0" normalizeH="0" baseline="0" noProof="0">
                <a:ln>
                  <a:noFill/>
                </a:ln>
                <a:solidFill>
                  <a:prstClr val="black"/>
                </a:solidFill>
                <a:effectLst/>
                <a:uLnTx/>
                <a:uFillTx/>
                <a:latin typeface="Times New Roman"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125</a:t>
            </a:fld>
            <a:endParaRPr kumimoji="0" lang="en-US" sz="1200" b="0" i="0" u="none" strike="noStrike" kern="1200" cap="none" spc="0" normalizeH="0" baseline="0" noProof="0">
              <a:ln>
                <a:noFill/>
              </a:ln>
              <a:solidFill>
                <a:prstClr val="black"/>
              </a:solidFill>
              <a:effectLst/>
              <a:uLnTx/>
              <a:uFillTx/>
              <a:latin typeface="Times New Roman" charset="0"/>
              <a:ea typeface="ＭＳ Ｐゴシック" charset="0"/>
            </a:endParaRPr>
          </a:p>
        </p:txBody>
      </p:sp>
      <p:sp>
        <p:nvSpPr>
          <p:cNvPr id="114690" name="Rectangle 2"/>
          <p:cNvSpPr>
            <a:spLocks noGrp="1" noRot="1" noChangeAspect="1" noChangeArrowheads="1" noTextEdit="1"/>
          </p:cNvSpPr>
          <p:nvPr>
            <p:ph type="sldImg"/>
          </p:nvPr>
        </p:nvSpPr>
        <p:spPr>
          <a:ln/>
        </p:spPr>
      </p:sp>
      <p:sp>
        <p:nvSpPr>
          <p:cNvPr id="114691"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algn="r" rtl="1" eaLnBrk="1" hangingPunct="1"/>
            <a:r>
              <a:rPr lang="ar-JO" dirty="0">
                <a:latin typeface="Times New Roman" charset="0"/>
                <a:cs typeface="Geneva" charset="0"/>
              </a:rPr>
              <a:t>كثيرًا ما كان الأنبياء ينظرون إلى المستقبَل دون أن يعلموا مدى بُعْدِ الفترة الزمنيَّة التي كانت نبوَّاتهم تُشير إليها. إنَّ الأمر يشبه شخصًا يقف على قمَّة جبلٍ وينظر إلى الأُفق الممتدِّ أمام ناظرَيه فيرى ما يبدو ظاهريًّا أنَّه جَبَلٌ واحدٌ. ولكنْ إذا وقَفَ الشخص أمام هذه الجبال نفسه من الجانب (مِثْل المقطع العرْضيِّ)، فإنَّه سيرى بوضوحٍ وجود فجواتٍ كبيرةٍ تفصل بين قمم هذه الجبال، وهكذا هي النظرة التي تكون لدينا لأحداثٍ في المستقبَل بَعْد آلاف السنوات. توجد عمومًا خمس فتراتٍ زمنيَّة، بما في ذلك الفتر ة الزمنيَّة التي تشمل عصْرَ النبيِّ نفسه. وقد تنبَّأ إشعياء على وجه الخصوص عن كلِّ واحدةٍ من هذه الفترات الزمنيَّة في الأصحاحات والمقاطع الكتابيَّة المذكورة في الرسم التوضيحيِّ أعلاه.</a:t>
            </a:r>
            <a:endParaRPr lang="en-US" dirty="0">
              <a:latin typeface="Times New Roman" charset="0"/>
              <a:cs typeface="Geneva" charset="0"/>
            </a:endParaRPr>
          </a:p>
          <a:p>
            <a:pPr algn="r" eaLnBrk="1" hangingPunct="1"/>
            <a:endParaRPr lang="en-US" dirty="0">
              <a:latin typeface="Times New Roman" charset="0"/>
              <a:cs typeface="Geneva" charset="0"/>
            </a:endParaRPr>
          </a:p>
          <a:p>
            <a:pPr marL="0" marR="0" lvl="0" indent="0" algn="l" defTabSz="449263" rtl="0" eaLnBrk="1" fontAlgn="base" latinLnBrk="0" hangingPunct="1">
              <a:lnSpc>
                <a:spcPct val="100000"/>
              </a:lnSpc>
              <a:spcBef>
                <a:spcPct val="30000"/>
              </a:spcBef>
              <a:spcAft>
                <a:spcPct val="0"/>
              </a:spcAft>
              <a:buClr>
                <a:srgbClr val="000000"/>
              </a:buClr>
              <a:buSzPct val="100000"/>
              <a:buFont typeface="Times New Roman" charset="0"/>
              <a:buNone/>
              <a:tabLst/>
              <a:defRPr/>
            </a:pPr>
            <a:r>
              <a:rPr lang="en-US" dirty="0">
                <a:latin typeface="Times New Roman" charset="0"/>
                <a:cs typeface="Geneva" charset="0"/>
              </a:rPr>
              <a:t>The prophets often looked to the future </a:t>
            </a:r>
            <a:r>
              <a:rPr lang="en-US" baseline="0" dirty="0">
                <a:latin typeface="Times New Roman" charset="0"/>
                <a:cs typeface="Geneva" charset="0"/>
              </a:rPr>
              <a:t>but did not know how far their prophecies referred. It is like a person standing on a mountain looking into the distance and seeing what appears to be the same mountain. However, the person standing at these same mountains from the side can clearly see significant gaps between the peaks. Such is the viewpoint that we have thousands of years later. There generally existed five time periods, including the prophet’s own era. Isaiah especially prophesied of each of these time periods in the chapters above.</a:t>
            </a:r>
          </a:p>
          <a:p>
            <a:pPr eaLnBrk="1" hangingPunct="1"/>
            <a:r>
              <a:rPr lang="en-US" baseline="0" dirty="0">
                <a:latin typeface="Times New Roman" charset="0"/>
                <a:cs typeface="Geneva" charset="0"/>
              </a:rPr>
              <a:t>____________</a:t>
            </a:r>
          </a:p>
          <a:p>
            <a:pPr marL="0" marR="0" lvl="0" indent="0" algn="l" defTabSz="449263" rtl="0" eaLnBrk="1" fontAlgn="base" latinLnBrk="0" hangingPunct="1">
              <a:lnSpc>
                <a:spcPct val="100000"/>
              </a:lnSpc>
              <a:spcBef>
                <a:spcPct val="30000"/>
              </a:spcBef>
              <a:spcAft>
                <a:spcPct val="0"/>
              </a:spcAft>
              <a:buClr>
                <a:srgbClr val="000000"/>
              </a:buClr>
              <a:buSzPct val="100000"/>
              <a:buFont typeface="Times New Roman" charset="0"/>
              <a:buNone/>
              <a:tabLst/>
              <a:defRPr/>
            </a:pPr>
            <a:r>
              <a:rPr lang="en-US" baseline="0" dirty="0">
                <a:latin typeface="Times New Roman" charset="0"/>
                <a:cs typeface="Geneva" charset="0"/>
              </a:rPr>
              <a:t>Common-334</a:t>
            </a:r>
          </a:p>
          <a:p>
            <a:pPr eaLnBrk="1" hangingPunct="1"/>
            <a:r>
              <a:rPr lang="en-US" baseline="0" dirty="0">
                <a:latin typeface="Times New Roman" charset="0"/>
                <a:cs typeface="Geneva" charset="0"/>
              </a:rPr>
              <a:t>BE-31-Obadiah-64</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latin typeface="Times New Roman" charset="0"/>
                <a:cs typeface="Geneva" charset="0"/>
              </a:rPr>
              <a:t>LC-06-Preparation of the Disciples-148</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NS-03-Luke13-24—slide 75</a:t>
            </a:r>
            <a:endParaRPr lang="en-US" baseline="0" dirty="0">
              <a:latin typeface="Times New Roman" charset="0"/>
              <a:cs typeface="Geneva" charset="0"/>
            </a:endParaRPr>
          </a:p>
          <a:p>
            <a:pPr eaLnBrk="1" hangingPunct="1"/>
            <a:r>
              <a:rPr lang="en-US" baseline="0" dirty="0">
                <a:latin typeface="Times New Roman" charset="0"/>
                <a:cs typeface="Geneva" charset="0"/>
              </a:rPr>
              <a:t>OS-OT_Book_Overviews-782_pp42a_and_347a-613</a:t>
            </a:r>
          </a:p>
          <a:p>
            <a:pPr eaLnBrk="1" hangingPunct="1"/>
            <a:r>
              <a:rPr lang="en-US" baseline="0" dirty="0">
                <a:latin typeface="Times New Roman" charset="0"/>
                <a:cs typeface="Geneva" charset="0"/>
              </a:rPr>
              <a:t>OS-23-Prophets_Introduction-19</a:t>
            </a:r>
          </a:p>
          <a:p>
            <a:pPr eaLnBrk="1" hangingPunct="1"/>
            <a:r>
              <a:rPr lang="en-US" baseline="0" dirty="0">
                <a:latin typeface="Times New Roman" charset="0"/>
                <a:cs typeface="Geneva" charset="0"/>
              </a:rPr>
              <a:t>OS-23-Isaiah1-12—slide 362</a:t>
            </a:r>
          </a:p>
          <a:p>
            <a:pPr eaLnBrk="1" hangingPunct="1"/>
            <a:r>
              <a:rPr lang="en-US" baseline="0" dirty="0">
                <a:latin typeface="Times New Roman" charset="0"/>
                <a:cs typeface="Geneva" charset="0"/>
              </a:rPr>
              <a:t>OS-31-Obadiah-13</a:t>
            </a:r>
          </a:p>
          <a:p>
            <a:pPr algn="r" eaLnBrk="1" hangingPunct="1"/>
            <a:endParaRPr lang="en-US" dirty="0">
              <a:latin typeface="Times New Roman" charset="0"/>
              <a:cs typeface="Geneva" charset="0"/>
            </a:endParaRPr>
          </a:p>
        </p:txBody>
      </p:sp>
    </p:spTree>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9970" name="Rectangle 3"/>
          <p:cNvSpPr>
            <a:spLocks noGrp="1" noChangeArrowheads="1"/>
          </p:cNvSpPr>
          <p:nvPr>
            <p:ph type="dt" sz="quarter"/>
          </p:nvPr>
        </p:nvSpPr>
        <p:spPr>
          <a:noFill/>
        </p:spPr>
        <p:txBody>
          <a:bodyPr/>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pitchFamily="34" charset="0"/>
              <a:buNone/>
              <a:tabLst>
                <a:tab pos="723900" algn="l"/>
                <a:tab pos="1447800" algn="l"/>
                <a:tab pos="2171700" algn="l"/>
                <a:tab pos="2895600" algn="l"/>
              </a:tabLst>
              <a:defRPr/>
            </a:pPr>
            <a:r>
              <a:rPr kumimoji="0" lang="en-GB" sz="1200" b="0" i="0" u="none" strike="noStrike" kern="1200" cap="none" spc="0" normalizeH="0" baseline="0" noProof="0">
                <a:ln>
                  <a:noFill/>
                </a:ln>
                <a:solidFill>
                  <a:srgbClr val="FFFFFF"/>
                </a:solidFill>
                <a:effectLst/>
                <a:uLnTx/>
                <a:uFillTx/>
                <a:latin typeface="Calibri" pitchFamily="34" charset="0"/>
                <a:ea typeface="Arial Unicode MS" pitchFamily="34" charset="-128"/>
                <a:cs typeface="Arial Unicode MS" pitchFamily="34" charset="-128"/>
              </a:rPr>
              <a:t>10/06/10</a:t>
            </a:r>
          </a:p>
        </p:txBody>
      </p:sp>
      <p:sp>
        <p:nvSpPr>
          <p:cNvPr id="339971" name="Rectangle 7"/>
          <p:cNvSpPr>
            <a:spLocks noGrp="1" noChangeArrowheads="1"/>
          </p:cNvSpPr>
          <p:nvPr>
            <p:ph type="sldNum" sz="quarter"/>
          </p:nvPr>
        </p:nvSpPr>
        <p:spPr>
          <a:noFill/>
        </p:spPr>
        <p:txBody>
          <a:bodyPr/>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pitchFamily="34" charset="0"/>
              <a:buNone/>
              <a:tabLst>
                <a:tab pos="723900" algn="l"/>
                <a:tab pos="1447800" algn="l"/>
                <a:tab pos="2171700" algn="l"/>
                <a:tab pos="2895600" algn="l"/>
              </a:tabLst>
              <a:defRPr/>
            </a:pPr>
            <a:fld id="{5A8E4D5F-6556-4A83-A3B6-0ACC9BD8C58E}" type="slidenum">
              <a:rPr kumimoji="0" lang="en-GB" sz="1200" b="0" i="0" u="none" strike="noStrike" kern="1200" cap="none" spc="0" normalizeH="0" baseline="0" noProof="0" smtClean="0">
                <a:ln>
                  <a:noFill/>
                </a:ln>
                <a:solidFill>
                  <a:srgbClr val="FFFFFF"/>
                </a:solidFill>
                <a:effectLst/>
                <a:uLnTx/>
                <a:uFillTx/>
                <a:latin typeface="Calibri" pitchFamily="34" charset="0"/>
                <a:ea typeface="MS PGothic" pitchFamily="34" charset="-128"/>
                <a:cs typeface="+mn-cs"/>
              </a:rPr>
              <a:pPr marL="0" marR="0" lvl="0" indent="0" algn="r" defTabSz="449263" rtl="0" eaLnBrk="1" fontAlgn="base" latinLnBrk="0" hangingPunct="1">
                <a:lnSpc>
                  <a:spcPct val="100000"/>
                </a:lnSpc>
                <a:spcBef>
                  <a:spcPct val="0"/>
                </a:spcBef>
                <a:spcAft>
                  <a:spcPct val="0"/>
                </a:spcAft>
                <a:buClr>
                  <a:srgbClr val="000000"/>
                </a:buClr>
                <a:buSzPct val="100000"/>
                <a:buFont typeface="Calibri" pitchFamily="34" charset="0"/>
                <a:buNone/>
                <a:tabLst>
                  <a:tab pos="723900" algn="l"/>
                  <a:tab pos="1447800" algn="l"/>
                  <a:tab pos="2171700" algn="l"/>
                  <a:tab pos="2895600" algn="l"/>
                </a:tabLst>
                <a:defRPr/>
              </a:pPr>
              <a:t>126</a:t>
            </a:fld>
            <a:endParaRPr kumimoji="0" lang="en-GB" sz="1200" b="0" i="0" u="none" strike="noStrike" kern="1200" cap="none" spc="0" normalizeH="0" baseline="0" noProof="0">
              <a:ln>
                <a:noFill/>
              </a:ln>
              <a:solidFill>
                <a:srgbClr val="FFFFFF"/>
              </a:solidFill>
              <a:effectLst/>
              <a:uLnTx/>
              <a:uFillTx/>
              <a:latin typeface="Calibri" pitchFamily="34" charset="0"/>
              <a:ea typeface="MS PGothic" pitchFamily="34" charset="-128"/>
              <a:cs typeface="+mn-cs"/>
            </a:endParaRPr>
          </a:p>
        </p:txBody>
      </p:sp>
      <p:sp>
        <p:nvSpPr>
          <p:cNvPr id="339972" name="Text Box 1"/>
          <p:cNvSpPr txBox="1">
            <a:spLocks noChangeArrowheads="1"/>
          </p:cNvSpPr>
          <p:nvPr/>
        </p:nvSpPr>
        <p:spPr bwMode="auto">
          <a:xfrm>
            <a:off x="3884613" y="8685213"/>
            <a:ext cx="2971800" cy="457200"/>
          </a:xfrm>
          <a:prstGeom prst="rect">
            <a:avLst/>
          </a:prstGeom>
          <a:noFill/>
          <a:ln w="9525">
            <a:noFill/>
            <a:miter lim="800000"/>
            <a:headEnd/>
            <a:tailEnd/>
          </a:ln>
        </p:spPr>
        <p:txBody>
          <a:bodyPr lIns="90000" tIns="46800" rIns="90000" bIns="46800" anchor="b"/>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pitchFamily="34" charset="0"/>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fld id="{45749F25-D825-4DDB-80E9-AF3341CAA53D}" type="slidenum">
              <a:rPr kumimoji="0" lang="en-GB" sz="1200" b="0" i="0" u="none" strike="noStrike" kern="1200" cap="none" spc="0" normalizeH="0" baseline="0" noProof="0">
                <a:ln>
                  <a:noFill/>
                </a:ln>
                <a:solidFill>
                  <a:srgbClr val="000000"/>
                </a:solidFill>
                <a:effectLst/>
                <a:uLnTx/>
                <a:uFillTx/>
                <a:latin typeface="Calibri" pitchFamily="34" charset="0"/>
                <a:ea typeface="MS PGothic" pitchFamily="34" charset="-128"/>
                <a:cs typeface="+mn-cs"/>
              </a:rPr>
              <a:pPr marL="0" marR="0" lvl="0" indent="0" algn="r" defTabSz="449263" rtl="0" eaLnBrk="1" fontAlgn="base" latinLnBrk="0" hangingPunct="1">
                <a:lnSpc>
                  <a:spcPct val="100000"/>
                </a:lnSpc>
                <a:spcBef>
                  <a:spcPct val="0"/>
                </a:spcBef>
                <a:spcAft>
                  <a:spcPct val="0"/>
                </a:spcAft>
                <a:buClr>
                  <a:srgbClr val="000000"/>
                </a:buClr>
                <a:buSzPct val="100000"/>
                <a:buFont typeface="Calibri" pitchFamily="34" charset="0"/>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t>126</a:t>
            </a:fld>
            <a:endParaRPr kumimoji="0" lang="en-GB" sz="1200" b="0" i="0" u="none" strike="noStrike" kern="1200" cap="none" spc="0" normalizeH="0" baseline="0" noProof="0">
              <a:ln>
                <a:noFill/>
              </a:ln>
              <a:solidFill>
                <a:srgbClr val="000000"/>
              </a:solidFill>
              <a:effectLst/>
              <a:uLnTx/>
              <a:uFillTx/>
              <a:latin typeface="Calibri" pitchFamily="34" charset="0"/>
              <a:ea typeface="MS PGothic" pitchFamily="34" charset="-128"/>
              <a:cs typeface="+mn-cs"/>
            </a:endParaRPr>
          </a:p>
        </p:txBody>
      </p:sp>
      <p:sp>
        <p:nvSpPr>
          <p:cNvPr id="339973" name="Text Box 2"/>
          <p:cNvSpPr txBox="1">
            <a:spLocks noChangeArrowheads="1"/>
          </p:cNvSpPr>
          <p:nvPr/>
        </p:nvSpPr>
        <p:spPr bwMode="auto">
          <a:xfrm>
            <a:off x="1143000" y="685800"/>
            <a:ext cx="4572000" cy="3429000"/>
          </a:xfrm>
          <a:prstGeom prst="rect">
            <a:avLst/>
          </a:prstGeom>
          <a:solidFill>
            <a:srgbClr val="FFFFFF"/>
          </a:solidFill>
          <a:ln w="9525">
            <a:solidFill>
              <a:srgbClr val="000000"/>
            </a:solidFill>
            <a:miter lim="800000"/>
            <a:headEnd/>
            <a:tailEnd/>
          </a:ln>
        </p:spPr>
        <p:txBody>
          <a:bodyPr wrap="none" anchor="ctr"/>
          <a:lstStyle/>
          <a:p>
            <a:pPr marL="0" marR="0" lvl="0" indent="0" algn="l" defTabSz="449263" rtl="0" eaLnBrk="1" fontAlgn="base" latinLnBrk="0" hangingPunct="1">
              <a:lnSpc>
                <a:spcPct val="93000"/>
              </a:lnSpc>
              <a:spcBef>
                <a:spcPct val="0"/>
              </a:spcBef>
              <a:spcAft>
                <a:spcPct val="0"/>
              </a:spcAft>
              <a:buClr>
                <a:srgbClr val="FFFFFF"/>
              </a:buClr>
              <a:buSzPct val="100000"/>
              <a:buFont typeface="Arial" pitchFamily="34" charset="0"/>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ea typeface="MS PGothic" pitchFamily="34" charset="-128"/>
              <a:cs typeface="+mn-cs"/>
            </a:endParaRPr>
          </a:p>
        </p:txBody>
      </p:sp>
      <p:sp>
        <p:nvSpPr>
          <p:cNvPr id="339974" name="Rectangle 3"/>
          <p:cNvSpPr>
            <a:spLocks noGrp="1" noChangeArrowheads="1"/>
          </p:cNvSpPr>
          <p:nvPr>
            <p:ph type="body"/>
          </p:nvPr>
        </p:nvSpPr>
        <p:spPr>
          <a:xfrm>
            <a:off x="685800" y="4343400"/>
            <a:ext cx="5486400" cy="4124325"/>
          </a:xfrm>
          <a:solidFill>
            <a:srgbClr val="FFFFFF"/>
          </a:solidFill>
          <a:ln w="9360">
            <a:solidFill>
              <a:srgbClr val="000000"/>
            </a:solidFill>
          </a:ln>
        </p:spPr>
        <p:txBody>
          <a:bodyPr anchor="ctr"/>
          <a:lstStyle/>
          <a:p>
            <a:pPr algn="r" rtl="1"/>
            <a:r>
              <a:rPr lang="ar-JO" dirty="0">
                <a:latin typeface="Times New Roman" charset="0"/>
                <a:ea typeface="ＭＳ Ｐゴシック" charset="0"/>
                <a:cs typeface="ＭＳ Ｐゴシック" charset="0"/>
              </a:rPr>
              <a:t>تُعَلِّم مدرسة "</a:t>
            </a:r>
            <a:r>
              <a:rPr lang="ar-JO" sz="1200" dirty="0">
                <a:solidFill>
                  <a:srgbClr val="FFFFFF"/>
                </a:solidFill>
                <a:cs typeface="Arial" panose="020B0604020202020204" pitchFamily="34" charset="0"/>
              </a:rPr>
              <a:t>قَبْل الألفيَّة (</a:t>
            </a:r>
            <a:r>
              <a:rPr lang="en-GB" sz="1200" dirty="0" err="1">
                <a:solidFill>
                  <a:srgbClr val="FFFFFF"/>
                </a:solidFill>
                <a:cs typeface="Arial" panose="020B0604020202020204" pitchFamily="34" charset="0"/>
              </a:rPr>
              <a:t>Premillenialism</a:t>
            </a:r>
            <a:r>
              <a:rPr lang="ar-JO" sz="1200" dirty="0">
                <a:solidFill>
                  <a:srgbClr val="FFFFFF"/>
                </a:solidFill>
                <a:cs typeface="Arial" panose="020B0604020202020204" pitchFamily="34" charset="0"/>
              </a:rPr>
              <a:t>)</a:t>
            </a:r>
            <a:r>
              <a:rPr lang="ar-JO" dirty="0">
                <a:latin typeface="Times New Roman" charset="0"/>
                <a:ea typeface="ＭＳ Ｐゴシック" charset="0"/>
                <a:cs typeface="ＭＳ Ｐゴシック" charset="0"/>
              </a:rPr>
              <a:t>" أنَّ يسوع سيعود </a:t>
            </a:r>
            <a:r>
              <a:rPr lang="ar-JO" sz="1200" dirty="0">
                <a:solidFill>
                  <a:srgbClr val="FFFFFF"/>
                </a:solidFill>
                <a:cs typeface="Arial" panose="020B0604020202020204" pitchFamily="34" charset="0"/>
              </a:rPr>
              <a:t>قَبْل</a:t>
            </a:r>
            <a:r>
              <a:rPr lang="ar-JO" dirty="0">
                <a:latin typeface="Times New Roman" charset="0"/>
                <a:ea typeface="ＭＳ Ｐゴシック" charset="0"/>
                <a:cs typeface="ＭＳ Ｐゴシック" charset="0"/>
              </a:rPr>
              <a:t> المُلْك الألفيّ. ويعني هذا أنَّه ستكون هناك على الأقلِّ </a:t>
            </a:r>
            <a:r>
              <a:rPr lang="ar-JO" b="1" dirty="0">
                <a:latin typeface="Times New Roman" charset="0"/>
                <a:ea typeface="ＭＳ Ｐゴシック" charset="0"/>
                <a:cs typeface="ＭＳ Ｐゴシック" charset="0"/>
              </a:rPr>
              <a:t>دينونتان: </a:t>
            </a:r>
            <a:r>
              <a:rPr lang="ar-JO" b="0" dirty="0">
                <a:latin typeface="Times New Roman" charset="0"/>
                <a:ea typeface="ＭＳ Ｐゴシック" charset="0"/>
                <a:cs typeface="ＭＳ Ｐゴシック" charset="0"/>
              </a:rPr>
              <a:t>الأُولى</a:t>
            </a:r>
            <a:r>
              <a:rPr lang="ar-JO" b="1" dirty="0">
                <a:latin typeface="Times New Roman" charset="0"/>
                <a:ea typeface="ＭＳ Ｐゴシック" charset="0"/>
                <a:cs typeface="ＭＳ Ｐゴシック" charset="0"/>
              </a:rPr>
              <a:t> </a:t>
            </a:r>
            <a:r>
              <a:rPr lang="ar-JO" dirty="0">
                <a:latin typeface="Times New Roman" charset="0"/>
                <a:ea typeface="ＭＳ Ｐゴシック" charset="0"/>
                <a:cs typeface="ＭＳ Ｐゴシック" charset="0"/>
              </a:rPr>
              <a:t>قَبْل فترة الألف سنةٍ هذه والثانية بعْدَها. يُعَلِّم جميع أتباع مدرسة "</a:t>
            </a:r>
            <a:r>
              <a:rPr lang="ar-JO" sz="1200" dirty="0">
                <a:solidFill>
                  <a:srgbClr val="FFFFFF"/>
                </a:solidFill>
                <a:cs typeface="Arial" panose="020B0604020202020204" pitchFamily="34" charset="0"/>
              </a:rPr>
              <a:t>قَبْل الألفيَّة" بوجود فترة ضيقةٍ بالضبط قَبْل مجيء المسيح الثاني.</a:t>
            </a:r>
            <a:endParaRPr lang="ar-JO" b="0" dirty="0">
              <a:latin typeface="Times New Roman" charset="0"/>
              <a:ea typeface="ＭＳ Ｐゴシック" charset="0"/>
              <a:cs typeface="ＭＳ Ｐゴシック" charset="0"/>
            </a:endParaRPr>
          </a:p>
          <a:p>
            <a:pPr algn="r" rtl="1"/>
            <a:endParaRPr lang="ar-JO" dirty="0">
              <a:latin typeface="Times New Roman" charset="0"/>
              <a:ea typeface="ＭＳ Ｐゴシック" charset="0"/>
              <a:cs typeface="ＭＳ Ｐゴシック" charset="0"/>
            </a:endParaRPr>
          </a:p>
          <a:p>
            <a:r>
              <a:rPr lang="en-US" dirty="0">
                <a:latin typeface="Times New Roman" charset="0"/>
                <a:ea typeface="ＭＳ Ｐゴシック" charset="0"/>
                <a:cs typeface="ＭＳ Ｐゴシック" charset="0"/>
              </a:rPr>
              <a:t>Premillennialism teaches that Jesus will return BEFORE the millennium. This means that there will be at least TWO judgments before and after this 1000-year period. All Premillennialists teach a Tribulation Period just before his second coming.</a:t>
            </a:r>
          </a:p>
          <a:p>
            <a:r>
              <a:rPr lang="en-US" dirty="0">
                <a:latin typeface="Times New Roman" charset="0"/>
                <a:ea typeface="ＭＳ Ｐゴシック" charset="0"/>
                <a:cs typeface="ＭＳ Ｐゴシック" charset="0"/>
              </a:rPr>
              <a:t>_________</a:t>
            </a:r>
          </a:p>
          <a:p>
            <a:r>
              <a:rPr lang="en-US" dirty="0">
                <a:latin typeface="Times New Roman" charset="0"/>
                <a:ea typeface="ＭＳ Ｐゴシック" charset="0"/>
                <a:cs typeface="ＭＳ Ｐゴシック" charset="0"/>
              </a:rPr>
              <a:t>Common-328</a:t>
            </a:r>
          </a:p>
          <a:p>
            <a:pPr marL="0" marR="0" lvl="0" indent="0" algn="l" defTabSz="449263" rtl="0" eaLnBrk="0" fontAlgn="base" latinLnBrk="0" hangingPunct="0">
              <a:lnSpc>
                <a:spcPct val="100000"/>
              </a:lnSpc>
              <a:spcBef>
                <a:spcPct val="30000"/>
              </a:spcBef>
              <a:spcAft>
                <a:spcPct val="0"/>
              </a:spcAft>
              <a:buClr>
                <a:srgbClr val="000000"/>
              </a:buClr>
              <a:buSzPct val="100000"/>
              <a:buFont typeface="Times New Roman" charset="0"/>
              <a:buNone/>
              <a:tabLst/>
              <a:defRPr/>
            </a:pPr>
            <a:r>
              <a:rPr lang="en-US" baseline="0" dirty="0">
                <a:latin typeface="Times New Roman" charset="0"/>
                <a:cs typeface="Geneva" charset="0"/>
              </a:rPr>
              <a:t>LC-06-Preparation of the Disciples-148</a:t>
            </a:r>
          </a:p>
          <a:p>
            <a:pPr marL="0" marR="0" lvl="0" indent="0" algn="l" defTabSz="449263" rtl="0" eaLnBrk="0" fontAlgn="base" latinLnBrk="0" hangingPunct="0">
              <a:lnSpc>
                <a:spcPct val="100000"/>
              </a:lnSpc>
              <a:spcBef>
                <a:spcPct val="30000"/>
              </a:spcBef>
              <a:spcAft>
                <a:spcPct val="0"/>
              </a:spcAft>
              <a:buClr>
                <a:srgbClr val="000000"/>
              </a:buClr>
              <a:buSzPct val="100000"/>
              <a:buFont typeface="Times New Roman" charset="0"/>
              <a:buNone/>
              <a:tabLst/>
              <a:defRPr/>
            </a:pPr>
            <a:r>
              <a:rPr lang="en-US" dirty="0"/>
              <a:t>NS-03-Luke13-24—slide 76</a:t>
            </a:r>
            <a:endParaRPr lang="en-US" dirty="0">
              <a:latin typeface="Times New Roman" charset="0"/>
              <a:ea typeface="ＭＳ Ｐゴシック" charset="0"/>
              <a:cs typeface="ＭＳ Ｐゴシック" charset="0"/>
            </a:endParaRPr>
          </a:p>
          <a:p>
            <a:pPr marL="0" marR="0" lvl="0" indent="0" algn="l" defTabSz="449263" rtl="0" eaLnBrk="0" fontAlgn="base" latinLnBrk="0" hangingPunct="0">
              <a:lnSpc>
                <a:spcPct val="100000"/>
              </a:lnSpc>
              <a:spcBef>
                <a:spcPct val="30000"/>
              </a:spcBef>
              <a:spcAft>
                <a:spcPct val="0"/>
              </a:spcAft>
              <a:buClr>
                <a:srgbClr val="000000"/>
              </a:buClr>
              <a:buSzPct val="100000"/>
              <a:buFont typeface="Times New Roman" charset="0"/>
              <a:buNone/>
              <a:tabLst/>
              <a:defRPr/>
            </a:pPr>
            <a:r>
              <a:rPr lang="en-US" dirty="0">
                <a:latin typeface="Times New Roman" pitchFamily="18" charset="0"/>
              </a:rPr>
              <a:t>OS-23-Isaiah1-12-slide 50</a:t>
            </a:r>
          </a:p>
        </p:txBody>
      </p:sp>
    </p:spTree>
    <p:extLst>
      <p:ext uri="{BB962C8B-B14F-4D97-AF65-F5344CB8AC3E}">
        <p14:creationId xmlns:p14="http://schemas.microsoft.com/office/powerpoint/2010/main" val="929372846"/>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369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8B5AB46F-F949-BB4B-B27C-D3209D52B915}" type="slidenum">
              <a:rPr lang="en-US" sz="1200">
                <a:solidFill>
                  <a:srgbClr val="000000"/>
                </a:solidFill>
                <a:latin typeface="Arial" panose="020B0604020202020204" pitchFamily="34" charset="0"/>
              </a:rPr>
              <a:pPr/>
              <a:t>127</a:t>
            </a:fld>
            <a:endParaRPr lang="en-US" sz="1200" dirty="0">
              <a:solidFill>
                <a:srgbClr val="000000"/>
              </a:solidFill>
              <a:latin typeface="Arial" panose="020B0604020202020204" pitchFamily="34" charset="0"/>
            </a:endParaRPr>
          </a:p>
        </p:txBody>
      </p:sp>
      <p:sp>
        <p:nvSpPr>
          <p:cNvPr id="413698" name="Rectangle 2"/>
          <p:cNvSpPr>
            <a:spLocks noGrp="1" noRot="1" noChangeAspect="1" noChangeArrowheads="1" noTextEdit="1"/>
          </p:cNvSpPr>
          <p:nvPr>
            <p:ph type="sldImg"/>
          </p:nvPr>
        </p:nvSpPr>
        <p:spPr>
          <a:solidFill>
            <a:srgbClr val="FFFFFF"/>
          </a:solidFill>
          <a:ln/>
        </p:spPr>
      </p:sp>
      <p:sp>
        <p:nvSpPr>
          <p:cNvPr id="413699" name="Rectangle 3"/>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pPr eaLnBrk="1" hangingPunct="1"/>
            <a:endParaRPr lang="en-US" dirty="0">
              <a:ea typeface="ＭＳ Ｐゴシック" charset="0"/>
              <a:cs typeface="ＭＳ Ｐゴシック" charset="0"/>
            </a:endParaRPr>
          </a:p>
        </p:txBody>
      </p:sp>
    </p:spTree>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62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26626"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a:cs typeface="+mn-cs"/>
            </a:endParaRPr>
          </a:p>
        </p:txBody>
      </p:sp>
    </p:spTree>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55B0B5-E42E-4986-80AC-A7650ED7D9A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40838065"/>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67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28674"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a:cs typeface="+mn-cs"/>
            </a:endParaRPr>
          </a:p>
        </p:txBody>
      </p:sp>
    </p:spTree>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29698"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a:cs typeface="+mn-cs"/>
            </a:endParaRPr>
          </a:p>
        </p:txBody>
      </p:sp>
    </p:spTree>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30722"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a:cs typeface="+mn-cs"/>
            </a:endParaRPr>
          </a:p>
        </p:txBody>
      </p:sp>
    </p:spTree>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31746"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a:cs typeface="+mn-cs"/>
            </a:endParaRPr>
          </a:p>
        </p:txBody>
      </p:sp>
    </p:spTree>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6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32770"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a:cs typeface="+mn-cs"/>
            </a:endParaRPr>
          </a:p>
        </p:txBody>
      </p:sp>
    </p:spTree>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79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33794"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a:cs typeface="+mn-cs"/>
            </a:endParaRPr>
          </a:p>
        </p:txBody>
      </p:sp>
    </p:spTree>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34818"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a:cs typeface="+mn-cs"/>
            </a:endParaRPr>
          </a:p>
        </p:txBody>
      </p:sp>
    </p:spTree>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35842"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a:cs typeface="+mn-cs"/>
            </a:endParaRPr>
          </a:p>
        </p:txBody>
      </p:sp>
    </p:spTree>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686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36866"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a:cs typeface="+mn-cs"/>
            </a:endParaRPr>
          </a:p>
        </p:txBody>
      </p:sp>
    </p:spTree>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788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37890"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a:cs typeface="+mn-cs"/>
            </a:endParaRPr>
          </a:p>
        </p:txBody>
      </p:sp>
    </p:spTree>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891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38914"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a:cs typeface="+mn-cs"/>
            </a:endParaRPr>
          </a:p>
        </p:txBody>
      </p:sp>
    </p:spTree>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993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39938"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a:cs typeface="+mn-cs"/>
            </a:endParaRPr>
          </a:p>
        </p:txBody>
      </p:sp>
    </p:spTree>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6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40962"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a:cs typeface="+mn-cs"/>
            </a:endParaRPr>
          </a:p>
        </p:txBody>
      </p:sp>
    </p:spTree>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198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41986"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a:cs typeface="+mn-cs"/>
            </a:endParaRPr>
          </a:p>
        </p:txBody>
      </p:sp>
    </p:spTree>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300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43010"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a:cs typeface="+mn-cs"/>
            </a:endParaRPr>
          </a:p>
        </p:txBody>
      </p:sp>
    </p:spTree>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403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44034"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a:cs typeface="+mn-cs"/>
            </a:endParaRPr>
          </a:p>
        </p:txBody>
      </p:sp>
    </p:spTree>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505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45058"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a:cs typeface="+mn-cs"/>
            </a:endParaRPr>
          </a:p>
        </p:txBody>
      </p:sp>
    </p:spTree>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7171"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a:spcBef>
                <a:spcPct val="0"/>
              </a:spcBef>
            </a:pPr>
            <a:r>
              <a:rPr lang="zh-CN" altLang="en-US" sz="1200" b="0" kern="1200" dirty="0">
                <a:solidFill>
                  <a:schemeClr val="tx1"/>
                </a:solidFill>
                <a:effectLst/>
                <a:latin typeface="+mn-lt"/>
                <a:ea typeface="+mn-ea"/>
                <a:cs typeface="+mn-cs"/>
              </a:rPr>
              <a:t>棕榈星期天是一个有趣的名字，不是吗？</a:t>
            </a:r>
            <a:endParaRPr lang="en-US" dirty="0">
              <a:latin typeface="Calibri" charset="0"/>
            </a:endParaRPr>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0B94A39-A832-7E4A-92E2-7742786B7818}" type="slidenum">
              <a:rPr kumimoji="0" lang="en-US" sz="1200" b="0" i="0" u="none" strike="noStrike" kern="1200" cap="none" spc="0" normalizeH="0" baseline="0" noProof="0">
                <a:ln>
                  <a:noFill/>
                </a:ln>
                <a:solidFill>
                  <a:prstClr val="black"/>
                </a:solidFill>
                <a:effectLst/>
                <a:uLnTx/>
                <a:uFillTx/>
                <a:latin typeface="Calibri"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150</a:t>
            </a:fld>
            <a:endParaRPr kumimoji="0" lang="en-US" sz="1200" b="0" i="0" u="none" strike="noStrike" kern="1200" cap="none" spc="0" normalizeH="0" baseline="0" noProof="0">
              <a:ln>
                <a:noFill/>
              </a:ln>
              <a:solidFill>
                <a:prstClr val="black"/>
              </a:solidFill>
              <a:effectLst/>
              <a:uLnTx/>
              <a:uFillTx/>
              <a:latin typeface="Calibri" charset="0"/>
              <a:ea typeface="ＭＳ Ｐゴシック" charset="0"/>
            </a:endParaRPr>
          </a:p>
        </p:txBody>
      </p:sp>
    </p:spTree>
    <p:extLst>
      <p:ext uri="{BB962C8B-B14F-4D97-AF65-F5344CB8AC3E}">
        <p14:creationId xmlns:p14="http://schemas.microsoft.com/office/powerpoint/2010/main" val="3921313458"/>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0243"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a:spcBef>
                <a:spcPct val="0"/>
              </a:spcBef>
            </a:pPr>
            <a:r>
              <a:rPr lang="en-US" sz="1200" kern="1200" dirty="0">
                <a:solidFill>
                  <a:schemeClr val="tx1"/>
                </a:solidFill>
                <a:effectLst/>
                <a:latin typeface="+mn-lt"/>
                <a:ea typeface="+mn-ea"/>
                <a:cs typeface="+mn-cs"/>
              </a:rPr>
              <a:t>We know that today recalls the palm branches waved at Jesus as he entered Jerusalem at the beginning of his last week of his life.  Yet the focus really </a:t>
            </a:r>
            <a:r>
              <a:rPr lang="en-US" sz="1200" kern="1200" dirty="0" err="1">
                <a:solidFill>
                  <a:schemeClr val="tx1"/>
                </a:solidFill>
                <a:effectLst/>
                <a:latin typeface="+mn-lt"/>
                <a:ea typeface="+mn-ea"/>
                <a:cs typeface="+mn-cs"/>
              </a:rPr>
              <a:t>isn</a:t>
            </a:r>
            <a:r>
              <a:rPr lang="fr-FR" sz="1200"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t the </a:t>
            </a:r>
            <a:r>
              <a:rPr lang="en-US" sz="1200" i="1" kern="1200" dirty="0">
                <a:solidFill>
                  <a:schemeClr val="tx1"/>
                </a:solidFill>
                <a:effectLst/>
                <a:latin typeface="+mn-lt"/>
                <a:ea typeface="+mn-ea"/>
                <a:cs typeface="+mn-cs"/>
              </a:rPr>
              <a:t>tree</a:t>
            </a:r>
            <a:r>
              <a:rPr lang="en-US" sz="1200" kern="1200" dirty="0">
                <a:solidFill>
                  <a:schemeClr val="tx1"/>
                </a:solidFill>
                <a:effectLst/>
                <a:latin typeface="+mn-lt"/>
                <a:ea typeface="+mn-ea"/>
                <a:cs typeface="+mn-cs"/>
              </a:rPr>
              <a:t> palms, but the </a:t>
            </a:r>
            <a:r>
              <a:rPr lang="en-US" sz="1200" i="1" kern="1200" dirty="0">
                <a:solidFill>
                  <a:schemeClr val="tx1"/>
                </a:solidFill>
                <a:effectLst/>
                <a:latin typeface="+mn-lt"/>
                <a:ea typeface="+mn-ea"/>
                <a:cs typeface="+mn-cs"/>
              </a:rPr>
              <a:t>hand</a:t>
            </a:r>
            <a:r>
              <a:rPr lang="en-US" sz="1200" kern="1200" dirty="0">
                <a:solidFill>
                  <a:schemeClr val="tx1"/>
                </a:solidFill>
                <a:effectLst/>
                <a:latin typeface="+mn-lt"/>
                <a:ea typeface="+mn-ea"/>
                <a:cs typeface="+mn-cs"/>
              </a:rPr>
              <a:t> palms of Jesus that would stretch out on a cross but a few days later. </a:t>
            </a:r>
            <a:endParaRPr lang="en-US" dirty="0">
              <a:latin typeface="Calibri" charset="0"/>
            </a:endParaRPr>
          </a:p>
        </p:txBody>
      </p:sp>
      <p:sp>
        <p:nvSpPr>
          <p:cNvPr id="10244"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568DFD0D-7E45-3B40-BB26-E6844740DDC0}" type="slidenum">
              <a:rPr lang="en-US">
                <a:solidFill>
                  <a:prstClr val="black"/>
                </a:solidFill>
              </a:rPr>
              <a:pPr/>
              <a:t>151</a:t>
            </a:fld>
            <a:endParaRPr lang="en-US">
              <a:solidFill>
                <a:prstClr val="black"/>
              </a:solidFill>
            </a:endParaRPr>
          </a:p>
        </p:txBody>
      </p:sp>
    </p:spTree>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69" name="Rectangle 7"/>
          <p:cNvSpPr>
            <a:spLocks noGrp="1" noChangeArrowheads="1"/>
          </p:cNvSpPr>
          <p:nvPr>
            <p:ph type="sldNum" sz="quarter" idx="5"/>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type="none" w="lg" len="lg"/>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AAFC742-518F-464D-BCBC-BAA48F998799}" type="slidenum">
              <a:rPr kumimoji="0" lang="en-GB" sz="1200" b="0" i="0" u="none" strike="noStrike" kern="1200" cap="none" spc="0" normalizeH="0" baseline="0" noProof="0">
                <a:ln>
                  <a:noFill/>
                </a:ln>
                <a:solidFill>
                  <a:srgbClr val="FFFFFF"/>
                </a:solidFill>
                <a:effectLst/>
                <a:uLnTx/>
                <a:uFillTx/>
                <a:latin typeface="Comic Sans MS"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152</a:t>
            </a:fld>
            <a:endParaRPr kumimoji="0" lang="en-GB" sz="1200" b="0" i="0" u="none" strike="noStrike" kern="1200" cap="none" spc="0" normalizeH="0" baseline="0" noProof="0">
              <a:ln>
                <a:noFill/>
              </a:ln>
              <a:solidFill>
                <a:srgbClr val="FFFFFF"/>
              </a:solidFill>
              <a:effectLst/>
              <a:uLnTx/>
              <a:uFillTx/>
              <a:latin typeface="Comic Sans MS" charset="0"/>
              <a:ea typeface="ＭＳ Ｐゴシック" charset="0"/>
            </a:endParaRPr>
          </a:p>
        </p:txBody>
      </p:sp>
      <p:sp>
        <p:nvSpPr>
          <p:cNvPr id="544770" name="Rectangle 1026"/>
          <p:cNvSpPr>
            <a:spLocks noGrp="1" noRot="1" noChangeAspect="1" noChangeArrowheads="1"/>
          </p:cNvSpPr>
          <p:nvPr>
            <p:ph type="sldImg"/>
          </p:nvPr>
        </p:nvSpPr>
        <p:spPr>
          <a:solidFill>
            <a:srgbClr val="FFFFFF"/>
          </a:solidFill>
          <a:ln/>
        </p:spPr>
      </p:sp>
      <p:sp>
        <p:nvSpPr>
          <p:cNvPr id="162819" name="Rectangle 1027"/>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pPr>
              <a:defRPr/>
            </a:pPr>
            <a:r>
              <a:rPr lang="en-US" dirty="0">
                <a:latin typeface="+mn-lt"/>
                <a:ea typeface="+mn-ea"/>
                <a:cs typeface="+mn-cs"/>
              </a:rPr>
              <a:t>Tree palms were but a prelude to the cross</a:t>
            </a:r>
            <a:r>
              <a:rPr lang="en-SG" dirty="0">
                <a:latin typeface="+mn-lt"/>
                <a:ea typeface="+mn-ea"/>
                <a:cs typeface="+mn-cs"/>
              </a:rPr>
              <a:t>.</a:t>
            </a:r>
            <a:endParaRPr lang="en-US" dirty="0">
              <a:cs typeface="ＭＳ Ｐゴシック" charset="0"/>
            </a:endParaRPr>
          </a:p>
        </p:txBody>
      </p:sp>
    </p:spTree>
    <p:extLst>
      <p:ext uri="{BB962C8B-B14F-4D97-AF65-F5344CB8AC3E}">
        <p14:creationId xmlns:p14="http://schemas.microsoft.com/office/powerpoint/2010/main" val="3614695165"/>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6817" name="Slide Image Placeholder 1"/>
          <p:cNvSpPr>
            <a:spLocks noGrp="1" noRot="1" noChangeAspect="1" noTextEdit="1"/>
          </p:cNvSpPr>
          <p:nvPr>
            <p:ph type="sldImg"/>
          </p:nvPr>
        </p:nvSpPr>
        <p:spPr>
          <a:ln/>
        </p:spPr>
      </p:sp>
      <p:sp>
        <p:nvSpPr>
          <p:cNvPr id="7171" name="Notes Placeholder 2"/>
          <p:cNvSpPr>
            <a:spLocks noGrp="1"/>
          </p:cNvSpPr>
          <p:nvPr>
            <p:ph type="body" idx="1"/>
          </p:nvPr>
        </p:nvSpPr>
        <p:spPr>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a:lstStyle/>
          <a:p>
            <a:pPr>
              <a:spcBef>
                <a:spcPct val="0"/>
              </a:spcBef>
              <a:defRPr/>
            </a:pPr>
            <a:r>
              <a:rPr lang="en-US" dirty="0">
                <a:latin typeface="+mn-lt"/>
                <a:ea typeface="+mn-ea"/>
                <a:cs typeface="+mn-cs"/>
              </a:rPr>
              <a:t>Even the alternate name—Triumphant Entry—is also perplexing</a:t>
            </a:r>
            <a:r>
              <a:rPr lang="en-SG" dirty="0">
                <a:latin typeface="+mn-lt"/>
                <a:ea typeface="+mn-ea"/>
                <a:cs typeface="+mn-cs"/>
              </a:rPr>
              <a:t>.</a:t>
            </a:r>
            <a:endParaRPr lang="en-US" dirty="0">
              <a:latin typeface="Calibri" charset="0"/>
            </a:endParaRPr>
          </a:p>
        </p:txBody>
      </p:sp>
      <p:sp>
        <p:nvSpPr>
          <p:cNvPr id="546819" name="Slide Number Placeholder 3"/>
          <p:cNvSpPr>
            <a:spLocks noGrp="1"/>
          </p:cNvSpPr>
          <p:nvPr>
            <p:ph type="sldNum" sz="quarter" idx="5"/>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858D462-3C87-3147-883C-BB5C961B028B}"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153</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endParaRPr>
          </a:p>
        </p:txBody>
      </p:sp>
    </p:spTree>
    <p:extLst>
      <p:ext uri="{BB962C8B-B14F-4D97-AF65-F5344CB8AC3E}">
        <p14:creationId xmlns:p14="http://schemas.microsoft.com/office/powerpoint/2010/main" val="242324544"/>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8865" name="Rectangle 7"/>
          <p:cNvSpPr>
            <a:spLocks noGrp="1" noChangeArrowheads="1"/>
          </p:cNvSpPr>
          <p:nvPr>
            <p:ph type="sldNum" sz="quarter" idx="5"/>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type="none" w="lg" len="lg"/>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46C5FD6-C55F-1F4F-927C-0B061622C715}" type="slidenum">
              <a:rPr kumimoji="0" lang="en-GB" sz="1200" b="0" i="0" u="none" strike="noStrike" kern="1200" cap="none" spc="0" normalizeH="0" baseline="0" noProof="0">
                <a:ln>
                  <a:noFill/>
                </a:ln>
                <a:solidFill>
                  <a:srgbClr val="FFFFFF"/>
                </a:solidFill>
                <a:effectLst/>
                <a:uLnTx/>
                <a:uFillTx/>
                <a:latin typeface="Comic Sans MS"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154</a:t>
            </a:fld>
            <a:endParaRPr kumimoji="0" lang="en-GB" sz="1200" b="0" i="0" u="none" strike="noStrike" kern="1200" cap="none" spc="0" normalizeH="0" baseline="0" noProof="0">
              <a:ln>
                <a:noFill/>
              </a:ln>
              <a:solidFill>
                <a:srgbClr val="FFFFFF"/>
              </a:solidFill>
              <a:effectLst/>
              <a:uLnTx/>
              <a:uFillTx/>
              <a:latin typeface="Comic Sans MS" charset="0"/>
              <a:ea typeface="ＭＳ Ｐゴシック" charset="0"/>
            </a:endParaRPr>
          </a:p>
        </p:txBody>
      </p:sp>
      <p:sp>
        <p:nvSpPr>
          <p:cNvPr id="548866" name="Rectangle 1026"/>
          <p:cNvSpPr>
            <a:spLocks noGrp="1" noRot="1" noChangeAspect="1" noChangeArrowheads="1"/>
          </p:cNvSpPr>
          <p:nvPr>
            <p:ph type="sldImg"/>
          </p:nvPr>
        </p:nvSpPr>
        <p:spPr>
          <a:solidFill>
            <a:srgbClr val="FFFFFF"/>
          </a:solidFill>
          <a:ln/>
        </p:spPr>
      </p:sp>
      <p:sp>
        <p:nvSpPr>
          <p:cNvPr id="162819" name="Rectangle 1027"/>
          <p:cNvSpPr>
            <a:spLocks noGrp="1" noChangeArrowheads="1"/>
          </p:cNvSpPr>
          <p:nvPr>
            <p:ph type="body" idx="1"/>
          </p:nvPr>
        </p:nvSpPr>
        <p:spPr>
          <a:solidFill>
            <a:srgbClr val="FFFFFF"/>
          </a:solidFill>
          <a:ln>
            <a:solidFill>
              <a:srgbClr val="000000"/>
            </a:solidFill>
          </a:ln>
          <a:extLst>
            <a:ext uri="{FAA26D3D-D897-4be2-8F04-BA451C77F1D7}">
              <ma14:placeholderFlag xmlns="" xmlns:ma14="http://schemas.microsoft.com/office/mac/drawingml/2011/main" val="1"/>
            </a:ext>
          </a:extLst>
        </p:spPr>
        <p:txBody>
          <a:bodyPr/>
          <a:lstStyle/>
          <a:p>
            <a:pPr algn="r" rtl="1">
              <a:defRPr/>
            </a:pPr>
            <a:r>
              <a:rPr lang="ar-JO" dirty="0">
                <a:latin typeface="+mn-lt"/>
                <a:ea typeface="+mn-ea"/>
                <a:cs typeface="Arial" panose="020B0604020202020204" pitchFamily="34" charset="0"/>
              </a:rPr>
              <a:t>دخل يسوع إلى أورشليم وكانت الجموع مبتهجةً وهي تُحيِّي وصوله. </a:t>
            </a:r>
          </a:p>
        </p:txBody>
      </p:sp>
    </p:spTree>
    <p:extLst>
      <p:ext uri="{BB962C8B-B14F-4D97-AF65-F5344CB8AC3E}">
        <p14:creationId xmlns:p14="http://schemas.microsoft.com/office/powerpoint/2010/main" val="2266976605"/>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0913" name="Slide Image Placeholder 1"/>
          <p:cNvSpPr>
            <a:spLocks noGrp="1" noRot="1" noChangeAspect="1" noTextEdit="1"/>
          </p:cNvSpPr>
          <p:nvPr>
            <p:ph type="sldImg"/>
          </p:nvPr>
        </p:nvSpPr>
        <p:spPr>
          <a:ln/>
        </p:spPr>
      </p:sp>
      <p:sp>
        <p:nvSpPr>
          <p:cNvPr id="7171" name="Notes Placeholder 2"/>
          <p:cNvSpPr>
            <a:spLocks noGrp="1"/>
          </p:cNvSpPr>
          <p:nvPr>
            <p:ph type="body" idx="1"/>
          </p:nvPr>
        </p:nvSpPr>
        <p:spPr>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a:lstStyle/>
          <a:p>
            <a:pPr algn="r" rtl="1">
              <a:spcBef>
                <a:spcPct val="0"/>
              </a:spcBef>
              <a:defRPr/>
            </a:pPr>
            <a:r>
              <a:rPr lang="ar-JO" dirty="0">
                <a:latin typeface="+mn-lt"/>
                <a:ea typeface="+mn-ea"/>
                <a:cs typeface="Arial" panose="020B0604020202020204" pitchFamily="34" charset="0"/>
              </a:rPr>
              <a:t>نقرأ في متَّى 21: 9 الكلمات الآتية: "</a:t>
            </a:r>
            <a:r>
              <a:rPr kumimoji="0" lang="ar-SA" sz="1200" b="0" i="0" u="none" strike="noStrike" kern="1200" cap="none" spc="0" normalizeH="0" baseline="0" noProof="0" dirty="0">
                <a:ln>
                  <a:noFill/>
                </a:ln>
                <a:solidFill>
                  <a:srgbClr val="800000"/>
                </a:solidFill>
                <a:effectLst/>
                <a:uLnTx/>
                <a:uFillTx/>
                <a:latin typeface="Traditional Arabic" panose="02020603050405020304" pitchFamily="18" charset="-78"/>
                <a:cs typeface="Traditional Arabic" panose="02020603050405020304" pitchFamily="18" charset="-78"/>
              </a:rPr>
              <a:t>وَالْجُمُوعُ الَّذِينَ تَقَدَّمُوا وَالَّذِينَ تَبِعُوا كَانُوا يَصْرَخُونَ: «أُوصَنَّا لاِبْنِ دَاوُدَ! مُبَارَكٌ الآتِي بِاسْمِ الرَّبِّ! أُوصَنَّا فِي الأَعَالِي!»</a:t>
            </a:r>
            <a:r>
              <a:rPr lang="ar-JO" dirty="0">
                <a:latin typeface="+mn-lt"/>
                <a:ea typeface="+mn-ea"/>
                <a:cs typeface="Arial" panose="020B0604020202020204" pitchFamily="34" charset="0"/>
              </a:rPr>
              <a:t>".</a:t>
            </a:r>
            <a:endParaRPr lang="en-US" dirty="0">
              <a:latin typeface="+mn-lt"/>
              <a:ea typeface="+mn-ea"/>
              <a:cs typeface="+mn-cs"/>
            </a:endParaRPr>
          </a:p>
        </p:txBody>
      </p:sp>
      <p:sp>
        <p:nvSpPr>
          <p:cNvPr id="550915" name="Slide Number Placeholder 3"/>
          <p:cNvSpPr>
            <a:spLocks noGrp="1"/>
          </p:cNvSpPr>
          <p:nvPr>
            <p:ph type="sldNum" sz="quarter" idx="5"/>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77BF11A-3BBD-5043-9523-847BFF842339}"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155</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endParaRPr>
          </a:p>
        </p:txBody>
      </p:sp>
    </p:spTree>
    <p:extLst>
      <p:ext uri="{BB962C8B-B14F-4D97-AF65-F5344CB8AC3E}">
        <p14:creationId xmlns:p14="http://schemas.microsoft.com/office/powerpoint/2010/main" val="3030875149"/>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7"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type="none" w="lg" len="lg"/>
              </a14:hiddenLine>
            </a:ext>
          </a:extLst>
        </p:spPr>
        <p:txBody>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FD8A41DB-3C36-6449-9373-1EA56DABCFD1}" type="slidenum">
              <a:rPr kumimoji="0" lang="en-GB" sz="1200" b="0" i="0" u="none" strike="noStrike" kern="1200" cap="none" spc="0" normalizeH="0" baseline="0" noProof="0">
                <a:ln>
                  <a:noFill/>
                </a:ln>
                <a:solidFill>
                  <a:srgbClr val="FFFFFF"/>
                </a:solidFill>
                <a:effectLst/>
                <a:uLnTx/>
                <a:uFillTx/>
                <a:latin typeface="Comic Sans MS"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156</a:t>
            </a:fld>
            <a:endParaRPr kumimoji="0" lang="en-GB" sz="1200" b="0" i="0" u="none" strike="noStrike" kern="1200" cap="none" spc="0" normalizeH="0" baseline="0" noProof="0">
              <a:ln>
                <a:noFill/>
              </a:ln>
              <a:solidFill>
                <a:srgbClr val="FFFFFF"/>
              </a:solidFill>
              <a:effectLst/>
              <a:uLnTx/>
              <a:uFillTx/>
              <a:latin typeface="Comic Sans MS" charset="0"/>
              <a:ea typeface="ＭＳ Ｐゴシック" charset="0"/>
            </a:endParaRPr>
          </a:p>
        </p:txBody>
      </p:sp>
      <p:sp>
        <p:nvSpPr>
          <p:cNvPr id="162818" name="Rectangle 1026"/>
          <p:cNvSpPr>
            <a:spLocks noGrp="1" noRot="1" noChangeAspect="1" noChangeArrowheads="1"/>
          </p:cNvSpPr>
          <p:nvPr>
            <p:ph type="sldImg"/>
          </p:nvPr>
        </p:nvSpPr>
        <p:spPr>
          <a:solidFill>
            <a:srgbClr val="FFFFFF"/>
          </a:solidFill>
          <a:ln/>
        </p:spPr>
      </p:sp>
      <p:sp>
        <p:nvSpPr>
          <p:cNvPr id="162819" name="Rectangle 1027"/>
          <p:cNvSpPr>
            <a:spLocks noGrp="1" noChangeArrowheads="1"/>
          </p:cNvSpPr>
          <p:nvPr>
            <p:ph type="body" idx="1"/>
          </p:nvPr>
        </p:nvSpPr>
        <p:spPr>
          <a:solidFill>
            <a:srgbClr val="FFFFFF"/>
          </a:solidFill>
          <a:ln>
            <a:solidFill>
              <a:srgbClr val="000000"/>
            </a:solidFill>
          </a:ln>
          <a:extLst>
            <a:ext uri="{FAA26D3D-D897-4be2-8F04-BA451C77F1D7}">
              <ma14:placeholderFlag xmlns="" xmlns:ma14="http://schemas.microsoft.com/office/mac/drawingml/2011/main" val="1"/>
            </a:ext>
          </a:extLst>
        </p:spPr>
        <p:txBody>
          <a:bodyPr/>
          <a:lstStyle/>
          <a:p>
            <a:r>
              <a:rPr lang="en-US" sz="1200" kern="1200" dirty="0">
                <a:solidFill>
                  <a:schemeClr val="tx1"/>
                </a:solidFill>
                <a:effectLst/>
                <a:latin typeface="+mn-lt"/>
                <a:ea typeface="+mn-ea"/>
                <a:cs typeface="+mn-cs"/>
              </a:rPr>
              <a:t>Normally a king rode into the city as the victor over his enemies, while that very week would culminate in Jesus</a:t>
            </a:r>
            <a:r>
              <a:rPr lang="mr-IN" sz="1200"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 death on Friday, which we call Good Friday</a:t>
            </a:r>
            <a:r>
              <a:rPr lang="en-SG" sz="1200" kern="1200" dirty="0">
                <a:solidFill>
                  <a:schemeClr val="tx1"/>
                </a:solidFill>
                <a:effectLst/>
                <a:latin typeface="+mn-lt"/>
                <a:ea typeface="+mn-ea"/>
                <a:cs typeface="+mn-cs"/>
              </a:rPr>
              <a:t>.</a:t>
            </a:r>
            <a:endParaRPr lang="en-US" dirty="0">
              <a:cs typeface="ＭＳ Ｐゴシック" charset="0"/>
            </a:endParaRPr>
          </a:p>
        </p:txBody>
      </p:sp>
    </p:spTree>
    <p:extLst>
      <p:ext uri="{BB962C8B-B14F-4D97-AF65-F5344CB8AC3E}">
        <p14:creationId xmlns:p14="http://schemas.microsoft.com/office/powerpoint/2010/main" val="3479859466"/>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But that name is equally puzzling.  Why is Good Friday called </a:t>
            </a:r>
            <a:r>
              <a:rPr lang="mr-IN" sz="1200"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good</a:t>
            </a:r>
            <a:r>
              <a:rPr lang="mr-IN" sz="1200"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a:t>
            </a:r>
            <a:r>
              <a:rPr lang="en-SG" dirty="0">
                <a:effectLst/>
              </a:rPr>
              <a:t> </a:t>
            </a:r>
          </a:p>
          <a:p>
            <a:r>
              <a:rPr lang="en-SG" dirty="0"/>
              <a:t>Our leader died on that day, so it seems strange to call the day </a:t>
            </a:r>
            <a:r>
              <a:rPr lang="mr-IN" dirty="0"/>
              <a:t>"</a:t>
            </a:r>
            <a:r>
              <a:rPr lang="en-SG" dirty="0"/>
              <a:t>good.</a:t>
            </a:r>
            <a:r>
              <a:rPr lang="mr-IN" dirty="0"/>
              <a:t>"</a:t>
            </a:r>
            <a:r>
              <a:rPr lang="en-SG" dirty="0"/>
              <a:t>  No other religion refers to the death of their leader as </a:t>
            </a:r>
            <a:r>
              <a:rPr lang="mr-IN" dirty="0"/>
              <a:t>"</a:t>
            </a:r>
            <a:r>
              <a:rPr lang="en-SG" dirty="0"/>
              <a:t>good.</a:t>
            </a:r>
            <a:r>
              <a:rPr lang="mr-IN" dirty="0"/>
              <a:t>"</a:t>
            </a:r>
            <a:endParaRPr lang="en-SG" dirty="0"/>
          </a:p>
          <a:p>
            <a:r>
              <a:rPr lang="en-SG" dirty="0"/>
              <a:t>We believe that his death was good.  How was that?</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079FDE9-4B2D-884B-BE4B-021913485B06}" type="slidenum">
              <a:rPr kumimoji="0" lang="en-US" sz="1200" b="0" i="0" u="none" strike="noStrike" kern="1200" cap="none" spc="0" normalizeH="0" baseline="0" noProof="0" smtClean="0">
                <a:ln>
                  <a:noFill/>
                </a:ln>
                <a:solidFill>
                  <a:prstClr val="black"/>
                </a:solidFill>
                <a:effectLst/>
                <a:uLnTx/>
                <a:uFillTx/>
                <a:latin typeface="Calibri"/>
                <a:ea typeface="ＭＳ Ｐゴシック" charset="0"/>
                <a:cs typeface="+mn-cs"/>
              </a:rPr>
              <a:pPr marL="0" marR="0" lvl="0" indent="0" algn="r" defTabSz="914400" rtl="0" eaLnBrk="0" fontAlgn="base" latinLnBrk="0" hangingPunct="0">
                <a:lnSpc>
                  <a:spcPct val="100000"/>
                </a:lnSpc>
                <a:spcBef>
                  <a:spcPct val="0"/>
                </a:spcBef>
                <a:spcAft>
                  <a:spcPct val="0"/>
                </a:spcAft>
                <a:buClrTx/>
                <a:buSzTx/>
                <a:buFontTx/>
                <a:buNone/>
                <a:tabLst/>
                <a:defRPr/>
              </a:pPr>
              <a:t>157</a:t>
            </a:fld>
            <a:endParaRPr kumimoji="0" lang="en-US" sz="1200" b="0" i="0" u="none" strike="noStrike" kern="1200" cap="none" spc="0" normalizeH="0" baseline="0" noProof="0">
              <a:ln>
                <a:noFill/>
              </a:ln>
              <a:solidFill>
                <a:prstClr val="black"/>
              </a:solidFill>
              <a:effectLst/>
              <a:uLnTx/>
              <a:uFillTx/>
              <a:latin typeface="Calibri"/>
              <a:ea typeface="ＭＳ Ｐゴシック" charset="0"/>
              <a:cs typeface="+mn-cs"/>
            </a:endParaRPr>
          </a:p>
        </p:txBody>
      </p:sp>
    </p:spTree>
    <p:extLst>
      <p:ext uri="{BB962C8B-B14F-4D97-AF65-F5344CB8AC3E}">
        <p14:creationId xmlns:p14="http://schemas.microsoft.com/office/powerpoint/2010/main" val="476889051"/>
      </p:ext>
    </p:extLst>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 1000 years ago, Pope Gregory preached a sermon that confused the two anointings of Jesus so that Mary Magdalene ended up being the illicit woman of Luke 7. This mixed her up with Mary of Bethany and also implied that she was a prostitute when, in fact, she had seven demons.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006699"/>
                </a:solidFill>
                <a:effectLst/>
                <a:latin typeface="Helvetica Neue" panose="02000503000000020004" pitchFamily="2" charset="0"/>
              </a:rPr>
              <a:t>Mark 16:9</a:t>
            </a:r>
            <a:r>
              <a:rPr lang="en-US" dirty="0">
                <a:effectLst/>
                <a:latin typeface="Lucida Grande" panose="020B0600040502020204" pitchFamily="34" charset="0"/>
              </a:rPr>
              <a:t>    After Jesus rose from the dead early on Sunday morning, the first person who saw him was Mary </a:t>
            </a:r>
            <a:r>
              <a:rPr lang="en-US" b="1" dirty="0">
                <a:solidFill>
                  <a:srgbClr val="FF2500"/>
                </a:solidFill>
                <a:effectLst/>
                <a:latin typeface="Lucida Grande" panose="020B0600040502020204" pitchFamily="34" charset="0"/>
              </a:rPr>
              <a:t>Magdalene</a:t>
            </a:r>
            <a:r>
              <a:rPr lang="en-US" dirty="0">
                <a:effectLst/>
                <a:latin typeface="Lucida Grande" panose="020B0600040502020204" pitchFamily="34" charset="0"/>
              </a:rPr>
              <a:t>, the woman from whom he had cast out seven demons.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006699"/>
                </a:solidFill>
                <a:effectLst/>
                <a:latin typeface="Helvetica Neue" panose="02000503000000020004" pitchFamily="2" charset="0"/>
              </a:rPr>
              <a:t>Luke 8:2</a:t>
            </a:r>
            <a:r>
              <a:rPr lang="en-US" dirty="0">
                <a:effectLst/>
                <a:latin typeface="Lucida Grande" panose="020B0600040502020204" pitchFamily="34" charset="0"/>
              </a:rPr>
              <a:t> along with some women who had been cured of evil spirits and diseases. Among them were Mary </a:t>
            </a:r>
            <a:r>
              <a:rPr lang="en-US" b="1" dirty="0">
                <a:solidFill>
                  <a:srgbClr val="FF2500"/>
                </a:solidFill>
                <a:effectLst/>
                <a:latin typeface="Lucida Grande" panose="020B0600040502020204" pitchFamily="34" charset="0"/>
              </a:rPr>
              <a:t>Magdalene</a:t>
            </a:r>
            <a:r>
              <a:rPr lang="en-US" dirty="0">
                <a:effectLst/>
                <a:latin typeface="Lucida Grande" panose="020B0600040502020204" pitchFamily="34" charset="0"/>
              </a:rPr>
              <a:t>, from whom he had cast out seven demons.</a:t>
            </a:r>
            <a:endParaRPr lang="en-US" dirty="0"/>
          </a:p>
          <a:p>
            <a:r>
              <a:rPr lang="en-US" dirty="0"/>
              <a:t>__________</a:t>
            </a:r>
          </a:p>
          <a:p>
            <a:r>
              <a:rPr lang="en-US" dirty="0"/>
              <a:t>Common-427</a:t>
            </a:r>
          </a:p>
          <a:p>
            <a:pPr marL="0" marR="0" lvl="0" indent="0" algn="l" defTabSz="449263" rtl="0" eaLnBrk="0" fontAlgn="base" latinLnBrk="0" hangingPunct="0">
              <a:lnSpc>
                <a:spcPct val="100000"/>
              </a:lnSpc>
              <a:spcBef>
                <a:spcPct val="30000"/>
              </a:spcBef>
              <a:spcAft>
                <a:spcPct val="0"/>
              </a:spcAft>
              <a:buClr>
                <a:srgbClr val="000000"/>
              </a:buClr>
              <a:buSzPct val="100000"/>
              <a:buFont typeface="Times New Roman" charset="0"/>
              <a:buNone/>
              <a:tabLst/>
              <a:defRPr/>
            </a:pPr>
            <a:r>
              <a:rPr lang="en-US" sz="1200" dirty="0"/>
              <a:t>LC-03-Controversy-17</a:t>
            </a:r>
          </a:p>
          <a:p>
            <a:r>
              <a:rPr lang="en-US" dirty="0"/>
              <a:t>NS-01-Matt15-28-slide 212</a:t>
            </a:r>
          </a:p>
          <a:p>
            <a:r>
              <a:rPr lang="en-US" dirty="0"/>
              <a:t>NS-02-Mark9-16-slide 145</a:t>
            </a:r>
          </a:p>
          <a:p>
            <a:r>
              <a:rPr lang="en-US" dirty="0"/>
              <a:t>NS-03-Luke13-24-slide 111</a:t>
            </a:r>
          </a:p>
          <a:p>
            <a:r>
              <a:rPr lang="en-US" dirty="0"/>
              <a:t>NS-04-John12-21-slide 19</a:t>
            </a:r>
          </a:p>
          <a:p>
            <a:endParaRPr lang="en-US" dirty="0"/>
          </a:p>
        </p:txBody>
      </p:sp>
      <p:sp>
        <p:nvSpPr>
          <p:cNvPr id="4" name="Date Placeholder 3"/>
          <p:cNvSpPr>
            <a:spLocks noGrp="1"/>
          </p:cNvSpPr>
          <p:nvPr>
            <p:ph type="dt"/>
          </p:nvPr>
        </p:nvSpPr>
        <p:spPr/>
        <p:txBody>
          <a:bodyPr/>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r>
              <a:rPr kumimoji="0" lang="en-GB" sz="1200" b="0" i="0" u="none" strike="noStrike" kern="1200" cap="none" spc="0" normalizeH="0" baseline="0" noProof="0">
                <a:ln>
                  <a:noFill/>
                </a:ln>
                <a:solidFill>
                  <a:srgbClr val="000000"/>
                </a:solidFill>
                <a:effectLst/>
                <a:uLnTx/>
                <a:uFillTx/>
                <a:latin typeface="Calibri" charset="0"/>
                <a:ea typeface="ＭＳ Ｐゴシック" charset="-128"/>
                <a:cs typeface="Arial Unicode MS" charset="0"/>
              </a:rPr>
              <a:t>10/06/10</a:t>
            </a:r>
          </a:p>
        </p:txBody>
      </p:sp>
      <p:sp>
        <p:nvSpPr>
          <p:cNvPr id="5" name="Slide Number Placeholder 4"/>
          <p:cNvSpPr>
            <a:spLocks noGrp="1"/>
          </p:cNvSpPr>
          <p:nvPr>
            <p:ph type="sldNum"/>
          </p:nvPr>
        </p:nvSpPr>
        <p:spPr/>
        <p:txBody>
          <a:bodyPr/>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fld id="{E16927D3-97C0-5646-B64C-3E4122A0F397}" type="slidenum">
              <a:rPr kumimoji="0" lang="en-GB" sz="1200" b="0" i="0" u="none" strike="noStrike" kern="1200" cap="none" spc="0" normalizeH="0" baseline="0" noProof="0" smtClean="0">
                <a:ln>
                  <a:noFill/>
                </a:ln>
                <a:solidFill>
                  <a:srgbClr val="000000"/>
                </a:solidFill>
                <a:effectLst/>
                <a:uLnTx/>
                <a:uFillTx/>
                <a:latin typeface="Calibri" charset="0"/>
                <a:ea typeface="ＭＳ Ｐゴシック" charset="0"/>
                <a:cs typeface="+mn-cs"/>
              </a:rPr>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t>159</a:t>
            </a:fld>
            <a:endParaRPr kumimoji="0" lang="en-GB" sz="1200" b="0" i="0" u="none" strike="noStrike" kern="1200" cap="none" spc="0" normalizeH="0" baseline="0" noProof="0">
              <a:ln>
                <a:noFill/>
              </a:ln>
              <a:solidFill>
                <a:srgbClr val="000000"/>
              </a:solidFill>
              <a:effectLst/>
              <a:uLnTx/>
              <a:uFillTx/>
              <a:latin typeface="Calibri" charset="0"/>
              <a:ea typeface="ＭＳ Ｐゴシック" charset="0"/>
              <a:cs typeface="+mn-cs"/>
            </a:endParaRPr>
          </a:p>
        </p:txBody>
      </p:sp>
    </p:spTree>
    <p:extLst>
      <p:ext uri="{BB962C8B-B14F-4D97-AF65-F5344CB8AC3E}">
        <p14:creationId xmlns:p14="http://schemas.microsoft.com/office/powerpoint/2010/main" val="1912714490"/>
      </p:ext>
    </p:extLst>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81" name="Rectangle 7"/>
          <p:cNvSpPr>
            <a:spLocks noGrp="1" noChangeArrowheads="1"/>
          </p:cNvSpPr>
          <p:nvPr>
            <p:ph type="sldNum" sz="quarter" idx="5"/>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sq">
                <a:solidFill>
                  <a:srgbClr val="000000"/>
                </a:solidFill>
                <a:miter lim="800000"/>
                <a:headEnd type="none" w="sm" len="sm"/>
                <a:tailEnd type="none" w="sm" len="sm"/>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7931273-8000-044B-B81E-FEDF7DB6ABC5}" type="slidenum">
              <a:rPr kumimoji="0" lang="en-US" sz="1200" b="0" i="0" u="none" strike="noStrike" kern="1200" cap="none" spc="0" normalizeH="0" baseline="0" noProof="0">
                <a:ln>
                  <a:noFill/>
                </a:ln>
                <a:solidFill>
                  <a:srgbClr val="000000"/>
                </a:solidFill>
                <a:effectLst/>
                <a:uLnTx/>
                <a:uFillTx/>
                <a:latin typeface="Times New Roman"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160</a:t>
            </a:fld>
            <a:endParaRPr kumimoji="0" lang="en-US" sz="1200" b="0" i="0" u="none" strike="noStrike" kern="1200" cap="none" spc="0" normalizeH="0" baseline="0" noProof="0">
              <a:ln>
                <a:noFill/>
              </a:ln>
              <a:solidFill>
                <a:srgbClr val="000000"/>
              </a:solidFill>
              <a:effectLst/>
              <a:uLnTx/>
              <a:uFillTx/>
              <a:latin typeface="Times New Roman" charset="0"/>
              <a:ea typeface="ＭＳ Ｐゴシック" charset="0"/>
            </a:endParaRPr>
          </a:p>
        </p:txBody>
      </p:sp>
      <p:sp>
        <p:nvSpPr>
          <p:cNvPr id="532482" name="Rectangle 2"/>
          <p:cNvSpPr>
            <a:spLocks noGrp="1" noRot="1" noChangeAspect="1" noChangeArrowheads="1" noTextEdit="1"/>
          </p:cNvSpPr>
          <p:nvPr>
            <p:ph type="sldImg"/>
          </p:nvPr>
        </p:nvSpPr>
        <p:spPr>
          <a:ln/>
        </p:spPr>
      </p:sp>
      <p:sp>
        <p:nvSpPr>
          <p:cNvPr id="532483" name="Rectangle 3"/>
          <p:cNvSpPr>
            <a:spLocks noGrp="1" noChangeArrowheads="1"/>
          </p:cNvSpPr>
          <p:nvPr>
            <p:ph type="body" idx="1"/>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sq">
                <a:solidFill>
                  <a:srgbClr val="000000"/>
                </a:solidFill>
                <a:miter lim="800000"/>
                <a:headEnd type="none" w="sm" len="sm"/>
                <a:tailEnd type="none" w="sm" len="sm"/>
              </a14:hiddenLine>
            </a:ext>
            <a:ext uri="{FAA26D3D-D897-4be2-8F04-BA451C77F1D7}">
              <ma14:placeholderFlag xmlns:ma14="http://schemas.microsoft.com/office/mac/drawingml/2011/main" xmlns="" val="1"/>
            </a:ext>
          </a:extLst>
        </p:spPr>
        <p:txBody>
          <a:bodyPr/>
          <a:lstStyle/>
          <a:p>
            <a:pPr>
              <a:spcBef>
                <a:spcPct val="0"/>
              </a:spcBef>
            </a:pPr>
            <a:endParaRPr lang="en-US" sz="2400">
              <a:latin typeface="Times New Roman" charset="0"/>
              <a:ea typeface="ＭＳ Ｐゴシック" charset="0"/>
              <a:cs typeface="ＭＳ Ｐゴシック" charset="0"/>
            </a:endParaRPr>
          </a:p>
        </p:txBody>
      </p:sp>
    </p:spTree>
    <p:extLst>
      <p:ext uri="{BB962C8B-B14F-4D97-AF65-F5344CB8AC3E}">
        <p14:creationId xmlns:p14="http://schemas.microsoft.com/office/powerpoint/2010/main" val="151787065"/>
      </p:ext>
    </p:extLst>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4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D7CBF2C-C978-6246-B7B6-C7D68BB496C5}" type="slidenum">
              <a:rPr kumimoji="0" lang="en-US" sz="1200" u="none" strike="noStrike" kern="1200" cap="none" spc="0" normalizeH="0" baseline="0" noProof="0">
                <a:ln>
                  <a:noFill/>
                </a:ln>
                <a:solidFill>
                  <a:prstClr val="black"/>
                </a:solidFill>
                <a:effectLst/>
                <a:uLnTx/>
                <a:uFillTx/>
                <a:latin typeface="Arial" panose="020B0604020202020204" pitchFamily="34"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161</a:t>
            </a:fld>
            <a:endParaRPr kumimoji="0" lang="en-US" sz="1200" u="none" strike="noStrike" kern="1200" cap="none" spc="0" normalizeH="0" baseline="0" noProof="0">
              <a:ln>
                <a:noFill/>
              </a:ln>
              <a:solidFill>
                <a:prstClr val="black"/>
              </a:solidFill>
              <a:effectLst/>
              <a:uLnTx/>
              <a:uFillTx/>
              <a:latin typeface="Arial" panose="020B0604020202020204" pitchFamily="34" charset="0"/>
              <a:ea typeface="ＭＳ Ｐゴシック" charset="0"/>
            </a:endParaRPr>
          </a:p>
        </p:txBody>
      </p:sp>
      <p:sp>
        <p:nvSpPr>
          <p:cNvPr id="419842" name="Rectangle 2"/>
          <p:cNvSpPr>
            <a:spLocks noGrp="1" noRot="1" noChangeAspect="1" noChangeArrowheads="1"/>
          </p:cNvSpPr>
          <p:nvPr>
            <p:ph type="sldImg"/>
          </p:nvPr>
        </p:nvSpPr>
        <p:spPr>
          <a:solidFill>
            <a:srgbClr val="FFFFFF"/>
          </a:solidFill>
          <a:ln/>
        </p:spPr>
      </p:sp>
      <p:sp>
        <p:nvSpPr>
          <p:cNvPr id="419843" name="Rectangle 3"/>
          <p:cNvSpPr>
            <a:spLocks noGrp="1" noChangeArrowheads="1"/>
          </p:cNvSpPr>
          <p:nvPr>
            <p:ph type="body" idx="1"/>
          </p:nvPr>
        </p:nvSpPr>
        <p:spPr>
          <a:solidFill>
            <a:srgbClr val="FFFFFF"/>
          </a:solidFill>
          <a:ln>
            <a:solidFill>
              <a:srgbClr val="000000"/>
            </a:solidFill>
          </a:ln>
          <a:extLst>
            <a:ext uri="{FAA26D3D-D897-4be2-8F04-BA451C77F1D7}">
              <ma14:placeholderFlag xmlns="" xmlns:ma14="http://schemas.microsoft.com/office/mac/drawingml/2011/main" val="1"/>
            </a:ext>
          </a:extLst>
        </p:spPr>
        <p:txBody>
          <a:bodyPr/>
          <a:lstStyle/>
          <a:p>
            <a:r>
              <a:rPr lang="en-US" dirty="0"/>
              <a:t>Luke 7 stands alone in the anointings of Jesus as it was much earlier. </a:t>
            </a:r>
          </a:p>
          <a:p>
            <a:r>
              <a:rPr lang="en-US" dirty="0"/>
              <a:t>__________</a:t>
            </a:r>
          </a:p>
          <a:p>
            <a:r>
              <a:rPr lang="en-US" dirty="0"/>
              <a:t>Common-428</a:t>
            </a:r>
          </a:p>
          <a:p>
            <a:pPr marL="0" marR="0" lvl="0" indent="0" algn="l" defTabSz="449263" rtl="0" eaLnBrk="0" fontAlgn="base" latinLnBrk="0" hangingPunct="0">
              <a:lnSpc>
                <a:spcPct val="100000"/>
              </a:lnSpc>
              <a:spcBef>
                <a:spcPct val="30000"/>
              </a:spcBef>
              <a:spcAft>
                <a:spcPct val="0"/>
              </a:spcAft>
              <a:buClr>
                <a:srgbClr val="000000"/>
              </a:buClr>
              <a:buSzPct val="100000"/>
              <a:buFont typeface="Times New Roman" charset="0"/>
              <a:buNone/>
              <a:tabLst/>
              <a:defRPr/>
            </a:pPr>
            <a:r>
              <a:rPr lang="en-US" sz="1200" dirty="0"/>
              <a:t>LC-03-Controversy-18</a:t>
            </a:r>
          </a:p>
          <a:p>
            <a:pPr marL="0" marR="0" lvl="0" indent="0" algn="l" defTabSz="449263" rtl="0" eaLnBrk="0" fontAlgn="base" latinLnBrk="0" hangingPunct="0">
              <a:lnSpc>
                <a:spcPct val="100000"/>
              </a:lnSpc>
              <a:spcBef>
                <a:spcPct val="30000"/>
              </a:spcBef>
              <a:spcAft>
                <a:spcPct val="0"/>
              </a:spcAft>
              <a:buClr>
                <a:srgbClr val="000000"/>
              </a:buClr>
              <a:buSzPct val="100000"/>
              <a:buFont typeface="Times New Roman" charset="0"/>
              <a:buNone/>
              <a:tabLst/>
              <a:defRPr/>
            </a:pPr>
            <a:r>
              <a:rPr lang="en-US" dirty="0"/>
              <a:t>NS-01-Matt15-28-slide 214</a:t>
            </a:r>
          </a:p>
          <a:p>
            <a:r>
              <a:rPr lang="en-US" dirty="0"/>
              <a:t>NS-02-Mark9-16-slide 147</a:t>
            </a:r>
          </a:p>
          <a:p>
            <a:r>
              <a:rPr lang="en-US" dirty="0"/>
              <a:t>NS-03-Luke13-24-slide 113</a:t>
            </a:r>
          </a:p>
          <a:p>
            <a:r>
              <a:rPr lang="en-US" dirty="0"/>
              <a:t>NS-04-John12-21-slide 20</a:t>
            </a:r>
          </a:p>
          <a:p>
            <a:pPr eaLnBrk="1" hangingPunct="1"/>
            <a:endParaRPr lang="en-US" dirty="0">
              <a:ea typeface="ＭＳ Ｐゴシック" charset="0"/>
              <a:cs typeface="ＭＳ Ｐゴシック" charset="0"/>
            </a:endParaRPr>
          </a:p>
        </p:txBody>
      </p:sp>
    </p:spTree>
    <p:extLst>
      <p:ext uri="{BB962C8B-B14F-4D97-AF65-F5344CB8AC3E}">
        <p14:creationId xmlns:p14="http://schemas.microsoft.com/office/powerpoint/2010/main" val="1642180232"/>
      </p:ext>
    </p:extLst>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249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E192845-2FE1-704A-937F-F8A638AB6EA5}" type="slidenum">
              <a:rPr kumimoji="0" lang="en-US" sz="120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162</a:t>
            </a:fld>
            <a:endParaRPr kumimoji="0" lang="en-US" sz="1200" u="none" strike="noStrike" kern="1200" cap="none" spc="0" normalizeH="0" baseline="0" noProof="0">
              <a:ln>
                <a:noFill/>
              </a:ln>
              <a:solidFill>
                <a:srgbClr val="000000"/>
              </a:solidFill>
              <a:effectLst/>
              <a:uLnTx/>
              <a:uFillTx/>
              <a:latin typeface="Arial" panose="020B0604020202020204" pitchFamily="34" charset="0"/>
              <a:ea typeface="ＭＳ Ｐゴシック" charset="0"/>
            </a:endParaRPr>
          </a:p>
        </p:txBody>
      </p:sp>
      <p:sp>
        <p:nvSpPr>
          <p:cNvPr id="362498" name="Rectangle 2"/>
          <p:cNvSpPr>
            <a:spLocks noGrp="1" noRot="1" noChangeAspect="1" noChangeArrowheads="1"/>
          </p:cNvSpPr>
          <p:nvPr>
            <p:ph type="sldImg"/>
          </p:nvPr>
        </p:nvSpPr>
        <p:spPr>
          <a:solidFill>
            <a:srgbClr val="FFFFFF"/>
          </a:solidFill>
          <a:ln/>
        </p:spPr>
      </p:sp>
      <p:sp>
        <p:nvSpPr>
          <p:cNvPr id="362499" name="Rectangle 3"/>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r>
              <a:rPr lang="en-US" sz="2400" dirty="0"/>
              <a:t>Luke 7 has in common with the Passion Week anointing many traits.</a:t>
            </a:r>
          </a:p>
          <a:p>
            <a:r>
              <a:rPr lang="en-US" sz="2400" dirty="0"/>
              <a:t>__________</a:t>
            </a:r>
          </a:p>
          <a:p>
            <a:r>
              <a:rPr lang="en-US" sz="2400" dirty="0"/>
              <a:t>Common-429</a:t>
            </a:r>
          </a:p>
          <a:p>
            <a:pPr marL="0" marR="0" lvl="0" indent="0" algn="l" defTabSz="449263" rtl="0" eaLnBrk="0" fontAlgn="base" latinLnBrk="0" hangingPunct="0">
              <a:lnSpc>
                <a:spcPct val="100000"/>
              </a:lnSpc>
              <a:spcBef>
                <a:spcPct val="30000"/>
              </a:spcBef>
              <a:spcAft>
                <a:spcPct val="0"/>
              </a:spcAft>
              <a:buClr>
                <a:srgbClr val="000000"/>
              </a:buClr>
              <a:buSzPct val="100000"/>
              <a:buFont typeface="Times New Roman" charset="0"/>
              <a:buNone/>
              <a:tabLst/>
              <a:defRPr/>
            </a:pPr>
            <a:r>
              <a:rPr lang="en-US" sz="2400" dirty="0"/>
              <a:t>LC-03-Controversy-17</a:t>
            </a:r>
          </a:p>
          <a:p>
            <a:r>
              <a:rPr lang="en-US" sz="2400" dirty="0"/>
              <a:t>NS-01-Matt15-28-slide 215</a:t>
            </a:r>
          </a:p>
          <a:p>
            <a:r>
              <a:rPr lang="en-US" sz="2400" dirty="0"/>
              <a:t>NS-02-Mark9-16-slide 148</a:t>
            </a:r>
          </a:p>
          <a:p>
            <a:r>
              <a:rPr lang="en-US" sz="2400" dirty="0"/>
              <a:t>NS-03-Luke13-24-slide 114</a:t>
            </a:r>
          </a:p>
          <a:p>
            <a:r>
              <a:rPr lang="en-US" sz="2400" dirty="0"/>
              <a:t>NS-04-John12-21-slide 21</a:t>
            </a:r>
          </a:p>
          <a:p>
            <a:pPr eaLnBrk="1" hangingPunct="1">
              <a:spcBef>
                <a:spcPct val="0"/>
              </a:spcBef>
            </a:pPr>
            <a:endParaRPr lang="en-US" sz="2400" dirty="0">
              <a:latin typeface="Times New Roman" charset="0"/>
              <a:ea typeface="ＭＳ Ｐゴシック" charset="0"/>
              <a:cs typeface="ＭＳ Ｐゴシック" charset="0"/>
            </a:endParaRPr>
          </a:p>
        </p:txBody>
      </p:sp>
    </p:spTree>
    <p:extLst>
      <p:ext uri="{BB962C8B-B14F-4D97-AF65-F5344CB8AC3E}">
        <p14:creationId xmlns:p14="http://schemas.microsoft.com/office/powerpoint/2010/main" val="2714570561"/>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454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F41FBC4-598A-E849-A7FB-2873D406B6B8}" type="slidenum">
              <a:rPr kumimoji="0" lang="en-US" sz="120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163</a:t>
            </a:fld>
            <a:endParaRPr kumimoji="0" lang="en-US" sz="1200" u="none" strike="noStrike" kern="1200" cap="none" spc="0" normalizeH="0" baseline="0" noProof="0">
              <a:ln>
                <a:noFill/>
              </a:ln>
              <a:solidFill>
                <a:srgbClr val="000000"/>
              </a:solidFill>
              <a:effectLst/>
              <a:uLnTx/>
              <a:uFillTx/>
              <a:latin typeface="Arial" panose="020B0604020202020204" pitchFamily="34" charset="0"/>
              <a:ea typeface="ＭＳ Ｐゴシック" charset="0"/>
            </a:endParaRPr>
          </a:p>
        </p:txBody>
      </p:sp>
      <p:sp>
        <p:nvSpPr>
          <p:cNvPr id="364546" name="Rectangle 2"/>
          <p:cNvSpPr>
            <a:spLocks noGrp="1" noRot="1" noChangeAspect="1" noChangeArrowheads="1"/>
          </p:cNvSpPr>
          <p:nvPr>
            <p:ph type="sldImg"/>
          </p:nvPr>
        </p:nvSpPr>
        <p:spPr>
          <a:solidFill>
            <a:srgbClr val="FFFFFF"/>
          </a:solidFill>
          <a:ln/>
        </p:spPr>
      </p:sp>
      <p:sp>
        <p:nvSpPr>
          <p:cNvPr id="364547" name="Rectangle 3"/>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r>
              <a:rPr lang="en-US" sz="2400" dirty="0"/>
              <a:t>Significant differences between these two anointings show them to be two separate but similar events.</a:t>
            </a:r>
          </a:p>
          <a:p>
            <a:r>
              <a:rPr lang="en-US" sz="2400" dirty="0"/>
              <a:t>__________</a:t>
            </a:r>
          </a:p>
          <a:p>
            <a:r>
              <a:rPr lang="en-US" sz="2400" dirty="0"/>
              <a:t>Common-430</a:t>
            </a:r>
          </a:p>
          <a:p>
            <a:pPr marL="0" marR="0" lvl="0" indent="0" algn="l" defTabSz="449263" rtl="0" eaLnBrk="0" fontAlgn="base" latinLnBrk="0" hangingPunct="0">
              <a:lnSpc>
                <a:spcPct val="100000"/>
              </a:lnSpc>
              <a:spcBef>
                <a:spcPct val="30000"/>
              </a:spcBef>
              <a:spcAft>
                <a:spcPct val="0"/>
              </a:spcAft>
              <a:buClr>
                <a:srgbClr val="000000"/>
              </a:buClr>
              <a:buSzPct val="100000"/>
              <a:buFont typeface="Times New Roman" charset="0"/>
              <a:buNone/>
              <a:tabLst/>
              <a:defRPr/>
            </a:pPr>
            <a:r>
              <a:rPr lang="en-US" sz="2400" dirty="0"/>
              <a:t>LC-03-Controversy-18</a:t>
            </a:r>
          </a:p>
          <a:p>
            <a:r>
              <a:rPr lang="en-US" sz="2400" dirty="0"/>
              <a:t>NS-01-Matt15-28-slide 216</a:t>
            </a:r>
          </a:p>
          <a:p>
            <a:r>
              <a:rPr lang="en-US" sz="2400" dirty="0"/>
              <a:t>NS-02-Mark9-16-slide 149</a:t>
            </a:r>
          </a:p>
          <a:p>
            <a:r>
              <a:rPr lang="en-US" sz="2400" dirty="0"/>
              <a:t>NS-03-Luke13-24-slide 115</a:t>
            </a:r>
          </a:p>
          <a:p>
            <a:r>
              <a:rPr lang="en-US" sz="2400" dirty="0"/>
              <a:t>NS-04-John12-21-slide 22</a:t>
            </a:r>
          </a:p>
        </p:txBody>
      </p:sp>
    </p:spTree>
    <p:extLst>
      <p:ext uri="{BB962C8B-B14F-4D97-AF65-F5344CB8AC3E}">
        <p14:creationId xmlns:p14="http://schemas.microsoft.com/office/powerpoint/2010/main" val="2666306732"/>
      </p:ext>
    </p:extLst>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17B614-6697-BB51-1A43-91C8593AAE85}"/>
            </a:ext>
          </a:extLst>
        </p:cNvPr>
        <p:cNvGrpSpPr/>
        <p:nvPr/>
      </p:nvGrpSpPr>
      <p:grpSpPr>
        <a:xfrm>
          <a:off x="0" y="0"/>
          <a:ext cx="0" cy="0"/>
          <a:chOff x="0" y="0"/>
          <a:chExt cx="0" cy="0"/>
        </a:xfrm>
      </p:grpSpPr>
      <p:sp>
        <p:nvSpPr>
          <p:cNvPr id="163841" name="Rectangle 7">
            <a:extLst>
              <a:ext uri="{FF2B5EF4-FFF2-40B4-BE49-F238E27FC236}">
                <a16:creationId xmlns:a16="http://schemas.microsoft.com/office/drawing/2014/main" id="{18BC19F9-D35B-ACFE-7F9E-82DD0646919F}"/>
              </a:ext>
            </a:extLst>
          </p:cNvPr>
          <p:cNvSpPr>
            <a:spLocks noGrp="1" noChangeArrowheads="1"/>
          </p:cNvSpPr>
          <p:nvPr>
            <p:ph type="sldNum" sz="quarter" idx="5"/>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40EB220-26F6-7941-A28D-F1ABBEA266D3}" type="slidenum">
              <a:rPr kumimoji="0" lang="en-US" sz="1200" b="0" i="0" u="none" strike="noStrike" kern="1200" cap="none" spc="0" normalizeH="0" baseline="0" noProof="0">
                <a:ln>
                  <a:noFill/>
                </a:ln>
                <a:solidFill>
                  <a:srgbClr val="000000"/>
                </a:solidFill>
                <a:effectLst/>
                <a:uLnTx/>
                <a:uFillTx/>
                <a:latin typeface="Arial"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167</a:t>
            </a:fld>
            <a:endParaRPr kumimoji="0" lang="en-US" sz="1200" b="0" i="0" u="none" strike="noStrike" kern="1200" cap="none" spc="0" normalizeH="0" baseline="0" noProof="0">
              <a:ln>
                <a:noFill/>
              </a:ln>
              <a:solidFill>
                <a:srgbClr val="000000"/>
              </a:solidFill>
              <a:effectLst/>
              <a:uLnTx/>
              <a:uFillTx/>
              <a:latin typeface="Arial" charset="0"/>
              <a:ea typeface="ＭＳ Ｐゴシック" charset="0"/>
            </a:endParaRPr>
          </a:p>
        </p:txBody>
      </p:sp>
      <p:sp>
        <p:nvSpPr>
          <p:cNvPr id="163842" name="Rectangle 1026">
            <a:extLst>
              <a:ext uri="{FF2B5EF4-FFF2-40B4-BE49-F238E27FC236}">
                <a16:creationId xmlns:a16="http://schemas.microsoft.com/office/drawing/2014/main" id="{C31D366B-31D8-DE5F-9A47-033A7BE8EC2F}"/>
              </a:ext>
            </a:extLst>
          </p:cNvPr>
          <p:cNvSpPr>
            <a:spLocks noGrp="1" noRot="1" noChangeAspect="1" noChangeArrowheads="1"/>
          </p:cNvSpPr>
          <p:nvPr>
            <p:ph type="sldImg"/>
          </p:nvPr>
        </p:nvSpPr>
        <p:spPr>
          <a:solidFill>
            <a:srgbClr val="FFFFFF"/>
          </a:solidFill>
          <a:ln/>
        </p:spPr>
      </p:sp>
      <p:sp>
        <p:nvSpPr>
          <p:cNvPr id="163843" name="Rectangle 1027">
            <a:extLst>
              <a:ext uri="{FF2B5EF4-FFF2-40B4-BE49-F238E27FC236}">
                <a16:creationId xmlns:a16="http://schemas.microsoft.com/office/drawing/2014/main" id="{F91C3E5E-A6A4-B891-C65E-18464047376F}"/>
              </a:ext>
            </a:extLst>
          </p:cNvPr>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pPr eaLnBrk="1" hangingPunct="1"/>
            <a:r>
              <a:rPr lang="en-US" dirty="0">
                <a:latin typeface="Times New Roman" charset="0"/>
                <a:ea typeface="ＭＳ Ｐゴシック" charset="0"/>
                <a:cs typeface="ＭＳ Ｐゴシック" charset="0"/>
              </a:rPr>
              <a:t>The Mount of Olives repeatedly plays a vital role in biblical prophecy. Ezekiel last saw the glory of God leave the temple and land on this mount. More than 500 years later, some Galilean Jews last proclaimed Jesus as Messiah on the Mount of Olives at the Triumphal Entry (Luke 19:37) days before Jerusalem's leaders had him crucified, but Christ rose and returned to the Mount of Olives and ascended from there (Acts 1:10). The next time Jesus will be seen on earth is at this same Mount of Olives (Acts 1:11)!</a:t>
            </a:r>
          </a:p>
          <a:p>
            <a:pPr eaLnBrk="1" hangingPunct="1"/>
            <a:r>
              <a:rPr lang="en-US" dirty="0">
                <a:latin typeface="Calibri" panose="020F0502020204030204" pitchFamily="34" charset="0"/>
                <a:ea typeface="ＭＳ Ｐゴシック" charset="0"/>
                <a:cs typeface="Calibri" panose="020F0502020204030204" pitchFamily="34" charset="0"/>
              </a:rPr>
              <a:t>The Kidron Valley below the mount is likely the Valley of Jehoshaphat, where Jesus will judge the nations (Joel 3).</a:t>
            </a:r>
          </a:p>
          <a:p>
            <a:pPr eaLnBrk="1" hangingPunct="1"/>
            <a:r>
              <a:rPr lang="en-US" dirty="0">
                <a:latin typeface="Calibri" panose="020F0502020204030204" pitchFamily="34" charset="0"/>
                <a:ea typeface="ＭＳ Ｐゴシック" charset="0"/>
                <a:cs typeface="Calibri" panose="020F0502020204030204" pitchFamily="34" charset="0"/>
              </a:rPr>
              <a:t>_____________</a:t>
            </a:r>
          </a:p>
          <a:p>
            <a:pPr eaLnBrk="1" hangingPunct="1"/>
            <a:r>
              <a:rPr lang="en-US" b="1" dirty="0">
                <a:latin typeface="Calibri" panose="020F0502020204030204" pitchFamily="34" charset="0"/>
                <a:ea typeface="ＭＳ Ｐゴシック" charset="0"/>
                <a:cs typeface="Calibri" panose="020F0502020204030204" pitchFamily="34" charset="0"/>
              </a:rPr>
              <a:t>Common-400</a:t>
            </a:r>
          </a:p>
          <a:p>
            <a:pPr eaLnBrk="1" hangingPunct="1"/>
            <a:r>
              <a:rPr lang="en-US" b="1" dirty="0">
                <a:latin typeface="Times New Roman" charset="0"/>
                <a:ea typeface="ＭＳ Ｐゴシック" charset="0"/>
                <a:cs typeface="ＭＳ Ｐゴシック" charset="0"/>
              </a:rPr>
              <a:t>BE-38-Zechariah-126 to 131</a:t>
            </a:r>
          </a:p>
          <a:p>
            <a:pPr eaLnBrk="1" hangingPunct="1"/>
            <a:r>
              <a:rPr lang="en-US" b="1" dirty="0">
                <a:latin typeface="Calibri" panose="020F0502020204030204" pitchFamily="34" charset="0"/>
                <a:ea typeface="ＭＳ Ｐゴシック" charset="0"/>
                <a:cs typeface="Calibri" panose="020F0502020204030204" pitchFamily="34" charset="0"/>
              </a:rPr>
              <a:t>ES-13-Tribulation-19 to 24, 35</a:t>
            </a:r>
            <a:endParaRPr lang="ar-SA" b="1" dirty="0">
              <a:latin typeface="Calibri" panose="020F0502020204030204" pitchFamily="34" charset="0"/>
              <a:ea typeface="ＭＳ Ｐゴシック" charset="0"/>
              <a:cs typeface="Calibri" panose="020F0502020204030204" pitchFamily="34" charset="0"/>
            </a:endParaRPr>
          </a:p>
          <a:p>
            <a:pPr eaLnBrk="1" hangingPunct="1"/>
            <a:r>
              <a:rPr lang="en-US" b="1" dirty="0">
                <a:latin typeface="Calibri" panose="020F0502020204030204" pitchFamily="34" charset="0"/>
                <a:ea typeface="ＭＳ Ｐゴシック" charset="0"/>
                <a:cs typeface="Calibri" panose="020F0502020204030204" pitchFamily="34" charset="0"/>
              </a:rPr>
              <a:t>ES-26-Restoration of Israel-417 to 422</a:t>
            </a:r>
          </a:p>
          <a:p>
            <a:pPr eaLnBrk="1" hangingPunct="1"/>
            <a:r>
              <a:rPr lang="en-US" b="1" dirty="0">
                <a:latin typeface="Calibri" panose="020F0502020204030204" pitchFamily="34" charset="0"/>
                <a:ea typeface="ＭＳ Ｐゴシック" charset="0"/>
                <a:cs typeface="Calibri" panose="020F0502020204030204" pitchFamily="34" charset="0"/>
              </a:rPr>
              <a:t>LC-07-Official Presentation-51 to 56</a:t>
            </a:r>
          </a:p>
          <a:p>
            <a:pPr eaLnBrk="1" hangingPunct="1"/>
            <a:r>
              <a:rPr lang="en-US" b="1" dirty="0">
                <a:latin typeface="Calibri" panose="020F0502020204030204" pitchFamily="34" charset="0"/>
                <a:ea typeface="ＭＳ Ｐゴシック" charset="0"/>
                <a:cs typeface="Calibri" panose="020F0502020204030204" pitchFamily="34" charset="0"/>
              </a:rPr>
              <a:t>OB-40-Temples-35 to 40-Expanded in Separate Slides</a:t>
            </a:r>
          </a:p>
          <a:p>
            <a:pPr eaLnBrk="1" hangingPunct="1"/>
            <a:r>
              <a:rPr lang="en-US" b="1" dirty="0">
                <a:latin typeface="Calibri" panose="020F0502020204030204" pitchFamily="34" charset="0"/>
                <a:ea typeface="ＭＳ Ｐゴシック" charset="0"/>
                <a:cs typeface="Calibri" panose="020F0502020204030204" pitchFamily="34" charset="0"/>
              </a:rPr>
              <a:t>OS-26-Ezek4-24-slides 47 to 52</a:t>
            </a:r>
          </a:p>
          <a:p>
            <a:pPr marL="0" marR="0" lvl="0" indent="0" algn="l" defTabSz="449263" rtl="0" eaLnBrk="1" fontAlgn="base" latinLnBrk="0" hangingPunct="1">
              <a:lnSpc>
                <a:spcPct val="100000"/>
              </a:lnSpc>
              <a:spcBef>
                <a:spcPct val="30000"/>
              </a:spcBef>
              <a:spcAft>
                <a:spcPct val="0"/>
              </a:spcAft>
              <a:buClr>
                <a:srgbClr val="000000"/>
              </a:buClr>
              <a:buSzPct val="100000"/>
              <a:buFont typeface="Times New Roman" charset="0"/>
              <a:buNone/>
              <a:tabLst/>
              <a:defRPr/>
            </a:pPr>
            <a:r>
              <a:rPr lang="en-US" b="1" dirty="0">
                <a:latin typeface="Times New Roman" charset="0"/>
                <a:ea typeface="ＭＳ Ｐゴシック" charset="0"/>
                <a:cs typeface="ＭＳ Ｐゴシック" charset="0"/>
              </a:rPr>
              <a:t>OS-26-Ezek40-43-slides 91 to 95</a:t>
            </a:r>
            <a:endParaRPr lang="en-US" b="1" dirty="0">
              <a:latin typeface="Calibri" panose="020F0502020204030204" pitchFamily="34" charset="0"/>
              <a:ea typeface="ＭＳ Ｐゴシック" charset="0"/>
              <a:cs typeface="Calibri" panose="020F0502020204030204" pitchFamily="34" charset="0"/>
            </a:endParaRPr>
          </a:p>
          <a:p>
            <a:pPr eaLnBrk="1" hangingPunct="1"/>
            <a:r>
              <a:rPr lang="en-US" b="1" dirty="0">
                <a:latin typeface="Calibri" panose="020F0502020204030204" pitchFamily="34" charset="0"/>
                <a:ea typeface="ＭＳ Ｐゴシック" charset="0"/>
                <a:cs typeface="Calibri" panose="020F0502020204030204" pitchFamily="34" charset="0"/>
              </a:rPr>
              <a:t>OS-38-Zechariah-188 to 193</a:t>
            </a:r>
            <a:endParaRPr lang="en-US" b="0" dirty="0">
              <a:latin typeface="Calibri" panose="020F0502020204030204" pitchFamily="34" charset="0"/>
              <a:ea typeface="ＭＳ Ｐゴシック" charset="0"/>
              <a:cs typeface="Calibri" panose="020F0502020204030204" pitchFamily="34" charset="0"/>
            </a:endParaRPr>
          </a:p>
          <a:p>
            <a:pPr eaLnBrk="1" hangingPunct="1"/>
            <a:r>
              <a:rPr lang="en-US" b="0" dirty="0">
                <a:latin typeface="Calibri" panose="020F0502020204030204" pitchFamily="34" charset="0"/>
                <a:ea typeface="ＭＳ Ｐゴシック" charset="0"/>
                <a:cs typeface="Calibri" panose="020F0502020204030204" pitchFamily="34" charset="0"/>
              </a:rPr>
              <a:t>NS-01-Matt15-28-slides 136 to 141</a:t>
            </a:r>
          </a:p>
          <a:p>
            <a:pPr eaLnBrk="1" hangingPunct="1"/>
            <a:r>
              <a:rPr lang="en-US" b="0" dirty="0">
                <a:latin typeface="Calibri" panose="020F0502020204030204" pitchFamily="34" charset="0"/>
                <a:ea typeface="ＭＳ Ｐゴシック" charset="0"/>
                <a:cs typeface="Calibri" panose="020F0502020204030204" pitchFamily="34" charset="0"/>
              </a:rPr>
              <a:t>NS-02-Mark9-16-slides 121 to 126</a:t>
            </a:r>
          </a:p>
          <a:p>
            <a:pPr eaLnBrk="1" hangingPunct="1"/>
            <a:r>
              <a:rPr lang="en-US" b="0" dirty="0">
                <a:latin typeface="Calibri" panose="020F0502020204030204" pitchFamily="34" charset="0"/>
                <a:ea typeface="ＭＳ Ｐゴシック" charset="0"/>
                <a:cs typeface="Calibri" panose="020F0502020204030204" pitchFamily="34" charset="0"/>
              </a:rPr>
              <a:t>NS-03-Luke13-24-slides 167 to 172</a:t>
            </a:r>
          </a:p>
          <a:p>
            <a:pPr eaLnBrk="1" hangingPunct="1"/>
            <a:r>
              <a:rPr lang="en-US" b="0" dirty="0">
                <a:latin typeface="Calibri" panose="020F0502020204030204" pitchFamily="34" charset="0"/>
                <a:ea typeface="ＭＳ Ｐゴシック" charset="0"/>
                <a:cs typeface="Calibri" panose="020F0502020204030204" pitchFamily="34" charset="0"/>
              </a:rPr>
              <a:t>NS-04-John12-21-slides 60 to 65</a:t>
            </a:r>
          </a:p>
          <a:p>
            <a:pPr eaLnBrk="1" hangingPunct="1"/>
            <a:r>
              <a:rPr lang="en-US" b="0" dirty="0">
                <a:latin typeface="Calibri" panose="020F0502020204030204" pitchFamily="34" charset="0"/>
                <a:ea typeface="ＭＳ Ｐゴシック" charset="0"/>
                <a:cs typeface="Calibri" panose="020F0502020204030204" pitchFamily="34" charset="0"/>
              </a:rPr>
              <a:t>NS-Acts1-2-slides 215 to 220</a:t>
            </a:r>
          </a:p>
          <a:p>
            <a:pPr eaLnBrk="1" hangingPunct="1"/>
            <a:endParaRPr lang="en-US" b="0" dirty="0">
              <a:latin typeface="Calibri" panose="020F0502020204030204" pitchFamily="34" charset="0"/>
              <a:ea typeface="ＭＳ Ｐゴシック" charset="0"/>
              <a:cs typeface="Calibri" panose="020F0502020204030204" pitchFamily="34" charset="0"/>
            </a:endParaRPr>
          </a:p>
        </p:txBody>
      </p:sp>
    </p:spTree>
    <p:extLst>
      <p:ext uri="{BB962C8B-B14F-4D97-AF65-F5344CB8AC3E}">
        <p14:creationId xmlns:p14="http://schemas.microsoft.com/office/powerpoint/2010/main" val="2323108143"/>
      </p:ext>
    </p:extLst>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17B614-6697-BB51-1A43-91C8593AAE85}"/>
            </a:ext>
          </a:extLst>
        </p:cNvPr>
        <p:cNvGrpSpPr/>
        <p:nvPr/>
      </p:nvGrpSpPr>
      <p:grpSpPr>
        <a:xfrm>
          <a:off x="0" y="0"/>
          <a:ext cx="0" cy="0"/>
          <a:chOff x="0" y="0"/>
          <a:chExt cx="0" cy="0"/>
        </a:xfrm>
      </p:grpSpPr>
      <p:sp>
        <p:nvSpPr>
          <p:cNvPr id="163841" name="Rectangle 7">
            <a:extLst>
              <a:ext uri="{FF2B5EF4-FFF2-40B4-BE49-F238E27FC236}">
                <a16:creationId xmlns:a16="http://schemas.microsoft.com/office/drawing/2014/main" id="{18BC19F9-D35B-ACFE-7F9E-82DD0646919F}"/>
              </a:ext>
            </a:extLst>
          </p:cNvPr>
          <p:cNvSpPr>
            <a:spLocks noGrp="1" noChangeArrowheads="1"/>
          </p:cNvSpPr>
          <p:nvPr>
            <p:ph type="sldNum" sz="quarter" idx="5"/>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40EB220-26F6-7941-A28D-F1ABBEA266D3}" type="slidenum">
              <a:rPr kumimoji="0" lang="en-US" sz="1200" b="0" i="0" u="none" strike="noStrike" kern="1200" cap="none" spc="0" normalizeH="0" baseline="0" noProof="0">
                <a:ln>
                  <a:noFill/>
                </a:ln>
                <a:solidFill>
                  <a:srgbClr val="000000"/>
                </a:solidFill>
                <a:effectLst/>
                <a:uLnTx/>
                <a:uFillTx/>
                <a:latin typeface="Arial"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168</a:t>
            </a:fld>
            <a:endParaRPr kumimoji="0" lang="en-US" sz="1200" b="0" i="0" u="none" strike="noStrike" kern="1200" cap="none" spc="0" normalizeH="0" baseline="0" noProof="0">
              <a:ln>
                <a:noFill/>
              </a:ln>
              <a:solidFill>
                <a:srgbClr val="000000"/>
              </a:solidFill>
              <a:effectLst/>
              <a:uLnTx/>
              <a:uFillTx/>
              <a:latin typeface="Arial" charset="0"/>
              <a:ea typeface="ＭＳ Ｐゴシック" charset="0"/>
            </a:endParaRPr>
          </a:p>
        </p:txBody>
      </p:sp>
      <p:sp>
        <p:nvSpPr>
          <p:cNvPr id="163842" name="Rectangle 1026">
            <a:extLst>
              <a:ext uri="{FF2B5EF4-FFF2-40B4-BE49-F238E27FC236}">
                <a16:creationId xmlns:a16="http://schemas.microsoft.com/office/drawing/2014/main" id="{C31D366B-31D8-DE5F-9A47-033A7BE8EC2F}"/>
              </a:ext>
            </a:extLst>
          </p:cNvPr>
          <p:cNvSpPr>
            <a:spLocks noGrp="1" noRot="1" noChangeAspect="1" noChangeArrowheads="1"/>
          </p:cNvSpPr>
          <p:nvPr>
            <p:ph type="sldImg"/>
          </p:nvPr>
        </p:nvSpPr>
        <p:spPr>
          <a:solidFill>
            <a:srgbClr val="FFFFFF"/>
          </a:solidFill>
          <a:ln/>
        </p:spPr>
      </p:sp>
      <p:sp>
        <p:nvSpPr>
          <p:cNvPr id="163843" name="Rectangle 1027">
            <a:extLst>
              <a:ext uri="{FF2B5EF4-FFF2-40B4-BE49-F238E27FC236}">
                <a16:creationId xmlns:a16="http://schemas.microsoft.com/office/drawing/2014/main" id="{F91C3E5E-A6A4-B891-C65E-18464047376F}"/>
              </a:ext>
            </a:extLst>
          </p:cNvPr>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pPr eaLnBrk="1" hangingPunct="1"/>
            <a:r>
              <a:rPr lang="en-US" dirty="0">
                <a:latin typeface="Times New Roman" charset="0"/>
                <a:ea typeface="ＭＳ Ｐゴシック" charset="0"/>
                <a:cs typeface="ＭＳ Ｐゴシック" charset="0"/>
              </a:rPr>
              <a:t>The Mount of Olives repeatedly plays a vital role in biblical prophecy. Ezekiel last saw the glory of God leave the temple and land on this mount. More than 500 years later, some Galilean Jews last proclaimed Jesus as Messiah on the Mount of Olives at the Triumphal Entry (Luke 19:37) days before Jerusalem's leaders had him crucified, but Christ rose and returned to the Mount of Olives and ascended from there (Acts 1:10). The next time Jesus will be seen on earth is at this same Mount of Olives (Acts 1:11)!</a:t>
            </a:r>
          </a:p>
          <a:p>
            <a:pPr eaLnBrk="1" hangingPunct="1"/>
            <a:r>
              <a:rPr lang="en-US" dirty="0">
                <a:latin typeface="Calibri" panose="020F0502020204030204" pitchFamily="34" charset="0"/>
                <a:ea typeface="ＭＳ Ｐゴシック" charset="0"/>
                <a:cs typeface="Calibri" panose="020F0502020204030204" pitchFamily="34" charset="0"/>
              </a:rPr>
              <a:t>The Kidron Valley below the mount is likely the Valley of Jehoshaphat, where Jesus will judge the nations (Joel 3).</a:t>
            </a:r>
          </a:p>
          <a:p>
            <a:pPr eaLnBrk="1" hangingPunct="1"/>
            <a:r>
              <a:rPr lang="en-US" dirty="0">
                <a:latin typeface="Calibri" panose="020F0502020204030204" pitchFamily="34" charset="0"/>
                <a:ea typeface="ＭＳ Ｐゴシック" charset="0"/>
                <a:cs typeface="Calibri" panose="020F0502020204030204" pitchFamily="34" charset="0"/>
              </a:rPr>
              <a:t>_____________</a:t>
            </a:r>
          </a:p>
          <a:p>
            <a:pPr eaLnBrk="1" hangingPunct="1"/>
            <a:r>
              <a:rPr lang="en-US" b="1" dirty="0">
                <a:latin typeface="Calibri" panose="020F0502020204030204" pitchFamily="34" charset="0"/>
                <a:ea typeface="ＭＳ Ｐゴシック" charset="0"/>
                <a:cs typeface="Calibri" panose="020F0502020204030204" pitchFamily="34" charset="0"/>
              </a:rPr>
              <a:t>Common-400</a:t>
            </a:r>
          </a:p>
          <a:p>
            <a:pPr eaLnBrk="1" hangingPunct="1"/>
            <a:r>
              <a:rPr lang="en-US" dirty="0">
                <a:latin typeface="Times New Roman" charset="0"/>
                <a:ea typeface="ＭＳ Ｐゴシック" charset="0"/>
                <a:cs typeface="ＭＳ Ｐゴシック" charset="0"/>
              </a:rPr>
              <a:t>BE-38-Zechariah-126</a:t>
            </a:r>
          </a:p>
          <a:p>
            <a:pPr eaLnBrk="1" hangingPunct="1"/>
            <a:r>
              <a:rPr lang="en-US" dirty="0">
                <a:latin typeface="Calibri" panose="020F0502020204030204" pitchFamily="34" charset="0"/>
                <a:ea typeface="ＭＳ Ｐゴシック" charset="0"/>
                <a:cs typeface="Calibri" panose="020F0502020204030204" pitchFamily="34" charset="0"/>
              </a:rPr>
              <a:t>ES-13-Tribulation-19</a:t>
            </a:r>
            <a:endParaRPr lang="ar-SA" dirty="0">
              <a:latin typeface="Calibri" panose="020F0502020204030204" pitchFamily="34" charset="0"/>
              <a:ea typeface="ＭＳ Ｐゴシック" charset="0"/>
              <a:cs typeface="Calibri" panose="020F0502020204030204" pitchFamily="34" charset="0"/>
            </a:endParaRPr>
          </a:p>
          <a:p>
            <a:pPr eaLnBrk="1" hangingPunct="1"/>
            <a:r>
              <a:rPr lang="en-US" b="1" dirty="0">
                <a:latin typeface="Calibri" panose="020F0502020204030204" pitchFamily="34" charset="0"/>
                <a:ea typeface="ＭＳ Ｐゴシック" charset="0"/>
                <a:cs typeface="Calibri" panose="020F0502020204030204" pitchFamily="34" charset="0"/>
              </a:rPr>
              <a:t>ES-26-Restoration of Israel-299</a:t>
            </a:r>
            <a:endParaRPr lang="en-US" b="0" dirty="0">
              <a:latin typeface="Calibri" panose="020F0502020204030204" pitchFamily="34" charset="0"/>
              <a:ea typeface="ＭＳ Ｐゴシック" charset="0"/>
              <a:cs typeface="Calibri" panose="020F0502020204030204" pitchFamily="34" charset="0"/>
            </a:endParaRPr>
          </a:p>
          <a:p>
            <a:pPr eaLnBrk="1" hangingPunct="1"/>
            <a:r>
              <a:rPr lang="en-US" b="1" dirty="0">
                <a:latin typeface="Calibri" panose="020F0502020204030204" pitchFamily="34" charset="0"/>
                <a:ea typeface="ＭＳ Ｐゴシック" charset="0"/>
                <a:cs typeface="Calibri" panose="020F0502020204030204" pitchFamily="34" charset="0"/>
              </a:rPr>
              <a:t>OB-40-Temples-35-Expanded in 6 Separate Slides</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US" dirty="0">
                <a:latin typeface="Calibri" panose="020F0502020204030204" pitchFamily="34" charset="0"/>
                <a:ea typeface="ＭＳ Ｐゴシック" charset="0"/>
                <a:cs typeface="Calibri" panose="020F0502020204030204" pitchFamily="34" charset="0"/>
              </a:rPr>
              <a:t>OS-26-Ezek4-24-slide 48</a:t>
            </a:r>
          </a:p>
          <a:p>
            <a:pPr marL="0" marR="0" lvl="0" indent="0" algn="l" defTabSz="449263" rtl="0" eaLnBrk="1" fontAlgn="base" latinLnBrk="0" hangingPunct="1">
              <a:lnSpc>
                <a:spcPct val="100000"/>
              </a:lnSpc>
              <a:spcBef>
                <a:spcPct val="30000"/>
              </a:spcBef>
              <a:spcAft>
                <a:spcPct val="0"/>
              </a:spcAft>
              <a:buClr>
                <a:srgbClr val="000000"/>
              </a:buClr>
              <a:buSzPct val="100000"/>
              <a:buFont typeface="Times New Roman" charset="0"/>
              <a:buNone/>
              <a:tabLst/>
              <a:defRPr/>
            </a:pPr>
            <a:r>
              <a:rPr lang="en-US" dirty="0">
                <a:latin typeface="Times New Roman" charset="0"/>
                <a:ea typeface="ＭＳ Ｐゴシック" charset="0"/>
                <a:cs typeface="ＭＳ Ｐゴシック" charset="0"/>
              </a:rPr>
              <a:t>OS-26-Ezek40-43-slide 86</a:t>
            </a:r>
            <a:endParaRPr lang="en-US" dirty="0">
              <a:latin typeface="Calibri" panose="020F0502020204030204" pitchFamily="34" charset="0"/>
              <a:ea typeface="ＭＳ Ｐゴシック" charset="0"/>
              <a:cs typeface="Calibri" panose="020F0502020204030204" pitchFamily="34" charset="0"/>
            </a:endParaRPr>
          </a:p>
          <a:p>
            <a:pPr eaLnBrk="1" hangingPunct="1"/>
            <a:r>
              <a:rPr lang="en-US" b="1" dirty="0">
                <a:latin typeface="Calibri" panose="020F0502020204030204" pitchFamily="34" charset="0"/>
                <a:ea typeface="ＭＳ Ｐゴシック" charset="0"/>
                <a:cs typeface="Calibri" panose="020F0502020204030204" pitchFamily="34" charset="0"/>
              </a:rPr>
              <a:t>OS-38-Zechariah-189</a:t>
            </a:r>
          </a:p>
          <a:p>
            <a:pPr eaLnBrk="1" hangingPunct="1"/>
            <a:r>
              <a:rPr lang="en-US" dirty="0">
                <a:latin typeface="Calibri" panose="020F0502020204030204" pitchFamily="34" charset="0"/>
                <a:ea typeface="ＭＳ Ｐゴシック" charset="0"/>
                <a:cs typeface="Calibri" panose="020F0502020204030204" pitchFamily="34" charset="0"/>
              </a:rPr>
              <a:t>LC-06-Official Presentation-49</a:t>
            </a:r>
          </a:p>
          <a:p>
            <a:pPr eaLnBrk="1" hangingPunct="1"/>
            <a:r>
              <a:rPr lang="en-US" b="1" dirty="0">
                <a:latin typeface="Calibri" panose="020F0502020204030204" pitchFamily="34" charset="0"/>
                <a:ea typeface="ＭＳ Ｐゴシック" charset="0"/>
                <a:cs typeface="Calibri" panose="020F0502020204030204" pitchFamily="34" charset="0"/>
              </a:rPr>
              <a:t>NS-01-Matt15-28-slide 136</a:t>
            </a:r>
          </a:p>
          <a:p>
            <a:pPr eaLnBrk="1" hangingPunct="1"/>
            <a:r>
              <a:rPr lang="en-US" dirty="0">
                <a:latin typeface="Calibri" panose="020F0502020204030204" pitchFamily="34" charset="0"/>
                <a:ea typeface="ＭＳ Ｐゴシック" charset="0"/>
                <a:cs typeface="Calibri" panose="020F0502020204030204" pitchFamily="34" charset="0"/>
              </a:rPr>
              <a:t>NS-03-Luke13-24-slide 111</a:t>
            </a:r>
          </a:p>
          <a:p>
            <a:pPr eaLnBrk="1" hangingPunct="1"/>
            <a:r>
              <a:rPr lang="en-US" dirty="0">
                <a:latin typeface="Calibri" panose="020F0502020204030204" pitchFamily="34" charset="0"/>
                <a:ea typeface="ＭＳ Ｐゴシック" charset="0"/>
                <a:cs typeface="Calibri" panose="020F0502020204030204" pitchFamily="34" charset="0"/>
              </a:rPr>
              <a:t>NS-Acts1-2-slide 215</a:t>
            </a:r>
          </a:p>
        </p:txBody>
      </p:sp>
    </p:spTree>
    <p:extLst>
      <p:ext uri="{BB962C8B-B14F-4D97-AF65-F5344CB8AC3E}">
        <p14:creationId xmlns:p14="http://schemas.microsoft.com/office/powerpoint/2010/main" val="2953602358"/>
      </p:ext>
    </p:extLst>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17B614-6697-BB51-1A43-91C8593AAE85}"/>
            </a:ext>
          </a:extLst>
        </p:cNvPr>
        <p:cNvGrpSpPr/>
        <p:nvPr/>
      </p:nvGrpSpPr>
      <p:grpSpPr>
        <a:xfrm>
          <a:off x="0" y="0"/>
          <a:ext cx="0" cy="0"/>
          <a:chOff x="0" y="0"/>
          <a:chExt cx="0" cy="0"/>
        </a:xfrm>
      </p:grpSpPr>
      <p:sp>
        <p:nvSpPr>
          <p:cNvPr id="163841" name="Rectangle 7">
            <a:extLst>
              <a:ext uri="{FF2B5EF4-FFF2-40B4-BE49-F238E27FC236}">
                <a16:creationId xmlns:a16="http://schemas.microsoft.com/office/drawing/2014/main" id="{18BC19F9-D35B-ACFE-7F9E-82DD0646919F}"/>
              </a:ext>
            </a:extLst>
          </p:cNvPr>
          <p:cNvSpPr>
            <a:spLocks noGrp="1" noChangeArrowheads="1"/>
          </p:cNvSpPr>
          <p:nvPr>
            <p:ph type="sldNum" sz="quarter" idx="5"/>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40EB220-26F6-7941-A28D-F1ABBEA266D3}" type="slidenum">
              <a:rPr kumimoji="0" lang="en-US" sz="1200" b="0" i="0" u="none" strike="noStrike" kern="1200" cap="none" spc="0" normalizeH="0" baseline="0" noProof="0">
                <a:ln>
                  <a:noFill/>
                </a:ln>
                <a:solidFill>
                  <a:srgbClr val="000000"/>
                </a:solidFill>
                <a:effectLst/>
                <a:uLnTx/>
                <a:uFillTx/>
                <a:latin typeface="Arial"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169</a:t>
            </a:fld>
            <a:endParaRPr kumimoji="0" lang="en-US" sz="1200" b="0" i="0" u="none" strike="noStrike" kern="1200" cap="none" spc="0" normalizeH="0" baseline="0" noProof="0">
              <a:ln>
                <a:noFill/>
              </a:ln>
              <a:solidFill>
                <a:srgbClr val="000000"/>
              </a:solidFill>
              <a:effectLst/>
              <a:uLnTx/>
              <a:uFillTx/>
              <a:latin typeface="Arial" charset="0"/>
              <a:ea typeface="ＭＳ Ｐゴシック" charset="0"/>
            </a:endParaRPr>
          </a:p>
        </p:txBody>
      </p:sp>
      <p:sp>
        <p:nvSpPr>
          <p:cNvPr id="163842" name="Rectangle 1026">
            <a:extLst>
              <a:ext uri="{FF2B5EF4-FFF2-40B4-BE49-F238E27FC236}">
                <a16:creationId xmlns:a16="http://schemas.microsoft.com/office/drawing/2014/main" id="{C31D366B-31D8-DE5F-9A47-033A7BE8EC2F}"/>
              </a:ext>
            </a:extLst>
          </p:cNvPr>
          <p:cNvSpPr>
            <a:spLocks noGrp="1" noRot="1" noChangeAspect="1" noChangeArrowheads="1"/>
          </p:cNvSpPr>
          <p:nvPr>
            <p:ph type="sldImg"/>
          </p:nvPr>
        </p:nvSpPr>
        <p:spPr>
          <a:solidFill>
            <a:srgbClr val="FFFFFF"/>
          </a:solidFill>
          <a:ln/>
        </p:spPr>
      </p:sp>
      <p:sp>
        <p:nvSpPr>
          <p:cNvPr id="163843" name="Rectangle 1027">
            <a:extLst>
              <a:ext uri="{FF2B5EF4-FFF2-40B4-BE49-F238E27FC236}">
                <a16:creationId xmlns:a16="http://schemas.microsoft.com/office/drawing/2014/main" id="{F91C3E5E-A6A4-B891-C65E-18464047376F}"/>
              </a:ext>
            </a:extLst>
          </p:cNvPr>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pPr eaLnBrk="1" hangingPunct="1"/>
            <a:r>
              <a:rPr lang="en-US" dirty="0">
                <a:latin typeface="Times New Roman" charset="0"/>
                <a:ea typeface="ＭＳ Ｐゴシック" charset="0"/>
                <a:cs typeface="ＭＳ Ｐゴシック" charset="0"/>
              </a:rPr>
              <a:t>The Mount of Olives repeatedly plays a vital role in biblical prophecy. Ezekiel last saw the glory of God leave the temple and land on this mount. More than 500 years later, some Galilean Jews last proclaimed Jesus as Messiah on the Mount of Olives at the Triumphal Entry (Luke 19:37) days before Jerusalem's leaders had him crucified, but Christ rose and returned to the Mount of Olives and ascended from there (Acts 1:10). The next time Jesus will be seen on earth is at this same Mount of Olives (Acts 1:11)!</a:t>
            </a:r>
          </a:p>
          <a:p>
            <a:pPr eaLnBrk="1" hangingPunct="1"/>
            <a:r>
              <a:rPr lang="en-US" dirty="0">
                <a:latin typeface="Calibri" panose="020F0502020204030204" pitchFamily="34" charset="0"/>
                <a:ea typeface="ＭＳ Ｐゴシック" charset="0"/>
                <a:cs typeface="Calibri" panose="020F0502020204030204" pitchFamily="34" charset="0"/>
              </a:rPr>
              <a:t>The Kidron Valley below the mount is likely the Valley of Jehoshaphat, where Jesus will judge the nations (Joel 3).</a:t>
            </a:r>
          </a:p>
          <a:p>
            <a:pPr eaLnBrk="1" hangingPunct="1"/>
            <a:r>
              <a:rPr lang="en-US" dirty="0">
                <a:latin typeface="Calibri" panose="020F0502020204030204" pitchFamily="34" charset="0"/>
                <a:ea typeface="ＭＳ Ｐゴシック" charset="0"/>
                <a:cs typeface="Calibri" panose="020F0502020204030204" pitchFamily="34" charset="0"/>
              </a:rPr>
              <a:t>_____________</a:t>
            </a:r>
          </a:p>
          <a:p>
            <a:pPr eaLnBrk="1" hangingPunct="1"/>
            <a:r>
              <a:rPr lang="en-US" b="1" dirty="0">
                <a:latin typeface="Calibri" panose="020F0502020204030204" pitchFamily="34" charset="0"/>
                <a:ea typeface="ＭＳ Ｐゴシック" charset="0"/>
                <a:cs typeface="Calibri" panose="020F0502020204030204" pitchFamily="34" charset="0"/>
              </a:rPr>
              <a:t>Common-400</a:t>
            </a:r>
          </a:p>
          <a:p>
            <a:pPr eaLnBrk="1" hangingPunct="1"/>
            <a:r>
              <a:rPr lang="en-US" dirty="0">
                <a:latin typeface="Times New Roman" charset="0"/>
                <a:ea typeface="ＭＳ Ｐゴシック" charset="0"/>
                <a:cs typeface="ＭＳ Ｐゴシック" charset="0"/>
              </a:rPr>
              <a:t>BE-38-Zechariah-126</a:t>
            </a:r>
          </a:p>
          <a:p>
            <a:pPr eaLnBrk="1" hangingPunct="1"/>
            <a:r>
              <a:rPr lang="en-US" dirty="0">
                <a:latin typeface="Calibri" panose="020F0502020204030204" pitchFamily="34" charset="0"/>
                <a:ea typeface="ＭＳ Ｐゴシック" charset="0"/>
                <a:cs typeface="Calibri" panose="020F0502020204030204" pitchFamily="34" charset="0"/>
              </a:rPr>
              <a:t>ES-13-Tribulation-19</a:t>
            </a:r>
            <a:endParaRPr lang="ar-SA" dirty="0">
              <a:latin typeface="Calibri" panose="020F0502020204030204" pitchFamily="34" charset="0"/>
              <a:ea typeface="ＭＳ Ｐゴシック" charset="0"/>
              <a:cs typeface="Calibri" panose="020F0502020204030204" pitchFamily="34" charset="0"/>
            </a:endParaRPr>
          </a:p>
          <a:p>
            <a:pPr eaLnBrk="1" hangingPunct="1"/>
            <a:r>
              <a:rPr lang="en-US" b="1" dirty="0">
                <a:latin typeface="Calibri" panose="020F0502020204030204" pitchFamily="34" charset="0"/>
                <a:ea typeface="ＭＳ Ｐゴシック" charset="0"/>
                <a:cs typeface="Calibri" panose="020F0502020204030204" pitchFamily="34" charset="0"/>
              </a:rPr>
              <a:t>ES-26-Restoration of Israel-299</a:t>
            </a:r>
            <a:endParaRPr lang="en-US" b="0" dirty="0">
              <a:latin typeface="Calibri" panose="020F0502020204030204" pitchFamily="34" charset="0"/>
              <a:ea typeface="ＭＳ Ｐゴシック" charset="0"/>
              <a:cs typeface="Calibri" panose="020F0502020204030204" pitchFamily="34" charset="0"/>
            </a:endParaRPr>
          </a:p>
          <a:p>
            <a:pPr eaLnBrk="1" hangingPunct="1"/>
            <a:r>
              <a:rPr lang="en-US" b="1" dirty="0">
                <a:latin typeface="Calibri" panose="020F0502020204030204" pitchFamily="34" charset="0"/>
                <a:ea typeface="ＭＳ Ｐゴシック" charset="0"/>
                <a:cs typeface="Calibri" panose="020F0502020204030204" pitchFamily="34" charset="0"/>
              </a:rPr>
              <a:t>OB-40-Temples-35-Expanded in 6 Separate Slides</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US" dirty="0">
                <a:latin typeface="Calibri" panose="020F0502020204030204" pitchFamily="34" charset="0"/>
                <a:ea typeface="ＭＳ Ｐゴシック" charset="0"/>
                <a:cs typeface="Calibri" panose="020F0502020204030204" pitchFamily="34" charset="0"/>
              </a:rPr>
              <a:t>OS-26-Ezek4-24-slide 49</a:t>
            </a:r>
          </a:p>
          <a:p>
            <a:pPr marL="0" marR="0" lvl="0" indent="0" algn="l" defTabSz="449263" rtl="0" eaLnBrk="1" fontAlgn="base" latinLnBrk="0" hangingPunct="1">
              <a:lnSpc>
                <a:spcPct val="100000"/>
              </a:lnSpc>
              <a:spcBef>
                <a:spcPct val="30000"/>
              </a:spcBef>
              <a:spcAft>
                <a:spcPct val="0"/>
              </a:spcAft>
              <a:buClr>
                <a:srgbClr val="000000"/>
              </a:buClr>
              <a:buSzPct val="100000"/>
              <a:buFont typeface="Times New Roman" charset="0"/>
              <a:buNone/>
              <a:tabLst/>
              <a:defRPr/>
            </a:pPr>
            <a:r>
              <a:rPr lang="en-US" dirty="0">
                <a:latin typeface="Times New Roman" charset="0"/>
                <a:ea typeface="ＭＳ Ｐゴシック" charset="0"/>
                <a:cs typeface="ＭＳ Ｐゴシック" charset="0"/>
              </a:rPr>
              <a:t>OS-26-Ezek40-43-slide 86</a:t>
            </a:r>
            <a:endParaRPr lang="en-US" dirty="0">
              <a:latin typeface="Calibri" panose="020F0502020204030204" pitchFamily="34" charset="0"/>
              <a:ea typeface="ＭＳ Ｐゴシック" charset="0"/>
              <a:cs typeface="Calibri" panose="020F0502020204030204" pitchFamily="34" charset="0"/>
            </a:endParaRPr>
          </a:p>
          <a:p>
            <a:pPr eaLnBrk="1" hangingPunct="1"/>
            <a:r>
              <a:rPr lang="en-US" b="1" dirty="0">
                <a:latin typeface="Calibri" panose="020F0502020204030204" pitchFamily="34" charset="0"/>
                <a:ea typeface="ＭＳ Ｐゴシック" charset="0"/>
                <a:cs typeface="Calibri" panose="020F0502020204030204" pitchFamily="34" charset="0"/>
              </a:rPr>
              <a:t>OS-38-Zechariah-190</a:t>
            </a:r>
          </a:p>
          <a:p>
            <a:pPr eaLnBrk="1" hangingPunct="1"/>
            <a:r>
              <a:rPr lang="en-US" dirty="0">
                <a:latin typeface="Calibri" panose="020F0502020204030204" pitchFamily="34" charset="0"/>
                <a:ea typeface="ＭＳ Ｐゴシック" charset="0"/>
                <a:cs typeface="Calibri" panose="020F0502020204030204" pitchFamily="34" charset="0"/>
              </a:rPr>
              <a:t>LC-06-Official Presentation-49</a:t>
            </a:r>
          </a:p>
          <a:p>
            <a:pPr eaLnBrk="1" hangingPunct="1"/>
            <a:r>
              <a:rPr lang="en-US" b="1" dirty="0">
                <a:latin typeface="Calibri" panose="020F0502020204030204" pitchFamily="34" charset="0"/>
                <a:ea typeface="ＭＳ Ｐゴシック" charset="0"/>
                <a:cs typeface="Calibri" panose="020F0502020204030204" pitchFamily="34" charset="0"/>
              </a:rPr>
              <a:t>NS-01-Matt15-28-slide 136</a:t>
            </a:r>
          </a:p>
          <a:p>
            <a:pPr eaLnBrk="1" hangingPunct="1"/>
            <a:r>
              <a:rPr lang="en-US" dirty="0">
                <a:latin typeface="Calibri" panose="020F0502020204030204" pitchFamily="34" charset="0"/>
                <a:ea typeface="ＭＳ Ｐゴシック" charset="0"/>
                <a:cs typeface="Calibri" panose="020F0502020204030204" pitchFamily="34" charset="0"/>
              </a:rPr>
              <a:t>NS-03-Luke13-24-slide 111</a:t>
            </a:r>
          </a:p>
          <a:p>
            <a:pPr eaLnBrk="1" hangingPunct="1"/>
            <a:r>
              <a:rPr lang="en-US" dirty="0">
                <a:latin typeface="Calibri" panose="020F0502020204030204" pitchFamily="34" charset="0"/>
                <a:ea typeface="ＭＳ Ｐゴシック" charset="0"/>
                <a:cs typeface="Calibri" panose="020F0502020204030204" pitchFamily="34" charset="0"/>
              </a:rPr>
              <a:t>NS-Acts1-2-slide 215</a:t>
            </a:r>
          </a:p>
        </p:txBody>
      </p:sp>
    </p:spTree>
    <p:extLst>
      <p:ext uri="{BB962C8B-B14F-4D97-AF65-F5344CB8AC3E}">
        <p14:creationId xmlns:p14="http://schemas.microsoft.com/office/powerpoint/2010/main" val="554637841"/>
      </p:ext>
    </p:extLst>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17B614-6697-BB51-1A43-91C8593AAE85}"/>
            </a:ext>
          </a:extLst>
        </p:cNvPr>
        <p:cNvGrpSpPr/>
        <p:nvPr/>
      </p:nvGrpSpPr>
      <p:grpSpPr>
        <a:xfrm>
          <a:off x="0" y="0"/>
          <a:ext cx="0" cy="0"/>
          <a:chOff x="0" y="0"/>
          <a:chExt cx="0" cy="0"/>
        </a:xfrm>
      </p:grpSpPr>
      <p:sp>
        <p:nvSpPr>
          <p:cNvPr id="163841" name="Rectangle 7">
            <a:extLst>
              <a:ext uri="{FF2B5EF4-FFF2-40B4-BE49-F238E27FC236}">
                <a16:creationId xmlns:a16="http://schemas.microsoft.com/office/drawing/2014/main" id="{18BC19F9-D35B-ACFE-7F9E-82DD0646919F}"/>
              </a:ext>
            </a:extLst>
          </p:cNvPr>
          <p:cNvSpPr>
            <a:spLocks noGrp="1" noChangeArrowheads="1"/>
          </p:cNvSpPr>
          <p:nvPr>
            <p:ph type="sldNum" sz="quarter" idx="5"/>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40EB220-26F6-7941-A28D-F1ABBEA266D3}" type="slidenum">
              <a:rPr kumimoji="0" lang="en-US" sz="1200" b="0" i="0" u="none" strike="noStrike" kern="1200" cap="none" spc="0" normalizeH="0" baseline="0" noProof="0">
                <a:ln>
                  <a:noFill/>
                </a:ln>
                <a:solidFill>
                  <a:srgbClr val="000000"/>
                </a:solidFill>
                <a:effectLst/>
                <a:uLnTx/>
                <a:uFillTx/>
                <a:latin typeface="Arial"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170</a:t>
            </a:fld>
            <a:endParaRPr kumimoji="0" lang="en-US" sz="1200" b="0" i="0" u="none" strike="noStrike" kern="1200" cap="none" spc="0" normalizeH="0" baseline="0" noProof="0">
              <a:ln>
                <a:noFill/>
              </a:ln>
              <a:solidFill>
                <a:srgbClr val="000000"/>
              </a:solidFill>
              <a:effectLst/>
              <a:uLnTx/>
              <a:uFillTx/>
              <a:latin typeface="Arial" charset="0"/>
              <a:ea typeface="ＭＳ Ｐゴシック" charset="0"/>
            </a:endParaRPr>
          </a:p>
        </p:txBody>
      </p:sp>
      <p:sp>
        <p:nvSpPr>
          <p:cNvPr id="163842" name="Rectangle 1026">
            <a:extLst>
              <a:ext uri="{FF2B5EF4-FFF2-40B4-BE49-F238E27FC236}">
                <a16:creationId xmlns:a16="http://schemas.microsoft.com/office/drawing/2014/main" id="{C31D366B-31D8-DE5F-9A47-033A7BE8EC2F}"/>
              </a:ext>
            </a:extLst>
          </p:cNvPr>
          <p:cNvSpPr>
            <a:spLocks noGrp="1" noRot="1" noChangeAspect="1" noChangeArrowheads="1"/>
          </p:cNvSpPr>
          <p:nvPr>
            <p:ph type="sldImg"/>
          </p:nvPr>
        </p:nvSpPr>
        <p:spPr>
          <a:solidFill>
            <a:srgbClr val="FFFFFF"/>
          </a:solidFill>
          <a:ln/>
        </p:spPr>
      </p:sp>
      <p:sp>
        <p:nvSpPr>
          <p:cNvPr id="163843" name="Rectangle 1027">
            <a:extLst>
              <a:ext uri="{FF2B5EF4-FFF2-40B4-BE49-F238E27FC236}">
                <a16:creationId xmlns:a16="http://schemas.microsoft.com/office/drawing/2014/main" id="{F91C3E5E-A6A4-B891-C65E-18464047376F}"/>
              </a:ext>
            </a:extLst>
          </p:cNvPr>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pPr eaLnBrk="1" hangingPunct="1"/>
            <a:r>
              <a:rPr lang="en-US" dirty="0">
                <a:latin typeface="Times New Roman" charset="0"/>
                <a:ea typeface="ＭＳ Ｐゴシック" charset="0"/>
                <a:cs typeface="ＭＳ Ｐゴシック" charset="0"/>
              </a:rPr>
              <a:t>The Mount of Olives repeatedly plays a vital role in biblical prophecy. Ezekiel last saw the glory of God leave the temple and land on this mount. More than 500 years later, some Galilean Jews last proclaimed Jesus as Messiah on the Mount of Olives at the Triumphal Entry (Luke 19:37) days before Jerusalem's leaders had him crucified, but Christ rose and returned to the Mount of Olives and ascended from there (Acts 1:10). The next time Jesus will be seen on earth is at this same Mount of Olives (Acts 1:11)!</a:t>
            </a:r>
          </a:p>
          <a:p>
            <a:pPr eaLnBrk="1" hangingPunct="1"/>
            <a:r>
              <a:rPr lang="en-US" dirty="0">
                <a:latin typeface="Calibri" panose="020F0502020204030204" pitchFamily="34" charset="0"/>
                <a:ea typeface="ＭＳ Ｐゴシック" charset="0"/>
                <a:cs typeface="Calibri" panose="020F0502020204030204" pitchFamily="34" charset="0"/>
              </a:rPr>
              <a:t>The Kidron Valley below the mount is likely the Valley of Jehoshaphat, where Jesus will judge the nations (Joel 3).</a:t>
            </a:r>
          </a:p>
          <a:p>
            <a:pPr eaLnBrk="1" hangingPunct="1"/>
            <a:r>
              <a:rPr lang="en-US" dirty="0">
                <a:latin typeface="Calibri" panose="020F0502020204030204" pitchFamily="34" charset="0"/>
                <a:ea typeface="ＭＳ Ｐゴシック" charset="0"/>
                <a:cs typeface="Calibri" panose="020F0502020204030204" pitchFamily="34" charset="0"/>
              </a:rPr>
              <a:t>_____________</a:t>
            </a:r>
          </a:p>
          <a:p>
            <a:pPr eaLnBrk="1" hangingPunct="1"/>
            <a:r>
              <a:rPr lang="en-US" b="1" dirty="0">
                <a:latin typeface="Calibri" panose="020F0502020204030204" pitchFamily="34" charset="0"/>
                <a:ea typeface="ＭＳ Ｐゴシック" charset="0"/>
                <a:cs typeface="Calibri" panose="020F0502020204030204" pitchFamily="34" charset="0"/>
              </a:rPr>
              <a:t>Common-400</a:t>
            </a:r>
          </a:p>
          <a:p>
            <a:pPr eaLnBrk="1" hangingPunct="1"/>
            <a:r>
              <a:rPr lang="en-US" dirty="0">
                <a:latin typeface="Times New Roman" charset="0"/>
                <a:ea typeface="ＭＳ Ｐゴシック" charset="0"/>
                <a:cs typeface="ＭＳ Ｐゴシック" charset="0"/>
              </a:rPr>
              <a:t>BE-38-Zechariah-126</a:t>
            </a:r>
          </a:p>
          <a:p>
            <a:pPr eaLnBrk="1" hangingPunct="1"/>
            <a:r>
              <a:rPr lang="en-US" dirty="0">
                <a:latin typeface="Calibri" panose="020F0502020204030204" pitchFamily="34" charset="0"/>
                <a:ea typeface="ＭＳ Ｐゴシック" charset="0"/>
                <a:cs typeface="Calibri" panose="020F0502020204030204" pitchFamily="34" charset="0"/>
              </a:rPr>
              <a:t>ES-13-Tribulation-19</a:t>
            </a:r>
            <a:endParaRPr lang="ar-SA" dirty="0">
              <a:latin typeface="Calibri" panose="020F0502020204030204" pitchFamily="34" charset="0"/>
              <a:ea typeface="ＭＳ Ｐゴシック" charset="0"/>
              <a:cs typeface="Calibri" panose="020F0502020204030204" pitchFamily="34" charset="0"/>
            </a:endParaRPr>
          </a:p>
          <a:p>
            <a:pPr eaLnBrk="1" hangingPunct="1"/>
            <a:r>
              <a:rPr lang="en-US" b="1" dirty="0">
                <a:latin typeface="Calibri" panose="020F0502020204030204" pitchFamily="34" charset="0"/>
                <a:ea typeface="ＭＳ Ｐゴシック" charset="0"/>
                <a:cs typeface="Calibri" panose="020F0502020204030204" pitchFamily="34" charset="0"/>
              </a:rPr>
              <a:t>ES-26-Restoration of Israel-299</a:t>
            </a:r>
            <a:endParaRPr lang="en-US" b="0" dirty="0">
              <a:latin typeface="Calibri" panose="020F0502020204030204" pitchFamily="34" charset="0"/>
              <a:ea typeface="ＭＳ Ｐゴシック" charset="0"/>
              <a:cs typeface="Calibri" panose="020F0502020204030204" pitchFamily="34" charset="0"/>
            </a:endParaRPr>
          </a:p>
          <a:p>
            <a:pPr eaLnBrk="1" hangingPunct="1"/>
            <a:r>
              <a:rPr lang="en-US" b="1" dirty="0">
                <a:latin typeface="Calibri" panose="020F0502020204030204" pitchFamily="34" charset="0"/>
                <a:ea typeface="ＭＳ Ｐゴシック" charset="0"/>
                <a:cs typeface="Calibri" panose="020F0502020204030204" pitchFamily="34" charset="0"/>
              </a:rPr>
              <a:t>OB-40-Temples-35-Expanded in 6 Separate Slides</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US" dirty="0">
                <a:latin typeface="Calibri" panose="020F0502020204030204" pitchFamily="34" charset="0"/>
                <a:ea typeface="ＭＳ Ｐゴシック" charset="0"/>
                <a:cs typeface="Calibri" panose="020F0502020204030204" pitchFamily="34" charset="0"/>
              </a:rPr>
              <a:t>OS-26-Ezek4-24-slide 50</a:t>
            </a:r>
          </a:p>
          <a:p>
            <a:pPr marL="0" marR="0" lvl="0" indent="0" algn="l" defTabSz="449263" rtl="0" eaLnBrk="1" fontAlgn="base" latinLnBrk="0" hangingPunct="1">
              <a:lnSpc>
                <a:spcPct val="100000"/>
              </a:lnSpc>
              <a:spcBef>
                <a:spcPct val="30000"/>
              </a:spcBef>
              <a:spcAft>
                <a:spcPct val="0"/>
              </a:spcAft>
              <a:buClr>
                <a:srgbClr val="000000"/>
              </a:buClr>
              <a:buSzPct val="100000"/>
              <a:buFont typeface="Times New Roman" charset="0"/>
              <a:buNone/>
              <a:tabLst/>
              <a:defRPr/>
            </a:pPr>
            <a:r>
              <a:rPr lang="en-US" dirty="0">
                <a:latin typeface="Times New Roman" charset="0"/>
                <a:ea typeface="ＭＳ Ｐゴシック" charset="0"/>
                <a:cs typeface="ＭＳ Ｐゴシック" charset="0"/>
              </a:rPr>
              <a:t>OS-26-Ezek40-43-slide 86</a:t>
            </a:r>
            <a:endParaRPr lang="en-US" dirty="0">
              <a:latin typeface="Calibri" panose="020F0502020204030204" pitchFamily="34" charset="0"/>
              <a:ea typeface="ＭＳ Ｐゴシック" charset="0"/>
              <a:cs typeface="Calibri" panose="020F0502020204030204" pitchFamily="34" charset="0"/>
            </a:endParaRPr>
          </a:p>
          <a:p>
            <a:pPr eaLnBrk="1" hangingPunct="1"/>
            <a:r>
              <a:rPr lang="en-US" b="1" dirty="0">
                <a:latin typeface="Calibri" panose="020F0502020204030204" pitchFamily="34" charset="0"/>
                <a:ea typeface="ＭＳ Ｐゴシック" charset="0"/>
                <a:cs typeface="Calibri" panose="020F0502020204030204" pitchFamily="34" charset="0"/>
              </a:rPr>
              <a:t>OS-38-Zechariah-191</a:t>
            </a:r>
          </a:p>
          <a:p>
            <a:pPr eaLnBrk="1" hangingPunct="1"/>
            <a:r>
              <a:rPr lang="en-US" dirty="0">
                <a:latin typeface="Calibri" panose="020F0502020204030204" pitchFamily="34" charset="0"/>
                <a:ea typeface="ＭＳ Ｐゴシック" charset="0"/>
                <a:cs typeface="Calibri" panose="020F0502020204030204" pitchFamily="34" charset="0"/>
              </a:rPr>
              <a:t>LC-06-Official Presentation-49</a:t>
            </a:r>
          </a:p>
          <a:p>
            <a:pPr eaLnBrk="1" hangingPunct="1"/>
            <a:r>
              <a:rPr lang="en-US" b="1" dirty="0">
                <a:latin typeface="Calibri" panose="020F0502020204030204" pitchFamily="34" charset="0"/>
                <a:ea typeface="ＭＳ Ｐゴシック" charset="0"/>
                <a:cs typeface="Calibri" panose="020F0502020204030204" pitchFamily="34" charset="0"/>
              </a:rPr>
              <a:t>NS-01-Matt15-28-slide 136</a:t>
            </a:r>
          </a:p>
          <a:p>
            <a:pPr eaLnBrk="1" hangingPunct="1"/>
            <a:r>
              <a:rPr lang="en-US" dirty="0">
                <a:latin typeface="Calibri" panose="020F0502020204030204" pitchFamily="34" charset="0"/>
                <a:ea typeface="ＭＳ Ｐゴシック" charset="0"/>
                <a:cs typeface="Calibri" panose="020F0502020204030204" pitchFamily="34" charset="0"/>
              </a:rPr>
              <a:t>NS-03-Luke13-24-slide 111</a:t>
            </a:r>
          </a:p>
          <a:p>
            <a:pPr eaLnBrk="1" hangingPunct="1"/>
            <a:r>
              <a:rPr lang="en-US" dirty="0">
                <a:latin typeface="Calibri" panose="020F0502020204030204" pitchFamily="34" charset="0"/>
                <a:ea typeface="ＭＳ Ｐゴシック" charset="0"/>
                <a:cs typeface="Calibri" panose="020F0502020204030204" pitchFamily="34" charset="0"/>
              </a:rPr>
              <a:t>NS-Acts1-2-slide 215</a:t>
            </a:r>
          </a:p>
        </p:txBody>
      </p:sp>
    </p:spTree>
    <p:extLst>
      <p:ext uri="{BB962C8B-B14F-4D97-AF65-F5344CB8AC3E}">
        <p14:creationId xmlns:p14="http://schemas.microsoft.com/office/powerpoint/2010/main" val="391015179"/>
      </p:ext>
    </p:extLst>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17B614-6697-BB51-1A43-91C8593AAE85}"/>
            </a:ext>
          </a:extLst>
        </p:cNvPr>
        <p:cNvGrpSpPr/>
        <p:nvPr/>
      </p:nvGrpSpPr>
      <p:grpSpPr>
        <a:xfrm>
          <a:off x="0" y="0"/>
          <a:ext cx="0" cy="0"/>
          <a:chOff x="0" y="0"/>
          <a:chExt cx="0" cy="0"/>
        </a:xfrm>
      </p:grpSpPr>
      <p:sp>
        <p:nvSpPr>
          <p:cNvPr id="163841" name="Rectangle 7">
            <a:extLst>
              <a:ext uri="{FF2B5EF4-FFF2-40B4-BE49-F238E27FC236}">
                <a16:creationId xmlns:a16="http://schemas.microsoft.com/office/drawing/2014/main" id="{18BC19F9-D35B-ACFE-7F9E-82DD0646919F}"/>
              </a:ext>
            </a:extLst>
          </p:cNvPr>
          <p:cNvSpPr>
            <a:spLocks noGrp="1" noChangeArrowheads="1"/>
          </p:cNvSpPr>
          <p:nvPr>
            <p:ph type="sldNum" sz="quarter" idx="5"/>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40EB220-26F6-7941-A28D-F1ABBEA266D3}" type="slidenum">
              <a:rPr kumimoji="0" lang="en-US" sz="1200" b="0" i="0" u="none" strike="noStrike" kern="1200" cap="none" spc="0" normalizeH="0" baseline="0" noProof="0">
                <a:ln>
                  <a:noFill/>
                </a:ln>
                <a:solidFill>
                  <a:srgbClr val="000000"/>
                </a:solidFill>
                <a:effectLst/>
                <a:uLnTx/>
                <a:uFillTx/>
                <a:latin typeface="Arial"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171</a:t>
            </a:fld>
            <a:endParaRPr kumimoji="0" lang="en-US" sz="1200" b="0" i="0" u="none" strike="noStrike" kern="1200" cap="none" spc="0" normalizeH="0" baseline="0" noProof="0">
              <a:ln>
                <a:noFill/>
              </a:ln>
              <a:solidFill>
                <a:srgbClr val="000000"/>
              </a:solidFill>
              <a:effectLst/>
              <a:uLnTx/>
              <a:uFillTx/>
              <a:latin typeface="Arial" charset="0"/>
              <a:ea typeface="ＭＳ Ｐゴシック" charset="0"/>
            </a:endParaRPr>
          </a:p>
        </p:txBody>
      </p:sp>
      <p:sp>
        <p:nvSpPr>
          <p:cNvPr id="163842" name="Rectangle 1026">
            <a:extLst>
              <a:ext uri="{FF2B5EF4-FFF2-40B4-BE49-F238E27FC236}">
                <a16:creationId xmlns:a16="http://schemas.microsoft.com/office/drawing/2014/main" id="{C31D366B-31D8-DE5F-9A47-033A7BE8EC2F}"/>
              </a:ext>
            </a:extLst>
          </p:cNvPr>
          <p:cNvSpPr>
            <a:spLocks noGrp="1" noRot="1" noChangeAspect="1" noChangeArrowheads="1"/>
          </p:cNvSpPr>
          <p:nvPr>
            <p:ph type="sldImg"/>
          </p:nvPr>
        </p:nvSpPr>
        <p:spPr>
          <a:solidFill>
            <a:srgbClr val="FFFFFF"/>
          </a:solidFill>
          <a:ln/>
        </p:spPr>
      </p:sp>
      <p:sp>
        <p:nvSpPr>
          <p:cNvPr id="163843" name="Rectangle 1027">
            <a:extLst>
              <a:ext uri="{FF2B5EF4-FFF2-40B4-BE49-F238E27FC236}">
                <a16:creationId xmlns:a16="http://schemas.microsoft.com/office/drawing/2014/main" id="{F91C3E5E-A6A4-B891-C65E-18464047376F}"/>
              </a:ext>
            </a:extLst>
          </p:cNvPr>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pPr eaLnBrk="1" hangingPunct="1"/>
            <a:r>
              <a:rPr lang="en-US" dirty="0">
                <a:latin typeface="Times New Roman" charset="0"/>
                <a:ea typeface="ＭＳ Ｐゴシック" charset="0"/>
                <a:cs typeface="ＭＳ Ｐゴシック" charset="0"/>
              </a:rPr>
              <a:t>The Mount of Olives repeatedly plays a vital role in biblical prophecy. Ezekiel last saw the glory of God leave the temple and land on this mount. More than 500 years later, some Galilean Jews last proclaimed Jesus as Messiah on the Mount of Olives at the Triumphal Entry (Luke 19:37) days before Jerusalem's leaders had him crucified, but Christ rose and returned to the Mount of Olives and ascended from there (Acts 1:10). The next time Jesus will be seen on earth is at this same Mount of Olives (Acts 1:11)!</a:t>
            </a:r>
          </a:p>
          <a:p>
            <a:pPr eaLnBrk="1" hangingPunct="1"/>
            <a:r>
              <a:rPr lang="en-US" dirty="0">
                <a:latin typeface="Calibri" panose="020F0502020204030204" pitchFamily="34" charset="0"/>
                <a:ea typeface="ＭＳ Ｐゴシック" charset="0"/>
                <a:cs typeface="Calibri" panose="020F0502020204030204" pitchFamily="34" charset="0"/>
              </a:rPr>
              <a:t>The Kidron Valley below the mount is likely the Valley of Jehoshaphat, where Jesus will judge the nations (Joel 3).</a:t>
            </a:r>
          </a:p>
          <a:p>
            <a:pPr eaLnBrk="1" hangingPunct="1"/>
            <a:r>
              <a:rPr lang="en-US" dirty="0">
                <a:latin typeface="Calibri" panose="020F0502020204030204" pitchFamily="34" charset="0"/>
                <a:ea typeface="ＭＳ Ｐゴシック" charset="0"/>
                <a:cs typeface="Calibri" panose="020F0502020204030204" pitchFamily="34" charset="0"/>
              </a:rPr>
              <a:t>_____________</a:t>
            </a:r>
          </a:p>
          <a:p>
            <a:pPr eaLnBrk="1" hangingPunct="1"/>
            <a:r>
              <a:rPr lang="en-US" b="1" dirty="0">
                <a:latin typeface="Calibri" panose="020F0502020204030204" pitchFamily="34" charset="0"/>
                <a:ea typeface="ＭＳ Ｐゴシック" charset="0"/>
                <a:cs typeface="Calibri" panose="020F0502020204030204" pitchFamily="34" charset="0"/>
              </a:rPr>
              <a:t>Common-400</a:t>
            </a:r>
          </a:p>
          <a:p>
            <a:pPr eaLnBrk="1" hangingPunct="1"/>
            <a:r>
              <a:rPr lang="en-US" dirty="0">
                <a:latin typeface="Times New Roman" charset="0"/>
                <a:ea typeface="ＭＳ Ｐゴシック" charset="0"/>
                <a:cs typeface="ＭＳ Ｐゴシック" charset="0"/>
              </a:rPr>
              <a:t>BE-38-Zechariah-126</a:t>
            </a:r>
          </a:p>
          <a:p>
            <a:pPr eaLnBrk="1" hangingPunct="1"/>
            <a:r>
              <a:rPr lang="en-US" dirty="0">
                <a:latin typeface="Calibri" panose="020F0502020204030204" pitchFamily="34" charset="0"/>
                <a:ea typeface="ＭＳ Ｐゴシック" charset="0"/>
                <a:cs typeface="Calibri" panose="020F0502020204030204" pitchFamily="34" charset="0"/>
              </a:rPr>
              <a:t>ES-13-Tribulation-19</a:t>
            </a:r>
            <a:endParaRPr lang="ar-SA" dirty="0">
              <a:latin typeface="Calibri" panose="020F0502020204030204" pitchFamily="34" charset="0"/>
              <a:ea typeface="ＭＳ Ｐゴシック" charset="0"/>
              <a:cs typeface="Calibri" panose="020F0502020204030204" pitchFamily="34" charset="0"/>
            </a:endParaRPr>
          </a:p>
          <a:p>
            <a:pPr eaLnBrk="1" hangingPunct="1"/>
            <a:r>
              <a:rPr lang="en-US" b="1" dirty="0">
                <a:latin typeface="Calibri" panose="020F0502020204030204" pitchFamily="34" charset="0"/>
                <a:ea typeface="ＭＳ Ｐゴシック" charset="0"/>
                <a:cs typeface="Calibri" panose="020F0502020204030204" pitchFamily="34" charset="0"/>
              </a:rPr>
              <a:t>ES-26-Restoration of Israel-299</a:t>
            </a:r>
            <a:endParaRPr lang="en-US" b="0" dirty="0">
              <a:latin typeface="Calibri" panose="020F0502020204030204" pitchFamily="34" charset="0"/>
              <a:ea typeface="ＭＳ Ｐゴシック" charset="0"/>
              <a:cs typeface="Calibri" panose="020F0502020204030204" pitchFamily="34" charset="0"/>
            </a:endParaRPr>
          </a:p>
          <a:p>
            <a:pPr eaLnBrk="1" hangingPunct="1"/>
            <a:r>
              <a:rPr lang="en-US" b="1" dirty="0">
                <a:latin typeface="Calibri" panose="020F0502020204030204" pitchFamily="34" charset="0"/>
                <a:ea typeface="ＭＳ Ｐゴシック" charset="0"/>
                <a:cs typeface="Calibri" panose="020F0502020204030204" pitchFamily="34" charset="0"/>
              </a:rPr>
              <a:t>OB-40-Temples-35-Expanded in 6 Separate Slides</a:t>
            </a:r>
          </a:p>
          <a:p>
            <a:pPr eaLnBrk="1" hangingPunct="1"/>
            <a:r>
              <a:rPr lang="en-US" dirty="0">
                <a:latin typeface="Calibri" panose="020F0502020204030204" pitchFamily="34" charset="0"/>
                <a:ea typeface="ＭＳ Ｐゴシック" charset="0"/>
                <a:cs typeface="Calibri" panose="020F0502020204030204" pitchFamily="34" charset="0"/>
              </a:rPr>
              <a:t>OS-26-Ezek4-24-slide 51</a:t>
            </a:r>
          </a:p>
          <a:p>
            <a:pPr eaLnBrk="1" hangingPunct="1"/>
            <a:r>
              <a:rPr lang="en-US" dirty="0">
                <a:latin typeface="Times New Roman" charset="0"/>
                <a:ea typeface="ＭＳ Ｐゴシック" charset="0"/>
                <a:cs typeface="ＭＳ Ｐゴシック" charset="0"/>
              </a:rPr>
              <a:t>OS-26-Ezek40-43-slide 86</a:t>
            </a:r>
            <a:endParaRPr lang="en-US" dirty="0">
              <a:latin typeface="Calibri" panose="020F0502020204030204" pitchFamily="34" charset="0"/>
              <a:ea typeface="ＭＳ Ｐゴシック" charset="0"/>
              <a:cs typeface="Calibri" panose="020F0502020204030204" pitchFamily="34" charset="0"/>
            </a:endParaRPr>
          </a:p>
          <a:p>
            <a:pPr eaLnBrk="1" hangingPunct="1"/>
            <a:r>
              <a:rPr lang="en-US" b="1" dirty="0">
                <a:latin typeface="Calibri" panose="020F0502020204030204" pitchFamily="34" charset="0"/>
                <a:ea typeface="ＭＳ Ｐゴシック" charset="0"/>
                <a:cs typeface="Calibri" panose="020F0502020204030204" pitchFamily="34" charset="0"/>
              </a:rPr>
              <a:t>OS-38-Zechariah-192</a:t>
            </a:r>
          </a:p>
          <a:p>
            <a:pPr eaLnBrk="1" hangingPunct="1"/>
            <a:r>
              <a:rPr lang="en-US" dirty="0">
                <a:latin typeface="Calibri" panose="020F0502020204030204" pitchFamily="34" charset="0"/>
                <a:ea typeface="ＭＳ Ｐゴシック" charset="0"/>
                <a:cs typeface="Calibri" panose="020F0502020204030204" pitchFamily="34" charset="0"/>
              </a:rPr>
              <a:t>LC-06-Official Presentation-49</a:t>
            </a:r>
          </a:p>
          <a:p>
            <a:pPr eaLnBrk="1" hangingPunct="1"/>
            <a:r>
              <a:rPr lang="en-US" b="1" dirty="0">
                <a:latin typeface="Calibri" panose="020F0502020204030204" pitchFamily="34" charset="0"/>
                <a:ea typeface="ＭＳ Ｐゴシック" charset="0"/>
                <a:cs typeface="Calibri" panose="020F0502020204030204" pitchFamily="34" charset="0"/>
              </a:rPr>
              <a:t>NS-01-Matt15-28-slide 136</a:t>
            </a:r>
          </a:p>
          <a:p>
            <a:pPr eaLnBrk="1" hangingPunct="1"/>
            <a:r>
              <a:rPr lang="en-US" dirty="0">
                <a:latin typeface="Calibri" panose="020F0502020204030204" pitchFamily="34" charset="0"/>
                <a:ea typeface="ＭＳ Ｐゴシック" charset="0"/>
                <a:cs typeface="Calibri" panose="020F0502020204030204" pitchFamily="34" charset="0"/>
              </a:rPr>
              <a:t>NS-03-Luke13-24-slide 111</a:t>
            </a:r>
          </a:p>
          <a:p>
            <a:pPr eaLnBrk="1" hangingPunct="1"/>
            <a:r>
              <a:rPr lang="en-US" dirty="0">
                <a:latin typeface="Calibri" panose="020F0502020204030204" pitchFamily="34" charset="0"/>
                <a:ea typeface="ＭＳ Ｐゴシック" charset="0"/>
                <a:cs typeface="Calibri" panose="020F0502020204030204" pitchFamily="34" charset="0"/>
              </a:rPr>
              <a:t>NS-Acts1-2-slide 215</a:t>
            </a:r>
          </a:p>
        </p:txBody>
      </p:sp>
    </p:spTree>
    <p:extLst>
      <p:ext uri="{BB962C8B-B14F-4D97-AF65-F5344CB8AC3E}">
        <p14:creationId xmlns:p14="http://schemas.microsoft.com/office/powerpoint/2010/main" val="1152122195"/>
      </p:ext>
    </p:extLst>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50CEF-0FF9-CE54-9259-236E9AA0171F}"/>
            </a:ext>
          </a:extLst>
        </p:cNvPr>
        <p:cNvGrpSpPr/>
        <p:nvPr/>
      </p:nvGrpSpPr>
      <p:grpSpPr>
        <a:xfrm>
          <a:off x="0" y="0"/>
          <a:ext cx="0" cy="0"/>
          <a:chOff x="0" y="0"/>
          <a:chExt cx="0" cy="0"/>
        </a:xfrm>
      </p:grpSpPr>
      <p:sp>
        <p:nvSpPr>
          <p:cNvPr id="163841" name="Rectangle 7">
            <a:extLst>
              <a:ext uri="{FF2B5EF4-FFF2-40B4-BE49-F238E27FC236}">
                <a16:creationId xmlns:a16="http://schemas.microsoft.com/office/drawing/2014/main" id="{75581498-1348-8174-F285-29969A620869}"/>
              </a:ext>
            </a:extLst>
          </p:cNvPr>
          <p:cNvSpPr>
            <a:spLocks noGrp="1" noChangeArrowheads="1"/>
          </p:cNvSpPr>
          <p:nvPr>
            <p:ph type="sldNum" sz="quarter" idx="5"/>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40EB220-26F6-7941-A28D-F1ABBEA266D3}" type="slidenum">
              <a:rPr kumimoji="0" lang="en-US" sz="1200" b="0" i="0" u="none" strike="noStrike" kern="1200" cap="none" spc="0" normalizeH="0" baseline="0" noProof="0">
                <a:ln>
                  <a:noFill/>
                </a:ln>
                <a:solidFill>
                  <a:srgbClr val="000000"/>
                </a:solidFill>
                <a:effectLst/>
                <a:uLnTx/>
                <a:uFillTx/>
                <a:latin typeface="Arial"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172</a:t>
            </a:fld>
            <a:endParaRPr kumimoji="0" lang="en-US" sz="1200" b="0" i="0" u="none" strike="noStrike" kern="1200" cap="none" spc="0" normalizeH="0" baseline="0" noProof="0">
              <a:ln>
                <a:noFill/>
              </a:ln>
              <a:solidFill>
                <a:srgbClr val="000000"/>
              </a:solidFill>
              <a:effectLst/>
              <a:uLnTx/>
              <a:uFillTx/>
              <a:latin typeface="Arial" charset="0"/>
              <a:ea typeface="ＭＳ Ｐゴシック" charset="0"/>
            </a:endParaRPr>
          </a:p>
        </p:txBody>
      </p:sp>
      <p:sp>
        <p:nvSpPr>
          <p:cNvPr id="163842" name="Rectangle 1026">
            <a:extLst>
              <a:ext uri="{FF2B5EF4-FFF2-40B4-BE49-F238E27FC236}">
                <a16:creationId xmlns:a16="http://schemas.microsoft.com/office/drawing/2014/main" id="{BF4AB9F2-A852-B0D2-7D61-D1D93A096ED1}"/>
              </a:ext>
            </a:extLst>
          </p:cNvPr>
          <p:cNvSpPr>
            <a:spLocks noGrp="1" noRot="1" noChangeAspect="1" noChangeArrowheads="1"/>
          </p:cNvSpPr>
          <p:nvPr>
            <p:ph type="sldImg"/>
          </p:nvPr>
        </p:nvSpPr>
        <p:spPr>
          <a:solidFill>
            <a:srgbClr val="FFFFFF"/>
          </a:solidFill>
          <a:ln/>
        </p:spPr>
      </p:sp>
      <p:sp>
        <p:nvSpPr>
          <p:cNvPr id="163843" name="Rectangle 1027">
            <a:extLst>
              <a:ext uri="{FF2B5EF4-FFF2-40B4-BE49-F238E27FC236}">
                <a16:creationId xmlns:a16="http://schemas.microsoft.com/office/drawing/2014/main" id="{978E1E56-5462-8FFA-66E7-86AE854BE406}"/>
              </a:ext>
            </a:extLst>
          </p:cNvPr>
          <p:cNvSpPr>
            <a:spLocks noGrp="1" noChangeArrowheads="1"/>
          </p:cNvSpPr>
          <p:nvPr>
            <p:ph type="body" idx="1"/>
          </p:nvPr>
        </p:nvSpPr>
        <p:spPr>
          <a:solidFill>
            <a:srgbClr val="FFFFFF"/>
          </a:solidFill>
          <a:ln>
            <a:solidFill>
              <a:srgbClr val="000000"/>
            </a:solidFill>
          </a:ln>
          <a:extLst>
            <a:ext uri="{FAA26D3D-D897-4be2-8F04-BA451C77F1D7}">
              <ma14:placeholderFlag xmlns="" xmlns:ma14="http://schemas.microsoft.com/office/mac/drawingml/2011/main" val="1"/>
            </a:ext>
          </a:extLst>
        </p:spPr>
        <p:txBody>
          <a:bodyPr/>
          <a:lstStyle/>
          <a:p>
            <a:pPr eaLnBrk="1" hangingPunct="1"/>
            <a:r>
              <a:rPr lang="en-US" dirty="0">
                <a:latin typeface="Times New Roman" charset="0"/>
                <a:ea typeface="ＭＳ Ｐゴシック" charset="0"/>
                <a:cs typeface="ＭＳ Ｐゴシック" charset="0"/>
              </a:rPr>
              <a:t>The Mount of Olives repeatedly plays a vital role in biblical prophecy. Ezekiel last saw the glory of God leave the temple and land on this mount. More than 500 years later, some Galilean Jews last proclaimed Jesus as Messiah on the Mount of Olives at the Triumphal Entry (Luke 19:37) days before Jerusalem's leaders had him crucified, but Christ rose and returned to the Mount of Olives and ascended from there (Acts 1:10). The next time Jesus will be seen on earth is at this same Mount of Olives (Acts 1:11)!</a:t>
            </a:r>
          </a:p>
          <a:p>
            <a:pPr eaLnBrk="1" hangingPunct="1"/>
            <a:r>
              <a:rPr lang="en-US" dirty="0">
                <a:latin typeface="Calibri" panose="020F0502020204030204" pitchFamily="34" charset="0"/>
                <a:ea typeface="ＭＳ Ｐゴシック" charset="0"/>
                <a:cs typeface="Calibri" panose="020F0502020204030204" pitchFamily="34" charset="0"/>
              </a:rPr>
              <a:t>The Kidron Valley below the mount is likely the Valley of Jehoshaphat, where Jesus will judge the nations (Joel 3).</a:t>
            </a:r>
          </a:p>
          <a:p>
            <a:pPr eaLnBrk="1" hangingPunct="1"/>
            <a:r>
              <a:rPr lang="en-US" dirty="0">
                <a:latin typeface="Calibri" panose="020F0502020204030204" pitchFamily="34" charset="0"/>
                <a:ea typeface="ＭＳ Ｐゴシック" charset="0"/>
                <a:cs typeface="Calibri" panose="020F0502020204030204" pitchFamily="34" charset="0"/>
              </a:rPr>
              <a:t>_____________</a:t>
            </a:r>
          </a:p>
          <a:p>
            <a:pPr eaLnBrk="1" hangingPunct="1"/>
            <a:r>
              <a:rPr lang="en-US" b="1" dirty="0">
                <a:latin typeface="Calibri" panose="020F0502020204030204" pitchFamily="34" charset="0"/>
                <a:ea typeface="ＭＳ Ｐゴシック" charset="0"/>
                <a:cs typeface="Calibri" panose="020F0502020204030204" pitchFamily="34" charset="0"/>
              </a:rPr>
              <a:t>Common-400</a:t>
            </a:r>
          </a:p>
          <a:p>
            <a:pPr eaLnBrk="1" hangingPunct="1"/>
            <a:r>
              <a:rPr lang="en-US" dirty="0">
                <a:latin typeface="Times New Roman" charset="0"/>
                <a:ea typeface="ＭＳ Ｐゴシック" charset="0"/>
                <a:cs typeface="ＭＳ Ｐゴシック" charset="0"/>
              </a:rPr>
              <a:t>BE-38-Zechariah-126</a:t>
            </a:r>
          </a:p>
          <a:p>
            <a:pPr eaLnBrk="1" hangingPunct="1"/>
            <a:r>
              <a:rPr lang="en-US" dirty="0">
                <a:latin typeface="Calibri" panose="020F0502020204030204" pitchFamily="34" charset="0"/>
                <a:ea typeface="ＭＳ Ｐゴシック" charset="0"/>
                <a:cs typeface="Calibri" panose="020F0502020204030204" pitchFamily="34" charset="0"/>
              </a:rPr>
              <a:t>ES-13-Tribulation-19</a:t>
            </a:r>
            <a:endParaRPr lang="ar-SA" dirty="0">
              <a:latin typeface="Calibri" panose="020F0502020204030204" pitchFamily="34" charset="0"/>
              <a:ea typeface="ＭＳ Ｐゴシック" charset="0"/>
              <a:cs typeface="Calibri" panose="020F0502020204030204" pitchFamily="34" charset="0"/>
            </a:endParaRPr>
          </a:p>
          <a:p>
            <a:pPr eaLnBrk="1" hangingPunct="1"/>
            <a:r>
              <a:rPr lang="en-US" b="1" dirty="0">
                <a:latin typeface="Calibri" panose="020F0502020204030204" pitchFamily="34" charset="0"/>
                <a:ea typeface="ＭＳ Ｐゴシック" charset="0"/>
                <a:cs typeface="Calibri" panose="020F0502020204030204" pitchFamily="34" charset="0"/>
              </a:rPr>
              <a:t>ES-26-Restoration of Israel-299</a:t>
            </a:r>
            <a:endParaRPr lang="en-US" b="0" dirty="0">
              <a:latin typeface="Calibri" panose="020F0502020204030204" pitchFamily="34" charset="0"/>
              <a:ea typeface="ＭＳ Ｐゴシック" charset="0"/>
              <a:cs typeface="Calibri" panose="020F0502020204030204" pitchFamily="34" charset="0"/>
            </a:endParaRPr>
          </a:p>
          <a:p>
            <a:pPr eaLnBrk="1" hangingPunct="1"/>
            <a:r>
              <a:rPr lang="en-US" b="1" dirty="0">
                <a:latin typeface="Calibri" panose="020F0502020204030204" pitchFamily="34" charset="0"/>
                <a:ea typeface="ＭＳ Ｐゴシック" charset="0"/>
                <a:cs typeface="Calibri" panose="020F0502020204030204" pitchFamily="34" charset="0"/>
              </a:rPr>
              <a:t>OB-40-Temples-35-Expanded in 6 Separate Slides</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US" dirty="0">
                <a:latin typeface="Calibri" panose="020F0502020204030204" pitchFamily="34" charset="0"/>
                <a:ea typeface="ＭＳ Ｐゴシック" charset="0"/>
                <a:cs typeface="Calibri" panose="020F0502020204030204" pitchFamily="34" charset="0"/>
              </a:rPr>
              <a:t>OS-26-Ezek4-24-slide 52</a:t>
            </a:r>
          </a:p>
          <a:p>
            <a:pPr marL="0" marR="0" lvl="0" indent="0" algn="l" defTabSz="449263" rtl="0" eaLnBrk="1" fontAlgn="base" latinLnBrk="0" hangingPunct="1">
              <a:lnSpc>
                <a:spcPct val="100000"/>
              </a:lnSpc>
              <a:spcBef>
                <a:spcPct val="30000"/>
              </a:spcBef>
              <a:spcAft>
                <a:spcPct val="0"/>
              </a:spcAft>
              <a:buClr>
                <a:srgbClr val="000000"/>
              </a:buClr>
              <a:buSzPct val="100000"/>
              <a:buFont typeface="Times New Roman" charset="0"/>
              <a:buNone/>
              <a:tabLst/>
              <a:defRPr/>
            </a:pPr>
            <a:r>
              <a:rPr lang="en-US" dirty="0">
                <a:latin typeface="Times New Roman" charset="0"/>
                <a:ea typeface="ＭＳ Ｐゴシック" charset="0"/>
                <a:cs typeface="ＭＳ Ｐゴシック" charset="0"/>
              </a:rPr>
              <a:t>OS-26-Ezek40-43-slide 86</a:t>
            </a:r>
            <a:endParaRPr lang="en-US" dirty="0">
              <a:latin typeface="Calibri" panose="020F0502020204030204" pitchFamily="34" charset="0"/>
              <a:ea typeface="ＭＳ Ｐゴシック" charset="0"/>
              <a:cs typeface="Calibri" panose="020F0502020204030204" pitchFamily="34" charset="0"/>
            </a:endParaRPr>
          </a:p>
          <a:p>
            <a:pPr eaLnBrk="1" hangingPunct="1"/>
            <a:r>
              <a:rPr lang="en-US" b="1" dirty="0">
                <a:latin typeface="Calibri" panose="020F0502020204030204" pitchFamily="34" charset="0"/>
                <a:ea typeface="ＭＳ Ｐゴシック" charset="0"/>
                <a:cs typeface="Calibri" panose="020F0502020204030204" pitchFamily="34" charset="0"/>
              </a:rPr>
              <a:t>OS-38-Zechariah-193</a:t>
            </a:r>
          </a:p>
          <a:p>
            <a:pPr eaLnBrk="1" hangingPunct="1"/>
            <a:r>
              <a:rPr lang="en-US" dirty="0">
                <a:latin typeface="Calibri" panose="020F0502020204030204" pitchFamily="34" charset="0"/>
                <a:ea typeface="ＭＳ Ｐゴシック" charset="0"/>
                <a:cs typeface="Calibri" panose="020F0502020204030204" pitchFamily="34" charset="0"/>
              </a:rPr>
              <a:t>LC-06-Official Presentation-49</a:t>
            </a:r>
          </a:p>
          <a:p>
            <a:pPr eaLnBrk="1" hangingPunct="1"/>
            <a:r>
              <a:rPr lang="en-US" b="1" dirty="0">
                <a:latin typeface="Calibri" panose="020F0502020204030204" pitchFamily="34" charset="0"/>
                <a:ea typeface="ＭＳ Ｐゴシック" charset="0"/>
                <a:cs typeface="Calibri" panose="020F0502020204030204" pitchFamily="34" charset="0"/>
              </a:rPr>
              <a:t>NS-01-Matt15-28-slide 136</a:t>
            </a:r>
          </a:p>
          <a:p>
            <a:pPr eaLnBrk="1" hangingPunct="1"/>
            <a:r>
              <a:rPr lang="en-US" dirty="0">
                <a:latin typeface="Calibri" panose="020F0502020204030204" pitchFamily="34" charset="0"/>
                <a:ea typeface="ＭＳ Ｐゴシック" charset="0"/>
                <a:cs typeface="Calibri" panose="020F0502020204030204" pitchFamily="34" charset="0"/>
              </a:rPr>
              <a:t>NS-03-Luke13-24-slide 111</a:t>
            </a:r>
          </a:p>
          <a:p>
            <a:pPr eaLnBrk="1" hangingPunct="1"/>
            <a:r>
              <a:rPr lang="en-US" dirty="0">
                <a:latin typeface="Calibri" panose="020F0502020204030204" pitchFamily="34" charset="0"/>
                <a:ea typeface="ＭＳ Ｐゴシック" charset="0"/>
                <a:cs typeface="Calibri" panose="020F0502020204030204" pitchFamily="34" charset="0"/>
              </a:rPr>
              <a:t>NS-Acts1-2-slide 215</a:t>
            </a:r>
          </a:p>
        </p:txBody>
      </p:sp>
    </p:spTree>
    <p:extLst>
      <p:ext uri="{BB962C8B-B14F-4D97-AF65-F5344CB8AC3E}">
        <p14:creationId xmlns:p14="http://schemas.microsoft.com/office/powerpoint/2010/main" val="1643316221"/>
      </p:ext>
    </p:extLst>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64817AE6-2AD1-6342-9A47-5FCA98C94FA0}" type="slidenum">
              <a:rPr kumimoji="0" lang="en-US" sz="1200" u="none" strike="noStrike" kern="1200" cap="none" spc="0" normalizeH="0" baseline="0" noProof="0" smtClean="0">
                <a:ln>
                  <a:noFill/>
                </a:ln>
                <a:solidFill>
                  <a:srgbClr val="000000"/>
                </a:solidFill>
                <a:effectLst/>
                <a:uLnTx/>
                <a:uFillTx/>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173</a:t>
            </a:fld>
            <a:endParaRPr kumimoji="0" lang="en-US" sz="1200" u="none" strike="noStrike" kern="1200" cap="none" spc="0" normalizeH="0" baseline="0" noProof="0" dirty="0">
              <a:ln>
                <a:noFill/>
              </a:ln>
              <a:solidFill>
                <a:srgbClr val="000000"/>
              </a:solidFill>
              <a:effectLst/>
              <a:uLnTx/>
              <a:uFillTx/>
              <a:ea typeface="ＭＳ Ｐゴシック" charset="0"/>
            </a:endParaRPr>
          </a:p>
        </p:txBody>
      </p:sp>
    </p:spTree>
    <p:extLst>
      <p:ext uri="{BB962C8B-B14F-4D97-AF65-F5344CB8AC3E}">
        <p14:creationId xmlns:p14="http://schemas.microsoft.com/office/powerpoint/2010/main" val="2372315900"/>
      </p:ext>
    </p:extLst>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212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347FE5FE-7122-254C-A2AA-4FEE51BECDFA}" type="slidenum">
              <a:rPr lang="en-US" sz="1200">
                <a:latin typeface="Arial" panose="020B0604020202020204" pitchFamily="34" charset="0"/>
              </a:rPr>
              <a:pPr/>
              <a:t>175</a:t>
            </a:fld>
            <a:endParaRPr lang="en-US" sz="1200" dirty="0">
              <a:latin typeface="Arial" panose="020B0604020202020204" pitchFamily="34" charset="0"/>
            </a:endParaRPr>
          </a:p>
        </p:txBody>
      </p:sp>
      <p:sp>
        <p:nvSpPr>
          <p:cNvPr id="432130" name="Rectangle 2"/>
          <p:cNvSpPr>
            <a:spLocks noGrp="1" noRot="1" noChangeAspect="1" noChangeArrowheads="1" noTextEdit="1"/>
          </p:cNvSpPr>
          <p:nvPr>
            <p:ph type="sldImg"/>
          </p:nvPr>
        </p:nvSpPr>
        <p:spPr>
          <a:solidFill>
            <a:srgbClr val="FFFFFF"/>
          </a:solidFill>
          <a:ln/>
        </p:spPr>
      </p:sp>
      <p:sp>
        <p:nvSpPr>
          <p:cNvPr id="432131" name="Rectangle 3"/>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pPr eaLnBrk="1" hangingPunct="1"/>
            <a:endParaRPr lang="en-US" dirty="0">
              <a:ea typeface="ＭＳ Ｐゴシック" charset="0"/>
              <a:cs typeface="ＭＳ Ｐゴシック" charset="0"/>
            </a:endParaRPr>
          </a:p>
        </p:txBody>
      </p:sp>
    </p:spTree>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355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extLst>
      <p:ext uri="{BB962C8B-B14F-4D97-AF65-F5344CB8AC3E}">
        <p14:creationId xmlns:p14="http://schemas.microsoft.com/office/powerpoint/2010/main" val="1391773654"/>
      </p:ext>
    </p:extLst>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57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457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extLst>
      <p:ext uri="{BB962C8B-B14F-4D97-AF65-F5344CB8AC3E}">
        <p14:creationId xmlns:p14="http://schemas.microsoft.com/office/powerpoint/2010/main" val="3397105761"/>
      </p:ext>
    </p:extLst>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560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extLst>
      <p:ext uri="{BB962C8B-B14F-4D97-AF65-F5344CB8AC3E}">
        <p14:creationId xmlns:p14="http://schemas.microsoft.com/office/powerpoint/2010/main" val="1942098632"/>
      </p:ext>
    </p:extLst>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4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765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extLst>
      <p:ext uri="{BB962C8B-B14F-4D97-AF65-F5344CB8AC3E}">
        <p14:creationId xmlns:p14="http://schemas.microsoft.com/office/powerpoint/2010/main" val="3274907806"/>
      </p:ext>
    </p:extLst>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62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662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extLst>
      <p:ext uri="{BB962C8B-B14F-4D97-AF65-F5344CB8AC3E}">
        <p14:creationId xmlns:p14="http://schemas.microsoft.com/office/powerpoint/2010/main" val="1578927416"/>
      </p:ext>
    </p:extLst>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67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867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extLst>
      <p:ext uri="{BB962C8B-B14F-4D97-AF65-F5344CB8AC3E}">
        <p14:creationId xmlns:p14="http://schemas.microsoft.com/office/powerpoint/2010/main" val="626739862"/>
      </p:ext>
    </p:extLst>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969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extLst>
      <p:ext uri="{BB962C8B-B14F-4D97-AF65-F5344CB8AC3E}">
        <p14:creationId xmlns:p14="http://schemas.microsoft.com/office/powerpoint/2010/main" val="4165284526"/>
      </p:ext>
    </p:extLst>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072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extLst>
      <p:ext uri="{BB962C8B-B14F-4D97-AF65-F5344CB8AC3E}">
        <p14:creationId xmlns:p14="http://schemas.microsoft.com/office/powerpoint/2010/main" val="1461026099"/>
      </p:ext>
    </p:extLst>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174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extLst>
      <p:ext uri="{BB962C8B-B14F-4D97-AF65-F5344CB8AC3E}">
        <p14:creationId xmlns:p14="http://schemas.microsoft.com/office/powerpoint/2010/main" val="1825067766"/>
      </p:ext>
    </p:extLst>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6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277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extLst>
      <p:ext uri="{BB962C8B-B14F-4D97-AF65-F5344CB8AC3E}">
        <p14:creationId xmlns:p14="http://schemas.microsoft.com/office/powerpoint/2010/main" val="138563571"/>
      </p:ext>
    </p:extLst>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79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379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extLst>
      <p:ext uri="{BB962C8B-B14F-4D97-AF65-F5344CB8AC3E}">
        <p14:creationId xmlns:p14="http://schemas.microsoft.com/office/powerpoint/2010/main" val="521432520"/>
      </p:ext>
    </p:extLst>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481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extLst>
      <p:ext uri="{BB962C8B-B14F-4D97-AF65-F5344CB8AC3E}">
        <p14:creationId xmlns:p14="http://schemas.microsoft.com/office/powerpoint/2010/main" val="1573598617"/>
      </p:ext>
    </p:extLst>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584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extLst>
      <p:ext uri="{BB962C8B-B14F-4D97-AF65-F5344CB8AC3E}">
        <p14:creationId xmlns:p14="http://schemas.microsoft.com/office/powerpoint/2010/main" val="1530794548"/>
      </p:ext>
    </p:extLst>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686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686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extLst>
      <p:ext uri="{BB962C8B-B14F-4D97-AF65-F5344CB8AC3E}">
        <p14:creationId xmlns:p14="http://schemas.microsoft.com/office/powerpoint/2010/main" val="4132445289"/>
      </p:ext>
    </p:extLst>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788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789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extLst>
      <p:ext uri="{BB962C8B-B14F-4D97-AF65-F5344CB8AC3E}">
        <p14:creationId xmlns:p14="http://schemas.microsoft.com/office/powerpoint/2010/main" val="96300939"/>
      </p:ext>
    </p:extLst>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891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891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extLst>
      <p:ext uri="{BB962C8B-B14F-4D97-AF65-F5344CB8AC3E}">
        <p14:creationId xmlns:p14="http://schemas.microsoft.com/office/powerpoint/2010/main" val="3177429817"/>
      </p:ext>
    </p:extLst>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803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F8663DF7-7A39-EC4A-8E8C-5974BE1A9B03}" type="slidenum">
              <a:rPr kumimoji="0" lang="en-US" sz="120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197</a:t>
            </a:fld>
            <a:endParaRPr kumimoji="0" lang="en-US" sz="120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428034" name="Rectangle 2"/>
          <p:cNvSpPr>
            <a:spLocks noGrp="1" noRot="1" noChangeAspect="1" noChangeArrowheads="1"/>
          </p:cNvSpPr>
          <p:nvPr>
            <p:ph type="sldImg"/>
          </p:nvPr>
        </p:nvSpPr>
        <p:spPr>
          <a:solidFill>
            <a:srgbClr val="FFFFFF"/>
          </a:solidFill>
          <a:ln/>
        </p:spPr>
      </p:sp>
      <p:sp>
        <p:nvSpPr>
          <p:cNvPr id="428035" name="Rectangle 3"/>
          <p:cNvSpPr>
            <a:spLocks noGrp="1" noChangeArrowheads="1"/>
          </p:cNvSpPr>
          <p:nvPr>
            <p:ph type="body" idx="1"/>
          </p:nvPr>
        </p:nvSpPr>
        <p:spPr>
          <a:solidFill>
            <a:srgbClr val="FFFFFF"/>
          </a:solidFill>
          <a:ln>
            <a:solidFill>
              <a:srgbClr val="000000"/>
            </a:solidFill>
          </a:ln>
          <a:extLst>
            <a:ext uri="{FAA26D3D-D897-4be2-8F04-BA451C77F1D7}">
              <ma14:placeholderFlag xmlns="" xmlns:ma14="http://schemas.microsoft.com/office/mac/drawingml/2011/main" val="1"/>
            </a:ext>
          </a:extLst>
        </p:spPr>
        <p:txBody>
          <a:bodyPr/>
          <a:lstStyle/>
          <a:p>
            <a:pPr eaLnBrk="1" hangingPunct="1"/>
            <a:r>
              <a:rPr lang="en-US" b="0" dirty="0">
                <a:ea typeface="ＭＳ Ｐゴシック" charset="0"/>
                <a:cs typeface="ＭＳ Ｐゴシック" charset="0"/>
              </a:rPr>
              <a:t>Matthew and Luke provide a good overview of details on Israel's restoration, as well as Daniel and 1 Thess.</a:t>
            </a:r>
          </a:p>
          <a:p>
            <a:pPr eaLnBrk="1" hangingPunct="1"/>
            <a:r>
              <a:rPr lang="en-US" b="0" dirty="0">
                <a:ea typeface="ＭＳ Ｐゴシック" charset="0"/>
                <a:cs typeface="ＭＳ Ｐゴシック" charset="0"/>
              </a:rPr>
              <a:t>_________</a:t>
            </a:r>
          </a:p>
          <a:p>
            <a:pPr eaLnBrk="1" hangingPunct="1"/>
            <a:r>
              <a:rPr lang="en-US" b="0" dirty="0">
                <a:ea typeface="ＭＳ Ｐゴシック" charset="0"/>
                <a:cs typeface="ＭＳ Ｐゴシック" charset="0"/>
              </a:rPr>
              <a:t>Common-436</a:t>
            </a:r>
          </a:p>
          <a:p>
            <a:pPr eaLnBrk="1" hangingPunct="1"/>
            <a:r>
              <a:rPr lang="en-US" b="0" dirty="0">
                <a:ea typeface="ＭＳ Ｐゴシック" charset="0"/>
                <a:cs typeface="ＭＳ Ｐゴシック" charset="0"/>
              </a:rPr>
              <a:t>ES-26-Restoration of Israel-376</a:t>
            </a:r>
          </a:p>
          <a:p>
            <a:pPr eaLnBrk="1" hangingPunct="1"/>
            <a:r>
              <a:rPr lang="en-US" b="0" dirty="0">
                <a:ea typeface="ＭＳ Ｐゴシック" charset="0"/>
                <a:cs typeface="ＭＳ Ｐゴシック" charset="0"/>
              </a:rPr>
              <a:t>LC-06-Preparation of the Disciples-168</a:t>
            </a:r>
          </a:p>
          <a:p>
            <a:pPr eaLnBrk="1" hangingPunct="1"/>
            <a:r>
              <a:rPr lang="en-US" b="0" dirty="0">
                <a:ea typeface="ＭＳ Ｐゴシック" charset="0"/>
                <a:cs typeface="ＭＳ Ｐゴシック" charset="0"/>
              </a:rPr>
              <a:t>LC-08-Preparation for the Death of the King-23, 48</a:t>
            </a:r>
          </a:p>
          <a:p>
            <a:pPr eaLnBrk="1" hangingPunct="1"/>
            <a:r>
              <a:rPr lang="en-US" b="0" dirty="0">
                <a:ea typeface="ＭＳ Ｐゴシック" charset="0"/>
                <a:cs typeface="ＭＳ Ｐゴシック" charset="0"/>
              </a:rPr>
              <a:t>NS-01-Matt14-28-slide 157</a:t>
            </a:r>
          </a:p>
          <a:p>
            <a:pPr eaLnBrk="1" hangingPunct="1"/>
            <a:r>
              <a:rPr lang="en-US" b="0" dirty="0">
                <a:ea typeface="ＭＳ Ｐゴシック" charset="0"/>
                <a:cs typeface="ＭＳ Ｐゴシック" charset="0"/>
              </a:rPr>
              <a:t>NS-03-Luke13-24-slide 136</a:t>
            </a:r>
          </a:p>
          <a:p>
            <a:pPr eaLnBrk="1" hangingPunct="1"/>
            <a:endParaRPr lang="en-US" b="0" dirty="0">
              <a:ea typeface="ＭＳ Ｐゴシック" charset="0"/>
              <a:cs typeface="ＭＳ Ｐゴシック" charset="0"/>
            </a:endParaRPr>
          </a:p>
          <a:p>
            <a:pPr eaLnBrk="1" hangingPunct="1"/>
            <a:endParaRPr lang="en-US" b="0" dirty="0">
              <a:ea typeface="ＭＳ Ｐゴシック" charset="0"/>
              <a:cs typeface="ＭＳ Ｐゴシック" charset="0"/>
            </a:endParaRPr>
          </a:p>
        </p:txBody>
      </p:sp>
    </p:spTree>
    <p:extLst>
      <p:ext uri="{BB962C8B-B14F-4D97-AF65-F5344CB8AC3E}">
        <p14:creationId xmlns:p14="http://schemas.microsoft.com/office/powerpoint/2010/main" val="2068269991"/>
      </p:ext>
    </p:extLst>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EAFDC22C-1763-4743-9455-51E60A073A14}" type="slidenum">
              <a:rPr kumimoji="0" lang="en-US" sz="120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198</a:t>
            </a:fld>
            <a:endParaRPr kumimoji="0" lang="en-US" sz="120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430082" name="Rectangle 2"/>
          <p:cNvSpPr>
            <a:spLocks noGrp="1" noRot="1" noChangeAspect="1" noChangeArrowheads="1"/>
          </p:cNvSpPr>
          <p:nvPr>
            <p:ph type="sldImg"/>
          </p:nvPr>
        </p:nvSpPr>
        <p:spPr>
          <a:solidFill>
            <a:srgbClr val="FFFFFF"/>
          </a:solidFill>
          <a:ln/>
        </p:spPr>
      </p:sp>
      <p:sp>
        <p:nvSpPr>
          <p:cNvPr id="430083" name="Rectangle 3"/>
          <p:cNvSpPr>
            <a:spLocks noGrp="1" noChangeArrowheads="1"/>
          </p:cNvSpPr>
          <p:nvPr>
            <p:ph type="body" idx="1"/>
          </p:nvPr>
        </p:nvSpPr>
        <p:spPr>
          <a:solidFill>
            <a:srgbClr val="FFFFFF"/>
          </a:solidFill>
          <a:ln>
            <a:solidFill>
              <a:srgbClr val="000000"/>
            </a:solidFill>
          </a:ln>
          <a:extLst>
            <a:ext uri="{FAA26D3D-D897-4be2-8F04-BA451C77F1D7}">
              <ma14:placeholderFlag xmlns="" xmlns:ma14="http://schemas.microsoft.com/office/mac/drawingml/2011/main" val="1"/>
            </a:ext>
          </a:extLst>
        </p:spPr>
        <p:txBody>
          <a:bodyPr/>
          <a:lstStyle/>
          <a:p>
            <a:pPr algn="r" rtl="1" eaLnBrk="1" hangingPunct="1"/>
            <a:r>
              <a:rPr lang="ar-JO" b="0" dirty="0">
                <a:ea typeface="ＭＳ Ｐゴシック" charset="0"/>
                <a:cs typeface="ＭＳ Ｐゴシック" charset="0"/>
              </a:rPr>
              <a:t>لا نجد عبارة "أزمنة الأمم" في سِفْر دانيال، ولكنَّنا نجد هذا المفهوم منتشراً على مدى السِفْر. ويُشير هذا المفهوم إلى المدَّة التي كان شعب إسرائيل يفتقر فيها إلى مَلِكٍ يحكم البلاد- وهي الفترة التي ابتدأَتْ تقريباً بعد تدمير أورشليم وستستمرُّ حتَّى الوقت الذي سيملك فيه المسيح ويحكم الشعب بعد عودته.</a:t>
            </a:r>
          </a:p>
          <a:p>
            <a:pPr algn="r" rtl="1" eaLnBrk="1" hangingPunct="1"/>
            <a:endParaRPr lang="en-US" b="0" dirty="0">
              <a:ea typeface="ＭＳ Ｐゴシック" charset="0"/>
              <a:cs typeface="ＭＳ Ｐゴシック" charset="0"/>
            </a:endParaRPr>
          </a:p>
          <a:p>
            <a:pPr algn="r" rtl="1" eaLnBrk="1" hangingPunct="1"/>
            <a:r>
              <a:rPr lang="ar-JO" b="0" dirty="0">
                <a:ea typeface="ＭＳ Ｐゴシック" charset="0"/>
                <a:cs typeface="ＭＳ Ｐゴシック" charset="0"/>
              </a:rPr>
              <a:t>يسوع وحده مَن أشار إلى "أزمنة الأمم" في لوقا 21: 24. ولكن يشير سِفْر دانيال كلُّه إلى هذه الفترة من سيادة الأمم على إسرائيل، والتي تقطع فترة حكم شعب إسرائيل بواسطة شخصٍ من نسل داود. ولكنَّ هذه الإشارات في سِفْر دانيال لا تستخدم بحصر اللفظ ذات التعبير الذي استخدمه يسوع.</a:t>
            </a:r>
          </a:p>
          <a:p>
            <a:pPr eaLnBrk="1" hangingPunct="1"/>
            <a:r>
              <a:rPr lang="en-US" b="0" dirty="0">
                <a:ea typeface="ＭＳ Ｐゴシック" charset="0"/>
                <a:cs typeface="ＭＳ Ｐゴシック" charset="0"/>
              </a:rPr>
              <a:t>______</a:t>
            </a:r>
          </a:p>
          <a:p>
            <a:pPr eaLnBrk="1" hangingPunct="1"/>
            <a:r>
              <a:rPr lang="en-US" b="0" dirty="0">
                <a:ea typeface="ＭＳ Ｐゴシック" charset="0"/>
                <a:cs typeface="ＭＳ Ｐゴシック" charset="0"/>
              </a:rPr>
              <a:t>Common-434</a:t>
            </a:r>
          </a:p>
          <a:p>
            <a:pPr eaLnBrk="1" hangingPunct="1"/>
            <a:r>
              <a:rPr lang="en-US" b="0" dirty="0">
                <a:ea typeface="ＭＳ Ｐゴシック" charset="0"/>
                <a:cs typeface="ＭＳ Ｐゴシック" charset="0"/>
              </a:rPr>
              <a:t>BE-42-Luke-80</a:t>
            </a:r>
          </a:p>
          <a:p>
            <a:pPr eaLnBrk="1" hangingPunct="1"/>
            <a:r>
              <a:rPr lang="en-US" b="0" dirty="0">
                <a:ea typeface="ＭＳ Ｐゴシック" charset="0"/>
                <a:cs typeface="ＭＳ Ｐゴシック" charset="0"/>
              </a:rPr>
              <a:t>LC-08-Preparation for the Death of the King-24</a:t>
            </a:r>
          </a:p>
          <a:p>
            <a:pPr eaLnBrk="1" hangingPunct="1"/>
            <a:r>
              <a:rPr lang="en-US" b="0" dirty="0">
                <a:ea typeface="ＭＳ Ｐゴシック" charset="0"/>
                <a:cs typeface="ＭＳ Ｐゴシック" charset="0"/>
              </a:rPr>
              <a:t>OS-27-Daniel-21, 383</a:t>
            </a:r>
          </a:p>
          <a:p>
            <a:pPr eaLnBrk="1" hangingPunct="1"/>
            <a:r>
              <a:rPr lang="en-US" b="0" dirty="0">
                <a:ea typeface="ＭＳ Ｐゴシック" charset="0"/>
                <a:cs typeface="ＭＳ Ｐゴシック" charset="0"/>
              </a:rPr>
              <a:t>NS-03-Luke 13-24-slide 185</a:t>
            </a:r>
          </a:p>
          <a:p>
            <a:pPr eaLnBrk="1" hangingPunct="1"/>
            <a:endParaRPr lang="en-US" b="0" dirty="0">
              <a:ea typeface="ＭＳ Ｐゴシック" charset="0"/>
              <a:cs typeface="Arial" panose="020B0604020202020204" pitchFamily="34" charset="0"/>
            </a:endParaRPr>
          </a:p>
        </p:txBody>
      </p:sp>
    </p:spTree>
    <p:extLst>
      <p:ext uri="{BB962C8B-B14F-4D97-AF65-F5344CB8AC3E}">
        <p14:creationId xmlns:p14="http://schemas.microsoft.com/office/powerpoint/2010/main" val="2917109564"/>
      </p:ext>
    </p:extLst>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22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sq">
                <a:solidFill>
                  <a:srgbClr val="000000"/>
                </a:solidFill>
                <a:miter lim="800000"/>
                <a:headEnd type="none" w="sm" len="sm"/>
                <a:tailEnd type="none" w="sm" len="sm"/>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9BFF132-6C85-FB44-845C-71C568F81835}" type="slidenum">
              <a:rPr kumimoji="0" lang="en-US" sz="1200" b="0" i="0" u="none" strike="noStrike" kern="1200" cap="none" spc="0" normalizeH="0" baseline="0" noProof="0">
                <a:ln>
                  <a:noFill/>
                </a:ln>
                <a:solidFill>
                  <a:srgbClr val="000000"/>
                </a:solidFill>
                <a:effectLst/>
                <a:uLnTx/>
                <a:uFillTx/>
                <a:latin typeface="Times New Roman"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202</a:t>
            </a:fld>
            <a:endParaRPr kumimoji="0" lang="en-US" sz="1200" b="0" i="0" u="none" strike="noStrike" kern="1200" cap="none" spc="0" normalizeH="0" baseline="0" noProof="0">
              <a:ln>
                <a:noFill/>
              </a:ln>
              <a:solidFill>
                <a:srgbClr val="000000"/>
              </a:solidFill>
              <a:effectLst/>
              <a:uLnTx/>
              <a:uFillTx/>
              <a:latin typeface="Times New Roman" charset="0"/>
              <a:ea typeface="ＭＳ Ｐゴシック" charset="0"/>
            </a:endParaRPr>
          </a:p>
        </p:txBody>
      </p:sp>
      <p:sp>
        <p:nvSpPr>
          <p:cNvPr id="308226" name="Rectangle 2"/>
          <p:cNvSpPr>
            <a:spLocks noGrp="1" noRot="1" noChangeAspect="1" noChangeArrowheads="1" noTextEdit="1"/>
          </p:cNvSpPr>
          <p:nvPr>
            <p:ph type="sldImg"/>
          </p:nvPr>
        </p:nvSpPr>
        <p:spPr>
          <a:ln/>
        </p:spPr>
      </p:sp>
      <p:sp>
        <p:nvSpPr>
          <p:cNvPr id="30822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sq">
                <a:solidFill>
                  <a:srgbClr val="000000"/>
                </a:solidFill>
                <a:miter lim="800000"/>
                <a:headEnd type="none" w="sm" len="sm"/>
                <a:tailEnd type="none" w="sm" len="sm"/>
              </a14:hiddenLine>
            </a:ext>
            <a:ext uri="{FAA26D3D-D897-4be2-8F04-BA451C77F1D7}">
              <ma14:placeholderFlag xmlns="" xmlns:ma14="http://schemas.microsoft.com/office/mac/drawingml/2011/main" val="1"/>
            </a:ext>
          </a:extLst>
        </p:spPr>
        <p:txBody>
          <a:bodyPr/>
          <a:lstStyle/>
          <a:p>
            <a:pPr algn="r" rtl="1" eaLnBrk="1" hangingPunct="1"/>
            <a:r>
              <a:rPr lang="ar-JO" dirty="0">
                <a:effectLst/>
              </a:rPr>
              <a:t>التفاصيل المسجَّلة عن آلام المسيح تُظهِر أنَّ المسيح خضع للآب بصفته خروفَ الفصح البريء، وهو يمنح بموته الغفرانَ والحياةَ الأبديَّة إلى جميع مَن يؤمنوا.</a:t>
            </a:r>
            <a:endParaRPr lang="ar-SA" dirty="0">
              <a:effectLst/>
            </a:endParaRPr>
          </a:p>
        </p:txBody>
      </p:sp>
    </p:spTree>
    <p:extLst>
      <p:ext uri="{BB962C8B-B14F-4D97-AF65-F5344CB8AC3E}">
        <p14:creationId xmlns:p14="http://schemas.microsoft.com/office/powerpoint/2010/main" val="1020211658"/>
      </p:ext>
    </p:extLst>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52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253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355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57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457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560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62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662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4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765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67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867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969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18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072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18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174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18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6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277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18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79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379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18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481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18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584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18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686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686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1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Translators,</a:t>
            </a:r>
            <a:r>
              <a:rPr lang="en-US" baseline="0" dirty="0"/>
              <a:t> do NOT translate</a:t>
            </a:r>
            <a:r>
              <a:rPr lang="en-US" dirty="0"/>
              <a:t> PESACH as this is Hebrew </a:t>
            </a:r>
            <a:r>
              <a:rPr lang="en-US" baseline="0" dirty="0"/>
              <a:t>but translate “The Passover Meal”</a:t>
            </a:r>
            <a:endParaRPr lang="en-US" dirty="0"/>
          </a:p>
        </p:txBody>
      </p:sp>
      <p:sp>
        <p:nvSpPr>
          <p:cNvPr id="4" name="Slide Number Placeholder 3"/>
          <p:cNvSpPr>
            <a:spLocks noGrp="1"/>
          </p:cNvSpPr>
          <p:nvPr>
            <p:ph type="sldNum" sz="quarter" idx="10"/>
          </p:nvPr>
        </p:nvSpPr>
        <p:spPr/>
        <p:txBody>
          <a:bodyPr/>
          <a:lstStyle/>
          <a:p>
            <a:pPr>
              <a:defRPr/>
            </a:pPr>
            <a:fld id="{EE9F7BE8-48B0-5941-8B56-822D7AFA2F35}" type="slidenum">
              <a:rPr lang="en-US">
                <a:solidFill>
                  <a:prstClr val="black"/>
                </a:solidFill>
              </a:rPr>
              <a:pPr>
                <a:defRPr/>
              </a:pPr>
              <a:t>221</a:t>
            </a:fld>
            <a:endParaRPr lang="en-US" dirty="0">
              <a:solidFill>
                <a:prstClr val="black"/>
              </a:solidFill>
            </a:endParaRPr>
          </a:p>
        </p:txBody>
      </p:sp>
    </p:spTree>
    <p:extLst>
      <p:ext uri="{BB962C8B-B14F-4D97-AF65-F5344CB8AC3E}">
        <p14:creationId xmlns:p14="http://schemas.microsoft.com/office/powerpoint/2010/main" val="593471731"/>
      </p:ext>
    </p:extLst>
  </p:cSld>
  <p:clrMapOvr>
    <a:masterClrMapping/>
  </p:clrMapOvr>
</p:notes>
</file>

<file path=ppt/notesSlides/notesSlide1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Tahoma" charset="0"/>
                <a:ea typeface="ＭＳ Ｐゴシック" charset="0"/>
                <a:cs typeface="ＭＳ Ｐゴシック" charset="0"/>
              </a:defRPr>
            </a:lvl1pPr>
            <a:lvl2pPr marL="742950" indent="-285750">
              <a:defRPr sz="2400">
                <a:solidFill>
                  <a:schemeClr val="tx1"/>
                </a:solidFill>
                <a:latin typeface="Tahoma" charset="0"/>
                <a:ea typeface="ＭＳ Ｐゴシック" charset="0"/>
              </a:defRPr>
            </a:lvl2pPr>
            <a:lvl3pPr marL="1143000" indent="-228600">
              <a:defRPr sz="2400">
                <a:solidFill>
                  <a:schemeClr val="tx1"/>
                </a:solidFill>
                <a:latin typeface="Tahoma" charset="0"/>
                <a:ea typeface="ＭＳ Ｐゴシック" charset="0"/>
              </a:defRPr>
            </a:lvl3pPr>
            <a:lvl4pPr marL="1600200" indent="-228600">
              <a:defRPr sz="2400">
                <a:solidFill>
                  <a:schemeClr val="tx1"/>
                </a:solidFill>
                <a:latin typeface="Tahoma" charset="0"/>
                <a:ea typeface="ＭＳ Ｐゴシック" charset="0"/>
              </a:defRPr>
            </a:lvl4pPr>
            <a:lvl5pPr marL="2057400" indent="-228600">
              <a:defRPr sz="2400">
                <a:solidFill>
                  <a:schemeClr val="tx1"/>
                </a:solidFill>
                <a:latin typeface="Tahoma" charset="0"/>
                <a:ea typeface="ＭＳ Ｐゴシック" charset="0"/>
              </a:defRPr>
            </a:lvl5pPr>
            <a:lvl6pPr marL="2514600" indent="-228600" eaLnBrk="0" fontAlgn="base" hangingPunct="0">
              <a:spcBef>
                <a:spcPct val="0"/>
              </a:spcBef>
              <a:spcAft>
                <a:spcPct val="0"/>
              </a:spcAft>
              <a:defRPr sz="2400">
                <a:solidFill>
                  <a:schemeClr val="tx1"/>
                </a:solidFill>
                <a:latin typeface="Tahoma" charset="0"/>
                <a:ea typeface="ＭＳ Ｐゴシック" charset="0"/>
              </a:defRPr>
            </a:lvl6pPr>
            <a:lvl7pPr marL="2971800" indent="-228600" eaLnBrk="0" fontAlgn="base" hangingPunct="0">
              <a:spcBef>
                <a:spcPct val="0"/>
              </a:spcBef>
              <a:spcAft>
                <a:spcPct val="0"/>
              </a:spcAft>
              <a:defRPr sz="2400">
                <a:solidFill>
                  <a:schemeClr val="tx1"/>
                </a:solidFill>
                <a:latin typeface="Tahoma" charset="0"/>
                <a:ea typeface="ＭＳ Ｐゴシック" charset="0"/>
              </a:defRPr>
            </a:lvl7pPr>
            <a:lvl8pPr marL="3429000" indent="-228600" eaLnBrk="0" fontAlgn="base" hangingPunct="0">
              <a:spcBef>
                <a:spcPct val="0"/>
              </a:spcBef>
              <a:spcAft>
                <a:spcPct val="0"/>
              </a:spcAft>
              <a:defRPr sz="2400">
                <a:solidFill>
                  <a:schemeClr val="tx1"/>
                </a:solidFill>
                <a:latin typeface="Tahoma" charset="0"/>
                <a:ea typeface="ＭＳ Ｐゴシック" charset="0"/>
              </a:defRPr>
            </a:lvl8pPr>
            <a:lvl9pPr marL="3886200" indent="-228600" eaLnBrk="0" fontAlgn="base" hangingPunct="0">
              <a:spcBef>
                <a:spcPct val="0"/>
              </a:spcBef>
              <a:spcAft>
                <a:spcPct val="0"/>
              </a:spcAft>
              <a:defRPr sz="2400">
                <a:solidFill>
                  <a:schemeClr val="tx1"/>
                </a:solidFill>
                <a:latin typeface="Tahoma"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42E693BA-38A3-3B4D-B24B-8341BC71CD59}" type="slidenum">
              <a:rPr kumimoji="0" lang="en-US" sz="120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222</a:t>
            </a:fld>
            <a:endParaRPr kumimoji="0" lang="en-US" sz="120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316418" name="Rectangle 2"/>
          <p:cNvSpPr>
            <a:spLocks noGrp="1" noRot="1" noChangeAspect="1" noChangeArrowheads="1" noTextEdit="1"/>
          </p:cNvSpPr>
          <p:nvPr>
            <p:ph type="sldImg"/>
          </p:nvPr>
        </p:nvSpPr>
        <p:spPr>
          <a:ln/>
        </p:spPr>
      </p:sp>
      <p:sp>
        <p:nvSpPr>
          <p:cNvPr id="31641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dirty="0">
              <a:ea typeface="ＭＳ Ｐゴシック" charset="0"/>
              <a:cs typeface="ＭＳ Ｐゴシック" charset="0"/>
            </a:endParaRPr>
          </a:p>
        </p:txBody>
      </p:sp>
    </p:spTree>
    <p:extLst>
      <p:ext uri="{BB962C8B-B14F-4D97-AF65-F5344CB8AC3E}">
        <p14:creationId xmlns:p14="http://schemas.microsoft.com/office/powerpoint/2010/main" val="4079834734"/>
      </p:ext>
    </p:extLst>
  </p:cSld>
  <p:clrMapOvr>
    <a:masterClrMapping/>
  </p:clrMapOvr>
</p:notes>
</file>

<file path=ppt/notesSlides/notesSlide1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2016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r>
              <a:rPr lang="en-US" dirty="0">
                <a:ea typeface="ＭＳ Ｐゴシック" charset="0"/>
                <a:cs typeface="Arial" panose="020B0604020202020204" pitchFamily="34" charset="0"/>
              </a:rPr>
              <a:t>These verses are the key verses on the New</a:t>
            </a:r>
            <a:r>
              <a:rPr lang="en-US" baseline="0" dirty="0">
                <a:ea typeface="ＭＳ Ｐゴシック" charset="0"/>
                <a:cs typeface="Arial" panose="020B0604020202020204" pitchFamily="34" charset="0"/>
              </a:rPr>
              <a:t> Covenant in the whole Bible.</a:t>
            </a:r>
          </a:p>
          <a:p>
            <a:r>
              <a:rPr lang="en-US" baseline="0" dirty="0">
                <a:ea typeface="ＭＳ Ｐゴシック" charset="0"/>
                <a:cs typeface="Arial" panose="020B0604020202020204" pitchFamily="34" charset="0"/>
              </a:rPr>
              <a:t>_______</a:t>
            </a:r>
            <a:endParaRPr lang="en-US" dirty="0">
              <a:latin typeface="Calibri" charset="0"/>
              <a:ea typeface="ＭＳ Ｐゴシック" charset="0"/>
              <a:cs typeface="ＭＳ Ｐゴシック" charset="0"/>
            </a:endParaRPr>
          </a:p>
          <a:p>
            <a:r>
              <a:rPr lang="en-US" dirty="0">
                <a:latin typeface="Calibri" charset="0"/>
                <a:ea typeface="ＭＳ Ｐゴシック" charset="0"/>
                <a:cs typeface="ＭＳ Ｐゴシック" charset="0"/>
              </a:rPr>
              <a:t>Common-384</a:t>
            </a:r>
          </a:p>
          <a:p>
            <a:r>
              <a:rPr lang="en-US" baseline="0" dirty="0">
                <a:ea typeface="ＭＳ Ｐゴシック" charset="0"/>
                <a:cs typeface="Arial" panose="020B0604020202020204" pitchFamily="34" charset="0"/>
              </a:rPr>
              <a:t>BE-24-Jeremiah-58</a:t>
            </a:r>
          </a:p>
          <a:p>
            <a:r>
              <a:rPr lang="en-US" baseline="0" dirty="0">
                <a:ea typeface="ＭＳ Ｐゴシック" charset="0"/>
                <a:cs typeface="Arial" panose="020B0604020202020204" pitchFamily="34" charset="0"/>
              </a:rPr>
              <a:t>FU-05-Biblical Covenants-27</a:t>
            </a:r>
          </a:p>
          <a:p>
            <a:pPr marL="0" marR="0" lvl="0" indent="0" algn="l" defTabSz="457200" rtl="0" eaLnBrk="1" fontAlgn="auto" latinLnBrk="0" hangingPunct="1">
              <a:lnSpc>
                <a:spcPct val="100000"/>
              </a:lnSpc>
              <a:spcBef>
                <a:spcPts val="0"/>
              </a:spcBef>
              <a:spcAft>
                <a:spcPts val="0"/>
              </a:spcAft>
              <a:buClrTx/>
              <a:buSzTx/>
              <a:buFontTx/>
              <a:buNone/>
              <a:tabLst/>
              <a:defRPr/>
            </a:pPr>
            <a:r>
              <a:rPr lang="en-US" baseline="0" dirty="0">
                <a:ea typeface="ＭＳ Ｐゴシック" charset="0"/>
                <a:cs typeface="Arial" panose="020B0604020202020204" pitchFamily="34" charset="0"/>
              </a:rPr>
              <a:t>OS-24-Jeremiah-162</a:t>
            </a:r>
          </a:p>
          <a:p>
            <a:pPr marL="0" marR="0" lvl="0" indent="0" algn="l" defTabSz="457200" rtl="0" eaLnBrk="1" fontAlgn="auto" latinLnBrk="0" hangingPunct="1">
              <a:lnSpc>
                <a:spcPct val="100000"/>
              </a:lnSpc>
              <a:spcBef>
                <a:spcPts val="0"/>
              </a:spcBef>
              <a:spcAft>
                <a:spcPts val="0"/>
              </a:spcAft>
              <a:buClrTx/>
              <a:buSzTx/>
              <a:buFontTx/>
              <a:buNone/>
              <a:tabLst/>
              <a:defRPr/>
            </a:pPr>
            <a:r>
              <a:rPr lang="en-US" baseline="0" dirty="0">
                <a:ea typeface="ＭＳ Ｐゴシック" charset="0"/>
                <a:cs typeface="Arial" panose="020B0604020202020204" pitchFamily="34" charset="0"/>
              </a:rPr>
              <a:t>NS-08-2 Corinthians-79</a:t>
            </a:r>
          </a:p>
          <a:p>
            <a:pPr marL="0" marR="0" lvl="0" indent="0" algn="l" defTabSz="457200" rtl="0" eaLnBrk="1" fontAlgn="auto" latinLnBrk="0" hangingPunct="1">
              <a:lnSpc>
                <a:spcPct val="100000"/>
              </a:lnSpc>
              <a:spcBef>
                <a:spcPts val="0"/>
              </a:spcBef>
              <a:spcAft>
                <a:spcPts val="0"/>
              </a:spcAft>
              <a:buClrTx/>
              <a:buSzTx/>
              <a:buFontTx/>
              <a:buNone/>
              <a:tabLst/>
              <a:defRPr/>
            </a:pPr>
            <a:r>
              <a:rPr lang="en-US" baseline="0" dirty="0">
                <a:ea typeface="ＭＳ Ｐゴシック" charset="0"/>
                <a:cs typeface="Arial" panose="020B0604020202020204" pitchFamily="34" charset="0"/>
              </a:rPr>
              <a:t>NS-19-Hebrews-333</a:t>
            </a:r>
            <a:endParaRPr lang="en-US" dirty="0">
              <a:ea typeface="ＭＳ Ｐゴシック" charset="0"/>
              <a:cs typeface="Arial" panose="020B0604020202020204" pitchFamily="34" charset="0"/>
            </a:endParaRPr>
          </a:p>
          <a:p>
            <a:endParaRPr lang="en-US" dirty="0">
              <a:ea typeface="ＭＳ Ｐゴシック" charset="0"/>
              <a:cs typeface="Arial" panose="020B0604020202020204" pitchFamily="34" charset="0"/>
            </a:endParaRPr>
          </a:p>
        </p:txBody>
      </p:sp>
      <p:sp>
        <p:nvSpPr>
          <p:cNvPr id="22016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F9271DBF-9AE1-0F4B-B741-4DC707DDF1EC}" type="slidenum">
              <a:rPr kumimoji="0" lang="en-US" sz="1200" b="0" i="0" u="none" strike="noStrike" kern="1200" cap="none" spc="0" normalizeH="0" baseline="0" noProof="0">
                <a:ln>
                  <a:noFill/>
                </a:ln>
                <a:solidFill>
                  <a:prstClr val="black"/>
                </a:solidFill>
                <a:effectLst/>
                <a:uLnTx/>
                <a:uFillTx/>
                <a:latin typeface="Calibri"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224</a:t>
            </a:fld>
            <a:endParaRPr kumimoji="0" lang="en-US" sz="1200" b="0" i="0" u="none" strike="noStrike" kern="1200" cap="none" spc="0" normalizeH="0" baseline="0" noProof="0">
              <a:ln>
                <a:noFill/>
              </a:ln>
              <a:solidFill>
                <a:prstClr val="black"/>
              </a:solidFill>
              <a:effectLst/>
              <a:uLnTx/>
              <a:uFillTx/>
              <a:latin typeface="Calibri" charset="0"/>
              <a:ea typeface="ＭＳ Ｐゴシック" charset="0"/>
            </a:endParaRPr>
          </a:p>
        </p:txBody>
      </p:sp>
    </p:spTree>
    <p:extLst>
      <p:ext uri="{BB962C8B-B14F-4D97-AF65-F5344CB8AC3E}">
        <p14:creationId xmlns:p14="http://schemas.microsoft.com/office/powerpoint/2010/main" val="1627541979"/>
      </p:ext>
    </p:extLst>
  </p:cSld>
  <p:clrMapOvr>
    <a:masterClrMapping/>
  </p:clrMapOvr>
</p:notes>
</file>

<file path=ppt/notesSlides/notesSlide1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09"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6C1D3A4-0773-2D4D-ABBC-14E24974A5AD}" type="slidenum">
              <a:rPr kumimoji="0" lang="en-US" sz="1200" b="0" i="0" u="none" strike="noStrike" kern="1200" cap="none" spc="0" normalizeH="0" baseline="0" noProof="0">
                <a:ln>
                  <a:noFill/>
                </a:ln>
                <a:solidFill>
                  <a:prstClr val="black"/>
                </a:solidFill>
                <a:effectLst/>
                <a:uLnTx/>
                <a:uFillTx/>
                <a:latin typeface="Calibri"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225</a:t>
            </a:fld>
            <a:endParaRPr kumimoji="0" lang="en-US" sz="1200" b="0" i="0" u="none" strike="noStrike" kern="1200" cap="none" spc="0" normalizeH="0" baseline="0" noProof="0">
              <a:ln>
                <a:noFill/>
              </a:ln>
              <a:solidFill>
                <a:prstClr val="black"/>
              </a:solidFill>
              <a:effectLst/>
              <a:uLnTx/>
              <a:uFillTx/>
              <a:latin typeface="Calibri" charset="0"/>
              <a:ea typeface="ＭＳ Ｐゴシック" charset="0"/>
            </a:endParaRPr>
          </a:p>
        </p:txBody>
      </p:sp>
      <p:sp>
        <p:nvSpPr>
          <p:cNvPr id="222210"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22211" name="Rectangle 3"/>
          <p:cNvSpPr>
            <a:spLocks noGrp="1" noChangeArrowheads="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90000"/>
              </a:lnSpc>
              <a:spcBef>
                <a:spcPct val="0"/>
              </a:spcBef>
            </a:pPr>
            <a:r>
              <a:rPr lang="en-US" sz="1100" dirty="0">
                <a:ea typeface="ＭＳ Ｐゴシック" charset="0"/>
                <a:cs typeface="Arial" panose="020B0604020202020204" pitchFamily="34" charset="0"/>
              </a:rPr>
              <a:t>Three covenants amplify</a:t>
            </a:r>
            <a:r>
              <a:rPr lang="en-US" sz="1100" baseline="0" dirty="0">
                <a:ea typeface="ＭＳ Ｐゴシック" charset="0"/>
                <a:cs typeface="Arial" panose="020B0604020202020204" pitchFamily="34" charset="0"/>
              </a:rPr>
              <a:t> </a:t>
            </a:r>
            <a:r>
              <a:rPr lang="en-US" sz="1100" dirty="0">
                <a:ea typeface="ＭＳ Ｐゴシック" charset="0"/>
                <a:cs typeface="Arial" panose="020B0604020202020204" pitchFamily="34" charset="0"/>
              </a:rPr>
              <a:t>the Abrahamic covenant.</a:t>
            </a:r>
            <a:r>
              <a:rPr lang="en-US" sz="1100" baseline="0" dirty="0">
                <a:ea typeface="ＭＳ Ｐゴシック" charset="0"/>
                <a:cs typeface="Arial" panose="020B0604020202020204" pitchFamily="34" charset="0"/>
              </a:rPr>
              <a:t> T</a:t>
            </a:r>
            <a:r>
              <a:rPr lang="en-US" sz="1100" dirty="0">
                <a:ea typeface="ＭＳ Ｐゴシック" charset="0"/>
                <a:cs typeface="Arial" panose="020B0604020202020204" pitchFamily="34" charset="0"/>
              </a:rPr>
              <a:t>he new covenant was one of them. </a:t>
            </a:r>
          </a:p>
          <a:p>
            <a:pPr>
              <a:lnSpc>
                <a:spcPct val="90000"/>
              </a:lnSpc>
              <a:spcBef>
                <a:spcPct val="0"/>
              </a:spcBef>
            </a:pPr>
            <a:endParaRPr lang="en-US" sz="1100" dirty="0">
              <a:ea typeface="ＭＳ Ｐゴシック" charset="0"/>
              <a:cs typeface="Arial" panose="020B0604020202020204" pitchFamily="34" charset="0"/>
            </a:endParaRPr>
          </a:p>
          <a:p>
            <a:pPr>
              <a:lnSpc>
                <a:spcPct val="90000"/>
              </a:lnSpc>
            </a:pPr>
            <a:r>
              <a:rPr lang="en-US" sz="1100" dirty="0">
                <a:ea typeface="ＭＳ Ｐゴシック" charset="0"/>
                <a:cs typeface="Arial" panose="020B0604020202020204" pitchFamily="34" charset="0"/>
              </a:rPr>
              <a:t>(cf. Deut. 30:1-10) promises:</a:t>
            </a:r>
          </a:p>
          <a:p>
            <a:pPr>
              <a:lnSpc>
                <a:spcPct val="90000"/>
              </a:lnSpc>
              <a:buFontTx/>
              <a:buChar char="•"/>
            </a:pPr>
            <a:r>
              <a:rPr lang="en-US" sz="1100" dirty="0">
                <a:ea typeface="ＭＳ Ｐゴシック" charset="0"/>
                <a:cs typeface="Arial" panose="020B0604020202020204" pitchFamily="34" charset="0"/>
              </a:rPr>
              <a:t>Land from Wadi of Egypt to Euphrates River (Isa. 27:12)</a:t>
            </a:r>
          </a:p>
          <a:p>
            <a:pPr>
              <a:lnSpc>
                <a:spcPct val="90000"/>
              </a:lnSpc>
              <a:buFontTx/>
              <a:buChar char="•"/>
            </a:pPr>
            <a:r>
              <a:rPr lang="en-US" sz="1100" dirty="0">
                <a:ea typeface="ＭＳ Ｐゴシック" charset="0"/>
                <a:cs typeface="Arial" panose="020B0604020202020204" pitchFamily="34" charset="0"/>
              </a:rPr>
              <a:t>Eternal possession of land (Gen. 17:8) after exile/restoration</a:t>
            </a:r>
          </a:p>
          <a:p>
            <a:pPr>
              <a:lnSpc>
                <a:spcPct val="90000"/>
              </a:lnSpc>
              <a:buFontTx/>
              <a:buChar char="•"/>
            </a:pPr>
            <a:r>
              <a:rPr lang="en-US" sz="1100" dirty="0">
                <a:ea typeface="ＭＳ Ｐゴシック" charset="0"/>
                <a:cs typeface="Arial" panose="020B0604020202020204" pitchFamily="34" charset="0"/>
              </a:rPr>
              <a:t>Whole world blessed via the land (Isa. 14:1-2)</a:t>
            </a:r>
          </a:p>
          <a:p>
            <a:pPr>
              <a:lnSpc>
                <a:spcPct val="90000"/>
              </a:lnSpc>
              <a:buFontTx/>
              <a:buChar char="•"/>
            </a:pPr>
            <a:endParaRPr lang="en-US" sz="1100" dirty="0">
              <a:ea typeface="ＭＳ Ｐゴシック" charset="0"/>
              <a:cs typeface="Arial" panose="020B0604020202020204" pitchFamily="34" charset="0"/>
            </a:endParaRPr>
          </a:p>
          <a:p>
            <a:pPr>
              <a:lnSpc>
                <a:spcPct val="90000"/>
              </a:lnSpc>
            </a:pPr>
            <a:r>
              <a:rPr lang="en-US" sz="1100" dirty="0">
                <a:ea typeface="ＭＳ Ｐゴシック" charset="0"/>
                <a:cs typeface="Arial" panose="020B0604020202020204" pitchFamily="34" charset="0"/>
              </a:rPr>
              <a:t>2 Samuel 7:12-16 promises perpetual:</a:t>
            </a:r>
          </a:p>
          <a:p>
            <a:pPr>
              <a:lnSpc>
                <a:spcPct val="90000"/>
              </a:lnSpc>
              <a:buFontTx/>
              <a:buChar char="•"/>
            </a:pPr>
            <a:r>
              <a:rPr lang="en-US" sz="1100" dirty="0">
                <a:ea typeface="ＭＳ Ｐゴシック" charset="0"/>
                <a:cs typeface="Arial" panose="020B0604020202020204" pitchFamily="34" charset="0"/>
              </a:rPr>
              <a:t>Sons (</a:t>
            </a:r>
            <a:r>
              <a:rPr lang="mr-IN" altLang="ja-JP" sz="1100" dirty="0">
                <a:ea typeface="ＭＳ Ｐゴシック" charset="0"/>
                <a:cs typeface="ＭＳ Ｐゴシック" charset="0"/>
              </a:rPr>
              <a:t>"</a:t>
            </a:r>
            <a:r>
              <a:rPr lang="en-US" altLang="ja-JP" sz="1100" dirty="0">
                <a:ea typeface="ＭＳ Ｐゴシック" charset="0"/>
                <a:cs typeface="Arial" panose="020B0604020202020204" pitchFamily="34" charset="0"/>
              </a:rPr>
              <a:t>house</a:t>
            </a:r>
            <a:r>
              <a:rPr lang="mr-IN" altLang="ja-JP" sz="1100" dirty="0">
                <a:ea typeface="ＭＳ Ｐゴシック" charset="0"/>
                <a:cs typeface="ＭＳ Ｐゴシック" charset="0"/>
              </a:rPr>
              <a:t>"</a:t>
            </a:r>
            <a:r>
              <a:rPr lang="en-US" altLang="ja-JP" sz="1100" dirty="0">
                <a:ea typeface="ＭＳ Ｐゴシック" charset="0"/>
                <a:cs typeface="Arial" panose="020B0604020202020204" pitchFamily="34" charset="0"/>
              </a:rPr>
              <a:t> never wiped out)</a:t>
            </a:r>
          </a:p>
          <a:p>
            <a:pPr>
              <a:lnSpc>
                <a:spcPct val="90000"/>
              </a:lnSpc>
              <a:buFontTx/>
              <a:buChar char="•"/>
            </a:pPr>
            <a:r>
              <a:rPr lang="en-US" sz="1100" dirty="0">
                <a:ea typeface="ＭＳ Ｐゴシック" charset="0"/>
                <a:cs typeface="Arial" panose="020B0604020202020204" pitchFamily="34" charset="0"/>
              </a:rPr>
              <a:t>Kingdom (political dynasty)</a:t>
            </a:r>
          </a:p>
          <a:p>
            <a:pPr>
              <a:lnSpc>
                <a:spcPct val="90000"/>
              </a:lnSpc>
              <a:buFontTx/>
              <a:buChar char="•"/>
            </a:pPr>
            <a:r>
              <a:rPr lang="en-US" sz="1100" dirty="0">
                <a:ea typeface="ＭＳ Ｐゴシック" charset="0"/>
                <a:cs typeface="Arial" panose="020B0604020202020204" pitchFamily="34" charset="0"/>
              </a:rPr>
              <a:t>Throne (right to rule by descendants)</a:t>
            </a:r>
          </a:p>
          <a:p>
            <a:pPr>
              <a:lnSpc>
                <a:spcPct val="90000"/>
              </a:lnSpc>
              <a:buFontTx/>
              <a:buChar char="•"/>
            </a:pPr>
            <a:r>
              <a:rPr lang="en-US" sz="1100" dirty="0">
                <a:ea typeface="ＭＳ Ｐゴシック" charset="0"/>
                <a:cs typeface="Arial" panose="020B0604020202020204" pitchFamily="34" charset="0"/>
              </a:rPr>
              <a:t>Temple (son to build it)</a:t>
            </a:r>
          </a:p>
          <a:p>
            <a:pPr>
              <a:lnSpc>
                <a:spcPct val="90000"/>
              </a:lnSpc>
            </a:pPr>
            <a:endParaRPr lang="en-US" sz="1100" dirty="0">
              <a:ea typeface="ＭＳ Ｐゴシック" charset="0"/>
              <a:cs typeface="Arial" panose="020B0604020202020204" pitchFamily="34" charset="0"/>
            </a:endParaRPr>
          </a:p>
          <a:p>
            <a:pPr>
              <a:lnSpc>
                <a:spcPct val="90000"/>
              </a:lnSpc>
            </a:pPr>
            <a:r>
              <a:rPr lang="en-US" sz="1100" dirty="0">
                <a:ea typeface="ＭＳ Ｐゴシック" charset="0"/>
                <a:cs typeface="Arial" panose="020B0604020202020204" pitchFamily="34" charset="0"/>
              </a:rPr>
              <a:t>Jeremiah 31:31-34 promises:</a:t>
            </a:r>
          </a:p>
          <a:p>
            <a:pPr>
              <a:lnSpc>
                <a:spcPct val="90000"/>
              </a:lnSpc>
              <a:buFontTx/>
              <a:buChar char="•"/>
            </a:pPr>
            <a:r>
              <a:rPr lang="en-US" sz="1100" dirty="0">
                <a:ea typeface="ＭＳ Ｐゴシック" charset="0"/>
                <a:cs typeface="Arial" panose="020B0604020202020204" pitchFamily="34" charset="0"/>
              </a:rPr>
              <a:t>Forgiveness</a:t>
            </a:r>
          </a:p>
          <a:p>
            <a:pPr>
              <a:lnSpc>
                <a:spcPct val="90000"/>
              </a:lnSpc>
              <a:buFontTx/>
              <a:buChar char="•"/>
            </a:pPr>
            <a:r>
              <a:rPr lang="en-US" sz="1100" dirty="0">
                <a:ea typeface="ＭＳ Ｐゴシック" charset="0"/>
                <a:cs typeface="Arial" panose="020B0604020202020204" pitchFamily="34" charset="0"/>
              </a:rPr>
              <a:t>Indwelling Spirit</a:t>
            </a:r>
          </a:p>
          <a:p>
            <a:pPr>
              <a:lnSpc>
                <a:spcPct val="90000"/>
              </a:lnSpc>
              <a:buFontTx/>
              <a:buChar char="•"/>
            </a:pPr>
            <a:r>
              <a:rPr lang="en-US" sz="1100" dirty="0">
                <a:ea typeface="ＭＳ Ｐゴシック" charset="0"/>
                <a:cs typeface="Arial" panose="020B0604020202020204" pitchFamily="34" charset="0"/>
              </a:rPr>
              <a:t>New heart, nature, mind</a:t>
            </a:r>
          </a:p>
          <a:p>
            <a:pPr>
              <a:lnSpc>
                <a:spcPct val="90000"/>
              </a:lnSpc>
              <a:buFontTx/>
              <a:buChar char="•"/>
            </a:pPr>
            <a:r>
              <a:rPr lang="en-US" sz="1100" dirty="0">
                <a:ea typeface="ＭＳ Ｐゴシック" charset="0"/>
                <a:cs typeface="Arial" panose="020B0604020202020204" pitchFamily="34" charset="0"/>
              </a:rPr>
              <a:t>Reunification of Israel and Judah</a:t>
            </a:r>
          </a:p>
          <a:p>
            <a:pPr>
              <a:lnSpc>
                <a:spcPct val="90000"/>
              </a:lnSpc>
              <a:buFontTx/>
              <a:buChar char="•"/>
            </a:pPr>
            <a:r>
              <a:rPr lang="en-US" sz="1100" dirty="0">
                <a:ea typeface="ＭＳ Ｐゴシック" charset="0"/>
                <a:cs typeface="Arial" panose="020B0604020202020204" pitchFamily="34" charset="0"/>
              </a:rPr>
              <a:t>No need for evangelism</a:t>
            </a:r>
          </a:p>
          <a:p>
            <a:r>
              <a:rPr lang="en-US" sz="1100" baseline="0" dirty="0">
                <a:ea typeface="ＭＳ Ｐゴシック" charset="0"/>
                <a:cs typeface="Arial" panose="020B0604020202020204" pitchFamily="34" charset="0"/>
              </a:rPr>
              <a:t>__________</a:t>
            </a:r>
          </a:p>
          <a:p>
            <a:r>
              <a:rPr lang="en-US" sz="1100" baseline="0" dirty="0">
                <a:ea typeface="ＭＳ Ｐゴシック" charset="0"/>
                <a:cs typeface="Arial" panose="020B0604020202020204" pitchFamily="34" charset="0"/>
              </a:rPr>
              <a:t>Common-385</a:t>
            </a:r>
          </a:p>
          <a:p>
            <a:r>
              <a:rPr lang="en-US" sz="1100" baseline="0" dirty="0">
                <a:ea typeface="ＭＳ Ｐゴシック" charset="0"/>
                <a:cs typeface="Arial" panose="020B0604020202020204" pitchFamily="34" charset="0"/>
              </a:rPr>
              <a:t>BE-24-Jeremiah-59</a:t>
            </a:r>
          </a:p>
          <a:p>
            <a:r>
              <a:rPr lang="en-US" sz="1100" baseline="0" dirty="0">
                <a:ea typeface="ＭＳ Ｐゴシック" charset="0"/>
                <a:cs typeface="Arial" panose="020B0604020202020204" pitchFamily="34" charset="0"/>
              </a:rPr>
              <a:t>FU-05-Biblical Covenants-28</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100" baseline="0" dirty="0">
                <a:ea typeface="ＭＳ Ｐゴシック" charset="0"/>
                <a:cs typeface="Arial" panose="020B0604020202020204" pitchFamily="34" charset="0"/>
              </a:rPr>
              <a:t>OS-24-Jeremiah-163</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100" baseline="0" dirty="0">
                <a:ea typeface="ＭＳ Ｐゴシック" charset="0"/>
                <a:cs typeface="Arial" panose="020B0604020202020204" pitchFamily="34" charset="0"/>
              </a:rPr>
              <a:t>NS-08-2 Corinthians-80</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100" baseline="0" dirty="0">
                <a:ea typeface="ＭＳ Ｐゴシック" charset="0"/>
                <a:cs typeface="Arial" panose="020B0604020202020204" pitchFamily="34" charset="0"/>
              </a:rPr>
              <a:t>NS-19-Hebrews-334</a:t>
            </a:r>
            <a:endParaRPr lang="en-US" sz="1100" dirty="0">
              <a:ea typeface="ＭＳ Ｐゴシック" charset="0"/>
              <a:cs typeface="Arial" panose="020B0604020202020204" pitchFamily="34" charset="0"/>
            </a:endParaRPr>
          </a:p>
          <a:p>
            <a:pPr>
              <a:lnSpc>
                <a:spcPct val="90000"/>
              </a:lnSpc>
              <a:buFontTx/>
              <a:buChar char="•"/>
            </a:pPr>
            <a:endParaRPr lang="en-US" sz="1100" dirty="0">
              <a:ea typeface="ＭＳ Ｐゴシック" charset="0"/>
              <a:cs typeface="Arial" panose="020B0604020202020204" pitchFamily="34" charset="0"/>
            </a:endParaRPr>
          </a:p>
        </p:txBody>
      </p:sp>
    </p:spTree>
    <p:extLst>
      <p:ext uri="{BB962C8B-B14F-4D97-AF65-F5344CB8AC3E}">
        <p14:creationId xmlns:p14="http://schemas.microsoft.com/office/powerpoint/2010/main" val="2321042019"/>
      </p:ext>
    </p:extLst>
  </p:cSld>
  <p:clrMapOvr>
    <a:masterClrMapping/>
  </p:clrMapOvr>
</p:notes>
</file>

<file path=ppt/notesSlides/notesSlide1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7"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2C1A4511-0FA2-E147-80BA-43214466566A}"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226</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endParaRPr>
          </a:p>
        </p:txBody>
      </p:sp>
      <p:sp>
        <p:nvSpPr>
          <p:cNvPr id="22425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24259" name="Rectangle 3"/>
          <p:cNvSpPr>
            <a:spLocks noGrp="1" noChangeArrowheads="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a:spcBef>
                <a:spcPct val="0"/>
              </a:spcBef>
            </a:pPr>
            <a:r>
              <a:rPr lang="en-US" dirty="0">
                <a:latin typeface="Calibri" charset="0"/>
                <a:ea typeface="ＭＳ Ｐゴシック" charset="0"/>
                <a:cs typeface="ＭＳ Ｐゴシック" charset="0"/>
              </a:rPr>
              <a:t>Jeremiah anticipates a time when the divided nation is once again united (31:33) and also believes in the Lord (31:34). This has not happened since Jeremiah's time. The people did return to the land in 538 BC, but they certainly did not "all know me" (31:33) nor did they receive forgiveness as a nation when they rejected Messiah Jesus. While some new covenant elements are being fulfilled now since the cup of the Lord's supper celebrates forgiveness for those who believe (Luke 22:20-22), the ultimate fulfillment of this promise awaits Israel's trust in Jesus in the future at his return.</a:t>
            </a:r>
          </a:p>
          <a:p>
            <a:r>
              <a:rPr lang="en-US" sz="1200" baseline="0" dirty="0">
                <a:ea typeface="ＭＳ Ｐゴシック" charset="0"/>
                <a:cs typeface="Arial" panose="020B0604020202020204" pitchFamily="34" charset="0"/>
              </a:rPr>
              <a:t>__________</a:t>
            </a:r>
          </a:p>
          <a:p>
            <a:r>
              <a:rPr lang="en-US" sz="1200" baseline="0" dirty="0">
                <a:ea typeface="ＭＳ Ｐゴシック" charset="0"/>
                <a:cs typeface="Arial" panose="020B0604020202020204" pitchFamily="34" charset="0"/>
              </a:rPr>
              <a:t>Common-386</a:t>
            </a:r>
          </a:p>
          <a:p>
            <a:r>
              <a:rPr lang="en-US" sz="1200" baseline="0" dirty="0">
                <a:ea typeface="ＭＳ Ｐゴシック" charset="0"/>
                <a:cs typeface="Arial" panose="020B0604020202020204" pitchFamily="34" charset="0"/>
              </a:rPr>
              <a:t>BE-24-Jeremiah-60</a:t>
            </a:r>
            <a:endParaRPr lang="en-US" baseline="0" dirty="0">
              <a:ea typeface="ＭＳ Ｐゴシック" charset="0"/>
              <a:cs typeface="Arial" panose="020B0604020202020204" pitchFamily="34" charset="0"/>
            </a:endParaRPr>
          </a:p>
          <a:p>
            <a:r>
              <a:rPr lang="en-US" baseline="0" dirty="0">
                <a:ea typeface="ＭＳ Ｐゴシック" charset="0"/>
                <a:cs typeface="Arial" panose="020B0604020202020204" pitchFamily="34" charset="0"/>
              </a:rPr>
              <a:t>FU-05-Biblical Covenants-29</a:t>
            </a:r>
            <a:endParaRPr lang="en-US" sz="1200" baseline="0" dirty="0">
              <a:ea typeface="ＭＳ Ｐゴシック"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ea typeface="ＭＳ Ｐゴシック" charset="0"/>
                <a:cs typeface="Arial" panose="020B0604020202020204" pitchFamily="34" charset="0"/>
              </a:rPr>
              <a:t>OS-24-Jeremiah-166</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ea typeface="ＭＳ Ｐゴシック" charset="0"/>
                <a:cs typeface="Arial" panose="020B0604020202020204" pitchFamily="34" charset="0"/>
              </a:rPr>
              <a:t>NS-08-2 Corinthians-81</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ea typeface="ＭＳ Ｐゴシック" charset="0"/>
                <a:cs typeface="Arial" panose="020B0604020202020204" pitchFamily="34" charset="0"/>
              </a:rPr>
              <a:t>NS-19-Hebrews-335</a:t>
            </a:r>
            <a:endParaRPr lang="en-US" sz="1200" dirty="0">
              <a:ea typeface="ＭＳ Ｐゴシック" charset="0"/>
              <a:cs typeface="Arial" panose="020B0604020202020204" pitchFamily="34" charset="0"/>
            </a:endParaRPr>
          </a:p>
          <a:p>
            <a:pPr>
              <a:spcBef>
                <a:spcPct val="0"/>
              </a:spcBef>
            </a:pPr>
            <a:endParaRPr lang="en-US" dirty="0">
              <a:latin typeface="Calibri" charset="0"/>
              <a:ea typeface="ＭＳ Ｐゴシック" charset="0"/>
              <a:cs typeface="ＭＳ Ｐゴシック" charset="0"/>
            </a:endParaRPr>
          </a:p>
          <a:p>
            <a:pPr>
              <a:spcBef>
                <a:spcPct val="0"/>
              </a:spcBef>
            </a:pPr>
            <a:endParaRPr lang="en-US" dirty="0">
              <a:latin typeface="Calibri" charset="0"/>
              <a:ea typeface="ＭＳ Ｐゴシック" charset="0"/>
              <a:cs typeface="ＭＳ Ｐゴシック" charset="0"/>
            </a:endParaRPr>
          </a:p>
        </p:txBody>
      </p:sp>
    </p:spTree>
    <p:extLst>
      <p:ext uri="{BB962C8B-B14F-4D97-AF65-F5344CB8AC3E}">
        <p14:creationId xmlns:p14="http://schemas.microsoft.com/office/powerpoint/2010/main" val="2210330274"/>
      </p:ext>
    </p:extLst>
  </p:cSld>
  <p:clrMapOvr>
    <a:masterClrMapping/>
  </p:clrMapOvr>
</p:notes>
</file>

<file path=ppt/notesSlides/notesSlide1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5"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7F80DD49-A05C-B141-8160-34BB4EBFE4C9}"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227</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endParaRPr>
          </a:p>
        </p:txBody>
      </p:sp>
      <p:sp>
        <p:nvSpPr>
          <p:cNvPr id="226306"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26307" name="Rectangle 3"/>
          <p:cNvSpPr>
            <a:spLocks noGrp="1" noChangeArrowheads="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a:spcBef>
                <a:spcPct val="0"/>
              </a:spcBef>
            </a:pPr>
            <a:r>
              <a:rPr lang="en-US" dirty="0">
                <a:latin typeface="Calibri" charset="0"/>
                <a:ea typeface="ＭＳ Ｐゴシック" charset="0"/>
                <a:cs typeface="ＭＳ Ｐゴシック" charset="0"/>
              </a:rPr>
              <a:t>Verse 34 looks forward to a time when everyone in Israel is saved (all know me) and forgiven. Zechariah repeatedly promises this to happen in a single day! </a:t>
            </a:r>
          </a:p>
          <a:p>
            <a:pPr>
              <a:spcBef>
                <a:spcPct val="0"/>
              </a:spcBef>
            </a:pPr>
            <a:endParaRPr lang="en-US" dirty="0">
              <a:latin typeface="Calibri" charset="0"/>
              <a:ea typeface="ＭＳ Ｐゴシック" charset="0"/>
              <a:cs typeface="ＭＳ Ｐゴシック" charset="0"/>
            </a:endParaRPr>
          </a:p>
          <a:p>
            <a:pPr marL="0" marR="0" lvl="0" indent="0" algn="l" defTabSz="457200" rtl="0" eaLnBrk="1" fontAlgn="auto" latinLnBrk="0" hangingPunct="1">
              <a:lnSpc>
                <a:spcPct val="100000"/>
              </a:lnSpc>
              <a:spcBef>
                <a:spcPct val="0"/>
              </a:spcBef>
              <a:spcAft>
                <a:spcPts val="0"/>
              </a:spcAft>
              <a:buClrTx/>
              <a:buSzTx/>
              <a:buFontTx/>
              <a:buNone/>
              <a:tabLst/>
              <a:defRPr/>
            </a:pPr>
            <a:r>
              <a:rPr lang="en-US" sz="1200" b="1" kern="1200" dirty="0">
                <a:solidFill>
                  <a:schemeClr val="tx1"/>
                </a:solidFill>
                <a:effectLst/>
                <a:latin typeface="+mn-lt"/>
                <a:ea typeface="+mn-ea"/>
                <a:cs typeface="+mn-cs"/>
              </a:rPr>
              <a:t>Zech. 3:9</a:t>
            </a:r>
            <a:r>
              <a:rPr lang="en-US" sz="1200" kern="1200" dirty="0">
                <a:solidFill>
                  <a:schemeClr val="tx1"/>
                </a:solidFill>
                <a:effectLst/>
                <a:latin typeface="+mn-lt"/>
                <a:ea typeface="+mn-ea"/>
                <a:cs typeface="+mn-cs"/>
              </a:rPr>
              <a:t> Now look at the jewel I have set before Jeshua, a single stone with seven facets.</a:t>
            </a:r>
            <a:r>
              <a:rPr lang="en-US" sz="1200" kern="1200" baseline="300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 will engrave an inscription on it, says the LORD of Heaven’s Armies, and I will remove the sins of this land in a single </a:t>
            </a:r>
            <a:r>
              <a:rPr lang="en-US" sz="1200" b="1" kern="1200" dirty="0">
                <a:solidFill>
                  <a:schemeClr val="tx1"/>
                </a:solidFill>
                <a:effectLst/>
                <a:latin typeface="+mn-lt"/>
                <a:ea typeface="+mn-ea"/>
                <a:cs typeface="+mn-cs"/>
              </a:rPr>
              <a:t>day</a:t>
            </a:r>
            <a:r>
              <a:rPr lang="en-US" sz="1200" kern="1200" dirty="0">
                <a:solidFill>
                  <a:schemeClr val="tx1"/>
                </a:solidFill>
                <a:effectLst/>
                <a:latin typeface="+mn-lt"/>
                <a:ea typeface="+mn-ea"/>
                <a:cs typeface="+mn-cs"/>
              </a:rPr>
              <a:t>.</a:t>
            </a:r>
          </a:p>
          <a:p>
            <a:pPr marL="0" marR="0" lvl="0" indent="0" algn="l" defTabSz="457200" rtl="0" eaLnBrk="1" fontAlgn="auto" latinLnBrk="0" hangingPunct="1">
              <a:lnSpc>
                <a:spcPct val="100000"/>
              </a:lnSpc>
              <a:spcBef>
                <a:spcPct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ct val="0"/>
              </a:spcBef>
              <a:spcAft>
                <a:spcPts val="0"/>
              </a:spcAft>
              <a:buClrTx/>
              <a:buSzTx/>
              <a:buFontTx/>
              <a:buNone/>
              <a:tabLst/>
              <a:defRPr/>
            </a:pPr>
            <a:r>
              <a:rPr lang="en-US" sz="1200" b="1" kern="1200" dirty="0">
                <a:solidFill>
                  <a:schemeClr val="tx1"/>
                </a:solidFill>
                <a:effectLst/>
                <a:latin typeface="+mn-lt"/>
                <a:ea typeface="+mn-ea"/>
                <a:cs typeface="+mn-cs"/>
              </a:rPr>
              <a:t>Zech. 12:6</a:t>
            </a:r>
            <a:r>
              <a:rPr lang="en-US" sz="1200" kern="1200" dirty="0">
                <a:solidFill>
                  <a:schemeClr val="tx1"/>
                </a:solidFill>
                <a:effectLst/>
                <a:latin typeface="+mn-lt"/>
                <a:ea typeface="+mn-ea"/>
                <a:cs typeface="+mn-cs"/>
              </a:rPr>
              <a:t>    “On that </a:t>
            </a:r>
            <a:r>
              <a:rPr lang="en-US" sz="1200" b="1" kern="1200" dirty="0">
                <a:solidFill>
                  <a:schemeClr val="tx1"/>
                </a:solidFill>
                <a:effectLst/>
                <a:latin typeface="+mn-lt"/>
                <a:ea typeface="+mn-ea"/>
                <a:cs typeface="+mn-cs"/>
              </a:rPr>
              <a:t>day </a:t>
            </a:r>
            <a:r>
              <a:rPr lang="en-US" sz="1200" kern="1200" dirty="0">
                <a:solidFill>
                  <a:schemeClr val="tx1"/>
                </a:solidFill>
                <a:effectLst/>
                <a:latin typeface="+mn-lt"/>
                <a:ea typeface="+mn-ea"/>
                <a:cs typeface="+mn-cs"/>
              </a:rPr>
              <a:t>I will make the clans of Judah like a flame that sets a woodpile ablaze or like a burning torch among sheaves of grain. They will burn up all the neighboring nations right and left, while the people living in Jerusalem remain secure.</a:t>
            </a:r>
          </a:p>
          <a:p>
            <a:pPr marL="0" marR="0" lvl="0" indent="0" algn="l" defTabSz="457200" rtl="0" eaLnBrk="1" fontAlgn="auto" latinLnBrk="0" hangingPunct="1">
              <a:lnSpc>
                <a:spcPct val="100000"/>
              </a:lnSpc>
              <a:spcBef>
                <a:spcPct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ct val="0"/>
              </a:spcBef>
              <a:spcAft>
                <a:spcPts val="0"/>
              </a:spcAft>
              <a:buClrTx/>
              <a:buSzTx/>
              <a:buFontTx/>
              <a:buNone/>
              <a:tabLst/>
              <a:defRPr/>
            </a:pPr>
            <a:r>
              <a:rPr lang="en-US" sz="1200" b="1" kern="1200" dirty="0">
                <a:solidFill>
                  <a:schemeClr val="tx1"/>
                </a:solidFill>
                <a:effectLst/>
                <a:latin typeface="+mn-lt"/>
                <a:ea typeface="+mn-ea"/>
                <a:cs typeface="+mn-cs"/>
              </a:rPr>
              <a:t>Zech. 12:11</a:t>
            </a:r>
            <a:r>
              <a:rPr lang="en-US" sz="1200" kern="1200" dirty="0">
                <a:solidFill>
                  <a:schemeClr val="tx1"/>
                </a:solidFill>
                <a:effectLst/>
                <a:latin typeface="+mn-lt"/>
                <a:ea typeface="+mn-ea"/>
                <a:cs typeface="+mn-cs"/>
              </a:rPr>
              <a:t> The sorrow and mourning in Jerusalem on that </a:t>
            </a:r>
            <a:r>
              <a:rPr lang="en-US" sz="1200" b="1" kern="1200" dirty="0">
                <a:solidFill>
                  <a:schemeClr val="tx1"/>
                </a:solidFill>
                <a:effectLst/>
                <a:latin typeface="+mn-lt"/>
                <a:ea typeface="+mn-ea"/>
                <a:cs typeface="+mn-cs"/>
              </a:rPr>
              <a:t>day </a:t>
            </a:r>
            <a:r>
              <a:rPr lang="en-US" sz="1200" kern="1200" dirty="0">
                <a:solidFill>
                  <a:schemeClr val="tx1"/>
                </a:solidFill>
                <a:effectLst/>
                <a:latin typeface="+mn-lt"/>
                <a:ea typeface="+mn-ea"/>
                <a:cs typeface="+mn-cs"/>
              </a:rPr>
              <a:t>will be like the great mourning for Hadad-Rimmon in the valley of Megiddo.</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Zech. 14:4</a:t>
            </a:r>
            <a:r>
              <a:rPr lang="en-US" sz="1200" kern="1200" dirty="0">
                <a:solidFill>
                  <a:schemeClr val="tx1"/>
                </a:solidFill>
                <a:effectLst/>
                <a:latin typeface="+mn-lt"/>
                <a:ea typeface="+mn-ea"/>
                <a:cs typeface="+mn-cs"/>
              </a:rPr>
              <a:t> On that </a:t>
            </a:r>
            <a:r>
              <a:rPr lang="en-US" sz="1200" b="1" kern="1200" dirty="0">
                <a:solidFill>
                  <a:schemeClr val="tx1"/>
                </a:solidFill>
                <a:effectLst/>
                <a:latin typeface="+mn-lt"/>
                <a:ea typeface="+mn-ea"/>
                <a:cs typeface="+mn-cs"/>
              </a:rPr>
              <a:t>day </a:t>
            </a:r>
            <a:r>
              <a:rPr lang="en-US" sz="1200" kern="1200" dirty="0">
                <a:solidFill>
                  <a:schemeClr val="tx1"/>
                </a:solidFill>
                <a:effectLst/>
                <a:latin typeface="+mn-lt"/>
                <a:ea typeface="+mn-ea"/>
                <a:cs typeface="+mn-cs"/>
              </a:rPr>
              <a:t>his feet will stand on the Mount of Olives, east of Jerusalem. And the Mount of Olives will split apart, making a wide valley running from east to west. Half the mountain will move toward the north and half toward the south.</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Zech. 14:6</a:t>
            </a:r>
            <a:r>
              <a:rPr lang="en-US" sz="1200" kern="1200" dirty="0">
                <a:solidFill>
                  <a:schemeClr val="tx1"/>
                </a:solidFill>
                <a:effectLst/>
                <a:latin typeface="+mn-lt"/>
                <a:ea typeface="+mn-ea"/>
                <a:cs typeface="+mn-cs"/>
              </a:rPr>
              <a:t>    On that </a:t>
            </a:r>
            <a:r>
              <a:rPr lang="en-US" sz="1200" b="1" kern="1200" dirty="0">
                <a:solidFill>
                  <a:schemeClr val="tx1"/>
                </a:solidFill>
                <a:effectLst/>
                <a:latin typeface="+mn-lt"/>
                <a:ea typeface="+mn-ea"/>
                <a:cs typeface="+mn-cs"/>
              </a:rPr>
              <a:t>day </a:t>
            </a:r>
            <a:r>
              <a:rPr lang="en-US" sz="1200" kern="1200" dirty="0">
                <a:solidFill>
                  <a:schemeClr val="tx1"/>
                </a:solidFill>
                <a:effectLst/>
                <a:latin typeface="+mn-lt"/>
                <a:ea typeface="+mn-ea"/>
                <a:cs typeface="+mn-cs"/>
              </a:rPr>
              <a:t>the sources of light will no longer shine, </a:t>
            </a:r>
            <a:r>
              <a:rPr lang="en-US" sz="1200" b="1" kern="1200" baseline="30000" dirty="0">
                <a:solidFill>
                  <a:schemeClr val="tx1"/>
                </a:solidFill>
                <a:effectLst/>
                <a:latin typeface="+mn-lt"/>
                <a:ea typeface="+mn-ea"/>
                <a:cs typeface="+mn-cs"/>
              </a:rPr>
              <a:t>7</a:t>
            </a:r>
            <a:r>
              <a:rPr lang="en-US" sz="1200" kern="1200" dirty="0">
                <a:solidFill>
                  <a:schemeClr val="tx1"/>
                </a:solidFill>
                <a:effectLst/>
                <a:latin typeface="+mn-lt"/>
                <a:ea typeface="+mn-ea"/>
                <a:cs typeface="+mn-cs"/>
              </a:rPr>
              <a:t> yet there will be continuous </a:t>
            </a:r>
            <a:r>
              <a:rPr lang="en-US" sz="1200" b="1" kern="1200" dirty="0">
                <a:solidFill>
                  <a:schemeClr val="tx1"/>
                </a:solidFill>
                <a:effectLst/>
                <a:latin typeface="+mn-lt"/>
                <a:ea typeface="+mn-ea"/>
                <a:cs typeface="+mn-cs"/>
              </a:rPr>
              <a:t>day</a:t>
            </a:r>
            <a:r>
              <a:rPr lang="en-US" sz="1200" kern="1200" dirty="0">
                <a:solidFill>
                  <a:schemeClr val="tx1"/>
                </a:solidFill>
                <a:effectLst/>
                <a:latin typeface="+mn-lt"/>
                <a:ea typeface="+mn-ea"/>
                <a:cs typeface="+mn-cs"/>
              </a:rPr>
              <a:t>! Only the LORD knows how this could happen. There will be no normal </a:t>
            </a:r>
            <a:r>
              <a:rPr lang="en-US" sz="1200" b="1" kern="1200" dirty="0">
                <a:solidFill>
                  <a:schemeClr val="tx1"/>
                </a:solidFill>
                <a:effectLst/>
                <a:latin typeface="+mn-lt"/>
                <a:ea typeface="+mn-ea"/>
                <a:cs typeface="+mn-cs"/>
              </a:rPr>
              <a:t>day </a:t>
            </a:r>
            <a:r>
              <a:rPr lang="en-US" sz="1200" kern="1200" dirty="0">
                <a:solidFill>
                  <a:schemeClr val="tx1"/>
                </a:solidFill>
                <a:effectLst/>
                <a:latin typeface="+mn-lt"/>
                <a:ea typeface="+mn-ea"/>
                <a:cs typeface="+mn-cs"/>
              </a:rPr>
              <a:t>and night, for at evening time it will still be light.</a:t>
            </a:r>
            <a:endParaRPr lang="en-US" dirty="0">
              <a:latin typeface="Calibri" charset="0"/>
              <a:ea typeface="ＭＳ Ｐゴシック" charset="0"/>
              <a:cs typeface="ＭＳ Ｐゴシック" charset="0"/>
            </a:endParaRPr>
          </a:p>
          <a:p>
            <a:r>
              <a:rPr lang="en-US" sz="1200" baseline="0" dirty="0">
                <a:ea typeface="ＭＳ Ｐゴシック" charset="0"/>
                <a:cs typeface="Arial" panose="020B0604020202020204" pitchFamily="34" charset="0"/>
              </a:rPr>
              <a:t>__________</a:t>
            </a:r>
          </a:p>
          <a:p>
            <a:r>
              <a:rPr lang="en-US" sz="1200" baseline="0" dirty="0">
                <a:ea typeface="ＭＳ Ｐゴシック" charset="0"/>
                <a:cs typeface="Arial" panose="020B0604020202020204" pitchFamily="34" charset="0"/>
              </a:rPr>
              <a:t>Common-387</a:t>
            </a:r>
          </a:p>
          <a:p>
            <a:r>
              <a:rPr lang="en-US" sz="1200" baseline="0" dirty="0">
                <a:ea typeface="ＭＳ Ｐゴシック" charset="0"/>
                <a:cs typeface="Arial" panose="020B0604020202020204" pitchFamily="34" charset="0"/>
              </a:rPr>
              <a:t>BE-24-Jeremiah-61</a:t>
            </a:r>
            <a:endParaRPr lang="en-US" baseline="0" dirty="0">
              <a:ea typeface="ＭＳ Ｐゴシック" charset="0"/>
              <a:cs typeface="Arial" panose="020B0604020202020204" pitchFamily="34" charset="0"/>
            </a:endParaRPr>
          </a:p>
          <a:p>
            <a:r>
              <a:rPr lang="en-US" baseline="0" dirty="0">
                <a:ea typeface="ＭＳ Ｐゴシック" charset="0"/>
                <a:cs typeface="Arial" panose="020B0604020202020204" pitchFamily="34" charset="0"/>
              </a:rPr>
              <a:t>FU-05-Biblical Covenants-30</a:t>
            </a:r>
            <a:endParaRPr lang="en-US" sz="1200" baseline="0" dirty="0">
              <a:ea typeface="ＭＳ Ｐゴシック"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ea typeface="ＭＳ Ｐゴシック" charset="0"/>
                <a:cs typeface="Arial" panose="020B0604020202020204" pitchFamily="34" charset="0"/>
              </a:rPr>
              <a:t>OS-24-Jeremiah-167</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ea typeface="ＭＳ Ｐゴシック" charset="0"/>
                <a:cs typeface="Arial" panose="020B0604020202020204" pitchFamily="34" charset="0"/>
              </a:rPr>
              <a:t>NS-08-2 Corinthians-82</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ea typeface="ＭＳ Ｐゴシック" charset="0"/>
                <a:cs typeface="Arial" panose="020B0604020202020204" pitchFamily="34" charset="0"/>
              </a:rPr>
              <a:t>NS-19-Hebrews-33</a:t>
            </a:r>
            <a:endParaRPr lang="en-US" dirty="0">
              <a:latin typeface="Calibri" charset="0"/>
              <a:ea typeface="ＭＳ Ｐゴシック" charset="0"/>
              <a:cs typeface="ＭＳ Ｐゴシック" charset="0"/>
            </a:endParaRPr>
          </a:p>
        </p:txBody>
      </p:sp>
    </p:spTree>
    <p:extLst>
      <p:ext uri="{BB962C8B-B14F-4D97-AF65-F5344CB8AC3E}">
        <p14:creationId xmlns:p14="http://schemas.microsoft.com/office/powerpoint/2010/main" val="2485411363"/>
      </p:ext>
    </p:extLst>
  </p:cSld>
  <p:clrMapOvr>
    <a:masterClrMapping/>
  </p:clrMapOvr>
</p:notes>
</file>

<file path=ppt/notesSlides/notesSlide1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3"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219F2266-65EB-D74A-9F6A-FEB0913FECBA}" type="slidenum">
              <a:rPr kumimoji="0" lang="en-US" sz="1200" b="0" i="0" u="none" strike="noStrike" kern="1200" cap="none" spc="0" normalizeH="0" baseline="0" noProof="0">
                <a:ln>
                  <a:noFill/>
                </a:ln>
                <a:solidFill>
                  <a:prstClr val="black"/>
                </a:solidFill>
                <a:effectLst/>
                <a:uLnTx/>
                <a:uFillTx/>
                <a:latin typeface="Calibri"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228</a:t>
            </a:fld>
            <a:endParaRPr kumimoji="0" lang="en-US" sz="1200" b="0" i="0" u="none" strike="noStrike" kern="1200" cap="none" spc="0" normalizeH="0" baseline="0" noProof="0">
              <a:ln>
                <a:noFill/>
              </a:ln>
              <a:solidFill>
                <a:prstClr val="black"/>
              </a:solidFill>
              <a:effectLst/>
              <a:uLnTx/>
              <a:uFillTx/>
              <a:latin typeface="Calibri" charset="0"/>
              <a:ea typeface="ＭＳ Ｐゴシック" charset="0"/>
            </a:endParaRPr>
          </a:p>
        </p:txBody>
      </p:sp>
      <p:sp>
        <p:nvSpPr>
          <p:cNvPr id="22835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228355"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lgn="r" rtl="1">
              <a:spcBef>
                <a:spcPct val="0"/>
              </a:spcBef>
            </a:pPr>
            <a:r>
              <a:rPr lang="ar-JO" dirty="0">
                <a:ea typeface="ＭＳ Ｐゴシック" charset="0"/>
                <a:cs typeface="Arial" panose="020B0604020202020204" pitchFamily="34" charset="0"/>
              </a:rPr>
              <a:t>كيف نعرف أنه كان غير مشروط؟ </a:t>
            </a:r>
            <a:endParaRPr lang="en-US" dirty="0">
              <a:ea typeface="ＭＳ Ｐゴシック" charset="0"/>
              <a:cs typeface="Arial" panose="020B0604020202020204" pitchFamily="34" charset="0"/>
            </a:endParaRPr>
          </a:p>
        </p:txBody>
      </p:sp>
    </p:spTree>
  </p:cSld>
  <p:clrMapOvr>
    <a:masterClrMapping/>
  </p:clrMapOvr>
</p:notes>
</file>

<file path=ppt/notesSlides/notesSlide1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p:nvPr>
        </p:nvSpPr>
        <p:spPr/>
        <p:txBody>
          <a:bodyPr/>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r>
              <a:rPr kumimoji="0" lang="en-GB" sz="1200" b="0" i="0" u="none" strike="noStrike" kern="1200" cap="none" spc="0" normalizeH="0" baseline="0" noProof="0">
                <a:ln>
                  <a:noFill/>
                </a:ln>
                <a:solidFill>
                  <a:srgbClr val="000000"/>
                </a:solidFill>
                <a:effectLst/>
                <a:uLnTx/>
                <a:uFillTx/>
                <a:latin typeface="Calibri" charset="0"/>
                <a:ea typeface="ＭＳ Ｐゴシック" charset="-128"/>
                <a:cs typeface="Arial Unicode MS" charset="0"/>
              </a:rPr>
              <a:t>10/06/10</a:t>
            </a:r>
          </a:p>
        </p:txBody>
      </p:sp>
      <p:sp>
        <p:nvSpPr>
          <p:cNvPr id="5" name="Slide Number Placeholder 4"/>
          <p:cNvSpPr>
            <a:spLocks noGrp="1"/>
          </p:cNvSpPr>
          <p:nvPr>
            <p:ph type="sldNum"/>
          </p:nvPr>
        </p:nvSpPr>
        <p:spPr/>
        <p:txBody>
          <a:bodyPr/>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fld id="{E16927D3-97C0-5646-B64C-3E4122A0F397}" type="slidenum">
              <a:rPr kumimoji="0" lang="en-GB" sz="1200" b="0" i="0" u="none" strike="noStrike" kern="1200" cap="none" spc="0" normalizeH="0" baseline="0" noProof="0" smtClean="0">
                <a:ln>
                  <a:noFill/>
                </a:ln>
                <a:solidFill>
                  <a:srgbClr val="000000"/>
                </a:solidFill>
                <a:effectLst/>
                <a:uLnTx/>
                <a:uFillTx/>
                <a:latin typeface="Calibri" charset="0"/>
                <a:ea typeface="ＭＳ Ｐゴシック" charset="0"/>
              </a:rPr>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t>230</a:t>
            </a:fld>
            <a:endParaRPr kumimoji="0" lang="en-GB" sz="1200" b="0" i="0" u="none" strike="noStrike" kern="1200" cap="none" spc="0" normalizeH="0" baseline="0" noProof="0">
              <a:ln>
                <a:noFill/>
              </a:ln>
              <a:solidFill>
                <a:srgbClr val="000000"/>
              </a:solidFill>
              <a:effectLst/>
              <a:uLnTx/>
              <a:uFillTx/>
              <a:latin typeface="Calibri" charset="0"/>
              <a:ea typeface="ＭＳ Ｐゴシック" charset="0"/>
            </a:endParaRPr>
          </a:p>
        </p:txBody>
      </p:sp>
    </p:spTree>
    <p:extLst>
      <p:ext uri="{BB962C8B-B14F-4D97-AF65-F5344CB8AC3E}">
        <p14:creationId xmlns:p14="http://schemas.microsoft.com/office/powerpoint/2010/main" val="945204097"/>
      </p:ext>
    </p:extLst>
  </p:cSld>
  <p:clrMapOvr>
    <a:masterClrMapping/>
  </p:clrMapOvr>
</p:notes>
</file>

<file path=ppt/notesSlides/notesSlide1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p:nvPr>
        </p:nvSpPr>
        <p:spPr/>
        <p:txBody>
          <a:bodyPr/>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r>
              <a:rPr kumimoji="0" lang="en-GB" sz="1200" b="0" i="0" u="none" strike="noStrike" kern="1200" cap="none" spc="0" normalizeH="0" baseline="0" noProof="0">
                <a:ln>
                  <a:noFill/>
                </a:ln>
                <a:solidFill>
                  <a:srgbClr val="000000"/>
                </a:solidFill>
                <a:effectLst/>
                <a:uLnTx/>
                <a:uFillTx/>
                <a:latin typeface="Calibri" charset="0"/>
                <a:ea typeface="ＭＳ Ｐゴシック" charset="-128"/>
                <a:cs typeface="Arial Unicode MS" charset="0"/>
              </a:rPr>
              <a:t>10/06/10</a:t>
            </a:r>
          </a:p>
        </p:txBody>
      </p:sp>
      <p:sp>
        <p:nvSpPr>
          <p:cNvPr id="5" name="Slide Number Placeholder 4"/>
          <p:cNvSpPr>
            <a:spLocks noGrp="1"/>
          </p:cNvSpPr>
          <p:nvPr>
            <p:ph type="sldNum"/>
          </p:nvPr>
        </p:nvSpPr>
        <p:spPr/>
        <p:txBody>
          <a:bodyPr/>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fld id="{E16927D3-97C0-5646-B64C-3E4122A0F397}" type="slidenum">
              <a:rPr kumimoji="0" lang="en-GB" sz="1200" b="0" i="0" u="none" strike="noStrike" kern="1200" cap="none" spc="0" normalizeH="0" baseline="0" noProof="0" smtClean="0">
                <a:ln>
                  <a:noFill/>
                </a:ln>
                <a:solidFill>
                  <a:srgbClr val="000000"/>
                </a:solidFill>
                <a:effectLst/>
                <a:uLnTx/>
                <a:uFillTx/>
                <a:latin typeface="Calibri" charset="0"/>
                <a:ea typeface="ＭＳ Ｐゴシック" charset="0"/>
              </a:rPr>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t>231</a:t>
            </a:fld>
            <a:endParaRPr kumimoji="0" lang="en-GB" sz="1200" b="0" i="0" u="none" strike="noStrike" kern="1200" cap="none" spc="0" normalizeH="0" baseline="0" noProof="0">
              <a:ln>
                <a:noFill/>
              </a:ln>
              <a:solidFill>
                <a:srgbClr val="000000"/>
              </a:solidFill>
              <a:effectLst/>
              <a:uLnTx/>
              <a:uFillTx/>
              <a:latin typeface="Calibri" charset="0"/>
              <a:ea typeface="ＭＳ Ｐゴシック" charset="0"/>
            </a:endParaRPr>
          </a:p>
        </p:txBody>
      </p:sp>
    </p:spTree>
    <p:extLst>
      <p:ext uri="{BB962C8B-B14F-4D97-AF65-F5344CB8AC3E}">
        <p14:creationId xmlns:p14="http://schemas.microsoft.com/office/powerpoint/2010/main" val="1398002932"/>
      </p:ext>
    </p:extLst>
  </p:cSld>
  <p:clrMapOvr>
    <a:masterClrMapping/>
  </p:clrMapOvr>
</p:notes>
</file>

<file path=ppt/notesSlides/notesSlide1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473"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37588047-64C6-214B-AB8D-659B5A42A2DB}" type="slidenum">
              <a:rPr kumimoji="0" lang="en-US" sz="1200" b="0" i="0" u="none" strike="noStrike" kern="1200" cap="none" spc="0" normalizeH="0" baseline="0" noProof="0">
                <a:ln>
                  <a:noFill/>
                </a:ln>
                <a:solidFill>
                  <a:prstClr val="black"/>
                </a:solidFill>
                <a:effectLst/>
                <a:uLnTx/>
                <a:uFillTx/>
                <a:latin typeface="Calibri"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232</a:t>
            </a:fld>
            <a:endParaRPr kumimoji="0" lang="en-US" sz="1200" b="0" i="0" u="none" strike="noStrike" kern="1200" cap="none" spc="0" normalizeH="0" baseline="0" noProof="0">
              <a:ln>
                <a:noFill/>
              </a:ln>
              <a:solidFill>
                <a:prstClr val="black"/>
              </a:solidFill>
              <a:effectLst/>
              <a:uLnTx/>
              <a:uFillTx/>
              <a:latin typeface="Calibri" charset="0"/>
              <a:ea typeface="ＭＳ Ｐゴシック" charset="0"/>
            </a:endParaRPr>
          </a:p>
        </p:txBody>
      </p:sp>
      <p:sp>
        <p:nvSpPr>
          <p:cNvPr id="23347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233475"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dirty="0">
                <a:ea typeface="ＭＳ Ｐゴシック" charset="0"/>
                <a:cs typeface="Arial" panose="020B0604020202020204" pitchFamily="34" charset="0"/>
              </a:rPr>
              <a:t>There are debates about the how far or when or to whom the covenant refers. This is because </a:t>
            </a:r>
            <a:r>
              <a:rPr lang="ar-SA" dirty="0" err="1">
                <a:ea typeface="ＭＳ Ｐゴシック" charset="0"/>
                <a:cs typeface="Arial" panose="020B0604020202020204" pitchFamily="34" charset="0"/>
              </a:rPr>
              <a:t>إرميا</a:t>
            </a:r>
            <a:r>
              <a:rPr lang="en-US" dirty="0">
                <a:ea typeface="ＭＳ Ｐゴシック" charset="0"/>
                <a:cs typeface="Arial" panose="020B0604020202020204" pitchFamily="34" charset="0"/>
              </a:rPr>
              <a:t> 31 declares the covenant is for Israel and Judah but in the New Testament</a:t>
            </a:r>
            <a:r>
              <a:rPr lang="en-US" baseline="0" dirty="0">
                <a:ea typeface="ＭＳ Ｐゴシック" charset="0"/>
                <a:cs typeface="Arial" panose="020B0604020202020204" pitchFamily="34" charset="0"/>
              </a:rPr>
              <a:t> </a:t>
            </a:r>
            <a:r>
              <a:rPr lang="en-US" dirty="0">
                <a:ea typeface="ＭＳ Ｐゴシック" charset="0"/>
                <a:cs typeface="Arial" panose="020B0604020202020204" pitchFamily="34" charset="0"/>
              </a:rPr>
              <a:t>it is declared for the church (Luke 22:20; 1 Cor 11:25; 2 Cor.3:6; Heb 8:8;9:15).</a:t>
            </a:r>
          </a:p>
          <a:p>
            <a:pPr>
              <a:spcBef>
                <a:spcPct val="0"/>
              </a:spcBef>
            </a:pPr>
            <a:endParaRPr lang="en-US" dirty="0">
              <a:ea typeface="ＭＳ Ｐゴシック" charset="0"/>
              <a:cs typeface="Arial" panose="020B0604020202020204" pitchFamily="34" charset="0"/>
            </a:endParaRPr>
          </a:p>
          <a:p>
            <a:pPr>
              <a:spcBef>
                <a:spcPct val="0"/>
              </a:spcBef>
            </a:pPr>
            <a:r>
              <a:rPr lang="en-US" dirty="0">
                <a:ea typeface="ＭＳ Ｐゴシック" charset="0"/>
                <a:cs typeface="Arial" panose="020B0604020202020204" pitchFamily="34" charset="0"/>
              </a:rPr>
              <a:t>So questions arise.</a:t>
            </a:r>
            <a:r>
              <a:rPr lang="en-US" baseline="0" dirty="0">
                <a:ea typeface="ＭＳ Ｐゴシック" charset="0"/>
                <a:cs typeface="Arial" panose="020B0604020202020204" pitchFamily="34" charset="0"/>
              </a:rPr>
              <a:t> I</a:t>
            </a:r>
            <a:r>
              <a:rPr lang="en-US" dirty="0">
                <a:ea typeface="ＭＳ Ｐゴシック" charset="0"/>
                <a:cs typeface="Arial" panose="020B0604020202020204" pitchFamily="34" charset="0"/>
              </a:rPr>
              <a:t>s there a new covenant? Is it especially for the church? Or is it only for Israel? Or was there two covenants? Or are these promises built upon each other?</a:t>
            </a:r>
          </a:p>
        </p:txBody>
      </p:sp>
    </p:spTree>
    <p:extLst>
      <p:ext uri="{BB962C8B-B14F-4D97-AF65-F5344CB8AC3E}">
        <p14:creationId xmlns:p14="http://schemas.microsoft.com/office/powerpoint/2010/main" val="1118553172"/>
      </p:ext>
    </p:extLst>
  </p:cSld>
  <p:clrMapOvr>
    <a:masterClrMapping/>
  </p:clrMapOvr>
</p:notes>
</file>

<file path=ppt/notesSlides/notesSlide1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235522"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228600" indent="-228600" algn="r" rtl="1">
              <a:buFontTx/>
              <a:buAutoNum type="arabicParenR"/>
            </a:pPr>
            <a:r>
              <a:rPr lang="ar-SA" dirty="0">
                <a:latin typeface=""/>
                <a:ea typeface="ＭＳ Ｐゴシック" charset="0"/>
                <a:cs typeface="ＭＳ Ｐゴシック" charset="0"/>
              </a:rPr>
              <a:t>يتجاهل العهد الجديد، كلمات المسيح، وتعاليم بولس.</a:t>
            </a:r>
          </a:p>
          <a:p>
            <a:pPr marL="228600" indent="-228600" algn="r" rtl="1">
              <a:buFontTx/>
              <a:buAutoNum type="arabicParenR"/>
            </a:pPr>
            <a:r>
              <a:rPr lang="ar-SA" dirty="0">
                <a:latin typeface=""/>
                <a:ea typeface="ＭＳ Ｐゴシック" charset="0"/>
                <a:cs typeface="ＭＳ Ｐゴシック" charset="0"/>
              </a:rPr>
              <a:t>تجاهل العمل الحالي للروح القدس.</a:t>
            </a:r>
          </a:p>
          <a:p>
            <a:pPr marL="228600" indent="-228600" algn="r" rtl="1">
              <a:buFontTx/>
              <a:buAutoNum type="arabicParenR"/>
            </a:pPr>
            <a:r>
              <a:rPr lang="ar-SA">
                <a:latin typeface=""/>
                <a:ea typeface="ＭＳ Ｐゴシック" charset="0"/>
                <a:cs typeface="ＭＳ Ｐゴシック" charset="0"/>
              </a:rPr>
              <a:t>لا </a:t>
            </a:r>
            <a:r>
              <a:rPr lang="ar-SA" dirty="0">
                <a:latin typeface=""/>
                <a:ea typeface="ＭＳ Ｐゴシック" charset="0"/>
                <a:cs typeface="ＭＳ Ｐゴシック" charset="0"/>
              </a:rPr>
              <a:t>يمكن التوفيق بين نفس المصطلحات للعهدين القديم والجديد.</a:t>
            </a:r>
          </a:p>
          <a:p>
            <a:pPr marL="228600" indent="-228600" algn="r" rtl="1">
              <a:buFontTx/>
              <a:buAutoNum type="arabicParenR"/>
            </a:pPr>
            <a:r>
              <a:rPr lang="ar-SA" dirty="0">
                <a:latin typeface=""/>
                <a:ea typeface="ＭＳ Ｐゴシック" charset="0"/>
                <a:cs typeface="ＭＳ Ｐゴシック" charset="0"/>
              </a:rPr>
              <a:t>الفروقات حادة للغاية.</a:t>
            </a:r>
          </a:p>
          <a:p>
            <a:pPr marL="228600" indent="-228600"/>
            <a:endParaRPr lang="en-US" dirty="0">
              <a:latin typeface=""/>
              <a:ea typeface="ＭＳ Ｐゴシック" charset="0"/>
              <a:cs typeface="ＭＳ Ｐゴシック" charset="0"/>
            </a:endParaRPr>
          </a:p>
          <a:p>
            <a:pPr marL="228600" indent="-228600">
              <a:buFontTx/>
              <a:buAutoNum type="arabicParenR" startAt="3"/>
            </a:pPr>
            <a:r>
              <a:rPr lang="en-US" dirty="0">
                <a:latin typeface=""/>
                <a:ea typeface="ＭＳ Ｐゴシック" charset="0"/>
                <a:cs typeface="ＭＳ Ｐゴシック" charset="0"/>
              </a:rPr>
              <a:t>View most modern pre-mils take. Deals with both OT/NT data, forgiveness and the holy spirit are blessings that we experience now. </a:t>
            </a:r>
          </a:p>
          <a:p>
            <a:pPr marL="228600" indent="-228600">
              <a:buFontTx/>
              <a:buAutoNum type="arabicParenR" startAt="3"/>
            </a:pPr>
            <a:endParaRPr lang="en-US" dirty="0">
              <a:latin typeface=""/>
              <a:ea typeface="ＭＳ Ｐゴシック" charset="0"/>
              <a:cs typeface="ＭＳ Ｐゴシック" charset="0"/>
            </a:endParaRPr>
          </a:p>
          <a:p>
            <a:pPr marL="228600" indent="-228600">
              <a:buFontTx/>
              <a:buAutoNum type="arabicParenR" startAt="3"/>
            </a:pPr>
            <a:r>
              <a:rPr lang="en-US" dirty="0">
                <a:latin typeface=""/>
                <a:ea typeface="ＭＳ Ｐゴシック" charset="0"/>
                <a:cs typeface="ＭＳ Ｐゴシック" charset="0"/>
              </a:rPr>
              <a:t>Ignoring OT data between the distinctions between church and Israel </a:t>
            </a:r>
          </a:p>
        </p:txBody>
      </p:sp>
      <p:sp>
        <p:nvSpPr>
          <p:cNvPr id="235523"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AE10705-8DA6-E640-8A52-A437EAD0B62F}" type="slidenum">
              <a:rPr kumimoji="0" lang="en-US" sz="1200" b="0" i="0" u="none" strike="noStrike" kern="1200" cap="none" spc="0" normalizeH="0" baseline="0" noProof="0">
                <a:ln>
                  <a:noFill/>
                </a:ln>
                <a:solidFill>
                  <a:prstClr val="black"/>
                </a:solidFill>
                <a:effectLst/>
                <a:uLnTx/>
                <a:uFillTx/>
                <a:latin typeface="Calibri"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233</a:t>
            </a:fld>
            <a:endParaRPr kumimoji="0" lang="en-US" sz="1200" b="0" i="0" u="none" strike="noStrike" kern="1200" cap="none" spc="0" normalizeH="0" baseline="0" noProof="0">
              <a:ln>
                <a:noFill/>
              </a:ln>
              <a:solidFill>
                <a:prstClr val="black"/>
              </a:solidFill>
              <a:effectLst/>
              <a:uLnTx/>
              <a:uFillTx/>
              <a:latin typeface="Calibri" charset="0"/>
              <a:ea typeface="ＭＳ Ｐゴシック" charset="0"/>
            </a:endParaRPr>
          </a:p>
        </p:txBody>
      </p:sp>
    </p:spTree>
  </p:cSld>
  <p:clrMapOvr>
    <a:masterClrMapping/>
  </p:clrMapOvr>
</p:notes>
</file>

<file path=ppt/notesSlides/notesSlide1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Calibri" charset="0"/>
                <a:ea typeface="ＭＳ Ｐゴシック" charset="0"/>
                <a:cs typeface="ＭＳ Ｐゴシック" charset="0"/>
              </a:rPr>
              <a:t>Here are two unacceptable views on the new covenant (NC) that do not distinguish between it and the old covenant (OC0.</a:t>
            </a:r>
          </a:p>
          <a:p>
            <a:r>
              <a:rPr lang="en-US" dirty="0"/>
              <a:t>__________</a:t>
            </a:r>
          </a:p>
          <a:p>
            <a:r>
              <a:rPr lang="en-US" dirty="0"/>
              <a:t>Common-394</a:t>
            </a:r>
          </a:p>
          <a:p>
            <a:r>
              <a:rPr lang="en-US" sz="1200" baseline="0" dirty="0">
                <a:ea typeface="ＭＳ Ｐゴシック" charset="0"/>
                <a:cs typeface="Arial" panose="020B0604020202020204" pitchFamily="34" charset="0"/>
              </a:rPr>
              <a:t>BE-24-Jeremiah-62?</a:t>
            </a:r>
            <a:endParaRPr lang="en-US" baseline="0" dirty="0">
              <a:ea typeface="ＭＳ Ｐゴシック" charset="0"/>
              <a:cs typeface="Arial" panose="020B0604020202020204" pitchFamily="34" charset="0"/>
            </a:endParaRPr>
          </a:p>
          <a:p>
            <a:r>
              <a:rPr lang="en-US" baseline="0" dirty="0">
                <a:ea typeface="ＭＳ Ｐゴシック" charset="0"/>
                <a:cs typeface="Arial" panose="020B0604020202020204" pitchFamily="34" charset="0"/>
              </a:rPr>
              <a:t>FU-05-Biblical Covenants-31?</a:t>
            </a:r>
            <a:endParaRPr lang="en-US" sz="1200" baseline="0" dirty="0">
              <a:ea typeface="ＭＳ Ｐゴシック"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ea typeface="ＭＳ Ｐゴシック" charset="0"/>
                <a:cs typeface="Arial" panose="020B0604020202020204" pitchFamily="34" charset="0"/>
              </a:rPr>
              <a:t>OS-24-Jeremiah-170</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ea typeface="ＭＳ Ｐゴシック" charset="0"/>
                <a:cs typeface="Arial" panose="020B0604020202020204" pitchFamily="34" charset="0"/>
              </a:rPr>
              <a:t>NS-03-Luke13-24-slide 161</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ea typeface="ＭＳ Ｐゴシック" charset="0"/>
                <a:cs typeface="Arial" panose="020B0604020202020204" pitchFamily="34" charset="0"/>
              </a:rPr>
              <a:t>NS-08-2 Corinthians-83?</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ea typeface="ＭＳ Ｐゴシック" charset="0"/>
                <a:cs typeface="Arial" panose="020B0604020202020204" pitchFamily="34" charset="0"/>
              </a:rPr>
              <a:t>NS-19-Hebrews-34?</a:t>
            </a:r>
            <a:endParaRPr lang="en-US" dirty="0">
              <a:latin typeface="Calibri" charset="0"/>
              <a:ea typeface="ＭＳ Ｐゴシック" charset="0"/>
              <a:cs typeface="ＭＳ Ｐゴシック" charset="0"/>
            </a:endParaRPr>
          </a:p>
          <a:p>
            <a:pPr>
              <a:spcBef>
                <a:spcPct val="0"/>
              </a:spcBef>
            </a:pPr>
            <a:endParaRPr lang="en-US" dirty="0">
              <a:latin typeface="Calibri" charset="0"/>
              <a:ea typeface="ＭＳ Ｐゴシック" charset="0"/>
              <a:cs typeface="ＭＳ Ｐゴシック" charset="0"/>
            </a:endParaRPr>
          </a:p>
          <a:p>
            <a:endParaRPr lang="en-US" dirty="0"/>
          </a:p>
        </p:txBody>
      </p:sp>
      <p:sp>
        <p:nvSpPr>
          <p:cNvPr id="4" name="Date Placeholder 3"/>
          <p:cNvSpPr>
            <a:spLocks noGrp="1"/>
          </p:cNvSpPr>
          <p:nvPr>
            <p:ph type="dt"/>
          </p:nvPr>
        </p:nvSpPr>
        <p:spPr/>
        <p:txBody>
          <a:bodyPr/>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r>
              <a:rPr kumimoji="0" lang="en-GB" sz="1200" b="0" i="0" u="none" strike="noStrike" kern="1200" cap="none" spc="0" normalizeH="0" baseline="0" noProof="0">
                <a:ln>
                  <a:noFill/>
                </a:ln>
                <a:solidFill>
                  <a:srgbClr val="000000"/>
                </a:solidFill>
                <a:effectLst/>
                <a:uLnTx/>
                <a:uFillTx/>
                <a:latin typeface="Calibri" charset="0"/>
                <a:ea typeface="ＭＳ Ｐゴシック" charset="-128"/>
                <a:cs typeface="Arial Unicode MS" charset="0"/>
              </a:rPr>
              <a:t>10/06/10</a:t>
            </a:r>
          </a:p>
        </p:txBody>
      </p:sp>
      <p:sp>
        <p:nvSpPr>
          <p:cNvPr id="5" name="Slide Number Placeholder 4"/>
          <p:cNvSpPr>
            <a:spLocks noGrp="1"/>
          </p:cNvSpPr>
          <p:nvPr>
            <p:ph type="sldNum"/>
          </p:nvPr>
        </p:nvSpPr>
        <p:spPr/>
        <p:txBody>
          <a:bodyPr/>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fld id="{E16927D3-97C0-5646-B64C-3E4122A0F397}" type="slidenum">
              <a:rPr kumimoji="0" lang="en-GB" sz="1200" b="0" i="0" u="none" strike="noStrike" kern="1200" cap="none" spc="0" normalizeH="0" baseline="0" noProof="0" smtClean="0">
                <a:ln>
                  <a:noFill/>
                </a:ln>
                <a:solidFill>
                  <a:srgbClr val="000000"/>
                </a:solidFill>
                <a:effectLst/>
                <a:uLnTx/>
                <a:uFillTx/>
                <a:latin typeface="Calibri" charset="0"/>
                <a:ea typeface="ＭＳ Ｐゴシック" charset="0"/>
              </a:rPr>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t>234</a:t>
            </a:fld>
            <a:endParaRPr kumimoji="0" lang="en-GB" sz="1200" b="0" i="0" u="none" strike="noStrike" kern="1200" cap="none" spc="0" normalizeH="0" baseline="0" noProof="0">
              <a:ln>
                <a:noFill/>
              </a:ln>
              <a:solidFill>
                <a:srgbClr val="000000"/>
              </a:solidFill>
              <a:effectLst/>
              <a:uLnTx/>
              <a:uFillTx/>
              <a:latin typeface="Calibri" charset="0"/>
              <a:ea typeface="ＭＳ Ｐゴシック" charset="0"/>
            </a:endParaRPr>
          </a:p>
        </p:txBody>
      </p:sp>
    </p:spTree>
    <p:extLst>
      <p:ext uri="{BB962C8B-B14F-4D97-AF65-F5344CB8AC3E}">
        <p14:creationId xmlns:p14="http://schemas.microsoft.com/office/powerpoint/2010/main" val="2120951047"/>
      </p:ext>
    </p:extLst>
  </p:cSld>
  <p:clrMapOvr>
    <a:masterClrMapping/>
  </p:clrMapOvr>
</p:notes>
</file>

<file path=ppt/notesSlides/notesSlide2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Calibri" charset="0"/>
                <a:ea typeface="ＭＳ Ｐゴシック" charset="0"/>
                <a:cs typeface="ＭＳ Ｐゴシック" charset="0"/>
              </a:rPr>
              <a:t>The first two views have too many problems.</a:t>
            </a:r>
          </a:p>
          <a:p>
            <a:r>
              <a:rPr lang="en-US" dirty="0"/>
              <a:t>__________</a:t>
            </a:r>
          </a:p>
          <a:p>
            <a:r>
              <a:rPr lang="en-US" dirty="0"/>
              <a:t>Common-395</a:t>
            </a:r>
          </a:p>
          <a:p>
            <a:r>
              <a:rPr lang="en-US" sz="1200" baseline="0" dirty="0">
                <a:ea typeface="ＭＳ Ｐゴシック" charset="0"/>
                <a:cs typeface="Arial" panose="020B0604020202020204" pitchFamily="34" charset="0"/>
              </a:rPr>
              <a:t>BE-24-Jeremiah-62?</a:t>
            </a:r>
            <a:endParaRPr lang="en-US" baseline="0" dirty="0">
              <a:ea typeface="ＭＳ Ｐゴシック" charset="0"/>
              <a:cs typeface="Arial" panose="020B0604020202020204" pitchFamily="34" charset="0"/>
            </a:endParaRPr>
          </a:p>
          <a:p>
            <a:r>
              <a:rPr lang="en-US" baseline="0" dirty="0">
                <a:ea typeface="ＭＳ Ｐゴシック" charset="0"/>
                <a:cs typeface="Arial" panose="020B0604020202020204" pitchFamily="34" charset="0"/>
              </a:rPr>
              <a:t>FU-05-Biblical Covenants-31?</a:t>
            </a:r>
            <a:endParaRPr lang="en-US" sz="1200" baseline="0" dirty="0">
              <a:ea typeface="ＭＳ Ｐゴシック"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ea typeface="ＭＳ Ｐゴシック" charset="0"/>
                <a:cs typeface="Arial" panose="020B0604020202020204" pitchFamily="34" charset="0"/>
              </a:rPr>
              <a:t>OS-24-Jeremiah-170</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ea typeface="ＭＳ Ｐゴシック" charset="0"/>
                <a:cs typeface="Arial" panose="020B0604020202020204" pitchFamily="34" charset="0"/>
              </a:rPr>
              <a:t>NS-03-Luke13-24-slide 161</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ea typeface="ＭＳ Ｐゴシック" charset="0"/>
                <a:cs typeface="Arial" panose="020B0604020202020204" pitchFamily="34" charset="0"/>
              </a:rPr>
              <a:t>NS-08-2 Corinthians-83?</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ea typeface="ＭＳ Ｐゴシック" charset="0"/>
                <a:cs typeface="Arial" panose="020B0604020202020204" pitchFamily="34" charset="0"/>
              </a:rPr>
              <a:t>NS-19-Hebrews-34?</a:t>
            </a:r>
            <a:endParaRPr lang="en-US" dirty="0">
              <a:latin typeface="Calibri" charset="0"/>
              <a:ea typeface="ＭＳ Ｐゴシック" charset="0"/>
              <a:cs typeface="ＭＳ Ｐゴシック" charset="0"/>
            </a:endParaRPr>
          </a:p>
          <a:p>
            <a:pPr>
              <a:spcBef>
                <a:spcPct val="0"/>
              </a:spcBef>
            </a:pPr>
            <a:endParaRPr lang="en-US" dirty="0">
              <a:latin typeface="Calibri" charset="0"/>
              <a:ea typeface="ＭＳ Ｐゴシック" charset="0"/>
              <a:cs typeface="ＭＳ Ｐゴシック" charset="0"/>
            </a:endParaRPr>
          </a:p>
          <a:p>
            <a:endParaRPr lang="en-US" dirty="0"/>
          </a:p>
        </p:txBody>
      </p:sp>
      <p:sp>
        <p:nvSpPr>
          <p:cNvPr id="4" name="Date Placeholder 3"/>
          <p:cNvSpPr>
            <a:spLocks noGrp="1"/>
          </p:cNvSpPr>
          <p:nvPr>
            <p:ph type="dt"/>
          </p:nvPr>
        </p:nvSpPr>
        <p:spPr/>
        <p:txBody>
          <a:bodyPr/>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r>
              <a:rPr kumimoji="0" lang="en-GB" sz="1200" b="0" i="0" u="none" strike="noStrike" kern="1200" cap="none" spc="0" normalizeH="0" baseline="0" noProof="0">
                <a:ln>
                  <a:noFill/>
                </a:ln>
                <a:solidFill>
                  <a:srgbClr val="000000"/>
                </a:solidFill>
                <a:effectLst/>
                <a:uLnTx/>
                <a:uFillTx/>
                <a:latin typeface="Calibri" charset="0"/>
                <a:ea typeface="ＭＳ Ｐゴシック" charset="-128"/>
                <a:cs typeface="Arial Unicode MS" charset="0"/>
              </a:rPr>
              <a:t>10/06/10</a:t>
            </a:r>
          </a:p>
        </p:txBody>
      </p:sp>
      <p:sp>
        <p:nvSpPr>
          <p:cNvPr id="5" name="Slide Number Placeholder 4"/>
          <p:cNvSpPr>
            <a:spLocks noGrp="1"/>
          </p:cNvSpPr>
          <p:nvPr>
            <p:ph type="sldNum"/>
          </p:nvPr>
        </p:nvSpPr>
        <p:spPr/>
        <p:txBody>
          <a:bodyPr/>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fld id="{E16927D3-97C0-5646-B64C-3E4122A0F397}" type="slidenum">
              <a:rPr kumimoji="0" lang="en-GB" sz="1200" b="0" i="0" u="none" strike="noStrike" kern="1200" cap="none" spc="0" normalizeH="0" baseline="0" noProof="0" smtClean="0">
                <a:ln>
                  <a:noFill/>
                </a:ln>
                <a:solidFill>
                  <a:srgbClr val="000000"/>
                </a:solidFill>
                <a:effectLst/>
                <a:uLnTx/>
                <a:uFillTx/>
                <a:latin typeface="Calibri" charset="0"/>
                <a:ea typeface="ＭＳ Ｐゴシック" charset="0"/>
              </a:rPr>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t>235</a:t>
            </a:fld>
            <a:endParaRPr kumimoji="0" lang="en-GB" sz="1200" b="0" i="0" u="none" strike="noStrike" kern="1200" cap="none" spc="0" normalizeH="0" baseline="0" noProof="0">
              <a:ln>
                <a:noFill/>
              </a:ln>
              <a:solidFill>
                <a:srgbClr val="000000"/>
              </a:solidFill>
              <a:effectLst/>
              <a:uLnTx/>
              <a:uFillTx/>
              <a:latin typeface="Calibri" charset="0"/>
              <a:ea typeface="ＭＳ Ｐゴシック" charset="0"/>
            </a:endParaRPr>
          </a:p>
        </p:txBody>
      </p:sp>
    </p:spTree>
    <p:extLst>
      <p:ext uri="{BB962C8B-B14F-4D97-AF65-F5344CB8AC3E}">
        <p14:creationId xmlns:p14="http://schemas.microsoft.com/office/powerpoint/2010/main" val="2408110672"/>
      </p:ext>
    </p:extLst>
  </p:cSld>
  <p:clrMapOvr>
    <a:masterClrMapping/>
  </p:clrMapOvr>
</p:notes>
</file>

<file path=ppt/notesSlides/notesSlide2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7" name="Rectangle 7"/>
          <p:cNvSpPr>
            <a:spLocks noGrp="1" noChangeArrowheads="1"/>
          </p:cNvSpPr>
          <p:nvPr>
            <p:ph type="sldNum" sz="quarter" idx="5"/>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sq">
                <a:solidFill>
                  <a:srgbClr val="000000"/>
                </a:solidFill>
                <a:miter lim="800000"/>
                <a:headEnd type="none" w="sm" len="sm"/>
                <a:tailEnd type="none" w="sm" len="sm"/>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1167E98D-D759-574C-A4D1-A2397BE6FA3B}" type="slidenum">
              <a:rPr kumimoji="0" lang="en-US" sz="1200" b="0" i="0" u="none" strike="noStrike" kern="1200" cap="none" spc="0" normalizeH="0" baseline="0" noProof="0">
                <a:ln>
                  <a:noFill/>
                </a:ln>
                <a:solidFill>
                  <a:srgbClr val="000000"/>
                </a:solidFill>
                <a:effectLst/>
                <a:uLnTx/>
                <a:uFillTx/>
                <a:latin typeface="Times New Roman"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236</a:t>
            </a:fld>
            <a:endParaRPr kumimoji="0" lang="en-US" sz="1200" b="0" i="0" u="none" strike="noStrike" kern="1200" cap="none" spc="0" normalizeH="0" baseline="0" noProof="0">
              <a:ln>
                <a:noFill/>
              </a:ln>
              <a:solidFill>
                <a:srgbClr val="000000"/>
              </a:solidFill>
              <a:effectLst/>
              <a:uLnTx/>
              <a:uFillTx/>
              <a:latin typeface="Times New Roman" charset="0"/>
              <a:ea typeface="ＭＳ Ｐゴシック" charset="0"/>
            </a:endParaRPr>
          </a:p>
        </p:txBody>
      </p:sp>
      <p:sp>
        <p:nvSpPr>
          <p:cNvPr id="183298" name="Rectangle 2"/>
          <p:cNvSpPr>
            <a:spLocks noGrp="1" noRot="1" noChangeAspect="1" noChangeArrowheads="1"/>
          </p:cNvSpPr>
          <p:nvPr>
            <p:ph type="sldImg"/>
          </p:nvPr>
        </p:nvSpPr>
        <p:spPr>
          <a:solidFill>
            <a:srgbClr val="FFFFFF"/>
          </a:solidFill>
          <a:ln/>
        </p:spPr>
      </p:sp>
      <p:sp>
        <p:nvSpPr>
          <p:cNvPr id="183299" name="Rectangle 3"/>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r>
              <a:rPr lang="en-US" dirty="0"/>
              <a:t>Christians are therefore no longer under the old covenant of Moses. But that does not mean there is no future fulfillment of this new covenant to a believing Israel.</a:t>
            </a:r>
          </a:p>
          <a:p>
            <a:r>
              <a:rPr lang="en-US" dirty="0"/>
              <a:t>__________</a:t>
            </a:r>
          </a:p>
          <a:p>
            <a:r>
              <a:rPr lang="en-US" dirty="0"/>
              <a:t>Common-396</a:t>
            </a:r>
          </a:p>
          <a:p>
            <a:r>
              <a:rPr lang="en-US" sz="1200" baseline="0" dirty="0">
                <a:ea typeface="ＭＳ Ｐゴシック" charset="0"/>
                <a:cs typeface="Arial" panose="020B0604020202020204" pitchFamily="34" charset="0"/>
              </a:rPr>
              <a:t>BE-24-Jeremiah-62?</a:t>
            </a:r>
            <a:endParaRPr lang="en-US" baseline="0" dirty="0">
              <a:ea typeface="ＭＳ Ｐゴシック" charset="0"/>
              <a:cs typeface="Arial" panose="020B0604020202020204" pitchFamily="34" charset="0"/>
            </a:endParaRPr>
          </a:p>
          <a:p>
            <a:r>
              <a:rPr lang="en-US" baseline="0" dirty="0">
                <a:ea typeface="ＭＳ Ｐゴシック" charset="0"/>
                <a:cs typeface="Arial" panose="020B0604020202020204" pitchFamily="34" charset="0"/>
              </a:rPr>
              <a:t>FU-05-Biblical Covenants-31?</a:t>
            </a:r>
            <a:endParaRPr lang="en-US" sz="1200" baseline="0" dirty="0">
              <a:ea typeface="ＭＳ Ｐゴシック"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ea typeface="ＭＳ Ｐゴシック" charset="0"/>
                <a:cs typeface="Arial" panose="020B0604020202020204" pitchFamily="34" charset="0"/>
              </a:rPr>
              <a:t>OS-24-Jeremiah-169</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ea typeface="ＭＳ Ｐゴシック" charset="0"/>
                <a:cs typeface="Arial" panose="020B0604020202020204" pitchFamily="34" charset="0"/>
              </a:rPr>
              <a:t>NS-03-Luke13-24-slide 161</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ea typeface="ＭＳ Ｐゴシック" charset="0"/>
                <a:cs typeface="Arial" panose="020B0604020202020204" pitchFamily="34" charset="0"/>
              </a:rPr>
              <a:t>NS-08-2 Corinthians-83?</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ea typeface="ＭＳ Ｐゴシック" charset="0"/>
                <a:cs typeface="Arial" panose="020B0604020202020204" pitchFamily="34" charset="0"/>
              </a:rPr>
              <a:t>NS-19-Hebrews-34?</a:t>
            </a:r>
            <a:endParaRPr lang="en-US" dirty="0">
              <a:latin typeface="Calibri" charset="0"/>
              <a:ea typeface="ＭＳ Ｐゴシック" charset="0"/>
              <a:cs typeface="ＭＳ Ｐゴシック" charset="0"/>
            </a:endParaRPr>
          </a:p>
        </p:txBody>
      </p:sp>
    </p:spTree>
  </p:cSld>
  <p:clrMapOvr>
    <a:masterClrMapping/>
  </p:clrMapOvr>
</p:notes>
</file>

<file path=ppt/notesSlides/notesSlide2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dirty="0">
                <a:cs typeface="Arial" panose="020B0604020202020204" pitchFamily="34" charset="0"/>
              </a:rPr>
              <a:t>Paul's ministry was deemed even greater than Moses's since the glory of the new covenant is greater than that of the Mosaic covenant (2 Cor 3).</a:t>
            </a:r>
          </a:p>
          <a:p>
            <a:r>
              <a:rPr lang="en-US" dirty="0"/>
              <a:t>_____________</a:t>
            </a:r>
          </a:p>
          <a:p>
            <a:r>
              <a:rPr lang="en-US" dirty="0"/>
              <a:t>Common-397</a:t>
            </a:r>
          </a:p>
          <a:p>
            <a:r>
              <a:rPr lang="en-US" dirty="0"/>
              <a:t>OS-24-Jeremiah-177</a:t>
            </a:r>
          </a:p>
          <a:p>
            <a:r>
              <a:rPr lang="en-US" dirty="0"/>
              <a:t>NS-08-2Cor-85</a:t>
            </a:r>
          </a:p>
          <a:p>
            <a:endParaRPr lang="en-US" dirty="0">
              <a:cs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23C2D4E-3306-1E45-BCC0-9ECB597C8D25}" type="slidenum">
              <a:rPr kumimoji="0" lang="en-US" sz="1200" b="0" i="0" u="none" strike="noStrike" kern="1200" cap="none" spc="0" normalizeH="0" baseline="0" noProof="0" smtClean="0">
                <a:ln>
                  <a:noFill/>
                </a:ln>
                <a:solidFill>
                  <a:srgbClr val="000000"/>
                </a:solidFill>
                <a:effectLst/>
                <a:uLnTx/>
                <a:uFillTx/>
                <a:latin typeface="Times New Roman"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237</a:t>
            </a:fld>
            <a:endParaRPr kumimoji="0" lang="en-US" sz="1200" b="0" i="0" u="none" strike="noStrike" kern="1200" cap="none" spc="0" normalizeH="0" baseline="0" noProof="0">
              <a:ln>
                <a:noFill/>
              </a:ln>
              <a:solidFill>
                <a:srgbClr val="000000"/>
              </a:solidFill>
              <a:effectLst/>
              <a:uLnTx/>
              <a:uFillTx/>
              <a:latin typeface="Times New Roman" charset="0"/>
              <a:ea typeface="ＭＳ Ｐゴシック" charset="0"/>
            </a:endParaRPr>
          </a:p>
        </p:txBody>
      </p:sp>
    </p:spTree>
    <p:extLst>
      <p:ext uri="{BB962C8B-B14F-4D97-AF65-F5344CB8AC3E}">
        <p14:creationId xmlns:p14="http://schemas.microsoft.com/office/powerpoint/2010/main" val="33705545"/>
      </p:ext>
    </p:extLst>
  </p:cSld>
  <p:clrMapOvr>
    <a:masterClrMapping/>
  </p:clrMapOvr>
</p:notes>
</file>

<file path=ppt/notesSlides/notesSlide2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of God's promises had an accompanying sign or visible evidence of his covenant faithfulness, except perhaps the Land Covenant, although even it promises the exile of the nation (Deut 30:1-10).</a:t>
            </a:r>
          </a:p>
          <a:p>
            <a:r>
              <a:rPr lang="en-US" dirty="0"/>
              <a:t>____________</a:t>
            </a:r>
          </a:p>
          <a:p>
            <a:r>
              <a:rPr lang="en-US" dirty="0"/>
              <a:t>Common-397</a:t>
            </a:r>
          </a:p>
          <a:p>
            <a:r>
              <a:rPr lang="en-US" dirty="0"/>
              <a:t>OS-24-Jeremiah-177</a:t>
            </a:r>
          </a:p>
          <a:p>
            <a:r>
              <a:rPr lang="en-US" dirty="0"/>
              <a:t>NS-08-2Cor-85</a:t>
            </a:r>
          </a:p>
          <a:p>
            <a:endParaRPr lang="en-US" dirty="0"/>
          </a:p>
        </p:txBody>
      </p:sp>
      <p:sp>
        <p:nvSpPr>
          <p:cNvPr id="4" name="Date Placeholder 3"/>
          <p:cNvSpPr>
            <a:spLocks noGrp="1"/>
          </p:cNvSpPr>
          <p:nvPr>
            <p:ph type="dt"/>
          </p:nvPr>
        </p:nvSpPr>
        <p:spPr/>
        <p:txBody>
          <a:bodyPr/>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r>
              <a:rPr kumimoji="0" lang="en-GB" sz="1200" b="0" i="0" u="none" strike="noStrike" kern="1200" cap="none" spc="0" normalizeH="0" baseline="0" noProof="0">
                <a:ln>
                  <a:noFill/>
                </a:ln>
                <a:solidFill>
                  <a:srgbClr val="000000"/>
                </a:solidFill>
                <a:effectLst/>
                <a:uLnTx/>
                <a:uFillTx/>
                <a:latin typeface="Calibri" charset="0"/>
                <a:ea typeface="ＭＳ Ｐゴシック" charset="-128"/>
                <a:cs typeface="Arial Unicode MS" charset="0"/>
              </a:rPr>
              <a:t>10/06/10</a:t>
            </a:r>
          </a:p>
        </p:txBody>
      </p:sp>
      <p:sp>
        <p:nvSpPr>
          <p:cNvPr id="5" name="Slide Number Placeholder 4"/>
          <p:cNvSpPr>
            <a:spLocks noGrp="1"/>
          </p:cNvSpPr>
          <p:nvPr>
            <p:ph type="sldNum"/>
          </p:nvPr>
        </p:nvSpPr>
        <p:spPr/>
        <p:txBody>
          <a:bodyPr/>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fld id="{E16927D3-97C0-5646-B64C-3E4122A0F397}" type="slidenum">
              <a:rPr kumimoji="0" lang="en-GB" sz="1200" b="0" i="0" u="none" strike="noStrike" kern="1200" cap="none" spc="0" normalizeH="0" baseline="0" noProof="0" smtClean="0">
                <a:ln>
                  <a:noFill/>
                </a:ln>
                <a:solidFill>
                  <a:srgbClr val="000000"/>
                </a:solidFill>
                <a:effectLst/>
                <a:uLnTx/>
                <a:uFillTx/>
                <a:latin typeface="Calibri" charset="0"/>
                <a:ea typeface="ＭＳ Ｐゴシック" charset="0"/>
              </a:rPr>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t>238</a:t>
            </a:fld>
            <a:endParaRPr kumimoji="0" lang="en-GB" sz="1200" b="0" i="0" u="none" strike="noStrike" kern="1200" cap="none" spc="0" normalizeH="0" baseline="0" noProof="0">
              <a:ln>
                <a:noFill/>
              </a:ln>
              <a:solidFill>
                <a:srgbClr val="000000"/>
              </a:solidFill>
              <a:effectLst/>
              <a:uLnTx/>
              <a:uFillTx/>
              <a:latin typeface="Calibri" charset="0"/>
              <a:ea typeface="ＭＳ Ｐゴシック" charset="0"/>
            </a:endParaRPr>
          </a:p>
        </p:txBody>
      </p:sp>
    </p:spTree>
    <p:extLst>
      <p:ext uri="{BB962C8B-B14F-4D97-AF65-F5344CB8AC3E}">
        <p14:creationId xmlns:p14="http://schemas.microsoft.com/office/powerpoint/2010/main" val="583874440"/>
      </p:ext>
    </p:extLst>
  </p:cSld>
  <p:clrMapOvr>
    <a:masterClrMapping/>
  </p:clrMapOvr>
</p:notes>
</file>

<file path=ppt/notesSlides/notesSlide20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4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765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0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67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867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0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969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0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072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0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174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0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6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277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79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379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481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584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686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686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788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789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891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891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993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993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6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4096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198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4198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300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4301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403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4403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505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4505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608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4608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710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4710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_________</a:t>
            </a:r>
          </a:p>
          <a:p>
            <a:r>
              <a:rPr lang="en-US" dirty="0"/>
              <a:t>Common-486</a:t>
            </a:r>
          </a:p>
          <a:p>
            <a:r>
              <a:rPr lang="en-US" dirty="0"/>
              <a:t>NS-01-Matt1-14-slide 477</a:t>
            </a:r>
          </a:p>
          <a:p>
            <a:endParaRPr lang="en-US" dirty="0"/>
          </a:p>
        </p:txBody>
      </p:sp>
      <p:sp>
        <p:nvSpPr>
          <p:cNvPr id="4" name="Date Placeholder 3"/>
          <p:cNvSpPr>
            <a:spLocks noGrp="1"/>
          </p:cNvSpPr>
          <p:nvPr>
            <p:ph type="dt"/>
          </p:nvPr>
        </p:nvSpPr>
        <p:spPr/>
        <p:txBody>
          <a:bodyPr/>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r>
              <a:rPr kumimoji="0" lang="en-GB" sz="1200" b="0" i="0" u="none" strike="noStrike" kern="1200" cap="none" spc="0" normalizeH="0" baseline="0" noProof="0">
                <a:ln>
                  <a:noFill/>
                </a:ln>
                <a:solidFill>
                  <a:srgbClr val="000000"/>
                </a:solidFill>
                <a:effectLst/>
                <a:uLnTx/>
                <a:uFillTx/>
                <a:latin typeface="Calibri" charset="0"/>
                <a:ea typeface="ＭＳ Ｐゴシック" charset="-128"/>
                <a:cs typeface="Arial Unicode MS" charset="0"/>
              </a:rPr>
              <a:t>10/06/10</a:t>
            </a:r>
          </a:p>
        </p:txBody>
      </p:sp>
      <p:sp>
        <p:nvSpPr>
          <p:cNvPr id="5" name="Slide Number Placeholder 4"/>
          <p:cNvSpPr>
            <a:spLocks noGrp="1"/>
          </p:cNvSpPr>
          <p:nvPr>
            <p:ph type="sldNum"/>
          </p:nvPr>
        </p:nvSpPr>
        <p:spPr/>
        <p:txBody>
          <a:bodyPr/>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fld id="{E16927D3-97C0-5646-B64C-3E4122A0F397}" type="slidenum">
              <a:rPr kumimoji="0" lang="en-GB" sz="1200" b="0" i="0" u="none" strike="noStrike" kern="1200" cap="none" spc="0" normalizeH="0" baseline="0" noProof="0" smtClean="0">
                <a:ln>
                  <a:noFill/>
                </a:ln>
                <a:solidFill>
                  <a:srgbClr val="000000"/>
                </a:solidFill>
                <a:effectLst/>
                <a:uLnTx/>
                <a:uFillTx/>
                <a:latin typeface="Calibri" charset="0"/>
                <a:ea typeface="ＭＳ Ｐゴシック" charset="0"/>
              </a:rPr>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t>273</a:t>
            </a:fld>
            <a:endParaRPr kumimoji="0" lang="en-GB" sz="1200" b="0" i="0" u="none" strike="noStrike" kern="1200" cap="none" spc="0" normalizeH="0" baseline="0" noProof="0">
              <a:ln>
                <a:noFill/>
              </a:ln>
              <a:solidFill>
                <a:srgbClr val="000000"/>
              </a:solidFill>
              <a:effectLst/>
              <a:uLnTx/>
              <a:uFillTx/>
              <a:latin typeface="Calibri" charset="0"/>
              <a:ea typeface="ＭＳ Ｐゴシック" charset="0"/>
            </a:endParaRPr>
          </a:p>
        </p:txBody>
      </p:sp>
    </p:spTree>
    <p:extLst>
      <p:ext uri="{BB962C8B-B14F-4D97-AF65-F5344CB8AC3E}">
        <p14:creationId xmlns:p14="http://schemas.microsoft.com/office/powerpoint/2010/main" val="1254145204"/>
      </p:ext>
    </p:extLst>
  </p:cSld>
  <p:clrMapOvr>
    <a:masterClrMapping/>
  </p:clrMapOvr>
</p:notes>
</file>

<file path=ppt/notesSlides/notesSlide2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JO" sz="1200" kern="1200" dirty="0">
                <a:solidFill>
                  <a:schemeClr val="tx1"/>
                </a:solidFill>
                <a:effectLst/>
                <a:ea typeface="ＭＳ Ｐゴシック" charset="-128"/>
                <a:cs typeface="ＭＳ Ｐゴシック" charset="-128"/>
              </a:rPr>
              <a:t>يُظهِر اعتقالُ يسوع ومحاكماتُه بصورة متكرِّرة براءتَه من جميع التهم الموجَّهة إليه ليؤكِّد ذلك كونه ذبيحةً عن خطايا العالَم- وليس عن خطايا موجودة فيه (لوقا 22: 47- 23: 25).</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64817AE6-2AD1-6342-9A47-5FCA98C94FA0}" type="slidenum">
              <a:rPr kumimoji="0" lang="en-US" sz="1200" u="none" strike="noStrike" kern="1200" cap="none" spc="0" normalizeH="0" baseline="0" noProof="0" smtClean="0">
                <a:ln>
                  <a:noFill/>
                </a:ln>
                <a:solidFill>
                  <a:srgbClr val="000000"/>
                </a:solidFill>
                <a:effectLst/>
                <a:uLnTx/>
                <a:uFillTx/>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275</a:t>
            </a:fld>
            <a:endParaRPr kumimoji="0" lang="en-US" sz="1200" u="none" strike="noStrike" kern="1200" cap="none" spc="0" normalizeH="0" baseline="0" noProof="0" dirty="0">
              <a:ln>
                <a:noFill/>
              </a:ln>
              <a:solidFill>
                <a:srgbClr val="000000"/>
              </a:solidFill>
              <a:effectLst/>
              <a:uLnTx/>
              <a:uFillTx/>
              <a:ea typeface="ＭＳ Ｐゴシック" charset="0"/>
            </a:endParaRPr>
          </a:p>
        </p:txBody>
      </p:sp>
    </p:spTree>
    <p:extLst>
      <p:ext uri="{BB962C8B-B14F-4D97-AF65-F5344CB8AC3E}">
        <p14:creationId xmlns:p14="http://schemas.microsoft.com/office/powerpoint/2010/main" val="915134771"/>
      </p:ext>
    </p:extLst>
  </p:cSld>
  <p:clrMapOvr>
    <a:masterClrMapping/>
  </p:clrMapOvr>
</p:notes>
</file>

<file path=ppt/notesSlides/notesSlide2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1536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2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38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1638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2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0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1741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2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43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1843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3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1945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3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48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048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3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150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3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52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253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dirty="0">
              <a:cs typeface="+mn-cs"/>
            </a:endParaRPr>
          </a:p>
        </p:txBody>
      </p:sp>
    </p:spTree>
  </p:cSld>
  <p:clrMapOvr>
    <a:masterClrMapping/>
  </p:clrMapOvr>
</p:notes>
</file>

<file path=ppt/notesSlides/notesSlide2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41" name="Rectangle 7"/>
          <p:cNvSpPr>
            <a:spLocks noGrp="1" noChangeArrowheads="1"/>
          </p:cNvSpPr>
          <p:nvPr>
            <p:ph type="sldNum" sz="quarter" idx="5"/>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sq">
                <a:solidFill>
                  <a:srgbClr val="000000"/>
                </a:solidFill>
                <a:miter lim="800000"/>
                <a:headEnd type="none" w="sm" len="sm"/>
                <a:tailEnd type="none" w="sm" len="sm"/>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10369F5-840B-3640-8B7E-16ABC71C3D16}" type="slidenum">
              <a:rPr kumimoji="0" lang="en-US" sz="120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287</a:t>
            </a:fld>
            <a:endParaRPr kumimoji="0" lang="en-US" sz="120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573442" name="Rectangle 1026"/>
          <p:cNvSpPr>
            <a:spLocks noGrp="1" noRot="1" noChangeAspect="1" noChangeArrowheads="1" noTextEdit="1"/>
          </p:cNvSpPr>
          <p:nvPr>
            <p:ph type="sldImg"/>
          </p:nvPr>
        </p:nvSpPr>
        <p:spPr>
          <a:ln/>
        </p:spPr>
      </p:sp>
      <p:sp>
        <p:nvSpPr>
          <p:cNvPr id="573443" name="Rectangle 1027"/>
          <p:cNvSpPr>
            <a:spLocks noGrp="1" noChangeArrowheads="1"/>
          </p:cNvSpPr>
          <p:nvPr>
            <p:ph type="body" idx="1"/>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sq">
                <a:solidFill>
                  <a:srgbClr val="000000"/>
                </a:solidFill>
                <a:miter lim="800000"/>
                <a:headEnd type="none" w="sm" len="sm"/>
                <a:tailEnd type="none" w="sm" len="sm"/>
              </a14:hiddenLine>
            </a:ext>
            <a:ext uri="{FAA26D3D-D897-4be2-8F04-BA451C77F1D7}">
              <ma14:placeholderFlag xmlns="" xmlns:ma14="http://schemas.microsoft.com/office/mac/drawingml/2011/main" val="1"/>
            </a:ext>
          </a:extLst>
        </p:spPr>
        <p:txBody>
          <a:bodyPr/>
          <a:lstStyle/>
          <a:p>
            <a:pPr eaLnBrk="1" hangingPunct="1"/>
            <a:r>
              <a:rPr lang="en-US" dirty="0">
                <a:latin typeface="Times New Roman" charset="0"/>
                <a:ea typeface="ＭＳ Ｐゴシック" charset="0"/>
                <a:cs typeface="ＭＳ Ｐゴシック" charset="0"/>
              </a:rPr>
              <a:t>Jesus invested his final week in Jerusalem and Bethany east of it, going back and forth from Bethany to the city in a purposeful series of events designed to end in his crucifixion and resurrection.</a:t>
            </a:r>
          </a:p>
          <a:p>
            <a:pPr eaLnBrk="1" hangingPunct="1"/>
            <a:r>
              <a:rPr lang="en-US" dirty="0">
                <a:latin typeface="Times New Roman" charset="0"/>
                <a:ea typeface="ＭＳ Ｐゴシック" charset="0"/>
                <a:cs typeface="ＭＳ Ｐゴシック" charset="0"/>
              </a:rPr>
              <a:t>__________</a:t>
            </a:r>
          </a:p>
          <a:p>
            <a:pPr eaLnBrk="1" hangingPunct="1"/>
            <a:r>
              <a:rPr lang="en-US" dirty="0">
                <a:latin typeface="Times New Roman" charset="0"/>
                <a:ea typeface="ＭＳ Ｐゴシック" charset="0"/>
                <a:cs typeface="ＭＳ Ｐゴシック" charset="0"/>
              </a:rPr>
              <a:t>Common-432</a:t>
            </a:r>
          </a:p>
          <a:p>
            <a:pPr eaLnBrk="1" hangingPunct="1"/>
            <a:r>
              <a:rPr lang="en-US" dirty="0">
                <a:latin typeface="Times New Roman" charset="0"/>
                <a:ea typeface="ＭＳ Ｐゴシック" charset="0"/>
                <a:cs typeface="ＭＳ Ｐゴシック" charset="0"/>
              </a:rPr>
              <a:t>LC-00-NT Chronology-43</a:t>
            </a:r>
          </a:p>
          <a:p>
            <a:pPr eaLnBrk="1" hangingPunct="1"/>
            <a:r>
              <a:rPr lang="en-US" dirty="0">
                <a:latin typeface="Times New Roman" charset="0"/>
                <a:ea typeface="ＭＳ Ｐゴシック" charset="0"/>
                <a:cs typeface="ＭＳ Ｐゴシック" charset="0"/>
              </a:rPr>
              <a:t>NS-01-Matt15-28-slide 141</a:t>
            </a:r>
          </a:p>
          <a:p>
            <a:pPr eaLnBrk="1" hangingPunct="1"/>
            <a:r>
              <a:rPr lang="en-US" dirty="0">
                <a:latin typeface="Times New Roman" charset="0"/>
                <a:ea typeface="ＭＳ Ｐゴシック" charset="0"/>
                <a:cs typeface="ＭＳ Ｐゴシック" charset="0"/>
              </a:rPr>
              <a:t>NS-02-Mark9-16-slide 105</a:t>
            </a:r>
          </a:p>
          <a:p>
            <a:pPr eaLnBrk="1" hangingPunct="1"/>
            <a:r>
              <a:rPr lang="en-US" dirty="0">
                <a:latin typeface="Times New Roman" charset="0"/>
                <a:ea typeface="ＭＳ Ｐゴシック" charset="0"/>
                <a:cs typeface="ＭＳ Ｐゴシック" charset="0"/>
              </a:rPr>
              <a:t>NS-03-Luke13-24-slide 224</a:t>
            </a:r>
          </a:p>
          <a:p>
            <a:pPr eaLnBrk="1" hangingPunct="1"/>
            <a:r>
              <a:rPr lang="en-US">
                <a:latin typeface="Times New Roman" charset="0"/>
                <a:ea typeface="ＭＳ Ｐゴシック" charset="0"/>
                <a:cs typeface="ＭＳ Ｐゴシック" charset="0"/>
              </a:rPr>
              <a:t>NS-04-John12-21-slide 295</a:t>
            </a:r>
            <a:endParaRPr lang="en-US" dirty="0">
              <a:latin typeface="Times New Roman" charset="0"/>
              <a:ea typeface="ＭＳ Ｐゴシック" charset="0"/>
              <a:cs typeface="ＭＳ Ｐゴシック" charset="0"/>
            </a:endParaRPr>
          </a:p>
        </p:txBody>
      </p:sp>
    </p:spTree>
  </p:cSld>
  <p:clrMapOvr>
    <a:masterClrMapping/>
  </p:clrMapOvr>
</p:notes>
</file>

<file path=ppt/notesSlides/notesSlide2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1965, Dr. C. Truman Davis published the classic treatment on the physical effects of the Passion of Christ. This five-page article details the scourging, the crown of thorns, the nails, and other aspects of the crucifixion of Jesus, showing from a medical point of view that our Lord died from a broken heart. Read the article at BibleStudyDownloads.org in the supplement pages on Luke's gospel, and as an addition to the notes for the Life of Christ course.</a:t>
            </a:r>
          </a:p>
          <a:p>
            <a:r>
              <a:rPr lang="en-US" dirty="0"/>
              <a:t>____________________-</a:t>
            </a:r>
          </a:p>
          <a:p>
            <a:r>
              <a:rPr lang="en-US" dirty="0"/>
              <a:t>LC-09-Rejection of the King-100</a:t>
            </a:r>
          </a:p>
          <a:p>
            <a:r>
              <a:rPr lang="en-US" dirty="0"/>
              <a:t>NS-03-Luke13-24—slide 283</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FA3E270-222E-4260-B10C-0499B719B3E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96213343"/>
      </p:ext>
    </p:extLst>
  </p:cSld>
  <p:clrMapOvr>
    <a:masterClrMapping/>
  </p:clrMapOvr>
</p:notes>
</file>

<file path=ppt/notesSlides/notesSlide23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355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3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57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457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3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560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3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62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662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4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4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765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4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67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867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4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969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4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072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4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174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4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6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277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4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79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379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4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481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4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584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4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686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686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5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788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789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5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891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891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eaLnBrk="0" fontAlgn="base" hangingPunct="0">
              <a:spcBef>
                <a:spcPct val="30000"/>
              </a:spcBef>
              <a:spcAft>
                <a:spcPct val="0"/>
              </a:spcAft>
            </a:pPr>
            <a:endParaRPr lang="en-JO"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F371F489-9317-2742-8EE6-9975ED4BAE9F}" type="slidenum">
              <a:rPr kumimoji="0" lang="en-US" sz="1200" u="none" strike="noStrike" kern="1200" cap="none" spc="0" normalizeH="0" baseline="0" noProof="0" smtClean="0">
                <a:ln>
                  <a:noFill/>
                </a:ln>
                <a:solidFill>
                  <a:srgbClr val="000000"/>
                </a:solidFill>
                <a:effectLst/>
                <a:uLnTx/>
                <a:uFillTx/>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308</a:t>
            </a:fld>
            <a:endParaRPr kumimoji="0" lang="en-US" sz="1200" u="none" strike="noStrike" kern="1200" cap="none" spc="0" normalizeH="0" baseline="0" noProof="0" dirty="0">
              <a:ln>
                <a:noFill/>
              </a:ln>
              <a:solidFill>
                <a:srgbClr val="000000"/>
              </a:solidFill>
              <a:effectLst/>
              <a:uLnTx/>
              <a:uFillTx/>
              <a:ea typeface="ＭＳ Ｐゴシック" charset="0"/>
            </a:endParaRPr>
          </a:p>
        </p:txBody>
      </p:sp>
    </p:spTree>
    <p:extLst>
      <p:ext uri="{BB962C8B-B14F-4D97-AF65-F5344CB8AC3E}">
        <p14:creationId xmlns:p14="http://schemas.microsoft.com/office/powerpoint/2010/main" val="501807949"/>
      </p:ext>
    </p:extLst>
  </p:cSld>
  <p:clrMapOvr>
    <a:masterClrMapping/>
  </p:clrMapOvr>
</p:notes>
</file>

<file path=ppt/notesSlides/notesSlide25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560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dirty="0">
              <a:cs typeface="+mn-cs"/>
            </a:endParaRPr>
          </a:p>
        </p:txBody>
      </p:sp>
    </p:spTree>
  </p:cSld>
  <p:clrMapOvr>
    <a:masterClrMapping/>
  </p:clrMapOvr>
</p:notes>
</file>

<file path=ppt/notesSlides/notesSlide25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62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662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dirty="0">
              <a:cs typeface="+mn-cs"/>
            </a:endParaRPr>
          </a:p>
        </p:txBody>
      </p:sp>
    </p:spTree>
  </p:cSld>
  <p:clrMapOvr>
    <a:masterClrMapping/>
  </p:clrMapOvr>
</p:notes>
</file>

<file path=ppt/notesSlides/notesSlide25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4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765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dirty="0">
              <a:cs typeface="+mn-cs"/>
            </a:endParaRPr>
          </a:p>
        </p:txBody>
      </p:sp>
    </p:spTree>
  </p:cSld>
  <p:clrMapOvr>
    <a:masterClrMapping/>
  </p:clrMapOvr>
</p:notes>
</file>

<file path=ppt/notesSlides/notesSlide25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67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867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dirty="0">
              <a:cs typeface="+mn-cs"/>
            </a:endParaRPr>
          </a:p>
        </p:txBody>
      </p:sp>
    </p:spTree>
  </p:cSld>
  <p:clrMapOvr>
    <a:masterClrMapping/>
  </p:clrMapOvr>
</p:notes>
</file>

<file path=ppt/notesSlides/notesSlide25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969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dirty="0">
              <a:cs typeface="+mn-cs"/>
            </a:endParaRPr>
          </a:p>
        </p:txBody>
      </p:sp>
    </p:spTree>
  </p:cSld>
  <p:clrMapOvr>
    <a:masterClrMapping/>
  </p:clrMapOvr>
</p:notes>
</file>

<file path=ppt/notesSlides/notesSlide25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072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dirty="0">
              <a:cs typeface="+mn-cs"/>
            </a:endParaRPr>
          </a:p>
        </p:txBody>
      </p:sp>
    </p:spTree>
  </p:cSld>
  <p:clrMapOvr>
    <a:masterClrMapping/>
  </p:clrMapOvr>
</p:notes>
</file>

<file path=ppt/notesSlides/notesSlide25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174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dirty="0">
              <a:cs typeface="+mn-cs"/>
            </a:endParaRPr>
          </a:p>
        </p:txBody>
      </p:sp>
    </p:spTree>
  </p:cSld>
  <p:clrMapOvr>
    <a:masterClrMapping/>
  </p:clrMapOvr>
</p:notes>
</file>

<file path=ppt/notesSlides/notesSlide26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6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277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dirty="0">
              <a:cs typeface="+mn-cs"/>
            </a:endParaRPr>
          </a:p>
        </p:txBody>
      </p:sp>
    </p:spTree>
  </p:cSld>
  <p:clrMapOvr>
    <a:masterClrMapping/>
  </p:clrMapOvr>
</p:notes>
</file>

<file path=ppt/notesSlides/notesSlide26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79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379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dirty="0">
              <a:cs typeface="+mn-cs"/>
            </a:endParaRPr>
          </a:p>
        </p:txBody>
      </p:sp>
    </p:spTree>
  </p:cSld>
  <p:clrMapOvr>
    <a:masterClrMapping/>
  </p:clrMapOvr>
</p:notes>
</file>

<file path=ppt/notesSlides/notesSlide26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481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dirty="0">
              <a:cs typeface="+mn-cs"/>
            </a:endParaRPr>
          </a:p>
        </p:txBody>
      </p:sp>
    </p:spTree>
  </p:cSld>
  <p:clrMapOvr>
    <a:masterClrMapping/>
  </p:clrMapOvr>
</p:notes>
</file>

<file path=ppt/notesSlides/notesSlide26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584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dirty="0">
              <a:cs typeface="+mn-cs"/>
            </a:endParaRPr>
          </a:p>
        </p:txBody>
      </p:sp>
    </p:spTree>
  </p:cSld>
  <p:clrMapOvr>
    <a:masterClrMapping/>
  </p:clrMapOvr>
</p:notes>
</file>

<file path=ppt/notesSlides/notesSlide26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686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686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dirty="0">
              <a:cs typeface="+mn-cs"/>
            </a:endParaRPr>
          </a:p>
        </p:txBody>
      </p:sp>
    </p:spTree>
  </p:cSld>
  <p:clrMapOvr>
    <a:masterClrMapping/>
  </p:clrMapOvr>
</p:notes>
</file>

<file path=ppt/notesSlides/notesSlide26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788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789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dirty="0">
              <a:cs typeface="+mn-cs"/>
            </a:endParaRPr>
          </a:p>
        </p:txBody>
      </p:sp>
    </p:spTree>
  </p:cSld>
  <p:clrMapOvr>
    <a:masterClrMapping/>
  </p:clrMapOvr>
</p:notes>
</file>

<file path=ppt/notesSlides/notesSlide26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891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891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dirty="0">
              <a:cs typeface="+mn-cs"/>
            </a:endParaRPr>
          </a:p>
        </p:txBody>
      </p:sp>
    </p:spTree>
  </p:cSld>
  <p:clrMapOvr>
    <a:masterClrMapping/>
  </p:clrMapOvr>
</p:notes>
</file>

<file path=ppt/notesSlides/notesSlide26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993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993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dirty="0">
              <a:cs typeface="+mn-cs"/>
            </a:endParaRPr>
          </a:p>
        </p:txBody>
      </p:sp>
    </p:spTree>
  </p:cSld>
  <p:clrMapOvr>
    <a:masterClrMapping/>
  </p:clrMapOvr>
</p:notes>
</file>

<file path=ppt/notesSlides/notesSlide26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6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4096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dirty="0">
              <a:cs typeface="+mn-cs"/>
            </a:endParaRPr>
          </a:p>
        </p:txBody>
      </p:sp>
    </p:spTree>
  </p:cSld>
  <p:clrMapOvr>
    <a:masterClrMapping/>
  </p:clrMapOvr>
</p:notes>
</file>

<file path=ppt/notesSlides/notesSlide26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198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4198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dirty="0">
              <a:cs typeface="+mn-cs"/>
            </a:endParaRPr>
          </a:p>
        </p:txBody>
      </p:sp>
    </p:spTree>
  </p:cSld>
  <p:clrMapOvr>
    <a:masterClrMapping/>
  </p:clrMapOvr>
</p:notes>
</file>

<file path=ppt/notesSlides/notesSlide27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300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4301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09">
              <a:defRPr/>
            </a:pPr>
            <a:endParaRPr lang="en-US" dirty="0">
              <a:cs typeface="+mn-cs"/>
            </a:endParaRPr>
          </a:p>
        </p:txBody>
      </p:sp>
    </p:spTree>
  </p:cSld>
  <p:clrMapOvr>
    <a:masterClrMapping/>
  </p:clrMapOvr>
</p:notes>
</file>

<file path=ppt/notesSlides/notesSlide2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22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sq">
                <a:solidFill>
                  <a:srgbClr val="000000"/>
                </a:solidFill>
                <a:miter lim="800000"/>
                <a:headEnd type="none" w="sm" len="sm"/>
                <a:tailEnd type="none" w="sm" len="sm"/>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9BFF132-6C85-FB44-845C-71C568F81835}" type="slidenum">
              <a:rPr kumimoji="0" lang="en-US" sz="1200" b="0" i="0" u="none" strike="noStrike" kern="1200" cap="none" spc="0" normalizeH="0" baseline="0" noProof="0">
                <a:ln>
                  <a:noFill/>
                </a:ln>
                <a:solidFill>
                  <a:srgbClr val="000000"/>
                </a:solidFill>
                <a:effectLst/>
                <a:uLnTx/>
                <a:uFillTx/>
                <a:latin typeface="Times New Roman"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330</a:t>
            </a:fld>
            <a:endParaRPr kumimoji="0" lang="en-US" sz="1200" b="0" i="0" u="none" strike="noStrike" kern="1200" cap="none" spc="0" normalizeH="0" baseline="0" noProof="0">
              <a:ln>
                <a:noFill/>
              </a:ln>
              <a:solidFill>
                <a:srgbClr val="000000"/>
              </a:solidFill>
              <a:effectLst/>
              <a:uLnTx/>
              <a:uFillTx/>
              <a:latin typeface="Times New Roman" charset="0"/>
              <a:ea typeface="ＭＳ Ｐゴシック" charset="0"/>
            </a:endParaRPr>
          </a:p>
        </p:txBody>
      </p:sp>
      <p:sp>
        <p:nvSpPr>
          <p:cNvPr id="308226" name="Rectangle 2"/>
          <p:cNvSpPr>
            <a:spLocks noGrp="1" noRot="1" noChangeAspect="1" noChangeArrowheads="1" noTextEdit="1"/>
          </p:cNvSpPr>
          <p:nvPr>
            <p:ph type="sldImg"/>
          </p:nvPr>
        </p:nvSpPr>
        <p:spPr>
          <a:ln/>
        </p:spPr>
      </p:sp>
      <p:sp>
        <p:nvSpPr>
          <p:cNvPr id="30822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sq">
                <a:solidFill>
                  <a:srgbClr val="000000"/>
                </a:solidFill>
                <a:miter lim="800000"/>
                <a:headEnd type="none" w="sm" len="sm"/>
                <a:tailEnd type="none" w="sm" len="sm"/>
              </a14:hiddenLine>
            </a:ext>
            <a:ext uri="{FAA26D3D-D897-4be2-8F04-BA451C77F1D7}">
              <ma14:placeholderFlag xmlns="" xmlns:ma14="http://schemas.microsoft.com/office/mac/drawingml/2011/main" val="1"/>
            </a:ext>
          </a:extLst>
        </p:spPr>
        <p:txBody>
          <a:bodyPr/>
          <a:lstStyle/>
          <a:p>
            <a:pPr algn="r" rtl="1" eaLnBrk="1" hangingPunct="1"/>
            <a:r>
              <a:rPr lang="ar-JO" u="sng" dirty="0">
                <a:effectLst/>
              </a:rPr>
              <a:t>إنَّ </a:t>
            </a:r>
            <a:r>
              <a:rPr lang="ar-SA" u="sng" dirty="0">
                <a:effectLst/>
              </a:rPr>
              <a:t>قيامة</a:t>
            </a:r>
            <a:r>
              <a:rPr lang="ar-JO" u="sng" dirty="0">
                <a:effectLst/>
              </a:rPr>
              <a:t>َ</a:t>
            </a:r>
            <a:r>
              <a:rPr lang="ar-SA" dirty="0">
                <a:effectLst/>
              </a:rPr>
              <a:t> المسيح و</a:t>
            </a:r>
            <a:r>
              <a:rPr lang="ar-SA" u="sng" dirty="0">
                <a:effectLst/>
              </a:rPr>
              <a:t>إرساليت</a:t>
            </a:r>
            <a:r>
              <a:rPr lang="ar-JO" u="sng" dirty="0">
                <a:effectLst/>
              </a:rPr>
              <a:t>َ</a:t>
            </a:r>
            <a:r>
              <a:rPr lang="ar-SA" u="sng" dirty="0">
                <a:effectLst/>
              </a:rPr>
              <a:t>ه</a:t>
            </a:r>
            <a:r>
              <a:rPr lang="ar-SA" u="none" dirty="0">
                <a:effectLst/>
              </a:rPr>
              <a:t> و</a:t>
            </a:r>
            <a:r>
              <a:rPr lang="ar-SA" u="sng" dirty="0">
                <a:effectLst/>
              </a:rPr>
              <a:t>صعود</a:t>
            </a:r>
            <a:r>
              <a:rPr lang="ar-JO" u="sng" dirty="0">
                <a:effectLst/>
              </a:rPr>
              <a:t>َ</a:t>
            </a:r>
            <a:r>
              <a:rPr lang="ar-SA" u="sng" dirty="0">
                <a:effectLst/>
              </a:rPr>
              <a:t>ه</a:t>
            </a:r>
            <a:r>
              <a:rPr lang="ar-SA" dirty="0">
                <a:effectLst/>
              </a:rPr>
              <a:t> ت</a:t>
            </a:r>
            <a:r>
              <a:rPr lang="ar-JO" dirty="0">
                <a:effectLst/>
              </a:rPr>
              <a:t>ُ</a:t>
            </a:r>
            <a:r>
              <a:rPr lang="ar-SA" dirty="0">
                <a:effectLst/>
              </a:rPr>
              <a:t>ثب</a:t>
            </a:r>
            <a:r>
              <a:rPr lang="ar-JO" dirty="0">
                <a:effectLst/>
              </a:rPr>
              <a:t>ِ</a:t>
            </a:r>
            <a:r>
              <a:rPr lang="ar-SA" dirty="0">
                <a:effectLst/>
              </a:rPr>
              <a:t>ت</a:t>
            </a:r>
            <a:r>
              <a:rPr lang="ar-JO" dirty="0">
                <a:effectLst/>
              </a:rPr>
              <a:t>ُ </a:t>
            </a:r>
            <a:r>
              <a:rPr lang="ar-SA" dirty="0">
                <a:effectLst/>
              </a:rPr>
              <a:t>خدمت</a:t>
            </a:r>
            <a:r>
              <a:rPr lang="ar-JO" dirty="0">
                <a:effectLst/>
              </a:rPr>
              <a:t>َ</a:t>
            </a:r>
            <a:r>
              <a:rPr lang="ar-SA" dirty="0">
                <a:effectLst/>
              </a:rPr>
              <a:t>ه وموت</a:t>
            </a:r>
            <a:r>
              <a:rPr lang="ar-JO" dirty="0">
                <a:effectLst/>
              </a:rPr>
              <a:t>َ</a:t>
            </a:r>
            <a:r>
              <a:rPr lang="ar-SA" dirty="0">
                <a:effectLst/>
              </a:rPr>
              <a:t>ه الكفّ</a:t>
            </a:r>
            <a:r>
              <a:rPr lang="ar-JO" dirty="0">
                <a:effectLst/>
              </a:rPr>
              <a:t>َ</a:t>
            </a:r>
            <a:r>
              <a:rPr lang="ar-SA" dirty="0">
                <a:effectLst/>
              </a:rPr>
              <a:t>اري</a:t>
            </a:r>
            <a:r>
              <a:rPr lang="ar-JO" dirty="0">
                <a:effectLst/>
              </a:rPr>
              <a:t>ّ، وهذه الأمور الخمسة تستحقُّ </a:t>
            </a:r>
            <a:r>
              <a:rPr lang="ar-SA" dirty="0">
                <a:effectLst/>
              </a:rPr>
              <a:t>أن </a:t>
            </a:r>
            <a:r>
              <a:rPr lang="ar-JO" dirty="0">
                <a:effectLst/>
              </a:rPr>
              <a:t>يُبشَّر</a:t>
            </a:r>
            <a:r>
              <a:rPr lang="ar-SA" dirty="0">
                <a:effectLst/>
              </a:rPr>
              <a:t> به</a:t>
            </a:r>
            <a:r>
              <a:rPr lang="ar-JO" dirty="0">
                <a:effectLst/>
              </a:rPr>
              <a:t>ا</a:t>
            </a:r>
            <a:r>
              <a:rPr lang="ar-SA" dirty="0">
                <a:effectLst/>
              </a:rPr>
              <a:t> إلى الأمم.</a:t>
            </a:r>
          </a:p>
        </p:txBody>
      </p:sp>
    </p:spTree>
    <p:extLst>
      <p:ext uri="{BB962C8B-B14F-4D97-AF65-F5344CB8AC3E}">
        <p14:creationId xmlns:p14="http://schemas.microsoft.com/office/powerpoint/2010/main" val="1020211658"/>
      </p:ext>
    </p:extLst>
  </p:cSld>
  <p:clrMapOvr>
    <a:masterClrMapping/>
  </p:clrMapOvr>
</p:notes>
</file>

<file path=ppt/notesSlides/notesSlide27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25602"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7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62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662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7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4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765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7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67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867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7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969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7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072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7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174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7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6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277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8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79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379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8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481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8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584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8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686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6866"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8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788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789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8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8913"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8914"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8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9937"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39938"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8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61"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40962"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8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1985"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41986" name="Text Box 2"/>
          <p:cNvSpPr txBox="1">
            <a:spLocks noGrp="1" noChangeArrowheads="1"/>
          </p:cNvSpPr>
          <p:nvPr>
            <p:ph type="body" idx="1"/>
          </p:nvPr>
        </p:nvSpPr>
        <p:spPr>
          <a:xfrm>
            <a:off x="685800" y="4343400"/>
            <a:ext cx="5486400" cy="4114800"/>
          </a:xfrm>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8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3009" name="Text Box 1"/>
          <p:cNvSpPr txBox="1">
            <a:spLocks noGrp="1" noRot="1" noChangeAspect="1" noChangeArrowheads="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43010" name="Text Box 2"/>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defTabSz="457177">
              <a:defRPr/>
            </a:pPr>
            <a:endParaRPr lang="en-US" dirty="0">
              <a:cs typeface="+mn-cs"/>
            </a:endParaRPr>
          </a:p>
        </p:txBody>
      </p:sp>
    </p:spTree>
  </p:cSld>
  <p:clrMapOvr>
    <a:masterClrMapping/>
  </p:clrMapOvr>
</p:notes>
</file>

<file path=ppt/notesSlides/notesSlide29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385"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16386"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Tree>
  </p:cSld>
  <p:clrMapOvr>
    <a:masterClrMapping/>
  </p:clrMapOvr>
</p:notes>
</file>

<file path=ppt/notesSlides/notesSlide29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09"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17410"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Tree>
  </p:cSld>
  <p:clrMapOvr>
    <a:masterClrMapping/>
  </p:clrMapOvr>
</p:notes>
</file>

<file path=ppt/notesSlides/notesSlide29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433"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18434"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Tree>
  </p:cSld>
  <p:clrMapOvr>
    <a:masterClrMapping/>
  </p:clrMapOvr>
</p:notes>
</file>

<file path=ppt/notesSlides/notesSlide29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7"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19458"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Tree>
  </p:cSld>
  <p:clrMapOvr>
    <a:masterClrMapping/>
  </p:clrMapOvr>
</p:notes>
</file>

<file path=ppt/notesSlides/notesSlide29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481"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20482"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endParaRPr lang="en-US" dirty="0"/>
          </a:p>
        </p:txBody>
      </p:sp>
    </p:spTree>
  </p:cSld>
  <p:clrMapOvr>
    <a:masterClrMapping/>
  </p:clrMapOvr>
</p:notes>
</file>

<file path=ppt/notesSlides/notesSlide29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5"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1506"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Tree>
  </p:cSld>
  <p:clrMapOvr>
    <a:masterClrMapping/>
  </p:clrMapOvr>
</p:notes>
</file>

<file path=ppt/notesSlides/notesSlide29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529"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2530"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Tree>
  </p:cSld>
  <p:clrMapOvr>
    <a:masterClrMapping/>
  </p:clrMapOvr>
</p:notes>
</file>

<file path=ppt/notesSlides/notesSlide29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3"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3554"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Tree>
  </p:cSld>
  <p:clrMapOvr>
    <a:masterClrMapping/>
  </p:clrMapOvr>
</p:notes>
</file>

<file path=ppt/notesSlides/notesSlide29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577" name="Text Box 1"/>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sp>
      <p:sp>
        <p:nvSpPr>
          <p:cNvPr id="24578" name="Text Box 2"/>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Tree>
  </p:cSld>
  <p:clrMapOvr>
    <a:masterClrMapping/>
  </p:clrMapOvr>
</p:notes>
</file>

<file path=ppt/notesSlides/notesSlide2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US" dirty="0">
                <a:cs typeface="Arial" panose="020B0604020202020204" pitchFamily="34" charset="0"/>
              </a:rPr>
              <a:t>Leviticus</a:t>
            </a:r>
            <a:r>
              <a:rPr lang="en-US" baseline="0" dirty="0">
                <a:cs typeface="Arial" panose="020B0604020202020204" pitchFamily="34" charset="0"/>
              </a:rPr>
              <a:t> 23 gives the order of three key feasts of Israel: • Passover, • Unleavened Bread, and • Firstfruits.</a:t>
            </a:r>
          </a:p>
          <a:p>
            <a:r>
              <a:rPr lang="en-US" dirty="0">
                <a:cs typeface="Arial" panose="020B0604020202020204" pitchFamily="34" charset="0"/>
              </a:rPr>
              <a:t>• But</a:t>
            </a:r>
            <a:r>
              <a:rPr lang="en-US" baseline="0" dirty="0">
                <a:cs typeface="Arial" panose="020B0604020202020204" pitchFamily="34" charset="0"/>
              </a:rPr>
              <a:t> h</a:t>
            </a:r>
            <a:r>
              <a:rPr lang="en-US" dirty="0">
                <a:cs typeface="Arial" panose="020B0604020202020204" pitchFamily="34" charset="0"/>
              </a:rPr>
              <a:t>ow</a:t>
            </a:r>
            <a:r>
              <a:rPr lang="en-US" baseline="0" dirty="0">
                <a:cs typeface="Arial" panose="020B0604020202020204" pitchFamily="34" charset="0"/>
              </a:rPr>
              <a:t> could Jesus have Passover Thursday night but then die at 3 PM the next day on Friday when the Passover lambs were being slaughtered? And why did the Jewish leaders want the bodies off the cross quickly as Passover was approaching when Jesus had already celebrated Passover the night before? </a:t>
            </a:r>
          </a:p>
          <a:p>
            <a:r>
              <a:rPr lang="en-US" baseline="0" dirty="0">
                <a:cs typeface="Arial" panose="020B0604020202020204" pitchFamily="34" charset="0"/>
              </a:rPr>
              <a:t>• The answer is that Galilean Jews celebrated Passover the day before • Judean Jews. Since his disciples were Galileans, Jesus naturally celebrated on their timetable. </a:t>
            </a:r>
          </a:p>
          <a:p>
            <a:endParaRPr lang="en-US" baseline="0" dirty="0">
              <a:cs typeface="Arial" panose="020B0604020202020204" pitchFamily="34" charset="0"/>
            </a:endParaRPr>
          </a:p>
          <a:p>
            <a:r>
              <a:rPr lang="en-US" baseline="0" dirty="0">
                <a:cs typeface="Arial" panose="020B0604020202020204" pitchFamily="34" charset="0"/>
              </a:rPr>
              <a:t>• The Feast of Unleavened Bread always began the day after Passover (Lev 23:5-6). </a:t>
            </a:r>
          </a:p>
          <a:p>
            <a:r>
              <a:rPr lang="en-US" baseline="0" dirty="0">
                <a:cs typeface="Arial" panose="020B0604020202020204" pitchFamily="34" charset="0"/>
              </a:rPr>
              <a:t>• Then Firstfruits followed sometime later on the first Sabbath after the first crops began to ripen (Lev 23:11).  It indicated that millions of additional sheaves would follow until the entire harvest came in at Pentecost. In AD 33, these three celebrations occurred one after another on three consecutive days! </a:t>
            </a:r>
          </a:p>
          <a:p>
            <a:endParaRPr lang="en-US" baseline="0" dirty="0">
              <a:cs typeface="Arial" panose="020B0604020202020204" pitchFamily="34" charset="0"/>
            </a:endParaRPr>
          </a:p>
          <a:p>
            <a:r>
              <a:rPr lang="en-US" baseline="0" dirty="0">
                <a:cs typeface="Arial" panose="020B0604020202020204" pitchFamily="34" charset="0"/>
              </a:rPr>
              <a:t>The significance is astonishing. • Christ predicted his death at the Last Supper Thursday night. • Then Jesus died on the Judean Passover • so that believers can live a life without yeast (Unleavened Bread), • which immediately followed with his resurrection on Firstfruits as he is the first and only human ever to obtain a glorified body as an installment for millions more to follow (1 Cor 15:20)!</a:t>
            </a:r>
          </a:p>
          <a:p>
            <a:endParaRPr lang="en-US" baseline="0" dirty="0">
              <a:cs typeface="Arial" panose="020B0604020202020204" pitchFamily="34" charset="0"/>
            </a:endParaRPr>
          </a:p>
          <a:p>
            <a:r>
              <a:rPr lang="en-US" baseline="0" dirty="0">
                <a:cs typeface="Arial" panose="020B0604020202020204" pitchFamily="34" charset="0"/>
              </a:rPr>
              <a:t>We know these dates to be • 2 April 33 for the Thursday night Passover, • 3 April 33 was the day of his crucifixion, and • Jesus rose from the dead on the Feast of Firstfruits on 5 April 33.</a:t>
            </a:r>
          </a:p>
          <a:p>
            <a:r>
              <a:rPr lang="en-US" baseline="0" dirty="0">
                <a:cs typeface="Arial" panose="020B0604020202020204" pitchFamily="34" charset="0"/>
              </a:rPr>
              <a:t>————————————</a:t>
            </a:r>
          </a:p>
          <a:p>
            <a:r>
              <a:rPr lang="en-US" dirty="0"/>
              <a:t>Common English-217</a:t>
            </a:r>
          </a:p>
          <a:p>
            <a:r>
              <a:rPr lang="en-US" dirty="0"/>
              <a:t>Common Arabic-327</a:t>
            </a:r>
          </a:p>
          <a:p>
            <a:r>
              <a:rPr lang="en-US" dirty="0"/>
              <a:t>OB-25-Feasts-35</a:t>
            </a:r>
          </a:p>
          <a:p>
            <a:r>
              <a:rPr lang="en-US" dirty="0"/>
              <a:t>OS-03-Leviticus-303</a:t>
            </a:r>
          </a:p>
          <a:p>
            <a:r>
              <a:rPr lang="en-US" baseline="0" dirty="0">
                <a:cs typeface="Arial" panose="020B0604020202020204" pitchFamily="34" charset="0"/>
              </a:rPr>
              <a:t>OS-26-Ezek40-43-Slide105</a:t>
            </a:r>
          </a:p>
          <a:p>
            <a:pPr marL="0" marR="0" lvl="0" indent="0" algn="l" defTabSz="457200" rtl="0" eaLnBrk="0" fontAlgn="base" latinLnBrk="0" hangingPunct="0">
              <a:lnSpc>
                <a:spcPct val="100000"/>
              </a:lnSpc>
              <a:spcBef>
                <a:spcPct val="30000"/>
              </a:spcBef>
              <a:spcAft>
                <a:spcPct val="0"/>
              </a:spcAft>
              <a:buClrTx/>
              <a:buSzTx/>
              <a:buFontTx/>
              <a:buNone/>
              <a:tabLst/>
              <a:defRPr/>
            </a:pPr>
            <a:r>
              <a:rPr lang="en-US" dirty="0">
                <a:latin typeface="Times New Roman" charset="0"/>
                <a:ea typeface="ＭＳ Ｐゴシック" charset="0"/>
                <a:cs typeface="ＭＳ Ｐゴシック" charset="0"/>
              </a:rPr>
              <a:t>LC-00-Chronology of Christ-8</a:t>
            </a:r>
          </a:p>
          <a:p>
            <a:pPr marL="0" marR="0" lvl="0" indent="0" algn="l" defTabSz="457200" rtl="0" eaLnBrk="0" fontAlgn="base" latinLnBrk="0" hangingPunct="0">
              <a:lnSpc>
                <a:spcPct val="100000"/>
              </a:lnSpc>
              <a:spcBef>
                <a:spcPct val="30000"/>
              </a:spcBef>
              <a:spcAft>
                <a:spcPct val="0"/>
              </a:spcAft>
              <a:buClrTx/>
              <a:buSzTx/>
              <a:buFontTx/>
              <a:buNone/>
              <a:tabLst/>
              <a:defRPr/>
            </a:pPr>
            <a:r>
              <a:rPr lang="en-US" dirty="0">
                <a:latin typeface="Times New Roman" charset="0"/>
                <a:ea typeface="ＭＳ Ｐゴシック" charset="0"/>
                <a:cs typeface="ＭＳ Ｐゴシック" charset="0"/>
              </a:rPr>
              <a:t>LC-10-Resurrection-35</a:t>
            </a:r>
          </a:p>
          <a:p>
            <a:pPr marL="0" marR="0" lvl="0" indent="0" algn="l" defTabSz="457200" rtl="0" eaLnBrk="0" fontAlgn="base" latinLnBrk="0" hangingPunct="0">
              <a:lnSpc>
                <a:spcPct val="100000"/>
              </a:lnSpc>
              <a:spcBef>
                <a:spcPct val="30000"/>
              </a:spcBef>
              <a:spcAft>
                <a:spcPct val="0"/>
              </a:spcAft>
              <a:buClrTx/>
              <a:buSzTx/>
              <a:buFontTx/>
              <a:buNone/>
              <a:tabLst/>
              <a:defRPr/>
            </a:pPr>
            <a:r>
              <a:rPr lang="en-US" dirty="0"/>
              <a:t>NB-11-Feasts-35</a:t>
            </a:r>
            <a:endParaRPr lang="en-US" baseline="0" dirty="0">
              <a:cs typeface="Arial" panose="020B0604020202020204" pitchFamily="34" charset="0"/>
            </a:endParaRPr>
          </a:p>
          <a:p>
            <a:r>
              <a:rPr lang="en-US" baseline="0" dirty="0">
                <a:cs typeface="Arial" panose="020B0604020202020204" pitchFamily="34" charset="0"/>
              </a:rPr>
              <a:t>NS-00-NTS Chronology-slide 40</a:t>
            </a:r>
          </a:p>
          <a:p>
            <a:r>
              <a:rPr lang="en-US" baseline="0" dirty="0">
                <a:cs typeface="Arial" panose="020B0604020202020204" pitchFamily="34" charset="0"/>
              </a:rPr>
              <a:t>NS-00-Chronology of Christ-8</a:t>
            </a:r>
          </a:p>
          <a:p>
            <a:pPr eaLnBrk="1" hangingPunct="1"/>
            <a:r>
              <a:rPr lang="en-US" dirty="0">
                <a:latin typeface="Times New Roman" charset="0"/>
                <a:ea typeface="ＭＳ Ｐゴシック" charset="0"/>
                <a:cs typeface="ＭＳ Ｐゴシック" charset="0"/>
              </a:rPr>
              <a:t>NS-01-Matt15-28-slide 315</a:t>
            </a:r>
          </a:p>
          <a:p>
            <a:pPr eaLnBrk="1" hangingPunct="1"/>
            <a:r>
              <a:rPr lang="en-US" dirty="0">
                <a:latin typeface="Times New Roman" charset="0"/>
                <a:ea typeface="ＭＳ Ｐゴシック" charset="0"/>
                <a:cs typeface="ＭＳ Ｐゴシック" charset="0"/>
              </a:rPr>
              <a:t>NS-02-Mark9-16-slide 262</a:t>
            </a:r>
          </a:p>
          <a:p>
            <a:pPr eaLnBrk="1" hangingPunct="1"/>
            <a:r>
              <a:rPr lang="en-US" dirty="0">
                <a:latin typeface="Times New Roman" charset="0"/>
                <a:ea typeface="ＭＳ Ｐゴシック" charset="0"/>
                <a:cs typeface="ＭＳ Ｐゴシック" charset="0"/>
              </a:rPr>
              <a:t>NS-03-Luke13-24-slide 292</a:t>
            </a:r>
          </a:p>
          <a:p>
            <a:pPr eaLnBrk="1" hangingPunct="1"/>
            <a:r>
              <a:rPr lang="en-US" dirty="0">
                <a:latin typeface="Times New Roman" charset="0"/>
                <a:ea typeface="ＭＳ Ｐゴシック" charset="0"/>
                <a:cs typeface="ＭＳ Ｐゴシック" charset="0"/>
              </a:rPr>
              <a:t>NS-04-John12-21-slide 390</a:t>
            </a:r>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D1D311A2-CC67-457E-8B87-1390BDD8269E}" type="slidenum">
              <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0"/>
              </a:rPr>
              <a:pPr marL="0" marR="0" lvl="0" indent="0" algn="r" defTabSz="457200" rtl="0" eaLnBrk="1" fontAlgn="base" latinLnBrk="0" hangingPunct="1">
                <a:lnSpc>
                  <a:spcPct val="100000"/>
                </a:lnSpc>
                <a:spcBef>
                  <a:spcPct val="0"/>
                </a:spcBef>
                <a:spcAft>
                  <a:spcPct val="0"/>
                </a:spcAft>
                <a:buClrTx/>
                <a:buSzTx/>
                <a:buFontTx/>
                <a:buNone/>
                <a:tabLst/>
                <a:defRPr/>
              </a:pPr>
              <a:t>369</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0"/>
            </a:endParaRPr>
          </a:p>
        </p:txBody>
      </p:sp>
    </p:spTree>
    <p:extLst>
      <p:ext uri="{BB962C8B-B14F-4D97-AF65-F5344CB8AC3E}">
        <p14:creationId xmlns:p14="http://schemas.microsoft.com/office/powerpoint/2010/main" val="903011297"/>
      </p:ext>
    </p:extLst>
  </p:cSld>
  <p:clrMapOvr>
    <a:masterClrMapping/>
  </p:clrMapOvr>
</p:notes>
</file>

<file path=ppt/notesSlides/notesSlide3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670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179969AC-96A7-054B-937B-5D5DC7D95319}" type="slidenum">
              <a:rPr kumimoji="0" lang="en-US" sz="1200" u="none" strike="noStrike" kern="1200" cap="none" spc="0" normalizeH="0" baseline="0" noProof="0">
                <a:ln>
                  <a:noFill/>
                </a:ln>
                <a:solidFill>
                  <a:srgbClr val="000000"/>
                </a:solidFill>
                <a:effectLst/>
                <a:uLnTx/>
                <a:uFillTx/>
                <a:latin typeface="Arial" panose="020B0604020202020204" pitchFamily="34"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370</a:t>
            </a:fld>
            <a:endParaRPr kumimoji="0" lang="en-US" sz="120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456706" name="Rectangle 2"/>
          <p:cNvSpPr>
            <a:spLocks noGrp="1" noRot="1" noChangeAspect="1" noChangeArrowheads="1"/>
          </p:cNvSpPr>
          <p:nvPr>
            <p:ph type="sldImg"/>
          </p:nvPr>
        </p:nvSpPr>
        <p:spPr>
          <a:solidFill>
            <a:srgbClr val="FFFFFF"/>
          </a:solidFill>
          <a:ln/>
        </p:spPr>
      </p:sp>
      <p:sp>
        <p:nvSpPr>
          <p:cNvPr id="456707" name="Rectangle 3"/>
          <p:cNvSpPr>
            <a:spLocks noGrp="1" noChangeArrowheads="1"/>
          </p:cNvSpPr>
          <p:nvPr>
            <p:ph type="body" idx="1"/>
          </p:nvPr>
        </p:nvSpPr>
        <p:spPr>
          <a:solidFill>
            <a:srgbClr val="FFFFFF"/>
          </a:solidFill>
          <a:ln>
            <a:solidFill>
              <a:srgbClr val="000000"/>
            </a:solidFill>
          </a:ln>
          <a:extLst>
            <a:ext uri="{FAA26D3D-D897-4be2-8F04-BA451C77F1D7}">
              <ma14:placeholderFlag xmlns="" xmlns:ma14="http://schemas.microsoft.com/office/mac/drawingml/2011/main" val="1"/>
            </a:ext>
          </a:extLst>
        </p:spPr>
        <p:txBody>
          <a:bodyPr/>
          <a:lstStyle/>
          <a:p>
            <a:pPr eaLnBrk="1" hangingPunct="1"/>
            <a:endParaRPr lang="en-US" dirty="0">
              <a:ea typeface="ＭＳ Ｐゴシック" charset="0"/>
              <a:cs typeface="ＭＳ Ｐゴシック" charset="0"/>
            </a:endParaRPr>
          </a:p>
        </p:txBody>
      </p:sp>
    </p:spTree>
    <p:extLst>
      <p:ext uri="{BB962C8B-B14F-4D97-AF65-F5344CB8AC3E}">
        <p14:creationId xmlns:p14="http://schemas.microsoft.com/office/powerpoint/2010/main" val="3744661115"/>
      </p:ext>
    </p:extLst>
  </p:cSld>
  <p:clrMapOvr>
    <a:masterClrMapping/>
  </p:clrMapOvr>
</p:notes>
</file>

<file path=ppt/notesSlides/notesSlide3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22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sq">
                <a:solidFill>
                  <a:srgbClr val="000000"/>
                </a:solidFill>
                <a:miter lim="800000"/>
                <a:headEnd type="none" w="sm" len="sm"/>
                <a:tailEnd type="none" w="sm" len="sm"/>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9BFF132-6C85-FB44-845C-71C568F81835}" type="slidenum">
              <a:rPr kumimoji="0" lang="en-US" sz="1200" b="0" i="0" u="none" strike="noStrike" kern="1200" cap="none" spc="0" normalizeH="0" baseline="0" noProof="0">
                <a:ln>
                  <a:noFill/>
                </a:ln>
                <a:solidFill>
                  <a:srgbClr val="000000"/>
                </a:solidFill>
                <a:effectLst/>
                <a:uLnTx/>
                <a:uFillTx/>
                <a:latin typeface="Times New Roman" charset="0"/>
                <a:ea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371</a:t>
            </a:fld>
            <a:endParaRPr kumimoji="0" lang="en-US" sz="1200" b="0" i="0" u="none" strike="noStrike" kern="1200" cap="none" spc="0" normalizeH="0" baseline="0" noProof="0">
              <a:ln>
                <a:noFill/>
              </a:ln>
              <a:solidFill>
                <a:srgbClr val="000000"/>
              </a:solidFill>
              <a:effectLst/>
              <a:uLnTx/>
              <a:uFillTx/>
              <a:latin typeface="Times New Roman" charset="0"/>
              <a:ea typeface="ＭＳ Ｐゴシック" charset="0"/>
            </a:endParaRPr>
          </a:p>
        </p:txBody>
      </p:sp>
      <p:sp>
        <p:nvSpPr>
          <p:cNvPr id="308226" name="Rectangle 2"/>
          <p:cNvSpPr>
            <a:spLocks noGrp="1" noRot="1" noChangeAspect="1" noChangeArrowheads="1" noTextEdit="1"/>
          </p:cNvSpPr>
          <p:nvPr>
            <p:ph type="sldImg"/>
          </p:nvPr>
        </p:nvSpPr>
        <p:spPr>
          <a:ln/>
        </p:spPr>
      </p:sp>
      <p:sp>
        <p:nvSpPr>
          <p:cNvPr id="30822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sq">
                <a:solidFill>
                  <a:srgbClr val="000000"/>
                </a:solidFill>
                <a:miter lim="800000"/>
                <a:headEnd type="none" w="sm" len="sm"/>
                <a:tailEnd type="none" w="sm" len="sm"/>
              </a14:hiddenLine>
            </a:ext>
            <a:ext uri="{FAA26D3D-D897-4be2-8F04-BA451C77F1D7}">
              <ma14:placeholderFlag xmlns="" xmlns:ma14="http://schemas.microsoft.com/office/mac/drawingml/2011/main" val="1"/>
            </a:ext>
          </a:extLst>
        </p:spPr>
        <p:txBody>
          <a:bodyPr/>
          <a:lstStyle/>
          <a:p>
            <a:pPr algn="r" rtl="1" eaLnBrk="1" hangingPunct="1"/>
            <a:r>
              <a:rPr lang="ar-JO" dirty="0">
                <a:effectLst/>
              </a:rPr>
              <a:t>المسيح هو يهوديٌّ، ولكن لا يعني هذا أنَّه لا يستطيع تخليص الأمم مِثْل أولئك الأشخاص الذين قرأوا إنجيل لوقا (إعادة صياغةٍ للفكرة الرئيسيَّة المذكورة في هذا السلايد).</a:t>
            </a:r>
            <a:endParaRPr lang="ar-SA" dirty="0">
              <a:effectLst/>
            </a:endParaRPr>
          </a:p>
        </p:txBody>
      </p:sp>
    </p:spTree>
    <p:extLst>
      <p:ext uri="{BB962C8B-B14F-4D97-AF65-F5344CB8AC3E}">
        <p14:creationId xmlns:p14="http://schemas.microsoft.com/office/powerpoint/2010/main" val="1020211658"/>
      </p:ext>
    </p:extLst>
  </p:cSld>
  <p:clrMapOvr>
    <a:masterClrMapping/>
  </p:clrMapOvr>
</p:notes>
</file>

<file path=ppt/notesSlides/notesSlide3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type="none" w="lg" len="lg"/>
              </a14:hiddenLine>
            </a:ext>
          </a:extLst>
        </p:spPr>
        <p:txBody>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C287EAD0-E5BF-214B-A921-D0A237D8D092}" type="slidenum">
              <a:rPr kumimoji="0" lang="en-GB" sz="1200" b="0" i="0" u="none" strike="noStrike" kern="1200" cap="none" spc="0" normalizeH="0" baseline="0" noProof="0">
                <a:ln>
                  <a:noFill/>
                </a:ln>
                <a:solidFill>
                  <a:srgbClr val="FFFFFF"/>
                </a:solidFill>
                <a:effectLst/>
                <a:uLnTx/>
                <a:uFillTx/>
                <a:latin typeface="Comic Sans MS"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372</a:t>
            </a:fld>
            <a:endParaRPr kumimoji="0" lang="en-GB" sz="1200" b="0" i="0" u="none" strike="noStrike" kern="1200" cap="none" spc="0" normalizeH="0" baseline="0" noProof="0">
              <a:ln>
                <a:noFill/>
              </a:ln>
              <a:solidFill>
                <a:srgbClr val="FFFFFF"/>
              </a:solidFill>
              <a:effectLst/>
              <a:uLnTx/>
              <a:uFillTx/>
              <a:latin typeface="Comic Sans MS" charset="0"/>
              <a:ea typeface="ＭＳ Ｐゴシック" charset="0"/>
            </a:endParaRPr>
          </a:p>
        </p:txBody>
      </p:sp>
      <p:sp>
        <p:nvSpPr>
          <p:cNvPr id="101378" name="Rectangle 1026"/>
          <p:cNvSpPr>
            <a:spLocks noGrp="1" noRot="1" noChangeAspect="1" noChangeArrowheads="1"/>
          </p:cNvSpPr>
          <p:nvPr>
            <p:ph type="sldImg"/>
          </p:nvPr>
        </p:nvSpPr>
        <p:spPr>
          <a:solidFill>
            <a:srgbClr val="FFFFFF"/>
          </a:solidFill>
          <a:ln/>
        </p:spPr>
      </p:sp>
      <p:sp>
        <p:nvSpPr>
          <p:cNvPr id="101379" name="Rectangle 1027"/>
          <p:cNvSpPr>
            <a:spLocks noGrp="1" noChangeArrowheads="1"/>
          </p:cNvSpPr>
          <p:nvPr>
            <p:ph type="body" idx="1"/>
          </p:nvPr>
        </p:nvSpPr>
        <p:spPr>
          <a:solidFill>
            <a:srgbClr val="FFFFFF"/>
          </a:solidFill>
          <a:ln>
            <a:solidFill>
              <a:srgbClr val="000000"/>
            </a:solidFill>
          </a:ln>
        </p:spPr>
        <p:txBody>
          <a:bodyPr/>
          <a:lstStyle/>
          <a:p>
            <a:pPr algn="r" rtl="1"/>
            <a:r>
              <a:rPr lang="ar-JO" sz="1200" kern="1200" dirty="0">
                <a:solidFill>
                  <a:schemeClr val="tx1"/>
                </a:solidFill>
                <a:effectLst/>
                <a:ea typeface="ＭＳ Ｐゴシック" charset="-128"/>
                <a:cs typeface="ＭＳ Ｐゴシック" charset="-128"/>
              </a:rPr>
              <a:t>ديفيد ماكراني، "</a:t>
            </a:r>
            <a:r>
              <a:rPr lang="ar-JO" sz="1200" kern="1200" dirty="0">
                <a:solidFill>
                  <a:schemeClr val="tx1"/>
                </a:solidFill>
                <a:effectLst/>
                <a:ea typeface="ＭＳ Ｐゴシック" charset="-128"/>
                <a:cs typeface="Traditional Arabic" panose="02020603050405020304" pitchFamily="18" charset="-78"/>
              </a:rPr>
              <a:t>الحقائق تعيش حتَّى منتصف عمرها الافتراضيِّ فقط":</a:t>
            </a:r>
            <a:endParaRPr lang="ar-JO" sz="1200" kern="1200" dirty="0">
              <a:solidFill>
                <a:schemeClr val="tx1"/>
              </a:solidFill>
              <a:effectLst/>
              <a:ea typeface="ＭＳ Ｐゴシック" charset="-128"/>
              <a:cs typeface="ＭＳ Ｐゴシック" charset="-128"/>
            </a:endParaRPr>
          </a:p>
          <a:p>
            <a:r>
              <a:rPr lang="en-US" sz="1200" kern="1200" dirty="0">
                <a:solidFill>
                  <a:schemeClr val="tx1"/>
                </a:solidFill>
                <a:effectLst/>
                <a:ea typeface="ＭＳ Ｐゴシック" charset="-128"/>
                <a:cs typeface="ＭＳ Ｐゴシック" charset="-128"/>
              </a:rPr>
              <a:t>David McRaney, “The Half-Life of Facts,” BoingBoing, 27 Aug 2017,  https://boingboing.net/2017/08/21/the-half-life-of-facts.html?utm_medium=referral&amp;utm_source=idealmedia&amp;utm_campaign=boingboing.net&amp;utm_term=68704&amp;utm_content=2143287</a:t>
            </a:r>
            <a:r>
              <a:rPr lang="en-SG" dirty="0">
                <a:effectLst/>
              </a:rPr>
              <a:t> </a:t>
            </a:r>
          </a:p>
          <a:p>
            <a:endParaRPr lang="en-SG" dirty="0">
              <a:effectLst/>
            </a:endParaRPr>
          </a:p>
          <a:p>
            <a:endParaRPr lang="en-US" dirty="0"/>
          </a:p>
        </p:txBody>
      </p:sp>
    </p:spTree>
    <p:extLst>
      <p:ext uri="{BB962C8B-B14F-4D97-AF65-F5344CB8AC3E}">
        <p14:creationId xmlns:p14="http://schemas.microsoft.com/office/powerpoint/2010/main" val="871242977"/>
      </p:ext>
    </p:extLst>
  </p:cSld>
  <p:clrMapOvr>
    <a:masterClrMapping/>
  </p:clrMapOvr>
</p:notes>
</file>

<file path=ppt/notesSlides/notesSlide3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type="none" w="lg" len="lg"/>
              </a14:hiddenLine>
            </a:ext>
          </a:extLst>
        </p:spPr>
        <p:txBody>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C287EAD0-E5BF-214B-A921-D0A237D8D092}" type="slidenum">
              <a:rPr kumimoji="0" lang="en-GB" sz="1200" b="0" i="0" u="none" strike="noStrike" kern="1200" cap="none" spc="0" normalizeH="0" baseline="0" noProof="0">
                <a:ln>
                  <a:noFill/>
                </a:ln>
                <a:solidFill>
                  <a:srgbClr val="FFFFFF"/>
                </a:solidFill>
                <a:effectLst/>
                <a:uLnTx/>
                <a:uFillTx/>
                <a:latin typeface="Comic Sans MS"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373</a:t>
            </a:fld>
            <a:endParaRPr kumimoji="0" lang="en-GB" sz="1200" b="0" i="0" u="none" strike="noStrike" kern="1200" cap="none" spc="0" normalizeH="0" baseline="0" noProof="0">
              <a:ln>
                <a:noFill/>
              </a:ln>
              <a:solidFill>
                <a:srgbClr val="FFFFFF"/>
              </a:solidFill>
              <a:effectLst/>
              <a:uLnTx/>
              <a:uFillTx/>
              <a:latin typeface="Comic Sans MS" charset="0"/>
              <a:ea typeface="ＭＳ Ｐゴシック" charset="0"/>
            </a:endParaRPr>
          </a:p>
        </p:txBody>
      </p:sp>
      <p:sp>
        <p:nvSpPr>
          <p:cNvPr id="101378" name="Rectangle 1026"/>
          <p:cNvSpPr>
            <a:spLocks noGrp="1" noRot="1" noChangeAspect="1" noChangeArrowheads="1"/>
          </p:cNvSpPr>
          <p:nvPr>
            <p:ph type="sldImg"/>
          </p:nvPr>
        </p:nvSpPr>
        <p:spPr>
          <a:solidFill>
            <a:srgbClr val="FFFFFF"/>
          </a:solidFill>
          <a:ln/>
        </p:spPr>
      </p:sp>
      <p:sp>
        <p:nvSpPr>
          <p:cNvPr id="101379" name="Rectangle 1027"/>
          <p:cNvSpPr>
            <a:spLocks noGrp="1" noChangeArrowheads="1"/>
          </p:cNvSpPr>
          <p:nvPr>
            <p:ph type="body" idx="1"/>
          </p:nvPr>
        </p:nvSpPr>
        <p:spPr>
          <a:solidFill>
            <a:srgbClr val="FFFFFF"/>
          </a:solidFill>
          <a:ln>
            <a:solidFill>
              <a:srgbClr val="000000"/>
            </a:solidFill>
          </a:ln>
        </p:spPr>
        <p:txBody>
          <a:bodyPr/>
          <a:lstStyle/>
          <a:p>
            <a:endParaRPr lang="en-US" dirty="0"/>
          </a:p>
        </p:txBody>
      </p:sp>
    </p:spTree>
    <p:extLst>
      <p:ext uri="{BB962C8B-B14F-4D97-AF65-F5344CB8AC3E}">
        <p14:creationId xmlns:p14="http://schemas.microsoft.com/office/powerpoint/2010/main" val="437563467"/>
      </p:ext>
    </p:extLst>
  </p:cSld>
  <p:clrMapOvr>
    <a:masterClrMapping/>
  </p:clrMapOvr>
</p:notes>
</file>

<file path=ppt/notesSlides/notesSlide3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type="none" w="lg" len="lg"/>
              </a14:hiddenLine>
            </a:ext>
          </a:extLst>
        </p:spPr>
        <p:txBody>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C287EAD0-E5BF-214B-A921-D0A237D8D092}" type="slidenum">
              <a:rPr kumimoji="0" lang="en-GB" sz="1200" b="0" i="0" u="none" strike="noStrike" kern="1200" cap="none" spc="0" normalizeH="0" baseline="0" noProof="0">
                <a:ln>
                  <a:noFill/>
                </a:ln>
                <a:solidFill>
                  <a:srgbClr val="FFFFFF"/>
                </a:solidFill>
                <a:effectLst/>
                <a:uLnTx/>
                <a:uFillTx/>
                <a:latin typeface="Comic Sans MS"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374</a:t>
            </a:fld>
            <a:endParaRPr kumimoji="0" lang="en-GB" sz="1200" b="0" i="0" u="none" strike="noStrike" kern="1200" cap="none" spc="0" normalizeH="0" baseline="0" noProof="0">
              <a:ln>
                <a:noFill/>
              </a:ln>
              <a:solidFill>
                <a:srgbClr val="FFFFFF"/>
              </a:solidFill>
              <a:effectLst/>
              <a:uLnTx/>
              <a:uFillTx/>
              <a:latin typeface="Comic Sans MS" charset="0"/>
              <a:ea typeface="ＭＳ Ｐゴシック" charset="0"/>
            </a:endParaRPr>
          </a:p>
        </p:txBody>
      </p:sp>
      <p:sp>
        <p:nvSpPr>
          <p:cNvPr id="101378" name="Rectangle 1026"/>
          <p:cNvSpPr>
            <a:spLocks noGrp="1" noRot="1" noChangeAspect="1" noChangeArrowheads="1"/>
          </p:cNvSpPr>
          <p:nvPr>
            <p:ph type="sldImg"/>
          </p:nvPr>
        </p:nvSpPr>
        <p:spPr>
          <a:solidFill>
            <a:srgbClr val="FFFFFF"/>
          </a:solidFill>
          <a:ln/>
        </p:spPr>
      </p:sp>
      <p:sp>
        <p:nvSpPr>
          <p:cNvPr id="101379" name="Rectangle 1027"/>
          <p:cNvSpPr>
            <a:spLocks noGrp="1" noChangeArrowheads="1"/>
          </p:cNvSpPr>
          <p:nvPr>
            <p:ph type="body" idx="1"/>
          </p:nvPr>
        </p:nvSpPr>
        <p:spPr>
          <a:solidFill>
            <a:srgbClr val="FFFFFF"/>
          </a:solidFill>
          <a:ln>
            <a:solidFill>
              <a:srgbClr val="000000"/>
            </a:solidFill>
          </a:ln>
        </p:spPr>
        <p:txBody>
          <a:bodyPr/>
          <a:lstStyle/>
          <a:p>
            <a:endParaRPr lang="en-US" dirty="0"/>
          </a:p>
        </p:txBody>
      </p:sp>
    </p:spTree>
    <p:extLst>
      <p:ext uri="{BB962C8B-B14F-4D97-AF65-F5344CB8AC3E}">
        <p14:creationId xmlns:p14="http://schemas.microsoft.com/office/powerpoint/2010/main" val="889037053"/>
      </p:ext>
    </p:extLst>
  </p:cSld>
  <p:clrMapOvr>
    <a:masterClrMapping/>
  </p:clrMapOvr>
</p:notes>
</file>

<file path=ppt/notesSlides/notesSlide3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type="none" w="lg" len="lg"/>
              </a14:hiddenLine>
            </a:ext>
          </a:extLst>
        </p:spPr>
        <p:txBody>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C287EAD0-E5BF-214B-A921-D0A237D8D092}" type="slidenum">
              <a:rPr kumimoji="0" lang="en-GB" sz="1200" b="0" i="0" u="none" strike="noStrike" kern="1200" cap="none" spc="0" normalizeH="0" baseline="0" noProof="0">
                <a:ln>
                  <a:noFill/>
                </a:ln>
                <a:solidFill>
                  <a:srgbClr val="FFFFFF"/>
                </a:solidFill>
                <a:effectLst/>
                <a:uLnTx/>
                <a:uFillTx/>
                <a:latin typeface="Comic Sans MS"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375</a:t>
            </a:fld>
            <a:endParaRPr kumimoji="0" lang="en-GB" sz="1200" b="0" i="0" u="none" strike="noStrike" kern="1200" cap="none" spc="0" normalizeH="0" baseline="0" noProof="0">
              <a:ln>
                <a:noFill/>
              </a:ln>
              <a:solidFill>
                <a:srgbClr val="FFFFFF"/>
              </a:solidFill>
              <a:effectLst/>
              <a:uLnTx/>
              <a:uFillTx/>
              <a:latin typeface="Comic Sans MS" charset="0"/>
              <a:ea typeface="ＭＳ Ｐゴシック" charset="0"/>
            </a:endParaRPr>
          </a:p>
        </p:txBody>
      </p:sp>
      <p:sp>
        <p:nvSpPr>
          <p:cNvPr id="101378" name="Rectangle 1026"/>
          <p:cNvSpPr>
            <a:spLocks noGrp="1" noRot="1" noChangeAspect="1" noChangeArrowheads="1"/>
          </p:cNvSpPr>
          <p:nvPr>
            <p:ph type="sldImg"/>
          </p:nvPr>
        </p:nvSpPr>
        <p:spPr>
          <a:solidFill>
            <a:srgbClr val="FFFFFF"/>
          </a:solidFill>
          <a:ln/>
        </p:spPr>
      </p:sp>
      <p:sp>
        <p:nvSpPr>
          <p:cNvPr id="101379" name="Rectangle 1027"/>
          <p:cNvSpPr>
            <a:spLocks noGrp="1" noChangeArrowheads="1"/>
          </p:cNvSpPr>
          <p:nvPr>
            <p:ph type="body" idx="1"/>
          </p:nvPr>
        </p:nvSpPr>
        <p:spPr>
          <a:solidFill>
            <a:srgbClr val="FFFFFF"/>
          </a:solidFill>
          <a:ln>
            <a:solidFill>
              <a:srgbClr val="000000"/>
            </a:solidFill>
          </a:ln>
        </p:spPr>
        <p:txBody>
          <a:bodyPr/>
          <a:lstStyle/>
          <a:p>
            <a:endParaRPr lang="en-US" dirty="0"/>
          </a:p>
        </p:txBody>
      </p:sp>
    </p:spTree>
    <p:extLst>
      <p:ext uri="{BB962C8B-B14F-4D97-AF65-F5344CB8AC3E}">
        <p14:creationId xmlns:p14="http://schemas.microsoft.com/office/powerpoint/2010/main" val="773844445"/>
      </p:ext>
    </p:extLst>
  </p:cSld>
  <p:clrMapOvr>
    <a:masterClrMapping/>
  </p:clrMapOvr>
</p:notes>
</file>

<file path=ppt/notesSlides/notesSlide3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type="none" w="lg" len="lg"/>
              </a14:hiddenLine>
            </a:ext>
          </a:extLst>
        </p:spPr>
        <p:txBody>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63B0874B-D723-4F44-B2DB-AF30269199E9}" type="slidenum">
              <a:rPr kumimoji="0" lang="en-GB" sz="1200" b="0" i="0" u="none" strike="noStrike" kern="1200" cap="none" spc="0" normalizeH="0" baseline="0" noProof="0">
                <a:ln>
                  <a:noFill/>
                </a:ln>
                <a:solidFill>
                  <a:srgbClr val="FFFFFF"/>
                </a:solidFill>
                <a:effectLst/>
                <a:uLnTx/>
                <a:uFillTx/>
                <a:latin typeface="Comic Sans MS"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376</a:t>
            </a:fld>
            <a:endParaRPr kumimoji="0" lang="en-GB" sz="1200" b="0" i="0" u="none" strike="noStrike" kern="1200" cap="none" spc="0" normalizeH="0" baseline="0" noProof="0">
              <a:ln>
                <a:noFill/>
              </a:ln>
              <a:solidFill>
                <a:srgbClr val="FFFFFF"/>
              </a:solidFill>
              <a:effectLst/>
              <a:uLnTx/>
              <a:uFillTx/>
              <a:latin typeface="Comic Sans MS" charset="0"/>
              <a:ea typeface="ＭＳ Ｐゴシック" charset="0"/>
            </a:endParaRPr>
          </a:p>
        </p:txBody>
      </p:sp>
      <p:sp>
        <p:nvSpPr>
          <p:cNvPr id="95234" name="Rectangle 1026"/>
          <p:cNvSpPr>
            <a:spLocks noGrp="1" noRot="1" noChangeAspect="1" noChangeArrowheads="1"/>
          </p:cNvSpPr>
          <p:nvPr>
            <p:ph type="sldImg"/>
          </p:nvPr>
        </p:nvSpPr>
        <p:spPr>
          <a:solidFill>
            <a:srgbClr val="FFFFFF"/>
          </a:solidFill>
          <a:ln/>
        </p:spPr>
      </p:sp>
      <p:sp>
        <p:nvSpPr>
          <p:cNvPr id="95235" name="Rectangle 1027"/>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pPr marL="0" marR="0" lvl="0" indent="0" algn="r" defTabSz="914400" rtl="1" eaLnBrk="0" fontAlgn="base" latinLnBrk="0" hangingPunct="0">
              <a:lnSpc>
                <a:spcPct val="100000"/>
              </a:lnSpc>
              <a:spcBef>
                <a:spcPct val="30000"/>
              </a:spcBef>
              <a:spcAft>
                <a:spcPct val="0"/>
              </a:spcAft>
              <a:buClrTx/>
              <a:buSzTx/>
              <a:buFontTx/>
              <a:buNone/>
              <a:tabLst/>
              <a:defRPr/>
            </a:pPr>
            <a:r>
              <a:rPr kumimoji="0" lang="ar-JO" sz="1200" u="none" strike="noStrike" kern="0" cap="none" spc="0" normalizeH="0" baseline="0" noProof="0" dirty="0">
                <a:ln>
                  <a:noFill/>
                </a:ln>
                <a:solidFill>
                  <a:srgbClr val="000000"/>
                </a:solidFill>
                <a:effectLst/>
                <a:uLnTx/>
                <a:uFillTx/>
                <a:ea typeface="Osaka"/>
                <a:cs typeface="Arial" panose="020B0604020202020204" pitchFamily="34" charset="0"/>
              </a:rPr>
              <a:t>على نقيض ذلك، يصف الكتابُ المقدَّس نفْسَه بأنَّه "كلمة الله" حقًّا. وفي الحقيقة، وجد الملايين من الناس حول العالَم هذا الوصف موثوقاً به على مدى 3500 سنة. وتُثبِت ثقةُ الناس به أنَّ الحقائق المهمَّة لا تُلغَى مع مرور الوقت، ولا تصبح أفكاراً باليةً عفا عليها الزمن مع زيادة المعلومات وتَحَسُّن المستوى المعرفيّ؛  حيث لا تنطبق هنا العبارة التي ذكرناها قبْلَ قليل "</a:t>
            </a:r>
            <a:r>
              <a:rPr kumimoji="0" lang="ar-JO" sz="1200" b="1" i="0" u="none" strike="noStrike" kern="0" cap="none" spc="0" normalizeH="0" baseline="0" noProof="0" dirty="0">
                <a:ln>
                  <a:noFill/>
                </a:ln>
                <a:solidFill>
                  <a:schemeClr val="tx1"/>
                </a:solidFill>
                <a:effectLst>
                  <a:glow rad="127000">
                    <a:srgbClr val="FFFFFF"/>
                  </a:glow>
                </a:effectLst>
                <a:uLnTx/>
                <a:uFillTx/>
                <a:latin typeface="Traditional Arabic" panose="02020603050405020304" pitchFamily="18" charset="-78"/>
                <a:ea typeface="ＭＳ Ｐゴシック" charset="0"/>
                <a:cs typeface="Traditional Arabic" panose="02020603050405020304" pitchFamily="18" charset="-78"/>
              </a:rPr>
              <a:t>’</a:t>
            </a:r>
            <a:r>
              <a:rPr lang="ar-JO" sz="1200" b="1" kern="1200" dirty="0">
                <a:solidFill>
                  <a:schemeClr val="tx1"/>
                </a:solidFill>
                <a:latin typeface="Calibri" panose="020F0502020204030204" pitchFamily="34" charset="0"/>
                <a:ea typeface="ＭＳ Ｐゴシック" charset="-128"/>
                <a:cs typeface="Calibri" panose="020F0502020204030204" pitchFamily="34" charset="0"/>
              </a:rPr>
              <a:t>الحقائق تعيش حتَّى منتصف عمرها الافتراضيِّ فقط</a:t>
            </a:r>
            <a:r>
              <a:rPr kumimoji="0" lang="ar-JO" sz="1200" u="none" strike="noStrike" kern="0" cap="none" spc="0" normalizeH="0" baseline="0" noProof="0" dirty="0">
                <a:ln>
                  <a:noFill/>
                </a:ln>
                <a:solidFill>
                  <a:srgbClr val="000000"/>
                </a:solidFill>
                <a:effectLst/>
                <a:uLnTx/>
                <a:uFillTx/>
                <a:ea typeface="Osaka"/>
                <a:cs typeface="Arial" panose="020B0604020202020204" pitchFamily="34" charset="0"/>
              </a:rPr>
              <a:t>"، إذ لا توجد فترة صلاحيَّةٍ لحقيقة أنَّ الله يحبُّنا أو لحقيقة أنَّ يسوع جاء إلى هذا العالم ليموت عن خطايا الجنس البشريّ. هذه الحقائق متأصِّلةٌ في طبيعة الله الثابتة والراسخة ولن يجري نقْضُها أو استبدالها أبداً.</a:t>
            </a:r>
          </a:p>
          <a:p>
            <a:pPr marL="0" marR="0" lvl="0" indent="0" algn="r" defTabSz="914400" rtl="1" eaLnBrk="0" fontAlgn="base" latinLnBrk="0" hangingPunct="0">
              <a:lnSpc>
                <a:spcPct val="100000"/>
              </a:lnSpc>
              <a:spcBef>
                <a:spcPct val="30000"/>
              </a:spcBef>
              <a:spcAft>
                <a:spcPct val="0"/>
              </a:spcAft>
              <a:buClrTx/>
              <a:buSzTx/>
              <a:buFontTx/>
              <a:buNone/>
              <a:tabLst/>
              <a:defRPr/>
            </a:pPr>
            <a:endParaRPr kumimoji="0" lang="ar-JO" sz="1200" u="none" strike="noStrike" kern="0" cap="none" spc="0" normalizeH="0" baseline="0" noProof="0" dirty="0">
              <a:ln>
                <a:noFill/>
              </a:ln>
              <a:solidFill>
                <a:srgbClr val="000000"/>
              </a:solidFill>
              <a:effectLst/>
              <a:uLnTx/>
              <a:uFillTx/>
              <a:ea typeface="Osaka"/>
              <a:cs typeface="Arial" panose="020B0604020202020204" pitchFamily="34" charset="0"/>
            </a:endParaRPr>
          </a:p>
          <a:p>
            <a:pPr marL="171450" lvl="0" indent="-171450" algn="r" rtl="1" eaLnBrk="1" hangingPunct="1">
              <a:lnSpc>
                <a:spcPct val="110000"/>
              </a:lnSpc>
              <a:spcBef>
                <a:spcPct val="20000"/>
              </a:spcBef>
              <a:buClr>
                <a:srgbClr val="960000"/>
              </a:buClr>
              <a:buSzPct val="100000"/>
              <a:buFont typeface="Arial" panose="020B0604020202020204" pitchFamily="34" charset="0"/>
              <a:buChar char="•"/>
              <a:defRPr/>
            </a:pPr>
            <a:r>
              <a:rPr lang="ar-JO" sz="1200" b="0" kern="0" dirty="0">
                <a:solidFill>
                  <a:srgbClr val="000000"/>
                </a:solidFill>
                <a:latin typeface="Accordance" panose="00000400000000000000" pitchFamily="2" charset="-78"/>
                <a:ea typeface="Accordance" panose="00000400000000000000" pitchFamily="2" charset="-78"/>
                <a:cs typeface="Accordance" panose="00000400000000000000" pitchFamily="2" charset="-78"/>
              </a:rPr>
              <a:t>يسوع هو </a:t>
            </a:r>
            <a:r>
              <a:rPr lang="ar-JO" sz="1200" b="0" kern="0" noProof="0" dirty="0">
                <a:solidFill>
                  <a:srgbClr val="000000"/>
                </a:solidFill>
                <a:latin typeface="Accordance" panose="00000400000000000000" pitchFamily="2" charset="-78"/>
                <a:ea typeface="Accordance" panose="00000400000000000000" pitchFamily="2" charset="-78"/>
                <a:cs typeface="Accordance" panose="00000400000000000000" pitchFamily="2" charset="-78"/>
              </a:rPr>
              <a:t>مُخَلِّص العالَم</a:t>
            </a:r>
            <a:r>
              <a:rPr lang="ar-JO" sz="1200" b="0" kern="0" dirty="0">
                <a:solidFill>
                  <a:srgbClr val="000000"/>
                </a:solidFill>
                <a:latin typeface="Accordance" panose="00000400000000000000" pitchFamily="2" charset="-78"/>
                <a:ea typeface="Accordance" panose="00000400000000000000" pitchFamily="2" charset="-78"/>
                <a:cs typeface="Accordance" panose="00000400000000000000" pitchFamily="2" charset="-78"/>
              </a:rPr>
              <a:t>– لكن هل تحتاج أن تكون </a:t>
            </a:r>
            <a:r>
              <a:rPr lang="ar-JO" sz="1200" b="0" kern="0" dirty="0">
                <a:solidFill>
                  <a:srgbClr val="000000"/>
                </a:solidFill>
                <a:latin typeface="Traditional Arabic" panose="02020603050405020304" pitchFamily="18" charset="-78"/>
                <a:ea typeface="Accordance" panose="00000400000000000000" pitchFamily="2" charset="-78"/>
                <a:cs typeface="Accordance" panose="00000400000000000000" pitchFamily="2" charset="-78"/>
              </a:rPr>
              <a:t>متأكِّداً</a:t>
            </a:r>
            <a:r>
              <a:rPr lang="ar-JO" sz="1200" b="0" kern="0" dirty="0">
                <a:solidFill>
                  <a:srgbClr val="000000"/>
                </a:solidFill>
                <a:latin typeface="Accordance" panose="00000400000000000000" pitchFamily="2" charset="-78"/>
                <a:ea typeface="Accordance" panose="00000400000000000000" pitchFamily="2" charset="-78"/>
                <a:cs typeface="Accordance" panose="00000400000000000000" pitchFamily="2" charset="-78"/>
              </a:rPr>
              <a:t> وثابتاً في حقيقة أنَّه مُخَلِّصك </a:t>
            </a:r>
            <a:r>
              <a:rPr lang="ar-JO" sz="1200" b="0" kern="0" dirty="0">
                <a:solidFill>
                  <a:srgbClr val="FF0000"/>
                </a:solidFill>
                <a:latin typeface="Accordance" panose="00000400000000000000" pitchFamily="2" charset="-78"/>
                <a:ea typeface="Accordance" panose="00000400000000000000" pitchFamily="2" charset="-78"/>
                <a:cs typeface="Accordance" panose="00000400000000000000" pitchFamily="2" charset="-78"/>
              </a:rPr>
              <a:t>أنت</a:t>
            </a:r>
            <a:r>
              <a:rPr lang="ar-JO" sz="1200" b="0" kern="0" dirty="0">
                <a:solidFill>
                  <a:srgbClr val="000000"/>
                </a:solidFill>
                <a:latin typeface="Accordance" panose="00000400000000000000" pitchFamily="2" charset="-78"/>
                <a:ea typeface="Accordance" panose="00000400000000000000" pitchFamily="2" charset="-78"/>
                <a:cs typeface="Accordance" panose="00000400000000000000" pitchFamily="2" charset="-78"/>
              </a:rPr>
              <a:t>؟</a:t>
            </a:r>
          </a:p>
        </p:txBody>
      </p:sp>
    </p:spTree>
    <p:extLst>
      <p:ext uri="{BB962C8B-B14F-4D97-AF65-F5344CB8AC3E}">
        <p14:creationId xmlns:p14="http://schemas.microsoft.com/office/powerpoint/2010/main" val="2729637507"/>
      </p:ext>
    </p:extLst>
  </p:cSld>
  <p:clrMapOvr>
    <a:masterClrMapping/>
  </p:clrMapOvr>
</p:notes>
</file>

<file path=ppt/notesSlides/notesSlide3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type="none" w="lg" len="lg"/>
              </a14:hiddenLine>
            </a:ext>
          </a:extLst>
        </p:spPr>
        <p:txBody>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63B0874B-D723-4F44-B2DB-AF30269199E9}" type="slidenum">
              <a:rPr kumimoji="0" lang="en-GB" sz="1200" b="0" i="0" u="none" strike="noStrike" kern="1200" cap="none" spc="0" normalizeH="0" baseline="0" noProof="0">
                <a:ln>
                  <a:noFill/>
                </a:ln>
                <a:solidFill>
                  <a:srgbClr val="FFFFFF"/>
                </a:solidFill>
                <a:effectLst/>
                <a:uLnTx/>
                <a:uFillTx/>
                <a:latin typeface="Comic Sans MS"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377</a:t>
            </a:fld>
            <a:endParaRPr kumimoji="0" lang="en-GB" sz="1200" b="0" i="0" u="none" strike="noStrike" kern="1200" cap="none" spc="0" normalizeH="0" baseline="0" noProof="0">
              <a:ln>
                <a:noFill/>
              </a:ln>
              <a:solidFill>
                <a:srgbClr val="FFFFFF"/>
              </a:solidFill>
              <a:effectLst/>
              <a:uLnTx/>
              <a:uFillTx/>
              <a:latin typeface="Comic Sans MS" charset="0"/>
              <a:ea typeface="ＭＳ Ｐゴシック" charset="0"/>
            </a:endParaRPr>
          </a:p>
        </p:txBody>
      </p:sp>
      <p:sp>
        <p:nvSpPr>
          <p:cNvPr id="95234" name="Rectangle 1026"/>
          <p:cNvSpPr>
            <a:spLocks noGrp="1" noRot="1" noChangeAspect="1" noChangeArrowheads="1"/>
          </p:cNvSpPr>
          <p:nvPr>
            <p:ph type="sldImg"/>
          </p:nvPr>
        </p:nvSpPr>
        <p:spPr>
          <a:solidFill>
            <a:srgbClr val="FFFFFF"/>
          </a:solidFill>
          <a:ln/>
        </p:spPr>
      </p:sp>
      <p:sp>
        <p:nvSpPr>
          <p:cNvPr id="95235" name="Rectangle 1027"/>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endParaRPr lang="en-US" dirty="0"/>
          </a:p>
        </p:txBody>
      </p:sp>
    </p:spTree>
    <p:extLst>
      <p:ext uri="{BB962C8B-B14F-4D97-AF65-F5344CB8AC3E}">
        <p14:creationId xmlns:p14="http://schemas.microsoft.com/office/powerpoint/2010/main" val="1011462169"/>
      </p:ext>
    </p:extLst>
  </p:cSld>
  <p:clrMapOvr>
    <a:masterClrMapping/>
  </p:clrMapOvr>
</p:notes>
</file>

<file path=ppt/notesSlides/notesSlide3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7"/>
          <p:cNvSpPr>
            <a:spLocks noGrp="1" noChangeArrowheads="1"/>
          </p:cNvSpPr>
          <p:nvPr>
            <p:ph type="sldNum" sz="quarter" idx="5"/>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fld id="{6A2EDCEA-0CB3-DA48-9F73-F780BAA943B6}" type="slidenum">
              <a:rPr kumimoji="0" lang="en-US" sz="1200" b="0" i="0" u="none" strike="noStrike" kern="1200" cap="none" spc="0" normalizeH="0" baseline="0" noProof="0">
                <a:ln>
                  <a:noFill/>
                </a:ln>
                <a:solidFill>
                  <a:srgbClr val="000000"/>
                </a:solidFill>
                <a:effectLst/>
                <a:uLnTx/>
                <a:uFillTx/>
                <a:latin typeface="Times New Roman" charset="0"/>
                <a:ea typeface="ＭＳ Ｐゴシック" charset="0"/>
              </a:rPr>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t>379</a:t>
            </a:fld>
            <a:endParaRPr kumimoji="0" lang="en-US" sz="1200" b="0" i="0" u="none" strike="noStrike" kern="1200" cap="none" spc="0" normalizeH="0" baseline="0" noProof="0">
              <a:ln>
                <a:noFill/>
              </a:ln>
              <a:solidFill>
                <a:srgbClr val="000000"/>
              </a:solidFill>
              <a:effectLst/>
              <a:uLnTx/>
              <a:uFillTx/>
              <a:latin typeface="Times New Roman" charset="0"/>
              <a:ea typeface="ＭＳ Ｐゴシック" charset="0"/>
            </a:endParaRPr>
          </a:p>
        </p:txBody>
      </p:sp>
      <p:sp>
        <p:nvSpPr>
          <p:cNvPr id="100354" name="Rectangle 2"/>
          <p:cNvSpPr>
            <a:spLocks noGrp="1" noRot="1" noChangeAspect="1" noChangeArrowheads="1"/>
          </p:cNvSpPr>
          <p:nvPr>
            <p:ph type="sldImg"/>
          </p:nvPr>
        </p:nvSpPr>
        <p:spPr>
          <a:solidFill>
            <a:srgbClr val="FFFFFF"/>
          </a:solidFill>
          <a:ln/>
        </p:spPr>
      </p:sp>
      <p:sp>
        <p:nvSpPr>
          <p:cNvPr id="100355" name="Rectangle 3"/>
          <p:cNvSpPr>
            <a:spLocks noGrp="1" noChangeArrowheads="1"/>
          </p:cNvSpPr>
          <p:nvPr>
            <p:ph type="body" idx="1"/>
          </p:nvPr>
        </p:nvSpPr>
        <p:spPr>
          <a:solidFill>
            <a:srgbClr val="FFFFFF"/>
          </a:solidFill>
          <a:ln>
            <a:solidFill>
              <a:srgbClr val="000000"/>
            </a:solidFill>
          </a:ln>
          <a:extLst>
            <a:ext uri="{FAA26D3D-D897-4be2-8F04-BA451C77F1D7}">
              <ma14:placeholderFlag xmlns="" xmlns:ma14="http://schemas.microsoft.com/office/mac/drawingml/2011/main" val="1"/>
            </a:ext>
          </a:extLst>
        </p:spPr>
        <p:txBody>
          <a:bodyPr/>
          <a:lstStyle/>
          <a:p>
            <a:pPr eaLnBrk="1" hangingPunct="1"/>
            <a:r>
              <a:rPr lang="en-US" sz="1200" dirty="0">
                <a:solidFill>
                  <a:srgbClr val="FFFFFF"/>
                </a:solidFill>
                <a:ea typeface="ＭＳ Ｐゴシック" charset="0"/>
              </a:rPr>
              <a:t>NP NT Preaching (np) Arabic</a:t>
            </a:r>
            <a:endParaRPr lang="en-US" dirty="0">
              <a:ea typeface="ＭＳ Ｐゴシック" charset="0"/>
              <a:cs typeface="ＭＳ Ｐゴシック" charset="0"/>
            </a:endParaRPr>
          </a:p>
        </p:txBody>
      </p:sp>
    </p:spTree>
    <p:extLst>
      <p:ext uri="{BB962C8B-B14F-4D97-AF65-F5344CB8AC3E}">
        <p14:creationId xmlns:p14="http://schemas.microsoft.com/office/powerpoint/2010/main" val="913992999"/>
      </p:ext>
    </p:extLst>
  </p:cSld>
  <p:clrMapOvr>
    <a:masterClrMapping/>
  </p:clrMapOvr>
</p:notes>
</file>

<file path=ppt/notesSlides/notesSlide3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2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C574DEDA-6AFB-0149-99EB-49641F92C5B4}" type="slidenum">
              <a:rPr lang="en-US" sz="1200">
                <a:latin typeface="Arial" panose="020B0604020202020204" pitchFamily="34" charset="0"/>
              </a:rPr>
              <a:pPr/>
              <a:t>380</a:t>
            </a:fld>
            <a:endParaRPr lang="en-US" sz="1200" dirty="0">
              <a:latin typeface="Arial" panose="020B0604020202020204" pitchFamily="34" charset="0"/>
            </a:endParaRPr>
          </a:p>
        </p:txBody>
      </p:sp>
      <p:sp>
        <p:nvSpPr>
          <p:cNvPr id="440322" name="Rectangle 2"/>
          <p:cNvSpPr>
            <a:spLocks noGrp="1" noRot="1" noChangeAspect="1" noChangeArrowheads="1"/>
          </p:cNvSpPr>
          <p:nvPr>
            <p:ph type="sldImg"/>
          </p:nvPr>
        </p:nvSpPr>
        <p:spPr>
          <a:solidFill>
            <a:srgbClr val="FFFFFF"/>
          </a:solidFill>
          <a:ln/>
        </p:spPr>
      </p:sp>
      <p:sp>
        <p:nvSpPr>
          <p:cNvPr id="440323" name="Rectangle 3"/>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pPr eaLnBrk="1" hangingPunct="1"/>
            <a:endParaRPr lang="en-US" dirty="0">
              <a:ea typeface="ＭＳ Ｐゴシック" charset="0"/>
              <a:cs typeface="ＭＳ Ｐゴシック" charset="0"/>
            </a:endParaRPr>
          </a:p>
        </p:txBody>
      </p:sp>
    </p:spTree>
  </p:cSld>
  <p:clrMapOvr>
    <a:masterClrMapping/>
  </p:clrMapOvr>
</p:notes>
</file>

<file path=ppt/notesSlides/notesSlide3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0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EA4084D3-237C-E84E-AD82-210D8D6F2F76}" type="slidenum">
              <a:rPr lang="en-US" sz="1200">
                <a:latin typeface="Arial" panose="020B0604020202020204" pitchFamily="34" charset="0"/>
              </a:rPr>
              <a:pPr/>
              <a:t>381</a:t>
            </a:fld>
            <a:endParaRPr lang="en-US" sz="1200" dirty="0">
              <a:latin typeface="Arial" panose="020B0604020202020204" pitchFamily="34" charset="0"/>
            </a:endParaRPr>
          </a:p>
        </p:txBody>
      </p:sp>
      <p:sp>
        <p:nvSpPr>
          <p:cNvPr id="460802" name="Rectangle 2"/>
          <p:cNvSpPr>
            <a:spLocks noGrp="1" noRot="1" noChangeAspect="1" noChangeArrowheads="1"/>
          </p:cNvSpPr>
          <p:nvPr>
            <p:ph type="sldImg"/>
          </p:nvPr>
        </p:nvSpPr>
        <p:spPr>
          <a:solidFill>
            <a:srgbClr val="FFFFFF"/>
          </a:solidFill>
          <a:ln/>
        </p:spPr>
      </p:sp>
      <p:sp>
        <p:nvSpPr>
          <p:cNvPr id="460803" name="Rectangle 3"/>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pPr eaLnBrk="1" hangingPunct="1"/>
            <a:endParaRPr lang="en-US" dirty="0">
              <a:ea typeface="ＭＳ Ｐゴシック" charset="0"/>
              <a:cs typeface="ＭＳ Ｐゴシック" charset="0"/>
            </a:endParaRPr>
          </a:p>
        </p:txBody>
      </p:sp>
    </p:spTree>
  </p:cSld>
  <p:clrMapOvr>
    <a:masterClrMapping/>
  </p:clrMapOvr>
</p:notes>
</file>

<file path=ppt/notesSlides/notesSlide3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7"/>
          <p:cNvSpPr>
            <a:spLocks noGrp="1" noChangeArrowheads="1"/>
          </p:cNvSpPr>
          <p:nvPr>
            <p:ph type="sldNum" sz="quarter" idx="5"/>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fld id="{6A2EDCEA-0CB3-DA48-9F73-F780BAA943B6}" type="slidenum">
              <a:rPr kumimoji="0" lang="en-US" sz="1200" b="0" i="0" u="none" strike="noStrike" kern="1200" cap="none" spc="0" normalizeH="0" baseline="0" noProof="0">
                <a:ln>
                  <a:noFill/>
                </a:ln>
                <a:solidFill>
                  <a:srgbClr val="000000"/>
                </a:solidFill>
                <a:effectLst/>
                <a:uLnTx/>
                <a:uFillTx/>
                <a:latin typeface="Times New Roman" charset="0"/>
                <a:ea typeface="ＭＳ Ｐゴシック" charset="0"/>
              </a:rPr>
              <a:pPr marL="0" marR="0" lvl="0" indent="0" algn="r" defTabSz="449263" rtl="0" eaLnBrk="1" fontAlgn="base" latinLnBrk="0" hangingPunct="1">
                <a:lnSpc>
                  <a:spcPct val="100000"/>
                </a:lnSpc>
                <a:spcBef>
                  <a:spcPct val="0"/>
                </a:spcBef>
                <a:spcAft>
                  <a:spcPct val="0"/>
                </a:spcAft>
                <a:buClr>
                  <a:srgbClr val="000000"/>
                </a:buClr>
                <a:buSzPct val="100000"/>
                <a:buFont typeface="Calibri" charset="0"/>
                <a:buNone/>
                <a:tabLst>
                  <a:tab pos="723900" algn="l"/>
                  <a:tab pos="1447800" algn="l"/>
                  <a:tab pos="2171700" algn="l"/>
                  <a:tab pos="2895600" algn="l"/>
                </a:tabLst>
                <a:defRPr/>
              </a:pPr>
              <a:t>382</a:t>
            </a:fld>
            <a:endParaRPr kumimoji="0" lang="en-US" sz="1200" b="0" i="0" u="none" strike="noStrike" kern="1200" cap="none" spc="0" normalizeH="0" baseline="0" noProof="0">
              <a:ln>
                <a:noFill/>
              </a:ln>
              <a:solidFill>
                <a:srgbClr val="000000"/>
              </a:solidFill>
              <a:effectLst/>
              <a:uLnTx/>
              <a:uFillTx/>
              <a:latin typeface="Times New Roman" charset="0"/>
              <a:ea typeface="ＭＳ Ｐゴシック" charset="0"/>
            </a:endParaRPr>
          </a:p>
        </p:txBody>
      </p:sp>
      <p:sp>
        <p:nvSpPr>
          <p:cNvPr id="100354" name="Rectangle 2"/>
          <p:cNvSpPr>
            <a:spLocks noGrp="1" noRot="1" noChangeAspect="1" noChangeArrowheads="1"/>
          </p:cNvSpPr>
          <p:nvPr>
            <p:ph type="sldImg"/>
          </p:nvPr>
        </p:nvSpPr>
        <p:spPr>
          <a:solidFill>
            <a:srgbClr val="FFFFFF"/>
          </a:solidFill>
          <a:ln/>
        </p:spPr>
      </p:sp>
      <p:sp>
        <p:nvSpPr>
          <p:cNvPr id="100355" name="Rectangle 3"/>
          <p:cNvSpPr>
            <a:spLocks noGrp="1" noChangeArrowheads="1"/>
          </p:cNvSpPr>
          <p:nvPr>
            <p:ph type="body" idx="1"/>
          </p:nvPr>
        </p:nvSpPr>
        <p:spPr>
          <a:solidFill>
            <a:srgbClr val="FFFFFF"/>
          </a:solidFill>
          <a:ln>
            <a:solidFill>
              <a:srgbClr val="000000"/>
            </a:solidFill>
          </a:ln>
          <a:extLst>
            <a:ext uri="{FAA26D3D-D897-4be2-8F04-BA451C77F1D7}">
              <ma14:placeholderFlag xmlns="" xmlns:ma14="http://schemas.microsoft.com/office/mac/drawingml/2011/main" val="1"/>
            </a:ext>
          </a:extLst>
        </p:spPr>
        <p:txBody>
          <a:bodyPr/>
          <a:lstStyle/>
          <a:p>
            <a:pPr eaLnBrk="1" hangingPunct="1"/>
            <a:r>
              <a:rPr lang="en-US" sz="1200" dirty="0">
                <a:solidFill>
                  <a:srgbClr val="FFFFFF"/>
                </a:solidFill>
                <a:ea typeface="ＭＳ Ｐゴシック" charset="0"/>
              </a:rPr>
              <a:t>NT Survey (ns) Arabic</a:t>
            </a:r>
            <a:endParaRPr lang="en-US" dirty="0">
              <a:ea typeface="ＭＳ Ｐゴシック" charset="0"/>
              <a:cs typeface="ＭＳ Ｐゴシック" charset="0"/>
            </a:endParaRPr>
          </a:p>
        </p:txBody>
      </p:sp>
    </p:spTree>
    <p:extLst>
      <p:ext uri="{BB962C8B-B14F-4D97-AF65-F5344CB8AC3E}">
        <p14:creationId xmlns:p14="http://schemas.microsoft.com/office/powerpoint/2010/main" val="21820354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6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4.jpeg"/><Relationship Id="rId1" Type="http://schemas.openxmlformats.org/officeDocument/2006/relationships/slideMaster" Target="../slideMasters/slideMaster37.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459.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466.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467.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469.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474.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476.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477.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478.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479.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480.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482.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483.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484.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485.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487.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488.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489.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490.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491.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492.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493.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494.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495.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496.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497.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498.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499.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00.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01.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02.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03.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04.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05.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06.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07.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08.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09.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10.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11.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12.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13.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14.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15.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16.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17.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18.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19.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20.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21.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22.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23.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24.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25.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26.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27.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2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2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30.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31.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32.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33.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34.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35.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36.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37.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3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3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40.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41.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42.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43.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44.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45.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46.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47.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48.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49.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50.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51.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52.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53.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54.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55.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56.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57.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58.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59.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60.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61.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62.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63.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64.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65.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66.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67.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68.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69.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70.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71.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72.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73.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74.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75.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76.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77.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78.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79.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80.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81.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lvl1pPr>
              <a:defRPr b="1" i="0">
                <a:latin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1"/>
            <a:ext cx="6400800" cy="1752600"/>
          </a:xfrm>
        </p:spPr>
        <p:txBody>
          <a:bodyPr/>
          <a:lstStyle>
            <a:lvl1pPr marL="0" indent="0" algn="ctr">
              <a:buNone/>
              <a:defRPr b="1" i="0">
                <a:latin typeface="Arial" panose="020B0604020202020204" pitchFamily="34" charset="0"/>
              </a:defRPr>
            </a:lvl1pPr>
            <a:lvl2pPr marL="457042" indent="0" algn="ctr">
              <a:buNone/>
              <a:defRPr/>
            </a:lvl2pPr>
            <a:lvl3pPr marL="914085" indent="0" algn="ctr">
              <a:buNone/>
              <a:defRPr/>
            </a:lvl3pPr>
            <a:lvl4pPr marL="1371124" indent="0" algn="ctr">
              <a:buNone/>
              <a:defRPr/>
            </a:lvl4pPr>
            <a:lvl5pPr marL="1828170" indent="0" algn="ctr">
              <a:buNone/>
              <a:defRPr/>
            </a:lvl5pPr>
            <a:lvl6pPr marL="2285205" indent="0" algn="ctr">
              <a:buNone/>
              <a:defRPr/>
            </a:lvl6pPr>
            <a:lvl7pPr marL="2742248" indent="0" algn="ctr">
              <a:buNone/>
              <a:defRPr/>
            </a:lvl7pPr>
            <a:lvl8pPr marL="3199289" indent="0" algn="ctr">
              <a:buNone/>
              <a:defRPr/>
            </a:lvl8pPr>
            <a:lvl9pPr marL="3656328" indent="0" algn="ctr">
              <a:buNone/>
              <a:defRPr/>
            </a:lvl9pPr>
          </a:lstStyle>
          <a:p>
            <a:r>
              <a:rPr lang="en-US" dirty="0"/>
              <a:t>Click to edit Master subtitle style</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19FA47A7-B5F9-1447-A770-82A9547AB5C9}" type="slidenum">
              <a:rPr lang="en-US" smtClean="0"/>
              <a:pPr>
                <a:defRPr/>
              </a:pPr>
              <a:t>‹#›</a:t>
            </a:fld>
            <a:endParaRPr lang="en-US" dirty="0"/>
          </a:p>
        </p:txBody>
      </p:sp>
    </p:spTree>
    <p:extLst>
      <p:ext uri="{BB962C8B-B14F-4D97-AF65-F5344CB8AC3E}">
        <p14:creationId xmlns:p14="http://schemas.microsoft.com/office/powerpoint/2010/main" val="3214673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730275A0-BDA1-054B-9A53-DBFFF60E10AF}" type="slidenum">
              <a:rPr lang="en-US" smtClean="0"/>
              <a:pPr>
                <a:defRPr/>
              </a:pPr>
              <a:t>‹#›</a:t>
            </a:fld>
            <a:endParaRPr lang="en-US" dirty="0"/>
          </a:p>
        </p:txBody>
      </p:sp>
    </p:spTree>
    <p:extLst>
      <p:ext uri="{BB962C8B-B14F-4D97-AF65-F5344CB8AC3E}">
        <p14:creationId xmlns:p14="http://schemas.microsoft.com/office/powerpoint/2010/main" val="909774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b="1" i="0">
                <a:latin typeface="Arial" panose="020B0604020202020204" pitchFamily="34" charset="0"/>
              </a:defRPr>
            </a:lvl1pPr>
            <a:lvl2pPr marL="457042" indent="0">
              <a:buNone/>
              <a:defRPr sz="1800"/>
            </a:lvl2pPr>
            <a:lvl3pPr marL="914085" indent="0">
              <a:buNone/>
              <a:defRPr sz="1600"/>
            </a:lvl3pPr>
            <a:lvl4pPr marL="1371124" indent="0">
              <a:buNone/>
              <a:defRPr sz="1400"/>
            </a:lvl4pPr>
            <a:lvl5pPr marL="1828170" indent="0">
              <a:buNone/>
              <a:defRPr sz="1400"/>
            </a:lvl5pPr>
            <a:lvl6pPr marL="2285205" indent="0">
              <a:buNone/>
              <a:defRPr sz="1400"/>
            </a:lvl6pPr>
            <a:lvl7pPr marL="2742248" indent="0">
              <a:buNone/>
              <a:defRPr sz="1400"/>
            </a:lvl7pPr>
            <a:lvl8pPr marL="3199289" indent="0">
              <a:buNone/>
              <a:defRPr sz="1400"/>
            </a:lvl8pPr>
            <a:lvl9pPr marL="3656328" indent="0">
              <a:buNone/>
              <a:defRPr sz="1400"/>
            </a:lvl9pPr>
          </a:lstStyle>
          <a:p>
            <a:pPr lvl="0"/>
            <a:r>
              <a:rPr lang="en-US" dirty="0"/>
              <a:t>Click to edit Master text styles</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28222ABA-429C-084B-B8B1-7D065AB64070}" type="slidenum">
              <a:rPr lang="en-US" smtClean="0"/>
              <a:pPr>
                <a:defRPr/>
              </a:pPr>
              <a:t>‹#›</a:t>
            </a:fld>
            <a:endParaRPr lang="en-US" dirty="0"/>
          </a:p>
        </p:txBody>
      </p:sp>
    </p:spTree>
    <p:extLst>
      <p:ext uri="{BB962C8B-B14F-4D97-AF65-F5344CB8AC3E}">
        <p14:creationId xmlns:p14="http://schemas.microsoft.com/office/powerpoint/2010/main" val="1127386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981200"/>
            <a:ext cx="3810000" cy="4114800"/>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ABF5A7BC-9CF1-F34B-A58E-6CA85B77612F}" type="slidenum">
              <a:rPr lang="en-US" smtClean="0"/>
              <a:pPr>
                <a:defRPr/>
              </a:pPr>
              <a:t>‹#›</a:t>
            </a:fld>
            <a:endParaRPr lang="en-US" dirty="0"/>
          </a:p>
        </p:txBody>
      </p:sp>
    </p:spTree>
    <p:extLst>
      <p:ext uri="{BB962C8B-B14F-4D97-AF65-F5344CB8AC3E}">
        <p14:creationId xmlns:p14="http://schemas.microsoft.com/office/powerpoint/2010/main" val="2890584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defRPr>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32" y="1535113"/>
            <a:ext cx="4041775" cy="639762"/>
          </a:xfrm>
        </p:spPr>
        <p:txBody>
          <a:bodyPr anchor="b"/>
          <a:lstStyle>
            <a:lvl1pPr marL="0" indent="0">
              <a:buNone/>
              <a:defRPr sz="2400" b="1" i="0">
                <a:latin typeface="Arial" panose="020B0604020202020204" pitchFamily="34" charset="0"/>
              </a:defRPr>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32" y="2174875"/>
            <a:ext cx="4041775"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8"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9"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FA2A8052-1A02-7746-A752-0E77E9AEDC03}" type="slidenum">
              <a:rPr lang="en-US" smtClean="0"/>
              <a:pPr>
                <a:defRPr/>
              </a:pPr>
              <a:t>‹#›</a:t>
            </a:fld>
            <a:endParaRPr lang="en-US" dirty="0"/>
          </a:p>
        </p:txBody>
      </p:sp>
    </p:spTree>
    <p:extLst>
      <p:ext uri="{BB962C8B-B14F-4D97-AF65-F5344CB8AC3E}">
        <p14:creationId xmlns:p14="http://schemas.microsoft.com/office/powerpoint/2010/main" val="622505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4"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5"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23504487-D262-CD43-B084-3E6D8B87C50A}" type="slidenum">
              <a:rPr lang="en-US" smtClean="0"/>
              <a:pPr>
                <a:defRPr/>
              </a:pPr>
              <a:t>‹#›</a:t>
            </a:fld>
            <a:endParaRPr lang="en-US" dirty="0"/>
          </a:p>
        </p:txBody>
      </p:sp>
    </p:spTree>
    <p:extLst>
      <p:ext uri="{BB962C8B-B14F-4D97-AF65-F5344CB8AC3E}">
        <p14:creationId xmlns:p14="http://schemas.microsoft.com/office/powerpoint/2010/main" val="565227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3"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4"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A5DEE8C4-B124-1645-808D-5D84E4A4CCD4}" type="slidenum">
              <a:rPr lang="en-US" smtClean="0"/>
              <a:pPr>
                <a:defRPr/>
              </a:pPr>
              <a:t>‹#›</a:t>
            </a:fld>
            <a:endParaRPr lang="en-US" dirty="0"/>
          </a:p>
        </p:txBody>
      </p:sp>
    </p:spTree>
    <p:extLst>
      <p:ext uri="{BB962C8B-B14F-4D97-AF65-F5344CB8AC3E}">
        <p14:creationId xmlns:p14="http://schemas.microsoft.com/office/powerpoint/2010/main" val="3644625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7" y="273050"/>
            <a:ext cx="3008313" cy="1162050"/>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7"/>
            <a:ext cx="5111750" cy="5853113"/>
          </a:xfrm>
        </p:spPr>
        <p:txBody>
          <a:bodyPr/>
          <a:lstStyle>
            <a:lvl1pPr>
              <a:defRPr sz="3200" b="1" i="0">
                <a:latin typeface="Arial" panose="020B0604020202020204" pitchFamily="34" charset="0"/>
              </a:defRPr>
            </a:lvl1pPr>
            <a:lvl2pPr>
              <a:defRPr sz="2800" b="1" i="0">
                <a:latin typeface="Arial" panose="020B0604020202020204" pitchFamily="34" charset="0"/>
              </a:defRPr>
            </a:lvl2pPr>
            <a:lvl3pPr>
              <a:defRPr sz="2400" b="1" i="0">
                <a:latin typeface="Arial" panose="020B0604020202020204" pitchFamily="34" charset="0"/>
              </a:defRPr>
            </a:lvl3pPr>
            <a:lvl4pPr>
              <a:defRPr sz="2000" b="1" i="0">
                <a:latin typeface="Arial" panose="020B0604020202020204" pitchFamily="34" charset="0"/>
              </a:defRPr>
            </a:lvl4pPr>
            <a:lvl5pPr>
              <a:defRPr sz="2000" b="1" i="0">
                <a:latin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7" y="1435101"/>
            <a:ext cx="3008313" cy="4691063"/>
          </a:xfrm>
        </p:spPr>
        <p:txBody>
          <a:bodyPr/>
          <a:lstStyle>
            <a:lvl1pPr marL="0" indent="0">
              <a:buNone/>
              <a:defRPr sz="1400" b="1" i="0">
                <a:latin typeface="Arial" panose="020B0604020202020204" pitchFamily="34" charset="0"/>
              </a:defRPr>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29339B26-98E2-8F43-B0B1-7E5730A0A16A}" type="slidenum">
              <a:rPr lang="en-US" smtClean="0"/>
              <a:pPr>
                <a:defRPr/>
              </a:pPr>
              <a:t>‹#›</a:t>
            </a:fld>
            <a:endParaRPr lang="en-US" dirty="0"/>
          </a:p>
        </p:txBody>
      </p:sp>
    </p:spTree>
    <p:extLst>
      <p:ext uri="{BB962C8B-B14F-4D97-AF65-F5344CB8AC3E}">
        <p14:creationId xmlns:p14="http://schemas.microsoft.com/office/powerpoint/2010/main" val="26312577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defRPr>
            </a:lvl1pPr>
            <a:lvl2pPr marL="457042" indent="0">
              <a:buNone/>
              <a:defRPr sz="2800"/>
            </a:lvl2pPr>
            <a:lvl3pPr marL="914085" indent="0">
              <a:buNone/>
              <a:defRPr sz="2400"/>
            </a:lvl3pPr>
            <a:lvl4pPr marL="1371124" indent="0">
              <a:buNone/>
              <a:defRPr sz="2000"/>
            </a:lvl4pPr>
            <a:lvl5pPr marL="1828170" indent="0">
              <a:buNone/>
              <a:defRPr sz="2000"/>
            </a:lvl5pPr>
            <a:lvl6pPr marL="2285205" indent="0">
              <a:buNone/>
              <a:defRPr sz="2000"/>
            </a:lvl6pPr>
            <a:lvl7pPr marL="2742248" indent="0">
              <a:buNone/>
              <a:defRPr sz="2000"/>
            </a:lvl7pPr>
            <a:lvl8pPr marL="3199289" indent="0">
              <a:buNone/>
              <a:defRPr sz="2000"/>
            </a:lvl8pPr>
            <a:lvl9pPr marL="3656328"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defRPr>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BC992E25-B87F-534A-BDA0-5CB0D60FEC3A}" type="slidenum">
              <a:rPr lang="en-US" smtClean="0"/>
              <a:pPr>
                <a:defRPr/>
              </a:pPr>
              <a:t>‹#›</a:t>
            </a:fld>
            <a:endParaRPr lang="en-US" dirty="0"/>
          </a:p>
        </p:txBody>
      </p:sp>
    </p:spTree>
    <p:extLst>
      <p:ext uri="{BB962C8B-B14F-4D97-AF65-F5344CB8AC3E}">
        <p14:creationId xmlns:p14="http://schemas.microsoft.com/office/powerpoint/2010/main" val="37630308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04BF7C9F-4E63-5E42-ACD9-757C183AD683}" type="slidenum">
              <a:rPr lang="en-US" smtClean="0"/>
              <a:pPr>
                <a:defRPr/>
              </a:pPr>
              <a:t>‹#›</a:t>
            </a:fld>
            <a:endParaRPr lang="en-US" dirty="0"/>
          </a:p>
        </p:txBody>
      </p:sp>
    </p:spTree>
    <p:extLst>
      <p:ext uri="{BB962C8B-B14F-4D97-AF65-F5344CB8AC3E}">
        <p14:creationId xmlns:p14="http://schemas.microsoft.com/office/powerpoint/2010/main" val="980459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443AAEEF-4FBF-0448-87B9-D23FF78581EE}" type="slidenum">
              <a:rPr lang="en-US" smtClean="0"/>
              <a:pPr>
                <a:defRPr/>
              </a:pPr>
              <a:t>‹#›</a:t>
            </a:fld>
            <a:endParaRPr lang="en-US" dirty="0"/>
          </a:p>
        </p:txBody>
      </p:sp>
    </p:spTree>
    <p:extLst>
      <p:ext uri="{BB962C8B-B14F-4D97-AF65-F5344CB8AC3E}">
        <p14:creationId xmlns:p14="http://schemas.microsoft.com/office/powerpoint/2010/main" val="1222729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rotWithShape="0">
          <a:gsLst>
            <a:gs pos="0">
              <a:schemeClr val="bg2"/>
            </a:gs>
            <a:gs pos="50000">
              <a:schemeClr val="bg1"/>
            </a:gs>
            <a:gs pos="100000">
              <a:schemeClr val="bg2"/>
            </a:gs>
          </a:gsLst>
          <a:lin ang="0" scaled="1"/>
        </a:gradFill>
        <a:effectLst>
          <a:outerShdw blurRad="63500" dist="107763" dir="2700000" algn="ctr" rotWithShape="0">
            <a:srgbClr val="000000">
              <a:alpha val="74998"/>
            </a:srgbClr>
          </a:outerShdw>
        </a:effectLst>
      </p:bgPr>
    </p:bg>
    <p:spTree>
      <p:nvGrpSpPr>
        <p:cNvPr id="1" name=""/>
        <p:cNvGrpSpPr/>
        <p:nvPr/>
      </p:nvGrpSpPr>
      <p:grpSpPr>
        <a:xfrm>
          <a:off x="0" y="0"/>
          <a:ext cx="0" cy="0"/>
          <a:chOff x="0" y="0"/>
          <a:chExt cx="0" cy="0"/>
        </a:xfrm>
      </p:grpSpPr>
      <p:grpSp>
        <p:nvGrpSpPr>
          <p:cNvPr id="4" name="Group 2"/>
          <p:cNvGrpSpPr>
            <a:grpSpLocks/>
          </p:cNvGrpSpPr>
          <p:nvPr/>
        </p:nvGrpSpPr>
        <p:grpSpPr bwMode="auto">
          <a:xfrm>
            <a:off x="0" y="7"/>
            <a:ext cx="9144000" cy="6918325"/>
            <a:chOff x="0" y="0"/>
            <a:chExt cx="5760" cy="4358"/>
          </a:xfrm>
        </p:grpSpPr>
        <p:sp>
          <p:nvSpPr>
            <p:cNvPr id="5" name="Rectangle 3"/>
            <p:cNvSpPr>
              <a:spLocks noChangeArrowheads="1"/>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w="9525">
              <a:noFill/>
              <a:miter lim="800000"/>
              <a:headEnd/>
              <a:tailEnd/>
            </a:ln>
          </p:spPr>
          <p:txBody>
            <a:bodyPr wrap="none" anchor="ctr"/>
            <a:lstStyle/>
            <a:p>
              <a:pPr>
                <a:defRPr/>
              </a:pPr>
              <a:endParaRPr lang="en-US" b="1" i="0" dirty="0">
                <a:latin typeface="Arial" panose="020B0604020202020204" pitchFamily="34" charset="0"/>
                <a:ea typeface="ＭＳ Ｐゴシック" charset="-128"/>
                <a:cs typeface="ＭＳ Ｐゴシック" charset="-128"/>
              </a:endParaRPr>
            </a:p>
          </p:txBody>
        </p:sp>
        <p:sp>
          <p:nvSpPr>
            <p:cNvPr id="6" name="Freeform 4"/>
            <p:cNvSpPr>
              <a:spLocks/>
            </p:cNvSpPr>
            <p:nvPr/>
          </p:nvSpPr>
          <p:spPr bwMode="invGray">
            <a:xfrm>
              <a:off x="0" y="0"/>
              <a:ext cx="5760" cy="1344"/>
            </a:xfrm>
            <a:custGeom>
              <a:avLst/>
              <a:gdLst/>
              <a:ahLst/>
              <a:cxnLst>
                <a:cxn ang="0">
                  <a:pos x="0" y="0"/>
                </a:cxn>
                <a:cxn ang="0">
                  <a:pos x="5760" y="0"/>
                </a:cxn>
                <a:cxn ang="0">
                  <a:pos x="5760" y="720"/>
                </a:cxn>
                <a:cxn ang="0">
                  <a:pos x="3600" y="624"/>
                </a:cxn>
                <a:cxn ang="0">
                  <a:pos x="0" y="1000"/>
                </a:cxn>
                <a:cxn ang="0">
                  <a:pos x="0" y="0"/>
                </a:cxn>
              </a:cxnLst>
              <a:rect l="0" t="0" r="r" b="b"/>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w="9525">
              <a:noFill/>
              <a:round/>
              <a:headEnd/>
              <a:tailEnd/>
            </a:ln>
          </p:spPr>
          <p:txBody>
            <a:bodyPr wrap="none" anchor="ctr"/>
            <a:lstStyle/>
            <a:p>
              <a:pPr>
                <a:defRPr/>
              </a:pPr>
              <a:endParaRPr lang="en-US" b="1" i="0" dirty="0">
                <a:latin typeface="Arial" panose="020B0604020202020204" pitchFamily="34" charset="0"/>
                <a:ea typeface="ＭＳ Ｐゴシック" charset="-128"/>
                <a:cs typeface="ＭＳ Ｐゴシック" charset="-128"/>
              </a:endParaRPr>
            </a:p>
          </p:txBody>
        </p:sp>
        <p:sp>
          <p:nvSpPr>
            <p:cNvPr id="7" name="Freeform 5"/>
            <p:cNvSpPr>
              <a:spLocks/>
            </p:cNvSpPr>
            <p:nvPr/>
          </p:nvSpPr>
          <p:spPr bwMode="invGray">
            <a:xfrm>
              <a:off x="0" y="733"/>
              <a:ext cx="5760" cy="3587"/>
            </a:xfrm>
            <a:custGeom>
              <a:avLst/>
              <a:gdLst/>
              <a:ahLst/>
              <a:cxnLst>
                <a:cxn ang="0">
                  <a:pos x="0" y="582"/>
                </a:cxn>
                <a:cxn ang="0">
                  <a:pos x="2640" y="267"/>
                </a:cxn>
                <a:cxn ang="0">
                  <a:pos x="3373" y="160"/>
                </a:cxn>
                <a:cxn ang="0">
                  <a:pos x="5760" y="358"/>
                </a:cxn>
                <a:cxn ang="0">
                  <a:pos x="5760" y="3587"/>
                </a:cxn>
                <a:cxn ang="0">
                  <a:pos x="0" y="3587"/>
                </a:cxn>
                <a:cxn ang="0">
                  <a:pos x="0" y="582"/>
                </a:cxn>
              </a:cxnLst>
              <a:rect l="0" t="0" r="r" b="b"/>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w="9525" cap="flat">
              <a:noFill/>
              <a:prstDash val="solid"/>
              <a:round/>
              <a:headEnd type="none" w="med" len="med"/>
              <a:tailEnd type="none" w="med" len="med"/>
            </a:ln>
            <a:effectLst/>
          </p:spPr>
          <p:txBody>
            <a:bodyPr wrap="none" anchor="ctr"/>
            <a:lstStyle/>
            <a:p>
              <a:pPr>
                <a:defRPr/>
              </a:pPr>
              <a:endParaRPr lang="en-US" b="1" i="0" dirty="0">
                <a:latin typeface="Arial" panose="020B0604020202020204" pitchFamily="34" charset="0"/>
                <a:ea typeface="ＭＳ Ｐゴシック" charset="-128"/>
                <a:cs typeface="ＭＳ Ｐゴシック" charset="-128"/>
              </a:endParaRPr>
            </a:p>
          </p:txBody>
        </p:sp>
        <p:sp>
          <p:nvSpPr>
            <p:cNvPr id="8" name="Freeform 6"/>
            <p:cNvSpPr>
              <a:spLocks/>
            </p:cNvSpPr>
            <p:nvPr/>
          </p:nvSpPr>
          <p:spPr bwMode="invGray">
            <a:xfrm>
              <a:off x="0" y="184"/>
              <a:ext cx="5760" cy="538"/>
            </a:xfrm>
            <a:custGeom>
              <a:avLst/>
              <a:gdLst/>
              <a:ah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0" t="0" r="r" b="b"/>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w="9525">
              <a:noFill/>
              <a:round/>
              <a:headEnd/>
              <a:tailEnd/>
            </a:ln>
          </p:spPr>
          <p:txBody>
            <a:bodyPr wrap="none" anchor="ctr"/>
            <a:lstStyle/>
            <a:p>
              <a:pPr>
                <a:defRPr/>
              </a:pPr>
              <a:endParaRPr lang="en-US" b="1" i="0" dirty="0">
                <a:latin typeface="Arial" panose="020B0604020202020204" pitchFamily="34" charset="0"/>
                <a:ea typeface="ＭＳ Ｐゴシック" charset="-128"/>
                <a:cs typeface="ＭＳ Ｐゴシック" charset="-128"/>
              </a:endParaRPr>
            </a:p>
          </p:txBody>
        </p:sp>
        <p:sp>
          <p:nvSpPr>
            <p:cNvPr id="9" name="Freeform 7"/>
            <p:cNvSpPr>
              <a:spLocks/>
            </p:cNvSpPr>
            <p:nvPr/>
          </p:nvSpPr>
          <p:spPr bwMode="hidden">
            <a:xfrm>
              <a:off x="0" y="1515"/>
              <a:ext cx="5760" cy="674"/>
            </a:xfrm>
            <a:custGeom>
              <a:avLst/>
              <a:gdLst/>
              <a:ah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0" t="0" r="r" b="b"/>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pPr>
                <a:defRPr/>
              </a:pPr>
              <a:endParaRPr lang="en-US" b="1" i="0" dirty="0">
                <a:latin typeface="Arial" panose="020B0604020202020204" pitchFamily="34" charset="0"/>
                <a:ea typeface="ＭＳ Ｐゴシック" charset="-128"/>
                <a:cs typeface="ＭＳ Ｐゴシック" charset="-128"/>
              </a:endParaRPr>
            </a:p>
          </p:txBody>
        </p:sp>
        <p:sp>
          <p:nvSpPr>
            <p:cNvPr id="10" name="Freeform 8"/>
            <p:cNvSpPr>
              <a:spLocks/>
            </p:cNvSpPr>
            <p:nvPr/>
          </p:nvSpPr>
          <p:spPr bwMode="white">
            <a:xfrm>
              <a:off x="1560" y="959"/>
              <a:ext cx="4200" cy="3361"/>
            </a:xfrm>
            <a:custGeom>
              <a:avLst/>
              <a:gdLst/>
              <a:ahLst/>
              <a:cxnLst>
                <a:cxn ang="0">
                  <a:pos x="0" y="3361"/>
                </a:cxn>
                <a:cxn ang="0">
                  <a:pos x="1054" y="295"/>
                </a:cxn>
                <a:cxn ang="0">
                  <a:pos x="4200" y="1588"/>
                </a:cxn>
                <a:cxn ang="0">
                  <a:pos x="4200" y="2028"/>
                </a:cxn>
                <a:cxn ang="0">
                  <a:pos x="1200" y="442"/>
                </a:cxn>
                <a:cxn ang="0">
                  <a:pos x="347" y="3361"/>
                </a:cxn>
                <a:cxn ang="0">
                  <a:pos x="0" y="3361"/>
                </a:cxn>
              </a:cxnLst>
              <a:rect l="0" t="0" r="r" b="b"/>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w="9525">
              <a:noFill/>
              <a:round/>
              <a:headEnd/>
              <a:tailEnd/>
            </a:ln>
          </p:spPr>
          <p:txBody>
            <a:bodyPr wrap="none" anchor="ctr"/>
            <a:lstStyle/>
            <a:p>
              <a:pPr>
                <a:defRPr/>
              </a:pPr>
              <a:endParaRPr lang="en-US" b="1" i="0" dirty="0">
                <a:latin typeface="Arial" panose="020B0604020202020204" pitchFamily="34" charset="0"/>
                <a:ea typeface="ＭＳ Ｐゴシック" charset="-128"/>
                <a:cs typeface="ＭＳ Ｐゴシック" charset="-128"/>
              </a:endParaRPr>
            </a:p>
          </p:txBody>
        </p:sp>
        <p:sp>
          <p:nvSpPr>
            <p:cNvPr id="11" name="Freeform 9"/>
            <p:cNvSpPr>
              <a:spLocks/>
            </p:cNvSpPr>
            <p:nvPr/>
          </p:nvSpPr>
          <p:spPr bwMode="invGray">
            <a:xfrm>
              <a:off x="0" y="2169"/>
              <a:ext cx="5760" cy="1925"/>
            </a:xfrm>
            <a:custGeom>
              <a:avLst/>
              <a:gdLst/>
              <a:ah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0" t="0" r="r" b="b"/>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pPr>
                <a:defRPr/>
              </a:pPr>
              <a:endParaRPr lang="en-US" b="1" i="0" dirty="0">
                <a:latin typeface="Arial" panose="020B0604020202020204" pitchFamily="34" charset="0"/>
                <a:ea typeface="ＭＳ Ｐゴシック" charset="-128"/>
                <a:cs typeface="ＭＳ Ｐゴシック" charset="-128"/>
              </a:endParaRPr>
            </a:p>
          </p:txBody>
        </p:sp>
        <p:sp>
          <p:nvSpPr>
            <p:cNvPr id="12" name="Freeform 10"/>
            <p:cNvSpPr>
              <a:spLocks/>
            </p:cNvSpPr>
            <p:nvPr/>
          </p:nvSpPr>
          <p:spPr bwMode="white">
            <a:xfrm>
              <a:off x="0" y="2238"/>
              <a:ext cx="3929" cy="2120"/>
            </a:xfrm>
            <a:custGeom>
              <a:avLst/>
              <a:gdLst/>
              <a:ahLst/>
              <a:cxnLst>
                <a:cxn ang="0">
                  <a:pos x="0" y="415"/>
                </a:cxn>
                <a:cxn ang="0">
                  <a:pos x="0" y="508"/>
                </a:cxn>
                <a:cxn ang="0">
                  <a:pos x="1933" y="229"/>
                </a:cxn>
                <a:cxn ang="0">
                  <a:pos x="3920" y="1055"/>
                </a:cxn>
                <a:cxn ang="0">
                  <a:pos x="3587" y="2082"/>
                </a:cxn>
                <a:cxn ang="0">
                  <a:pos x="3947" y="829"/>
                </a:cxn>
                <a:cxn ang="0">
                  <a:pos x="2253" y="69"/>
                </a:cxn>
                <a:cxn ang="0">
                  <a:pos x="0" y="415"/>
                </a:cxn>
              </a:cxnLst>
              <a:rect l="0" t="0" r="r" b="b"/>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w="9525" cap="flat">
              <a:noFill/>
              <a:prstDash val="solid"/>
              <a:round/>
              <a:headEnd type="none" w="med" len="med"/>
              <a:tailEnd type="none" w="med" len="med"/>
            </a:ln>
            <a:effectLst/>
          </p:spPr>
          <p:txBody>
            <a:bodyPr wrap="none" anchor="ctr"/>
            <a:lstStyle/>
            <a:p>
              <a:pPr>
                <a:defRPr/>
              </a:pPr>
              <a:endParaRPr lang="en-US" b="1" i="0" dirty="0">
                <a:latin typeface="Arial" panose="020B0604020202020204" pitchFamily="34" charset="0"/>
                <a:ea typeface="ＭＳ Ｐゴシック" charset="-128"/>
                <a:cs typeface="ＭＳ Ｐゴシック" charset="-128"/>
              </a:endParaRPr>
            </a:p>
          </p:txBody>
        </p:sp>
      </p:grpSp>
      <p:sp>
        <p:nvSpPr>
          <p:cNvPr id="4107" name="Rectangle 11"/>
          <p:cNvSpPr>
            <a:spLocks noGrp="1" noChangeArrowheads="1"/>
          </p:cNvSpPr>
          <p:nvPr>
            <p:ph type="ctrTitle"/>
          </p:nvPr>
        </p:nvSpPr>
        <p:spPr>
          <a:xfrm>
            <a:off x="685800" y="2286000"/>
            <a:ext cx="77724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4108" name="Rectangle 12"/>
          <p:cNvSpPr>
            <a:spLocks noGrp="1" noChangeArrowheads="1"/>
          </p:cNvSpPr>
          <p:nvPr>
            <p:ph type="subTitle" idx="1"/>
          </p:nvPr>
        </p:nvSpPr>
        <p:spPr>
          <a:xfrm>
            <a:off x="1371600" y="3886201"/>
            <a:ext cx="6400800" cy="1752600"/>
          </a:xfrm>
        </p:spPr>
        <p:txBody>
          <a:bodyPr/>
          <a:lstStyle>
            <a:lvl1pPr marL="0" indent="0" algn="ctr">
              <a:buFontTx/>
              <a:buNone/>
              <a:defRPr b="1" i="0">
                <a:latin typeface="Arial" panose="020B0604020202020204" pitchFamily="34" charset="0"/>
                <a:cs typeface="Arial" panose="020B0604020202020204" pitchFamily="34" charset="0"/>
              </a:defRPr>
            </a:lvl1pPr>
          </a:lstStyle>
          <a:p>
            <a:r>
              <a:rPr lang="en-US" dirty="0"/>
              <a:t>Click to edit Master subtitle style</a:t>
            </a:r>
          </a:p>
        </p:txBody>
      </p:sp>
      <p:sp>
        <p:nvSpPr>
          <p:cNvPr id="13" name="Rectangle 13"/>
          <p:cNvSpPr>
            <a:spLocks noGrp="1" noChangeArrowheads="1"/>
          </p:cNvSpPr>
          <p:nvPr>
            <p:ph type="dt" sz="quarter" idx="10"/>
          </p:nvPr>
        </p:nvSpPr>
        <p:spPr/>
        <p:txBody>
          <a:bodyPr/>
          <a:lstStyle>
            <a:lvl1pPr>
              <a:spcBef>
                <a:spcPct val="0"/>
              </a:spcBef>
              <a:defRPr/>
            </a:lvl1pPr>
          </a:lstStyle>
          <a:p>
            <a:pPr>
              <a:defRPr/>
            </a:pPr>
            <a:endParaRPr lang="en-US"/>
          </a:p>
        </p:txBody>
      </p:sp>
      <p:sp>
        <p:nvSpPr>
          <p:cNvPr id="14" name="Rectangle 14"/>
          <p:cNvSpPr>
            <a:spLocks noGrp="1" noChangeArrowheads="1"/>
          </p:cNvSpPr>
          <p:nvPr>
            <p:ph type="ftr" sz="quarter" idx="11"/>
          </p:nvPr>
        </p:nvSpPr>
        <p:spPr/>
        <p:txBody>
          <a:bodyPr/>
          <a:lstStyle>
            <a:lvl1pPr>
              <a:spcBef>
                <a:spcPct val="0"/>
              </a:spcBef>
              <a:defRPr/>
            </a:lvl1pPr>
          </a:lstStyle>
          <a:p>
            <a:pPr>
              <a:defRPr/>
            </a:pPr>
            <a:endParaRPr lang="en-US"/>
          </a:p>
        </p:txBody>
      </p:sp>
      <p:sp>
        <p:nvSpPr>
          <p:cNvPr id="15" name="Rectangle 15"/>
          <p:cNvSpPr>
            <a:spLocks noGrp="1" noChangeArrowheads="1"/>
          </p:cNvSpPr>
          <p:nvPr>
            <p:ph type="sldNum" sz="quarter" idx="12"/>
          </p:nvPr>
        </p:nvSpPr>
        <p:spPr/>
        <p:txBody>
          <a:bodyPr/>
          <a:lstStyle>
            <a:lvl1pPr>
              <a:spcBef>
                <a:spcPct val="0"/>
              </a:spcBef>
              <a:defRPr/>
            </a:lvl1pPr>
          </a:lstStyle>
          <a:p>
            <a:pPr>
              <a:defRPr/>
            </a:pPr>
            <a:fld id="{1DAD7D73-3D59-4444-A768-4ABE31B4CD32}" type="slidenum">
              <a:rPr lang="en-US"/>
              <a:pPr>
                <a:defRPr/>
              </a:pPr>
              <a:t>‹#›</a:t>
            </a:fld>
            <a:endParaRPr lang="en-US"/>
          </a:p>
        </p:txBody>
      </p:sp>
    </p:spTree>
    <p:extLst>
      <p:ext uri="{BB962C8B-B14F-4D97-AF65-F5344CB8AC3E}">
        <p14:creationId xmlns:p14="http://schemas.microsoft.com/office/powerpoint/2010/main" val="36334213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2"/>
          <p:cNvSpPr>
            <a:spLocks noGrp="1" noChangeArrowheads="1"/>
          </p:cNvSpPr>
          <p:nvPr>
            <p:ph type="dt" sz="half" idx="10"/>
          </p:nvPr>
        </p:nvSpPr>
        <p:spPr>
          <a:ln/>
        </p:spPr>
        <p:txBody>
          <a:bodyPr/>
          <a:lstStyle>
            <a:lvl1pPr>
              <a:defRPr/>
            </a:lvl1pPr>
          </a:lstStyle>
          <a:p>
            <a:pPr>
              <a:defRPr/>
            </a:pPr>
            <a:endParaRPr lang="en-US"/>
          </a:p>
        </p:txBody>
      </p:sp>
      <p:sp>
        <p:nvSpPr>
          <p:cNvPr id="5" name="Rectangle 13"/>
          <p:cNvSpPr>
            <a:spLocks noGrp="1" noChangeArrowheads="1"/>
          </p:cNvSpPr>
          <p:nvPr>
            <p:ph type="ftr" sz="quarter" idx="11"/>
          </p:nvPr>
        </p:nvSpPr>
        <p:spPr>
          <a:ln/>
        </p:spPr>
        <p:txBody>
          <a:bodyPr/>
          <a:lstStyle>
            <a:lvl1pPr>
              <a:defRPr/>
            </a:lvl1pPr>
          </a:lstStyle>
          <a:p>
            <a:pPr>
              <a:defRPr/>
            </a:pPr>
            <a:endParaRPr lang="en-US"/>
          </a:p>
        </p:txBody>
      </p:sp>
      <p:sp>
        <p:nvSpPr>
          <p:cNvPr id="6" name="Rectangle 14"/>
          <p:cNvSpPr>
            <a:spLocks noGrp="1" noChangeArrowheads="1"/>
          </p:cNvSpPr>
          <p:nvPr>
            <p:ph type="sldNum" sz="quarter" idx="12"/>
          </p:nvPr>
        </p:nvSpPr>
        <p:spPr>
          <a:ln/>
        </p:spPr>
        <p:txBody>
          <a:bodyPr/>
          <a:lstStyle>
            <a:lvl1pPr>
              <a:defRPr/>
            </a:lvl1pPr>
          </a:lstStyle>
          <a:p>
            <a:pPr>
              <a:defRPr/>
            </a:pPr>
            <a:fld id="{A91D9F8F-4350-684C-A9E0-61E76DBA7EBE}" type="slidenum">
              <a:rPr lang="en-US"/>
              <a:pPr>
                <a:defRPr/>
              </a:pPr>
              <a:t>‹#›</a:t>
            </a:fld>
            <a:endParaRPr lang="en-US"/>
          </a:p>
        </p:txBody>
      </p:sp>
    </p:spTree>
    <p:extLst>
      <p:ext uri="{BB962C8B-B14F-4D97-AF65-F5344CB8AC3E}">
        <p14:creationId xmlns:p14="http://schemas.microsoft.com/office/powerpoint/2010/main" val="4156016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b="1" i="0">
                <a:latin typeface="Arial" panose="020B0604020202020204" pitchFamily="34" charset="0"/>
                <a:cs typeface="Arial" panose="020B0604020202020204" pitchFamily="34" charset="0"/>
              </a:defRPr>
            </a:lvl1pPr>
            <a:lvl2pPr marL="457042" indent="0">
              <a:buNone/>
              <a:defRPr sz="1800"/>
            </a:lvl2pPr>
            <a:lvl3pPr marL="914085" indent="0">
              <a:buNone/>
              <a:defRPr sz="1600"/>
            </a:lvl3pPr>
            <a:lvl4pPr marL="1371124" indent="0">
              <a:buNone/>
              <a:defRPr sz="1400"/>
            </a:lvl4pPr>
            <a:lvl5pPr marL="1828170" indent="0">
              <a:buNone/>
              <a:defRPr sz="1400"/>
            </a:lvl5pPr>
            <a:lvl6pPr marL="2285205" indent="0">
              <a:buNone/>
              <a:defRPr sz="1400"/>
            </a:lvl6pPr>
            <a:lvl7pPr marL="2742248" indent="0">
              <a:buNone/>
              <a:defRPr sz="1400"/>
            </a:lvl7pPr>
            <a:lvl8pPr marL="3199289" indent="0">
              <a:buNone/>
              <a:defRPr sz="1400"/>
            </a:lvl8pPr>
            <a:lvl9pPr marL="3656328" indent="0">
              <a:buNone/>
              <a:defRPr sz="1400"/>
            </a:lvl9pPr>
          </a:lstStyle>
          <a:p>
            <a:pPr lvl="0"/>
            <a:r>
              <a:rPr lang="en-US" dirty="0"/>
              <a:t>Click to edit Master text styles</a:t>
            </a:r>
          </a:p>
        </p:txBody>
      </p:sp>
      <p:sp>
        <p:nvSpPr>
          <p:cNvPr id="4" name="Rectangle 12"/>
          <p:cNvSpPr>
            <a:spLocks noGrp="1" noChangeArrowheads="1"/>
          </p:cNvSpPr>
          <p:nvPr>
            <p:ph type="dt" sz="half" idx="10"/>
          </p:nvPr>
        </p:nvSpPr>
        <p:spPr>
          <a:ln/>
        </p:spPr>
        <p:txBody>
          <a:bodyPr/>
          <a:lstStyle>
            <a:lvl1pPr>
              <a:defRPr/>
            </a:lvl1pPr>
          </a:lstStyle>
          <a:p>
            <a:pPr>
              <a:defRPr/>
            </a:pPr>
            <a:endParaRPr lang="en-US"/>
          </a:p>
        </p:txBody>
      </p:sp>
      <p:sp>
        <p:nvSpPr>
          <p:cNvPr id="5" name="Rectangle 13"/>
          <p:cNvSpPr>
            <a:spLocks noGrp="1" noChangeArrowheads="1"/>
          </p:cNvSpPr>
          <p:nvPr>
            <p:ph type="ftr" sz="quarter" idx="11"/>
          </p:nvPr>
        </p:nvSpPr>
        <p:spPr>
          <a:ln/>
        </p:spPr>
        <p:txBody>
          <a:bodyPr/>
          <a:lstStyle>
            <a:lvl1pPr>
              <a:defRPr/>
            </a:lvl1pPr>
          </a:lstStyle>
          <a:p>
            <a:pPr>
              <a:defRPr/>
            </a:pPr>
            <a:endParaRPr lang="en-US"/>
          </a:p>
        </p:txBody>
      </p:sp>
      <p:sp>
        <p:nvSpPr>
          <p:cNvPr id="6" name="Rectangle 14"/>
          <p:cNvSpPr>
            <a:spLocks noGrp="1" noChangeArrowheads="1"/>
          </p:cNvSpPr>
          <p:nvPr>
            <p:ph type="sldNum" sz="quarter" idx="12"/>
          </p:nvPr>
        </p:nvSpPr>
        <p:spPr>
          <a:ln/>
        </p:spPr>
        <p:txBody>
          <a:bodyPr/>
          <a:lstStyle>
            <a:lvl1pPr>
              <a:defRPr/>
            </a:lvl1pPr>
          </a:lstStyle>
          <a:p>
            <a:pPr>
              <a:defRPr/>
            </a:pPr>
            <a:fld id="{E1FADD0C-215E-5248-81C3-5BC47D994A97}" type="slidenum">
              <a:rPr lang="en-US"/>
              <a:pPr>
                <a:defRPr/>
              </a:pPr>
              <a:t>‹#›</a:t>
            </a:fld>
            <a:endParaRPr lang="en-US"/>
          </a:p>
        </p:txBody>
      </p:sp>
    </p:spTree>
    <p:extLst>
      <p:ext uri="{BB962C8B-B14F-4D97-AF65-F5344CB8AC3E}">
        <p14:creationId xmlns:p14="http://schemas.microsoft.com/office/powerpoint/2010/main" val="23252043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12"/>
          <p:cNvSpPr>
            <a:spLocks noGrp="1" noChangeArrowheads="1"/>
          </p:cNvSpPr>
          <p:nvPr>
            <p:ph type="dt" sz="half" idx="10"/>
          </p:nvPr>
        </p:nvSpPr>
        <p:spPr>
          <a:ln/>
        </p:spPr>
        <p:txBody>
          <a:bodyPr/>
          <a:lstStyle>
            <a:lvl1pPr>
              <a:defRPr/>
            </a:lvl1pPr>
          </a:lstStyle>
          <a:p>
            <a:pPr>
              <a:defRPr/>
            </a:pPr>
            <a:endParaRPr lang="en-US"/>
          </a:p>
        </p:txBody>
      </p:sp>
      <p:sp>
        <p:nvSpPr>
          <p:cNvPr id="6" name="Rectangle 13"/>
          <p:cNvSpPr>
            <a:spLocks noGrp="1" noChangeArrowheads="1"/>
          </p:cNvSpPr>
          <p:nvPr>
            <p:ph type="ftr" sz="quarter" idx="11"/>
          </p:nvPr>
        </p:nvSpPr>
        <p:spPr>
          <a:ln/>
        </p:spPr>
        <p:txBody>
          <a:bodyPr/>
          <a:lstStyle>
            <a:lvl1pPr>
              <a:defRPr/>
            </a:lvl1pPr>
          </a:lstStyle>
          <a:p>
            <a:pPr>
              <a:defRPr/>
            </a:pPr>
            <a:endParaRPr lang="en-US"/>
          </a:p>
        </p:txBody>
      </p:sp>
      <p:sp>
        <p:nvSpPr>
          <p:cNvPr id="7" name="Rectangle 14"/>
          <p:cNvSpPr>
            <a:spLocks noGrp="1" noChangeArrowheads="1"/>
          </p:cNvSpPr>
          <p:nvPr>
            <p:ph type="sldNum" sz="quarter" idx="12"/>
          </p:nvPr>
        </p:nvSpPr>
        <p:spPr>
          <a:ln/>
        </p:spPr>
        <p:txBody>
          <a:bodyPr/>
          <a:lstStyle>
            <a:lvl1pPr>
              <a:defRPr/>
            </a:lvl1pPr>
          </a:lstStyle>
          <a:p>
            <a:pPr>
              <a:defRPr/>
            </a:pPr>
            <a:fld id="{3796C781-5D16-2C4E-A188-A7F675D7F4C2}" type="slidenum">
              <a:rPr lang="en-US"/>
              <a:pPr>
                <a:defRPr/>
              </a:pPr>
              <a:t>‹#›</a:t>
            </a:fld>
            <a:endParaRPr lang="en-US"/>
          </a:p>
        </p:txBody>
      </p:sp>
    </p:spTree>
    <p:extLst>
      <p:ext uri="{BB962C8B-B14F-4D97-AF65-F5344CB8AC3E}">
        <p14:creationId xmlns:p14="http://schemas.microsoft.com/office/powerpoint/2010/main" val="8863444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32" y="1535113"/>
            <a:ext cx="4041775"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32" y="2174875"/>
            <a:ext cx="4041775"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12"/>
          <p:cNvSpPr>
            <a:spLocks noGrp="1" noChangeArrowheads="1"/>
          </p:cNvSpPr>
          <p:nvPr>
            <p:ph type="dt" sz="half" idx="10"/>
          </p:nvPr>
        </p:nvSpPr>
        <p:spPr>
          <a:ln/>
        </p:spPr>
        <p:txBody>
          <a:bodyPr/>
          <a:lstStyle>
            <a:lvl1pPr>
              <a:defRPr/>
            </a:lvl1pPr>
          </a:lstStyle>
          <a:p>
            <a:pPr>
              <a:defRPr/>
            </a:pPr>
            <a:endParaRPr lang="en-US"/>
          </a:p>
        </p:txBody>
      </p:sp>
      <p:sp>
        <p:nvSpPr>
          <p:cNvPr id="8" name="Rectangle 13"/>
          <p:cNvSpPr>
            <a:spLocks noGrp="1" noChangeArrowheads="1"/>
          </p:cNvSpPr>
          <p:nvPr>
            <p:ph type="ftr" sz="quarter" idx="11"/>
          </p:nvPr>
        </p:nvSpPr>
        <p:spPr>
          <a:ln/>
        </p:spPr>
        <p:txBody>
          <a:bodyPr/>
          <a:lstStyle>
            <a:lvl1pPr>
              <a:defRPr/>
            </a:lvl1pPr>
          </a:lstStyle>
          <a:p>
            <a:pPr>
              <a:defRPr/>
            </a:pPr>
            <a:endParaRPr lang="en-US"/>
          </a:p>
        </p:txBody>
      </p:sp>
      <p:sp>
        <p:nvSpPr>
          <p:cNvPr id="9" name="Rectangle 14"/>
          <p:cNvSpPr>
            <a:spLocks noGrp="1" noChangeArrowheads="1"/>
          </p:cNvSpPr>
          <p:nvPr>
            <p:ph type="sldNum" sz="quarter" idx="12"/>
          </p:nvPr>
        </p:nvSpPr>
        <p:spPr>
          <a:ln/>
        </p:spPr>
        <p:txBody>
          <a:bodyPr/>
          <a:lstStyle>
            <a:lvl1pPr>
              <a:defRPr/>
            </a:lvl1pPr>
          </a:lstStyle>
          <a:p>
            <a:pPr>
              <a:defRPr/>
            </a:pPr>
            <a:fld id="{C6F4B1E2-6300-854E-8FC0-8F070A133F28}" type="slidenum">
              <a:rPr lang="en-US"/>
              <a:pPr>
                <a:defRPr/>
              </a:pPr>
              <a:t>‹#›</a:t>
            </a:fld>
            <a:endParaRPr lang="en-US"/>
          </a:p>
        </p:txBody>
      </p:sp>
    </p:spTree>
    <p:extLst>
      <p:ext uri="{BB962C8B-B14F-4D97-AF65-F5344CB8AC3E}">
        <p14:creationId xmlns:p14="http://schemas.microsoft.com/office/powerpoint/2010/main" val="33448348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Rectangle 12"/>
          <p:cNvSpPr>
            <a:spLocks noGrp="1" noChangeArrowheads="1"/>
          </p:cNvSpPr>
          <p:nvPr>
            <p:ph type="dt" sz="half" idx="10"/>
          </p:nvPr>
        </p:nvSpPr>
        <p:spPr>
          <a:ln/>
        </p:spPr>
        <p:txBody>
          <a:bodyPr/>
          <a:lstStyle>
            <a:lvl1pPr>
              <a:defRPr/>
            </a:lvl1pPr>
          </a:lstStyle>
          <a:p>
            <a:pPr>
              <a:defRPr/>
            </a:pPr>
            <a:endParaRPr lang="en-US"/>
          </a:p>
        </p:txBody>
      </p:sp>
      <p:sp>
        <p:nvSpPr>
          <p:cNvPr id="4" name="Rectangle 13"/>
          <p:cNvSpPr>
            <a:spLocks noGrp="1" noChangeArrowheads="1"/>
          </p:cNvSpPr>
          <p:nvPr>
            <p:ph type="ftr" sz="quarter" idx="11"/>
          </p:nvPr>
        </p:nvSpPr>
        <p:spPr>
          <a:ln/>
        </p:spPr>
        <p:txBody>
          <a:bodyPr/>
          <a:lstStyle>
            <a:lvl1pPr>
              <a:defRPr/>
            </a:lvl1pPr>
          </a:lstStyle>
          <a:p>
            <a:pPr>
              <a:defRPr/>
            </a:pPr>
            <a:endParaRPr lang="en-US"/>
          </a:p>
        </p:txBody>
      </p:sp>
      <p:sp>
        <p:nvSpPr>
          <p:cNvPr id="5" name="Rectangle 14"/>
          <p:cNvSpPr>
            <a:spLocks noGrp="1" noChangeArrowheads="1"/>
          </p:cNvSpPr>
          <p:nvPr>
            <p:ph type="sldNum" sz="quarter" idx="12"/>
          </p:nvPr>
        </p:nvSpPr>
        <p:spPr>
          <a:ln/>
        </p:spPr>
        <p:txBody>
          <a:bodyPr/>
          <a:lstStyle>
            <a:lvl1pPr>
              <a:defRPr/>
            </a:lvl1pPr>
          </a:lstStyle>
          <a:p>
            <a:pPr>
              <a:defRPr/>
            </a:pPr>
            <a:fld id="{793D88D2-FD20-D547-83C6-90EB826A0A5A}" type="slidenum">
              <a:rPr lang="en-US"/>
              <a:pPr>
                <a:defRPr/>
              </a:pPr>
              <a:t>‹#›</a:t>
            </a:fld>
            <a:endParaRPr lang="en-US"/>
          </a:p>
        </p:txBody>
      </p:sp>
    </p:spTree>
    <p:extLst>
      <p:ext uri="{BB962C8B-B14F-4D97-AF65-F5344CB8AC3E}">
        <p14:creationId xmlns:p14="http://schemas.microsoft.com/office/powerpoint/2010/main" val="37704771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2"/>
          <p:cNvSpPr>
            <a:spLocks noGrp="1" noChangeArrowheads="1"/>
          </p:cNvSpPr>
          <p:nvPr>
            <p:ph type="dt" sz="half" idx="10"/>
          </p:nvPr>
        </p:nvSpPr>
        <p:spPr>
          <a:ln/>
        </p:spPr>
        <p:txBody>
          <a:bodyPr/>
          <a:lstStyle>
            <a:lvl1pPr>
              <a:defRPr/>
            </a:lvl1pPr>
          </a:lstStyle>
          <a:p>
            <a:pPr>
              <a:defRPr/>
            </a:pPr>
            <a:endParaRPr lang="en-US"/>
          </a:p>
        </p:txBody>
      </p:sp>
      <p:sp>
        <p:nvSpPr>
          <p:cNvPr id="3" name="Rectangle 13"/>
          <p:cNvSpPr>
            <a:spLocks noGrp="1" noChangeArrowheads="1"/>
          </p:cNvSpPr>
          <p:nvPr>
            <p:ph type="ftr" sz="quarter" idx="11"/>
          </p:nvPr>
        </p:nvSpPr>
        <p:spPr>
          <a:ln/>
        </p:spPr>
        <p:txBody>
          <a:bodyPr/>
          <a:lstStyle>
            <a:lvl1pPr>
              <a:defRPr/>
            </a:lvl1pPr>
          </a:lstStyle>
          <a:p>
            <a:pPr>
              <a:defRPr/>
            </a:pPr>
            <a:endParaRPr lang="en-US"/>
          </a:p>
        </p:txBody>
      </p:sp>
      <p:sp>
        <p:nvSpPr>
          <p:cNvPr id="4" name="Rectangle 14"/>
          <p:cNvSpPr>
            <a:spLocks noGrp="1" noChangeArrowheads="1"/>
          </p:cNvSpPr>
          <p:nvPr>
            <p:ph type="sldNum" sz="quarter" idx="12"/>
          </p:nvPr>
        </p:nvSpPr>
        <p:spPr>
          <a:ln/>
        </p:spPr>
        <p:txBody>
          <a:bodyPr/>
          <a:lstStyle>
            <a:lvl1pPr>
              <a:defRPr/>
            </a:lvl1pPr>
          </a:lstStyle>
          <a:p>
            <a:pPr>
              <a:defRPr/>
            </a:pPr>
            <a:fld id="{0CBBEBF2-172D-9849-8639-76785F027914}" type="slidenum">
              <a:rPr lang="en-US"/>
              <a:pPr>
                <a:defRPr/>
              </a:pPr>
              <a:t>‹#›</a:t>
            </a:fld>
            <a:endParaRPr lang="en-US"/>
          </a:p>
        </p:txBody>
      </p:sp>
    </p:spTree>
    <p:extLst>
      <p:ext uri="{BB962C8B-B14F-4D97-AF65-F5344CB8AC3E}">
        <p14:creationId xmlns:p14="http://schemas.microsoft.com/office/powerpoint/2010/main" val="25197001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7" y="273050"/>
            <a:ext cx="3008313" cy="1162050"/>
          </a:xfrm>
        </p:spPr>
        <p:txBody>
          <a:bodyPr anchor="b"/>
          <a:lstStyle>
            <a:lvl1pPr algn="l">
              <a:defRPr sz="2000"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7"/>
            <a:ext cx="5111750" cy="5853113"/>
          </a:xfrm>
        </p:spPr>
        <p:txBody>
          <a:bodyPr/>
          <a:lstStyle>
            <a:lvl1pPr>
              <a:defRPr sz="3200" b="1" i="0">
                <a:latin typeface="Arial" panose="020B0604020202020204" pitchFamily="34" charset="0"/>
                <a:cs typeface="Arial" panose="020B0604020202020204" pitchFamily="34" charset="0"/>
              </a:defRPr>
            </a:lvl1pPr>
            <a:lvl2pPr>
              <a:defRPr sz="2800" b="1" i="0">
                <a:latin typeface="Arial" panose="020B0604020202020204" pitchFamily="34" charset="0"/>
                <a:cs typeface="Arial" panose="020B0604020202020204" pitchFamily="34" charset="0"/>
              </a:defRPr>
            </a:lvl2pPr>
            <a:lvl3pPr>
              <a:defRPr sz="2400" b="1" i="0">
                <a:latin typeface="Arial" panose="020B0604020202020204" pitchFamily="34" charset="0"/>
                <a:cs typeface="Arial" panose="020B0604020202020204" pitchFamily="34" charset="0"/>
              </a:defRPr>
            </a:lvl3pPr>
            <a:lvl4pPr>
              <a:defRPr sz="2000" b="1" i="0">
                <a:latin typeface="Arial" panose="020B0604020202020204" pitchFamily="34" charset="0"/>
                <a:cs typeface="Arial" panose="020B0604020202020204" pitchFamily="34" charset="0"/>
              </a:defRPr>
            </a:lvl4pPr>
            <a:lvl5pPr>
              <a:defRPr sz="2000" b="1" i="0">
                <a:latin typeface="Arial" panose="020B0604020202020204" pitchFamily="34" charset="0"/>
                <a:cs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7" y="1435101"/>
            <a:ext cx="3008313" cy="4691063"/>
          </a:xfrm>
        </p:spPr>
        <p:txBody>
          <a:bodyPr/>
          <a:lstStyle>
            <a:lvl1pPr marL="0" indent="0">
              <a:buNone/>
              <a:defRPr sz="1400" b="1" i="0">
                <a:latin typeface="Arial" panose="020B0604020202020204" pitchFamily="34" charset="0"/>
                <a:cs typeface="Arial" panose="020B0604020202020204" pitchFamily="34" charset="0"/>
              </a:defRPr>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dirty="0"/>
              <a:t>Click to edit Master text styles</a:t>
            </a:r>
          </a:p>
        </p:txBody>
      </p:sp>
      <p:sp>
        <p:nvSpPr>
          <p:cNvPr id="5" name="Rectangle 12"/>
          <p:cNvSpPr>
            <a:spLocks noGrp="1" noChangeArrowheads="1"/>
          </p:cNvSpPr>
          <p:nvPr>
            <p:ph type="dt" sz="half" idx="10"/>
          </p:nvPr>
        </p:nvSpPr>
        <p:spPr>
          <a:ln/>
        </p:spPr>
        <p:txBody>
          <a:bodyPr/>
          <a:lstStyle>
            <a:lvl1pPr>
              <a:defRPr/>
            </a:lvl1pPr>
          </a:lstStyle>
          <a:p>
            <a:pPr>
              <a:defRPr/>
            </a:pPr>
            <a:endParaRPr lang="en-US"/>
          </a:p>
        </p:txBody>
      </p:sp>
      <p:sp>
        <p:nvSpPr>
          <p:cNvPr id="6" name="Rectangle 13"/>
          <p:cNvSpPr>
            <a:spLocks noGrp="1" noChangeArrowheads="1"/>
          </p:cNvSpPr>
          <p:nvPr>
            <p:ph type="ftr" sz="quarter" idx="11"/>
          </p:nvPr>
        </p:nvSpPr>
        <p:spPr>
          <a:ln/>
        </p:spPr>
        <p:txBody>
          <a:bodyPr/>
          <a:lstStyle>
            <a:lvl1pPr>
              <a:defRPr/>
            </a:lvl1pPr>
          </a:lstStyle>
          <a:p>
            <a:pPr>
              <a:defRPr/>
            </a:pPr>
            <a:endParaRPr lang="en-US"/>
          </a:p>
        </p:txBody>
      </p:sp>
      <p:sp>
        <p:nvSpPr>
          <p:cNvPr id="7" name="Rectangle 14"/>
          <p:cNvSpPr>
            <a:spLocks noGrp="1" noChangeArrowheads="1"/>
          </p:cNvSpPr>
          <p:nvPr>
            <p:ph type="sldNum" sz="quarter" idx="12"/>
          </p:nvPr>
        </p:nvSpPr>
        <p:spPr>
          <a:ln/>
        </p:spPr>
        <p:txBody>
          <a:bodyPr/>
          <a:lstStyle>
            <a:lvl1pPr>
              <a:defRPr/>
            </a:lvl1pPr>
          </a:lstStyle>
          <a:p>
            <a:pPr>
              <a:defRPr/>
            </a:pPr>
            <a:fld id="{E6DBF271-B823-2E42-AB96-1E442E29F111}" type="slidenum">
              <a:rPr lang="en-US"/>
              <a:pPr>
                <a:defRPr/>
              </a:pPr>
              <a:t>‹#›</a:t>
            </a:fld>
            <a:endParaRPr lang="en-US"/>
          </a:p>
        </p:txBody>
      </p:sp>
    </p:spTree>
    <p:extLst>
      <p:ext uri="{BB962C8B-B14F-4D97-AF65-F5344CB8AC3E}">
        <p14:creationId xmlns:p14="http://schemas.microsoft.com/office/powerpoint/2010/main" val="5183975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cs typeface="Arial" panose="020B0604020202020204" pitchFamily="34" charset="0"/>
              </a:defRPr>
            </a:lvl1pPr>
            <a:lvl2pPr marL="457042" indent="0">
              <a:buNone/>
              <a:defRPr sz="2800"/>
            </a:lvl2pPr>
            <a:lvl3pPr marL="914085" indent="0">
              <a:buNone/>
              <a:defRPr sz="2400"/>
            </a:lvl3pPr>
            <a:lvl4pPr marL="1371124" indent="0">
              <a:buNone/>
              <a:defRPr sz="2000"/>
            </a:lvl4pPr>
            <a:lvl5pPr marL="1828170" indent="0">
              <a:buNone/>
              <a:defRPr sz="2000"/>
            </a:lvl5pPr>
            <a:lvl6pPr marL="2285205" indent="0">
              <a:buNone/>
              <a:defRPr sz="2000"/>
            </a:lvl6pPr>
            <a:lvl7pPr marL="2742248" indent="0">
              <a:buNone/>
              <a:defRPr sz="2000"/>
            </a:lvl7pPr>
            <a:lvl8pPr marL="3199289" indent="0">
              <a:buNone/>
              <a:defRPr sz="2000"/>
            </a:lvl8pPr>
            <a:lvl9pPr marL="3656328"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cs typeface="Arial" panose="020B0604020202020204" pitchFamily="34" charset="0"/>
              </a:defRPr>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dirty="0"/>
              <a:t>Click to edit Master text styles</a:t>
            </a:r>
          </a:p>
        </p:txBody>
      </p:sp>
      <p:sp>
        <p:nvSpPr>
          <p:cNvPr id="5" name="Rectangle 12"/>
          <p:cNvSpPr>
            <a:spLocks noGrp="1" noChangeArrowheads="1"/>
          </p:cNvSpPr>
          <p:nvPr>
            <p:ph type="dt" sz="half" idx="10"/>
          </p:nvPr>
        </p:nvSpPr>
        <p:spPr>
          <a:ln/>
        </p:spPr>
        <p:txBody>
          <a:bodyPr/>
          <a:lstStyle>
            <a:lvl1pPr>
              <a:defRPr/>
            </a:lvl1pPr>
          </a:lstStyle>
          <a:p>
            <a:pPr>
              <a:defRPr/>
            </a:pPr>
            <a:endParaRPr lang="en-US"/>
          </a:p>
        </p:txBody>
      </p:sp>
      <p:sp>
        <p:nvSpPr>
          <p:cNvPr id="6" name="Rectangle 13"/>
          <p:cNvSpPr>
            <a:spLocks noGrp="1" noChangeArrowheads="1"/>
          </p:cNvSpPr>
          <p:nvPr>
            <p:ph type="ftr" sz="quarter" idx="11"/>
          </p:nvPr>
        </p:nvSpPr>
        <p:spPr>
          <a:ln/>
        </p:spPr>
        <p:txBody>
          <a:bodyPr/>
          <a:lstStyle>
            <a:lvl1pPr>
              <a:defRPr/>
            </a:lvl1pPr>
          </a:lstStyle>
          <a:p>
            <a:pPr>
              <a:defRPr/>
            </a:pPr>
            <a:endParaRPr lang="en-US"/>
          </a:p>
        </p:txBody>
      </p:sp>
      <p:sp>
        <p:nvSpPr>
          <p:cNvPr id="7" name="Rectangle 14"/>
          <p:cNvSpPr>
            <a:spLocks noGrp="1" noChangeArrowheads="1"/>
          </p:cNvSpPr>
          <p:nvPr>
            <p:ph type="sldNum" sz="quarter" idx="12"/>
          </p:nvPr>
        </p:nvSpPr>
        <p:spPr>
          <a:ln/>
        </p:spPr>
        <p:txBody>
          <a:bodyPr/>
          <a:lstStyle>
            <a:lvl1pPr>
              <a:defRPr/>
            </a:lvl1pPr>
          </a:lstStyle>
          <a:p>
            <a:pPr>
              <a:defRPr/>
            </a:pPr>
            <a:fld id="{3E08EB2C-4504-6740-9EFA-1B5189359F27}" type="slidenum">
              <a:rPr lang="en-US"/>
              <a:pPr>
                <a:defRPr/>
              </a:pPr>
              <a:t>‹#›</a:t>
            </a:fld>
            <a:endParaRPr lang="en-US"/>
          </a:p>
        </p:txBody>
      </p:sp>
    </p:spTree>
    <p:extLst>
      <p:ext uri="{BB962C8B-B14F-4D97-AF65-F5344CB8AC3E}">
        <p14:creationId xmlns:p14="http://schemas.microsoft.com/office/powerpoint/2010/main" val="30819735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2"/>
          <p:cNvSpPr>
            <a:spLocks noGrp="1" noChangeArrowheads="1"/>
          </p:cNvSpPr>
          <p:nvPr>
            <p:ph type="dt" sz="half" idx="10"/>
          </p:nvPr>
        </p:nvSpPr>
        <p:spPr>
          <a:ln/>
        </p:spPr>
        <p:txBody>
          <a:bodyPr/>
          <a:lstStyle>
            <a:lvl1pPr>
              <a:defRPr/>
            </a:lvl1pPr>
          </a:lstStyle>
          <a:p>
            <a:pPr>
              <a:defRPr/>
            </a:pPr>
            <a:endParaRPr lang="en-US"/>
          </a:p>
        </p:txBody>
      </p:sp>
      <p:sp>
        <p:nvSpPr>
          <p:cNvPr id="5" name="Rectangle 13"/>
          <p:cNvSpPr>
            <a:spLocks noGrp="1" noChangeArrowheads="1"/>
          </p:cNvSpPr>
          <p:nvPr>
            <p:ph type="ftr" sz="quarter" idx="11"/>
          </p:nvPr>
        </p:nvSpPr>
        <p:spPr>
          <a:ln/>
        </p:spPr>
        <p:txBody>
          <a:bodyPr/>
          <a:lstStyle>
            <a:lvl1pPr>
              <a:defRPr/>
            </a:lvl1pPr>
          </a:lstStyle>
          <a:p>
            <a:pPr>
              <a:defRPr/>
            </a:pPr>
            <a:endParaRPr lang="en-US"/>
          </a:p>
        </p:txBody>
      </p:sp>
      <p:sp>
        <p:nvSpPr>
          <p:cNvPr id="6" name="Rectangle 14"/>
          <p:cNvSpPr>
            <a:spLocks noGrp="1" noChangeArrowheads="1"/>
          </p:cNvSpPr>
          <p:nvPr>
            <p:ph type="sldNum" sz="quarter" idx="12"/>
          </p:nvPr>
        </p:nvSpPr>
        <p:spPr>
          <a:ln/>
        </p:spPr>
        <p:txBody>
          <a:bodyPr/>
          <a:lstStyle>
            <a:lvl1pPr>
              <a:defRPr/>
            </a:lvl1pPr>
          </a:lstStyle>
          <a:p>
            <a:pPr>
              <a:defRPr/>
            </a:pPr>
            <a:fld id="{22D92F5E-25AF-B24A-B7B4-3FF6B58FDC6F}" type="slidenum">
              <a:rPr lang="en-US"/>
              <a:pPr>
                <a:defRPr/>
              </a:pPr>
              <a:t>‹#›</a:t>
            </a:fld>
            <a:endParaRPr lang="en-US"/>
          </a:p>
        </p:txBody>
      </p:sp>
    </p:spTree>
    <p:extLst>
      <p:ext uri="{BB962C8B-B14F-4D97-AF65-F5344CB8AC3E}">
        <p14:creationId xmlns:p14="http://schemas.microsoft.com/office/powerpoint/2010/main" val="1798630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2"/>
          <p:cNvSpPr>
            <a:spLocks noGrp="1" noChangeArrowheads="1"/>
          </p:cNvSpPr>
          <p:nvPr>
            <p:ph type="dt" sz="half" idx="10"/>
          </p:nvPr>
        </p:nvSpPr>
        <p:spPr>
          <a:ln/>
        </p:spPr>
        <p:txBody>
          <a:bodyPr/>
          <a:lstStyle>
            <a:lvl1pPr>
              <a:defRPr/>
            </a:lvl1pPr>
          </a:lstStyle>
          <a:p>
            <a:pPr>
              <a:defRPr/>
            </a:pPr>
            <a:endParaRPr lang="en-US"/>
          </a:p>
        </p:txBody>
      </p:sp>
      <p:sp>
        <p:nvSpPr>
          <p:cNvPr id="5" name="Rectangle 13"/>
          <p:cNvSpPr>
            <a:spLocks noGrp="1" noChangeArrowheads="1"/>
          </p:cNvSpPr>
          <p:nvPr>
            <p:ph type="ftr" sz="quarter" idx="11"/>
          </p:nvPr>
        </p:nvSpPr>
        <p:spPr>
          <a:ln/>
        </p:spPr>
        <p:txBody>
          <a:bodyPr/>
          <a:lstStyle>
            <a:lvl1pPr>
              <a:defRPr/>
            </a:lvl1pPr>
          </a:lstStyle>
          <a:p>
            <a:pPr>
              <a:defRPr/>
            </a:pPr>
            <a:endParaRPr lang="en-US"/>
          </a:p>
        </p:txBody>
      </p:sp>
      <p:sp>
        <p:nvSpPr>
          <p:cNvPr id="6" name="Rectangle 14"/>
          <p:cNvSpPr>
            <a:spLocks noGrp="1" noChangeArrowheads="1"/>
          </p:cNvSpPr>
          <p:nvPr>
            <p:ph type="sldNum" sz="quarter" idx="12"/>
          </p:nvPr>
        </p:nvSpPr>
        <p:spPr>
          <a:ln/>
        </p:spPr>
        <p:txBody>
          <a:bodyPr/>
          <a:lstStyle>
            <a:lvl1pPr>
              <a:defRPr/>
            </a:lvl1pPr>
          </a:lstStyle>
          <a:p>
            <a:pPr>
              <a:defRPr/>
            </a:pPr>
            <a:fld id="{F1B8E2BF-B229-9544-AC8E-931ECF3C6BCA}" type="slidenum">
              <a:rPr lang="en-US"/>
              <a:pPr>
                <a:defRPr/>
              </a:pPr>
              <a:t>‹#›</a:t>
            </a:fld>
            <a:endParaRPr lang="en-US"/>
          </a:p>
        </p:txBody>
      </p:sp>
    </p:spTree>
    <p:extLst>
      <p:ext uri="{BB962C8B-B14F-4D97-AF65-F5344CB8AC3E}">
        <p14:creationId xmlns:p14="http://schemas.microsoft.com/office/powerpoint/2010/main" val="19892146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24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quarter" idx="1"/>
          </p:nvPr>
        </p:nvSpPr>
        <p:spPr>
          <a:xfrm>
            <a:off x="6858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quarter" idx="2"/>
          </p:nvPr>
        </p:nvSpPr>
        <p:spPr>
          <a:xfrm>
            <a:off x="46482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4"/>
          <p:cNvSpPr>
            <a:spLocks noGrp="1"/>
          </p:cNvSpPr>
          <p:nvPr>
            <p:ph sz="quarter" idx="3"/>
          </p:nvPr>
        </p:nvSpPr>
        <p:spPr>
          <a:xfrm>
            <a:off x="6858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4"/>
          </p:nvPr>
        </p:nvSpPr>
        <p:spPr>
          <a:xfrm>
            <a:off x="46482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12"/>
          <p:cNvSpPr>
            <a:spLocks noGrp="1" noChangeArrowheads="1"/>
          </p:cNvSpPr>
          <p:nvPr>
            <p:ph type="dt" sz="half" idx="10"/>
          </p:nvPr>
        </p:nvSpPr>
        <p:spPr>
          <a:ln/>
        </p:spPr>
        <p:txBody>
          <a:bodyPr/>
          <a:lstStyle>
            <a:lvl1pPr>
              <a:defRPr/>
            </a:lvl1pPr>
          </a:lstStyle>
          <a:p>
            <a:pPr>
              <a:defRPr/>
            </a:pPr>
            <a:endParaRPr lang="en-US"/>
          </a:p>
        </p:txBody>
      </p:sp>
      <p:sp>
        <p:nvSpPr>
          <p:cNvPr id="8" name="Rectangle 13"/>
          <p:cNvSpPr>
            <a:spLocks noGrp="1" noChangeArrowheads="1"/>
          </p:cNvSpPr>
          <p:nvPr>
            <p:ph type="ftr" sz="quarter" idx="11"/>
          </p:nvPr>
        </p:nvSpPr>
        <p:spPr>
          <a:ln/>
        </p:spPr>
        <p:txBody>
          <a:bodyPr/>
          <a:lstStyle>
            <a:lvl1pPr>
              <a:defRPr/>
            </a:lvl1pPr>
          </a:lstStyle>
          <a:p>
            <a:pPr>
              <a:defRPr/>
            </a:pPr>
            <a:endParaRPr lang="en-US"/>
          </a:p>
        </p:txBody>
      </p:sp>
      <p:sp>
        <p:nvSpPr>
          <p:cNvPr id="9" name="Rectangle 14"/>
          <p:cNvSpPr>
            <a:spLocks noGrp="1" noChangeArrowheads="1"/>
          </p:cNvSpPr>
          <p:nvPr>
            <p:ph type="sldNum" sz="quarter" idx="12"/>
          </p:nvPr>
        </p:nvSpPr>
        <p:spPr>
          <a:ln/>
        </p:spPr>
        <p:txBody>
          <a:bodyPr/>
          <a:lstStyle>
            <a:lvl1pPr>
              <a:defRPr/>
            </a:lvl1pPr>
          </a:lstStyle>
          <a:p>
            <a:pPr>
              <a:defRPr/>
            </a:pPr>
            <a:fld id="{A58FC1C5-B441-7042-AF35-DEE682BDBDF1}" type="slidenum">
              <a:rPr lang="en-US"/>
              <a:pPr>
                <a:defRPr/>
              </a:pPr>
              <a:t>‹#›</a:t>
            </a:fld>
            <a:endParaRPr lang="en-US"/>
          </a:p>
        </p:txBody>
      </p:sp>
    </p:spTree>
    <p:extLst>
      <p:ext uri="{BB962C8B-B14F-4D97-AF65-F5344CB8AC3E}">
        <p14:creationId xmlns:p14="http://schemas.microsoft.com/office/powerpoint/2010/main" val="3838922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Table Placeholder 2"/>
          <p:cNvSpPr>
            <a:spLocks noGrp="1"/>
          </p:cNvSpPr>
          <p:nvPr>
            <p:ph type="tbl" idx="1"/>
          </p:nvPr>
        </p:nvSpPr>
        <p:spPr>
          <a:xfrm>
            <a:off x="685800" y="1981200"/>
            <a:ext cx="7772400" cy="4114800"/>
          </a:xfrm>
        </p:spPr>
        <p:txBody>
          <a:bodyPr/>
          <a:lstStyle>
            <a:lvl1pPr>
              <a:defRPr b="1" i="0">
                <a:latin typeface="Arial" panose="020B0604020202020204" pitchFamily="34" charset="0"/>
                <a:cs typeface="Arial" panose="020B0604020202020204" pitchFamily="34" charset="0"/>
              </a:defRPr>
            </a:lvl1pPr>
          </a:lstStyle>
          <a:p>
            <a:pPr lvl="0"/>
            <a:endParaRPr lang="en-US" noProof="0" dirty="0"/>
          </a:p>
        </p:txBody>
      </p:sp>
      <p:sp>
        <p:nvSpPr>
          <p:cNvPr id="4" name="Rectangle 12"/>
          <p:cNvSpPr>
            <a:spLocks noGrp="1" noChangeArrowheads="1"/>
          </p:cNvSpPr>
          <p:nvPr>
            <p:ph type="dt" sz="half" idx="10"/>
          </p:nvPr>
        </p:nvSpPr>
        <p:spPr>
          <a:ln/>
        </p:spPr>
        <p:txBody>
          <a:bodyPr/>
          <a:lstStyle>
            <a:lvl1pPr>
              <a:defRPr/>
            </a:lvl1pPr>
          </a:lstStyle>
          <a:p>
            <a:pPr>
              <a:defRPr/>
            </a:pPr>
            <a:endParaRPr lang="en-US"/>
          </a:p>
        </p:txBody>
      </p:sp>
      <p:sp>
        <p:nvSpPr>
          <p:cNvPr id="5" name="Rectangle 13"/>
          <p:cNvSpPr>
            <a:spLocks noGrp="1" noChangeArrowheads="1"/>
          </p:cNvSpPr>
          <p:nvPr>
            <p:ph type="ftr" sz="quarter" idx="11"/>
          </p:nvPr>
        </p:nvSpPr>
        <p:spPr>
          <a:ln/>
        </p:spPr>
        <p:txBody>
          <a:bodyPr/>
          <a:lstStyle>
            <a:lvl1pPr>
              <a:defRPr/>
            </a:lvl1pPr>
          </a:lstStyle>
          <a:p>
            <a:pPr>
              <a:defRPr/>
            </a:pPr>
            <a:endParaRPr lang="en-US"/>
          </a:p>
        </p:txBody>
      </p:sp>
      <p:sp>
        <p:nvSpPr>
          <p:cNvPr id="6" name="Rectangle 14"/>
          <p:cNvSpPr>
            <a:spLocks noGrp="1" noChangeArrowheads="1"/>
          </p:cNvSpPr>
          <p:nvPr>
            <p:ph type="sldNum" sz="quarter" idx="12"/>
          </p:nvPr>
        </p:nvSpPr>
        <p:spPr>
          <a:ln/>
        </p:spPr>
        <p:txBody>
          <a:bodyPr/>
          <a:lstStyle>
            <a:lvl1pPr>
              <a:defRPr/>
            </a:lvl1pPr>
          </a:lstStyle>
          <a:p>
            <a:pPr>
              <a:defRPr/>
            </a:pPr>
            <a:fld id="{3389FEEE-63AD-FE4D-B6C0-17052670CE79}" type="slidenum">
              <a:rPr lang="en-US"/>
              <a:pPr>
                <a:defRPr/>
              </a:pPr>
              <a:t>‹#›</a:t>
            </a:fld>
            <a:endParaRPr lang="en-US"/>
          </a:p>
        </p:txBody>
      </p:sp>
    </p:spTree>
    <p:extLst>
      <p:ext uri="{BB962C8B-B14F-4D97-AF65-F5344CB8AC3E}">
        <p14:creationId xmlns:p14="http://schemas.microsoft.com/office/powerpoint/2010/main" val="18349691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1035050" y="1552576"/>
            <a:ext cx="10179050" cy="5305425"/>
            <a:chOff x="-652" y="978"/>
            <a:chExt cx="6412" cy="3342"/>
          </a:xfrm>
        </p:grpSpPr>
        <p:sp>
          <p:nvSpPr>
            <p:cNvPr id="5" name="Freeform 3"/>
            <p:cNvSpPr>
              <a:spLocks/>
            </p:cNvSpPr>
            <p:nvPr/>
          </p:nvSpPr>
          <p:spPr bwMode="auto">
            <a:xfrm>
              <a:off x="2061" y="1707"/>
              <a:ext cx="3699" cy="2613"/>
            </a:xfrm>
            <a:custGeom>
              <a:avLst/>
              <a:gdLst/>
              <a:ahLst/>
              <a:cxnLst>
                <a:cxn ang="0">
                  <a:pos x="1523" y="2611"/>
                </a:cxn>
                <a:cxn ang="0">
                  <a:pos x="3698" y="2612"/>
                </a:cxn>
                <a:cxn ang="0">
                  <a:pos x="3698" y="2228"/>
                </a:cxn>
                <a:cxn ang="0">
                  <a:pos x="0" y="0"/>
                </a:cxn>
                <a:cxn ang="0">
                  <a:pos x="160" y="118"/>
                </a:cxn>
                <a:cxn ang="0">
                  <a:pos x="292" y="219"/>
                </a:cxn>
                <a:cxn ang="0">
                  <a:pos x="441" y="347"/>
                </a:cxn>
                <a:cxn ang="0">
                  <a:pos x="585" y="482"/>
                </a:cxn>
                <a:cxn ang="0">
                  <a:pos x="796" y="711"/>
                </a:cxn>
                <a:cxn ang="0">
                  <a:pos x="983" y="955"/>
                </a:cxn>
                <a:cxn ang="0">
                  <a:pos x="1119" y="1168"/>
                </a:cxn>
                <a:cxn ang="0">
                  <a:pos x="1238" y="1388"/>
                </a:cxn>
                <a:cxn ang="0">
                  <a:pos x="1331" y="1608"/>
                </a:cxn>
                <a:cxn ang="0">
                  <a:pos x="1400" y="1809"/>
                </a:cxn>
                <a:cxn ang="0">
                  <a:pos x="1447" y="1979"/>
                </a:cxn>
                <a:cxn ang="0">
                  <a:pos x="1490" y="2190"/>
                </a:cxn>
                <a:cxn ang="0">
                  <a:pos x="1511" y="2374"/>
                </a:cxn>
                <a:cxn ang="0">
                  <a:pos x="1523" y="2611"/>
                </a:cxn>
              </a:cxnLst>
              <a:rect l="0" t="0" r="r" b="b"/>
              <a:pathLst>
                <a:path w="3699" h="2613">
                  <a:moveTo>
                    <a:pt x="1523" y="2611"/>
                  </a:moveTo>
                  <a:lnTo>
                    <a:pt x="3698" y="2612"/>
                  </a:lnTo>
                  <a:lnTo>
                    <a:pt x="3698" y="2228"/>
                  </a:lnTo>
                  <a:lnTo>
                    <a:pt x="0" y="0"/>
                  </a:lnTo>
                  <a:lnTo>
                    <a:pt x="160" y="118"/>
                  </a:lnTo>
                  <a:lnTo>
                    <a:pt x="292" y="219"/>
                  </a:lnTo>
                  <a:lnTo>
                    <a:pt x="441" y="347"/>
                  </a:lnTo>
                  <a:lnTo>
                    <a:pt x="585" y="482"/>
                  </a:lnTo>
                  <a:lnTo>
                    <a:pt x="796" y="711"/>
                  </a:lnTo>
                  <a:lnTo>
                    <a:pt x="983" y="955"/>
                  </a:lnTo>
                  <a:lnTo>
                    <a:pt x="1119" y="1168"/>
                  </a:lnTo>
                  <a:lnTo>
                    <a:pt x="1238" y="1388"/>
                  </a:lnTo>
                  <a:lnTo>
                    <a:pt x="1331" y="1608"/>
                  </a:lnTo>
                  <a:lnTo>
                    <a:pt x="1400" y="1809"/>
                  </a:lnTo>
                  <a:lnTo>
                    <a:pt x="1447" y="1979"/>
                  </a:lnTo>
                  <a:lnTo>
                    <a:pt x="1490" y="2190"/>
                  </a:lnTo>
                  <a:lnTo>
                    <a:pt x="1511" y="2374"/>
                  </a:lnTo>
                  <a:lnTo>
                    <a:pt x="1523" y="2611"/>
                  </a:lnTo>
                </a:path>
              </a:pathLst>
            </a:custGeom>
            <a:gradFill rotWithShape="0">
              <a:gsLst>
                <a:gs pos="0">
                  <a:schemeClr val="accent2">
                    <a:gamma/>
                    <a:shade val="46275"/>
                    <a:invGamma/>
                  </a:schemeClr>
                </a:gs>
                <a:gs pos="100000">
                  <a:schemeClr val="accent2"/>
                </a:gs>
              </a:gsLst>
              <a:lin ang="0" scaled="1"/>
            </a:gradFill>
            <a:ln w="9525" cap="rnd">
              <a:noFill/>
              <a:round/>
              <a:headEnd/>
              <a:tailEnd/>
            </a:ln>
            <a:effectLst/>
          </p:spPr>
          <p:txBody>
            <a:bodyPr/>
            <a:lstStyle/>
            <a:p>
              <a:pPr eaLnBrk="1" hangingPunct="1">
                <a:defRPr/>
              </a:pPr>
              <a:endParaRPr lang="en-US">
                <a:solidFill>
                  <a:srgbClr val="FFFFFF"/>
                </a:solidFill>
                <a:latin typeface="Times New Roman" charset="0"/>
                <a:ea typeface="ＭＳ Ｐゴシック" charset="-128"/>
                <a:cs typeface="ＭＳ Ｐゴシック" charset="-128"/>
              </a:endParaRPr>
            </a:p>
          </p:txBody>
        </p:sp>
        <p:sp>
          <p:nvSpPr>
            <p:cNvPr id="6" name="Arc 4"/>
            <p:cNvSpPr>
              <a:spLocks/>
            </p:cNvSpPr>
            <p:nvPr/>
          </p:nvSpPr>
          <p:spPr bwMode="auto">
            <a:xfrm>
              <a:off x="-652" y="978"/>
              <a:ext cx="4237" cy="3342"/>
            </a:xfrm>
            <a:custGeom>
              <a:avLst/>
              <a:gdLst>
                <a:gd name="T0" fmla="*/ 0 w 21600"/>
                <a:gd name="T1" fmla="*/ 0 h 21231"/>
                <a:gd name="T2" fmla="*/ 0 w 21600"/>
                <a:gd name="T3" fmla="*/ 0 h 21231"/>
                <a:gd name="T4" fmla="*/ 0 w 21600"/>
                <a:gd name="T5" fmla="*/ 0 h 21231"/>
                <a:gd name="T6" fmla="*/ 0 60000 65536"/>
                <a:gd name="T7" fmla="*/ 0 60000 65536"/>
                <a:gd name="T8" fmla="*/ 0 60000 65536"/>
              </a:gdLst>
              <a:ahLst/>
              <a:cxnLst>
                <a:cxn ang="T6">
                  <a:pos x="T0" y="T1"/>
                </a:cxn>
                <a:cxn ang="T7">
                  <a:pos x="T2" y="T3"/>
                </a:cxn>
                <a:cxn ang="T8">
                  <a:pos x="T4" y="T5"/>
                </a:cxn>
              </a:cxnLst>
              <a:rect l="0" t="0" r="r" b="b"/>
              <a:pathLst>
                <a:path w="21600" h="21231" fill="none" extrusionOk="0">
                  <a:moveTo>
                    <a:pt x="3976" y="0"/>
                  </a:moveTo>
                  <a:cubicBezTo>
                    <a:pt x="14194" y="1914"/>
                    <a:pt x="21600" y="10835"/>
                    <a:pt x="21600" y="21231"/>
                  </a:cubicBezTo>
                </a:path>
                <a:path w="21600" h="21231" stroke="0" extrusionOk="0">
                  <a:moveTo>
                    <a:pt x="3976" y="0"/>
                  </a:moveTo>
                  <a:cubicBezTo>
                    <a:pt x="14194" y="1914"/>
                    <a:pt x="21600" y="10835"/>
                    <a:pt x="21600" y="21231"/>
                  </a:cubicBezTo>
                  <a:lnTo>
                    <a:pt x="0" y="21231"/>
                  </a:lnTo>
                  <a:lnTo>
                    <a:pt x="3976" y="0"/>
                  </a:lnTo>
                  <a:close/>
                </a:path>
              </a:pathLst>
            </a:custGeom>
            <a:noFill/>
            <a:ln w="12700" cap="rnd">
              <a:solidFill>
                <a:schemeClr val="accent2"/>
              </a:solidFill>
              <a:round/>
              <a:headEnd type="none" w="sm" len="sm"/>
              <a:tailEnd type="none" w="sm" len="sm"/>
            </a:ln>
            <a:extLst>
              <a:ext uri="{909E8E84-426E-40dd-AFC4-6F175D3DCCD1}">
                <a14:hiddenFill xmlns:a14="http://schemas.microsoft.com/office/drawing/2010/main" xmlns="">
                  <a:solidFill>
                    <a:srgbClr val="FFFFFF"/>
                  </a:solidFill>
                </a14:hiddenFill>
              </a:ext>
            </a:extLst>
          </p:spPr>
          <p:txBody>
            <a:bodyPr wrap="none" anchor="ctr"/>
            <a:lstStyle/>
            <a:p>
              <a:endParaRPr lang="en-US" b="1" i="0" dirty="0">
                <a:latin typeface="Arial" panose="020B0604020202020204" pitchFamily="34" charset="0"/>
              </a:endParaRPr>
            </a:p>
          </p:txBody>
        </p:sp>
      </p:grpSp>
      <p:sp>
        <p:nvSpPr>
          <p:cNvPr id="7173" name="Rectangle 5"/>
          <p:cNvSpPr>
            <a:spLocks noGrp="1" noChangeArrowheads="1"/>
          </p:cNvSpPr>
          <p:nvPr>
            <p:ph type="ctrTitle" sz="quarter"/>
          </p:nvPr>
        </p:nvSpPr>
        <p:spPr>
          <a:xfrm>
            <a:off x="1293813" y="762000"/>
            <a:ext cx="7772400" cy="1143000"/>
          </a:xfrm>
        </p:spPr>
        <p:txBody>
          <a:bodyPr anchor="b"/>
          <a:lstStyle>
            <a:lvl1pPr>
              <a:defRPr b="1" i="0">
                <a:latin typeface="Arial" panose="020B0604020202020204" pitchFamily="34" charset="0"/>
              </a:defRPr>
            </a:lvl1pPr>
          </a:lstStyle>
          <a:p>
            <a:r>
              <a:rPr lang="en-US" dirty="0"/>
              <a:t>Click to edit Master title style</a:t>
            </a:r>
          </a:p>
        </p:txBody>
      </p:sp>
      <p:sp>
        <p:nvSpPr>
          <p:cNvPr id="7174" name="Rectangle 6"/>
          <p:cNvSpPr>
            <a:spLocks noGrp="1" noChangeArrowheads="1"/>
          </p:cNvSpPr>
          <p:nvPr>
            <p:ph type="subTitle" sz="quarter" idx="1"/>
          </p:nvPr>
        </p:nvSpPr>
        <p:spPr>
          <a:xfrm>
            <a:off x="685800" y="3429001"/>
            <a:ext cx="6400800" cy="1752600"/>
          </a:xfrm>
        </p:spPr>
        <p:txBody>
          <a:bodyPr lIns="92043" tIns="46022" rIns="92043" bIns="46022" anchor="ctr"/>
          <a:lstStyle>
            <a:lvl1pPr marL="0" indent="0" algn="ctr">
              <a:buFont typeface="Wingdings" pitchFamily="-108" charset="2"/>
              <a:buNone/>
              <a:defRPr b="1" i="0">
                <a:latin typeface="Arial" panose="020B0604020202020204" pitchFamily="34" charset="0"/>
                <a:cs typeface="Arial" panose="020B0604020202020204" pitchFamily="34" charset="0"/>
              </a:defRPr>
            </a:lvl1pPr>
          </a:lstStyle>
          <a:p>
            <a:r>
              <a:rPr lang="en-US" dirty="0"/>
              <a:t>Click to edit Master subtitle style</a:t>
            </a:r>
          </a:p>
        </p:txBody>
      </p:sp>
      <p:sp>
        <p:nvSpPr>
          <p:cNvPr id="7" name="Rectangle 7"/>
          <p:cNvSpPr>
            <a:spLocks noGrp="1" noChangeArrowheads="1"/>
          </p:cNvSpPr>
          <p:nvPr>
            <p:ph type="dt" sz="quarter"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8" name="Rectangle 8"/>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9" name="Rectangle 9"/>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D0D6ADED-1DE2-4046-8D12-4AA59E3D440E}" type="slidenum">
              <a:rPr lang="en-US" smtClean="0"/>
              <a:pPr>
                <a:defRPr/>
              </a:pPr>
              <a:t>‹#›</a:t>
            </a:fld>
            <a:endParaRPr lang="en-US" dirty="0"/>
          </a:p>
        </p:txBody>
      </p:sp>
    </p:spTree>
    <p:extLst>
      <p:ext uri="{BB962C8B-B14F-4D97-AF65-F5344CB8AC3E}">
        <p14:creationId xmlns:p14="http://schemas.microsoft.com/office/powerpoint/2010/main" val="15983420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5"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6"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95BFC017-2444-7146-9E26-191E5B0E8AE9}" type="slidenum">
              <a:rPr lang="en-US" smtClean="0"/>
              <a:pPr>
                <a:defRPr/>
              </a:pPr>
              <a:t>‹#›</a:t>
            </a:fld>
            <a:endParaRPr lang="en-US" dirty="0"/>
          </a:p>
        </p:txBody>
      </p:sp>
    </p:spTree>
    <p:extLst>
      <p:ext uri="{BB962C8B-B14F-4D97-AF65-F5344CB8AC3E}">
        <p14:creationId xmlns:p14="http://schemas.microsoft.com/office/powerpoint/2010/main" val="24608515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b="1" i="0">
                <a:latin typeface="Arial" panose="020B0604020202020204" pitchFamily="34" charset="0"/>
                <a:cs typeface="Arial" panose="020B0604020202020204" pitchFamily="34" charset="0"/>
              </a:defRPr>
            </a:lvl1pPr>
            <a:lvl2pPr marL="457042" indent="0">
              <a:buNone/>
              <a:defRPr sz="1800"/>
            </a:lvl2pPr>
            <a:lvl3pPr marL="914085" indent="0">
              <a:buNone/>
              <a:defRPr sz="1600"/>
            </a:lvl3pPr>
            <a:lvl4pPr marL="1371124" indent="0">
              <a:buNone/>
              <a:defRPr sz="1400"/>
            </a:lvl4pPr>
            <a:lvl5pPr marL="1828170" indent="0">
              <a:buNone/>
              <a:defRPr sz="1400"/>
            </a:lvl5pPr>
            <a:lvl6pPr marL="2285205" indent="0">
              <a:buNone/>
              <a:defRPr sz="1400"/>
            </a:lvl6pPr>
            <a:lvl7pPr marL="2742248" indent="0">
              <a:buNone/>
              <a:defRPr sz="1400"/>
            </a:lvl7pPr>
            <a:lvl8pPr marL="3199289" indent="0">
              <a:buNone/>
              <a:defRPr sz="1400"/>
            </a:lvl8pPr>
            <a:lvl9pPr marL="3656328" indent="0">
              <a:buNone/>
              <a:defRPr sz="1400"/>
            </a:lvl9pPr>
          </a:lstStyle>
          <a:p>
            <a:pPr lvl="0"/>
            <a:r>
              <a:rPr lang="en-US" dirty="0"/>
              <a:t>Click to edit Master text styles</a:t>
            </a:r>
          </a:p>
        </p:txBody>
      </p:sp>
      <p:sp>
        <p:nvSpPr>
          <p:cNvPr id="4"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5"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6"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B1A030B2-B592-0B40-93F8-D1A6DE1669F9}" type="slidenum">
              <a:rPr lang="en-US" smtClean="0"/>
              <a:pPr>
                <a:defRPr/>
              </a:pPr>
              <a:t>‹#›</a:t>
            </a:fld>
            <a:endParaRPr lang="en-US" dirty="0"/>
          </a:p>
        </p:txBody>
      </p:sp>
    </p:spTree>
    <p:extLst>
      <p:ext uri="{BB962C8B-B14F-4D97-AF65-F5344CB8AC3E}">
        <p14:creationId xmlns:p14="http://schemas.microsoft.com/office/powerpoint/2010/main" val="6945905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6"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7"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4D590EBC-7FB1-5D42-970B-24E9AE259580}" type="slidenum">
              <a:rPr lang="en-US" smtClean="0"/>
              <a:pPr>
                <a:defRPr/>
              </a:pPr>
              <a:t>‹#›</a:t>
            </a:fld>
            <a:endParaRPr lang="en-US" dirty="0"/>
          </a:p>
        </p:txBody>
      </p:sp>
    </p:spTree>
    <p:extLst>
      <p:ext uri="{BB962C8B-B14F-4D97-AF65-F5344CB8AC3E}">
        <p14:creationId xmlns:p14="http://schemas.microsoft.com/office/powerpoint/2010/main" val="40745743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32" y="1535113"/>
            <a:ext cx="4041775"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32" y="2174875"/>
            <a:ext cx="4041775"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8"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9"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A8650B34-3004-2B42-8F4D-FCFBBDA21AE4}" type="slidenum">
              <a:rPr lang="en-US" smtClean="0"/>
              <a:pPr>
                <a:defRPr/>
              </a:pPr>
              <a:t>‹#›</a:t>
            </a:fld>
            <a:endParaRPr lang="en-US" dirty="0"/>
          </a:p>
        </p:txBody>
      </p:sp>
    </p:spTree>
    <p:extLst>
      <p:ext uri="{BB962C8B-B14F-4D97-AF65-F5344CB8AC3E}">
        <p14:creationId xmlns:p14="http://schemas.microsoft.com/office/powerpoint/2010/main" val="5016458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4"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5"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FB49768C-6C60-9E49-A90C-DC3316BB0E2D}" type="slidenum">
              <a:rPr lang="en-US" smtClean="0"/>
              <a:pPr>
                <a:defRPr/>
              </a:pPr>
              <a:t>‹#›</a:t>
            </a:fld>
            <a:endParaRPr lang="en-US" dirty="0"/>
          </a:p>
        </p:txBody>
      </p:sp>
    </p:spTree>
    <p:extLst>
      <p:ext uri="{BB962C8B-B14F-4D97-AF65-F5344CB8AC3E}">
        <p14:creationId xmlns:p14="http://schemas.microsoft.com/office/powerpoint/2010/main" val="243015939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3"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4"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48D5C75B-9008-5045-B333-A2A80748001A}" type="slidenum">
              <a:rPr lang="en-US" smtClean="0"/>
              <a:pPr>
                <a:defRPr/>
              </a:pPr>
              <a:t>‹#›</a:t>
            </a:fld>
            <a:endParaRPr lang="en-US" dirty="0"/>
          </a:p>
        </p:txBody>
      </p:sp>
    </p:spTree>
    <p:extLst>
      <p:ext uri="{BB962C8B-B14F-4D97-AF65-F5344CB8AC3E}">
        <p14:creationId xmlns:p14="http://schemas.microsoft.com/office/powerpoint/2010/main" val="394192438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7" y="273050"/>
            <a:ext cx="3008313" cy="1162050"/>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7"/>
            <a:ext cx="5111750" cy="5853113"/>
          </a:xfrm>
        </p:spPr>
        <p:txBody>
          <a:bodyPr/>
          <a:lstStyle>
            <a:lvl1pPr>
              <a:defRPr sz="3200" b="1" i="0">
                <a:latin typeface="Arial" panose="020B0604020202020204" pitchFamily="34" charset="0"/>
                <a:cs typeface="Arial" panose="020B0604020202020204" pitchFamily="34" charset="0"/>
              </a:defRPr>
            </a:lvl1pPr>
            <a:lvl2pPr>
              <a:defRPr sz="2800" b="1" i="0">
                <a:latin typeface="Arial" panose="020B0604020202020204" pitchFamily="34" charset="0"/>
                <a:cs typeface="Arial" panose="020B0604020202020204" pitchFamily="34" charset="0"/>
              </a:defRPr>
            </a:lvl2pPr>
            <a:lvl3pPr>
              <a:defRPr sz="2400" b="1" i="0">
                <a:latin typeface="Arial" panose="020B0604020202020204" pitchFamily="34" charset="0"/>
                <a:cs typeface="Arial" panose="020B0604020202020204" pitchFamily="34" charset="0"/>
              </a:defRPr>
            </a:lvl3pPr>
            <a:lvl4pPr>
              <a:defRPr sz="2000" b="1" i="0">
                <a:latin typeface="Arial" panose="020B0604020202020204" pitchFamily="34" charset="0"/>
                <a:cs typeface="Arial" panose="020B0604020202020204" pitchFamily="34" charset="0"/>
              </a:defRPr>
            </a:lvl4pPr>
            <a:lvl5pPr>
              <a:defRPr sz="2000" b="1" i="0">
                <a:latin typeface="Arial" panose="020B0604020202020204" pitchFamily="34" charset="0"/>
                <a:cs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7" y="1435101"/>
            <a:ext cx="3008313" cy="4691063"/>
          </a:xfrm>
        </p:spPr>
        <p:txBody>
          <a:bodyPr/>
          <a:lstStyle>
            <a:lvl1pPr marL="0" indent="0">
              <a:buNone/>
              <a:defRPr sz="1400" b="1" i="0">
                <a:latin typeface="Arial" panose="020B0604020202020204" pitchFamily="34" charset="0"/>
                <a:cs typeface="Arial" panose="020B0604020202020204" pitchFamily="34" charset="0"/>
              </a:defRPr>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dirty="0"/>
              <a:t>Click to edit Master text styles</a:t>
            </a:r>
          </a:p>
        </p:txBody>
      </p:sp>
      <p:sp>
        <p:nvSpPr>
          <p:cNvPr id="5"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6"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7"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625B23F7-77EF-E448-B772-169437BAC5DA}" type="slidenum">
              <a:rPr lang="en-US" smtClean="0"/>
              <a:pPr>
                <a:defRPr/>
              </a:pPr>
              <a:t>‹#›</a:t>
            </a:fld>
            <a:endParaRPr lang="en-US" dirty="0"/>
          </a:p>
        </p:txBody>
      </p:sp>
    </p:spTree>
    <p:extLst>
      <p:ext uri="{BB962C8B-B14F-4D97-AF65-F5344CB8AC3E}">
        <p14:creationId xmlns:p14="http://schemas.microsoft.com/office/powerpoint/2010/main" val="227458860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cs typeface="Arial" panose="020B0604020202020204" pitchFamily="34" charset="0"/>
              </a:defRPr>
            </a:lvl1pPr>
            <a:lvl2pPr marL="457042" indent="0">
              <a:buNone/>
              <a:defRPr sz="2800"/>
            </a:lvl2pPr>
            <a:lvl3pPr marL="914085" indent="0">
              <a:buNone/>
              <a:defRPr sz="2400"/>
            </a:lvl3pPr>
            <a:lvl4pPr marL="1371124" indent="0">
              <a:buNone/>
              <a:defRPr sz="2000"/>
            </a:lvl4pPr>
            <a:lvl5pPr marL="1828170" indent="0">
              <a:buNone/>
              <a:defRPr sz="2000"/>
            </a:lvl5pPr>
            <a:lvl6pPr marL="2285205" indent="0">
              <a:buNone/>
              <a:defRPr sz="2000"/>
            </a:lvl6pPr>
            <a:lvl7pPr marL="2742248" indent="0">
              <a:buNone/>
              <a:defRPr sz="2000"/>
            </a:lvl7pPr>
            <a:lvl8pPr marL="3199289" indent="0">
              <a:buNone/>
              <a:defRPr sz="2000"/>
            </a:lvl8pPr>
            <a:lvl9pPr marL="3656328"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cs typeface="Arial" panose="020B0604020202020204" pitchFamily="34" charset="0"/>
              </a:defRPr>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dirty="0"/>
              <a:t>Click to edit Master text styles</a:t>
            </a:r>
          </a:p>
        </p:txBody>
      </p:sp>
      <p:sp>
        <p:nvSpPr>
          <p:cNvPr id="5"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6"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7"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69E28810-566C-134A-97CA-F41B8569CE85}" type="slidenum">
              <a:rPr lang="en-US" smtClean="0"/>
              <a:pPr>
                <a:defRPr/>
              </a:pPr>
              <a:t>‹#›</a:t>
            </a:fld>
            <a:endParaRPr lang="en-US" dirty="0"/>
          </a:p>
        </p:txBody>
      </p:sp>
    </p:spTree>
    <p:extLst>
      <p:ext uri="{BB962C8B-B14F-4D97-AF65-F5344CB8AC3E}">
        <p14:creationId xmlns:p14="http://schemas.microsoft.com/office/powerpoint/2010/main" val="14133412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5"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6"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0DAD4F82-1CAB-444A-BB39-1A5898B470DB}" type="slidenum">
              <a:rPr lang="en-US" smtClean="0"/>
              <a:pPr>
                <a:defRPr/>
              </a:pPr>
              <a:t>‹#›</a:t>
            </a:fld>
            <a:endParaRPr lang="en-US" dirty="0"/>
          </a:p>
        </p:txBody>
      </p:sp>
    </p:spTree>
    <p:extLst>
      <p:ext uri="{BB962C8B-B14F-4D97-AF65-F5344CB8AC3E}">
        <p14:creationId xmlns:p14="http://schemas.microsoft.com/office/powerpoint/2010/main" val="423991622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5"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6"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D1A80700-B780-7945-9C81-7F0D12BAD642}" type="slidenum">
              <a:rPr lang="en-US" smtClean="0"/>
              <a:pPr>
                <a:defRPr/>
              </a:pPr>
              <a:t>‹#›</a:t>
            </a:fld>
            <a:endParaRPr lang="en-US" dirty="0"/>
          </a:p>
        </p:txBody>
      </p:sp>
    </p:spTree>
    <p:extLst>
      <p:ext uri="{BB962C8B-B14F-4D97-AF65-F5344CB8AC3E}">
        <p14:creationId xmlns:p14="http://schemas.microsoft.com/office/powerpoint/2010/main" val="207655613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sz="half" idx="1"/>
          </p:nvPr>
        </p:nvSpPr>
        <p:spPr>
          <a:xfrm>
            <a:off x="685800" y="1981200"/>
            <a:ext cx="3810000" cy="41148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quarter" idx="2"/>
          </p:nvPr>
        </p:nvSpPr>
        <p:spPr>
          <a:xfrm>
            <a:off x="46482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4"/>
          <p:cNvSpPr>
            <a:spLocks noGrp="1"/>
          </p:cNvSpPr>
          <p:nvPr>
            <p:ph sz="quarter" idx="3"/>
          </p:nvPr>
        </p:nvSpPr>
        <p:spPr>
          <a:xfrm>
            <a:off x="46482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7"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8"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25FB2C29-9287-8540-A1AA-BBB4045096DF}" type="slidenum">
              <a:rPr lang="en-US" smtClean="0"/>
              <a:pPr>
                <a:defRPr/>
              </a:pPr>
              <a:t>‹#›</a:t>
            </a:fld>
            <a:endParaRPr lang="en-US" dirty="0"/>
          </a:p>
        </p:txBody>
      </p:sp>
    </p:spTree>
    <p:extLst>
      <p:ext uri="{BB962C8B-B14F-4D97-AF65-F5344CB8AC3E}">
        <p14:creationId xmlns:p14="http://schemas.microsoft.com/office/powerpoint/2010/main" val="261346549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1"/>
            <a:ext cx="6400800" cy="1752600"/>
          </a:xfrm>
        </p:spPr>
        <p:txBody>
          <a:bodyPr/>
          <a:lstStyle>
            <a:lvl1pPr marL="0" indent="0" algn="ctr">
              <a:buNone/>
              <a:defRPr/>
            </a:lvl1pPr>
            <a:lvl2pPr marL="457042" indent="0" algn="ctr">
              <a:buNone/>
              <a:defRPr/>
            </a:lvl2pPr>
            <a:lvl3pPr marL="914085" indent="0" algn="ctr">
              <a:buNone/>
              <a:defRPr/>
            </a:lvl3pPr>
            <a:lvl4pPr marL="1371124" indent="0" algn="ctr">
              <a:buNone/>
              <a:defRPr/>
            </a:lvl4pPr>
            <a:lvl5pPr marL="1828170" indent="0" algn="ctr">
              <a:buNone/>
              <a:defRPr/>
            </a:lvl5pPr>
            <a:lvl6pPr marL="2285205" indent="0" algn="ctr">
              <a:buNone/>
              <a:defRPr/>
            </a:lvl6pPr>
            <a:lvl7pPr marL="2742248" indent="0" algn="ctr">
              <a:buNone/>
              <a:defRPr/>
            </a:lvl7pPr>
            <a:lvl8pPr marL="3199289" indent="0" algn="ctr">
              <a:buNone/>
              <a:defRPr/>
            </a:lvl8pPr>
            <a:lvl9pPr marL="3656328"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5" name="Footer Placeholder 4"/>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cs typeface="ＭＳ Ｐゴシック" charset="0"/>
              </a:defRPr>
            </a:lvl1pPr>
          </a:lstStyle>
          <a:p>
            <a:pPr>
              <a:defRPr/>
            </a:pPr>
            <a:fld id="{717F6450-BF1A-124E-A9E1-E5FE7E77BA11}" type="slidenum">
              <a:rPr lang="en-US" smtClean="0"/>
              <a:pPr>
                <a:defRPr/>
              </a:pPr>
              <a:t>‹#›</a:t>
            </a:fld>
            <a:endParaRPr lang="en-US" dirty="0"/>
          </a:p>
        </p:txBody>
      </p:sp>
    </p:spTree>
    <p:extLst>
      <p:ext uri="{BB962C8B-B14F-4D97-AF65-F5344CB8AC3E}">
        <p14:creationId xmlns:p14="http://schemas.microsoft.com/office/powerpoint/2010/main" val="58993468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5" name="Footer Placeholder 4"/>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cs typeface="ＭＳ Ｐゴシック" charset="0"/>
              </a:defRPr>
            </a:lvl1pPr>
          </a:lstStyle>
          <a:p>
            <a:pPr>
              <a:defRPr/>
            </a:pPr>
            <a:fld id="{12BDC8BC-B3B9-CE45-A429-F23718E4BC22}" type="slidenum">
              <a:rPr lang="en-US" smtClean="0"/>
              <a:pPr>
                <a:defRPr/>
              </a:pPr>
              <a:t>‹#›</a:t>
            </a:fld>
            <a:endParaRPr lang="en-US" dirty="0"/>
          </a:p>
        </p:txBody>
      </p:sp>
    </p:spTree>
    <p:extLst>
      <p:ext uri="{BB962C8B-B14F-4D97-AF65-F5344CB8AC3E}">
        <p14:creationId xmlns:p14="http://schemas.microsoft.com/office/powerpoint/2010/main" val="306099381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lvl1pPr>
            <a:lvl2pPr marL="457042" indent="0">
              <a:buNone/>
              <a:defRPr sz="1800"/>
            </a:lvl2pPr>
            <a:lvl3pPr marL="914085" indent="0">
              <a:buNone/>
              <a:defRPr sz="1600"/>
            </a:lvl3pPr>
            <a:lvl4pPr marL="1371124" indent="0">
              <a:buNone/>
              <a:defRPr sz="1400"/>
            </a:lvl4pPr>
            <a:lvl5pPr marL="1828170" indent="0">
              <a:buNone/>
              <a:defRPr sz="1400"/>
            </a:lvl5pPr>
            <a:lvl6pPr marL="2285205" indent="0">
              <a:buNone/>
              <a:defRPr sz="1400"/>
            </a:lvl6pPr>
            <a:lvl7pPr marL="2742248" indent="0">
              <a:buNone/>
              <a:defRPr sz="1400"/>
            </a:lvl7pPr>
            <a:lvl8pPr marL="3199289" indent="0">
              <a:buNone/>
              <a:defRPr sz="1400"/>
            </a:lvl8pPr>
            <a:lvl9pPr marL="3656328"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5" name="Footer Placeholder 4"/>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cs typeface="ＭＳ Ｐゴシック" charset="0"/>
              </a:defRPr>
            </a:lvl1pPr>
          </a:lstStyle>
          <a:p>
            <a:pPr>
              <a:defRPr/>
            </a:pPr>
            <a:fld id="{FEC1CD42-E654-1A45-9CF3-B1CFA7728AE2}" type="slidenum">
              <a:rPr lang="en-US" smtClean="0"/>
              <a:pPr>
                <a:defRPr/>
              </a:pPr>
              <a:t>‹#›</a:t>
            </a:fld>
            <a:endParaRPr lang="en-US" dirty="0"/>
          </a:p>
        </p:txBody>
      </p:sp>
    </p:spTree>
    <p:extLst>
      <p:ext uri="{BB962C8B-B14F-4D97-AF65-F5344CB8AC3E}">
        <p14:creationId xmlns:p14="http://schemas.microsoft.com/office/powerpoint/2010/main" val="8127503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6" name="Footer Placeholder 5"/>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7" name="Slide Number Placeholder 6"/>
          <p:cNvSpPr>
            <a:spLocks noGrp="1"/>
          </p:cNvSpPr>
          <p:nvPr>
            <p:ph type="sldNum" sz="quarter" idx="12"/>
          </p:nvPr>
        </p:nvSpPr>
        <p:spPr/>
        <p:txBody>
          <a:bodyPr/>
          <a:lstStyle>
            <a:lvl1pPr>
              <a:defRPr b="1" i="0">
                <a:latin typeface="Arial" panose="020B0604020202020204" pitchFamily="34" charset="0"/>
                <a:cs typeface="ＭＳ Ｐゴシック" charset="0"/>
              </a:defRPr>
            </a:lvl1pPr>
          </a:lstStyle>
          <a:p>
            <a:pPr>
              <a:defRPr/>
            </a:pPr>
            <a:fld id="{2C8DC45A-4D80-764C-B296-B9573938CD20}" type="slidenum">
              <a:rPr lang="en-US" smtClean="0"/>
              <a:pPr>
                <a:defRPr/>
              </a:pPr>
              <a:t>‹#›</a:t>
            </a:fld>
            <a:endParaRPr lang="en-US" dirty="0"/>
          </a:p>
        </p:txBody>
      </p:sp>
    </p:spTree>
    <p:extLst>
      <p:ext uri="{BB962C8B-B14F-4D97-AF65-F5344CB8AC3E}">
        <p14:creationId xmlns:p14="http://schemas.microsoft.com/office/powerpoint/2010/main" val="142260422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2" y="1535113"/>
            <a:ext cx="4041775" cy="639762"/>
          </a:xfrm>
        </p:spPr>
        <p:txBody>
          <a:bodyPr anchor="b"/>
          <a:lstStyle>
            <a:lvl1pPr marL="0" indent="0">
              <a:buNone/>
              <a:defRPr sz="2400" b="1"/>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8" name="Footer Placeholder 7"/>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9" name="Slide Number Placeholder 8"/>
          <p:cNvSpPr>
            <a:spLocks noGrp="1"/>
          </p:cNvSpPr>
          <p:nvPr>
            <p:ph type="sldNum" sz="quarter" idx="12"/>
          </p:nvPr>
        </p:nvSpPr>
        <p:spPr/>
        <p:txBody>
          <a:bodyPr/>
          <a:lstStyle>
            <a:lvl1pPr>
              <a:defRPr b="1" i="0">
                <a:latin typeface="Arial" panose="020B0604020202020204" pitchFamily="34" charset="0"/>
                <a:cs typeface="ＭＳ Ｐゴシック" charset="0"/>
              </a:defRPr>
            </a:lvl1pPr>
          </a:lstStyle>
          <a:p>
            <a:pPr>
              <a:defRPr/>
            </a:pPr>
            <a:fld id="{1EBCF720-5313-E640-A1E0-17451C41B085}" type="slidenum">
              <a:rPr lang="en-US" smtClean="0"/>
              <a:pPr>
                <a:defRPr/>
              </a:pPr>
              <a:t>‹#›</a:t>
            </a:fld>
            <a:endParaRPr lang="en-US" dirty="0"/>
          </a:p>
        </p:txBody>
      </p:sp>
    </p:spTree>
    <p:extLst>
      <p:ext uri="{BB962C8B-B14F-4D97-AF65-F5344CB8AC3E}">
        <p14:creationId xmlns:p14="http://schemas.microsoft.com/office/powerpoint/2010/main" val="199200558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4" name="Footer Placeholder 3"/>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5" name="Slide Number Placeholder 4"/>
          <p:cNvSpPr>
            <a:spLocks noGrp="1"/>
          </p:cNvSpPr>
          <p:nvPr>
            <p:ph type="sldNum" sz="quarter" idx="12"/>
          </p:nvPr>
        </p:nvSpPr>
        <p:spPr/>
        <p:txBody>
          <a:bodyPr/>
          <a:lstStyle>
            <a:lvl1pPr>
              <a:defRPr b="1" i="0">
                <a:latin typeface="Arial" panose="020B0604020202020204" pitchFamily="34" charset="0"/>
                <a:cs typeface="ＭＳ Ｐゴシック" charset="0"/>
              </a:defRPr>
            </a:lvl1pPr>
          </a:lstStyle>
          <a:p>
            <a:pPr>
              <a:defRPr/>
            </a:pPr>
            <a:fld id="{FF7CD2FC-68EF-C944-9C09-EC6593DBF98C}" type="slidenum">
              <a:rPr lang="en-US" smtClean="0"/>
              <a:pPr>
                <a:defRPr/>
              </a:pPr>
              <a:t>‹#›</a:t>
            </a:fld>
            <a:endParaRPr lang="en-US" dirty="0"/>
          </a:p>
        </p:txBody>
      </p:sp>
    </p:spTree>
    <p:extLst>
      <p:ext uri="{BB962C8B-B14F-4D97-AF65-F5344CB8AC3E}">
        <p14:creationId xmlns:p14="http://schemas.microsoft.com/office/powerpoint/2010/main" val="302389127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3" name="Footer Placeholder 2"/>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4" name="Slide Number Placeholder 3"/>
          <p:cNvSpPr>
            <a:spLocks noGrp="1"/>
          </p:cNvSpPr>
          <p:nvPr>
            <p:ph type="sldNum" sz="quarter" idx="12"/>
          </p:nvPr>
        </p:nvSpPr>
        <p:spPr/>
        <p:txBody>
          <a:bodyPr/>
          <a:lstStyle>
            <a:lvl1pPr>
              <a:defRPr b="1" i="0">
                <a:latin typeface="Arial" panose="020B0604020202020204" pitchFamily="34" charset="0"/>
                <a:cs typeface="ＭＳ Ｐゴシック" charset="0"/>
              </a:defRPr>
            </a:lvl1pPr>
          </a:lstStyle>
          <a:p>
            <a:pPr>
              <a:defRPr/>
            </a:pPr>
            <a:fld id="{BE3D6862-558B-974B-8DB7-3BD447538B9C}" type="slidenum">
              <a:rPr lang="en-US" smtClean="0"/>
              <a:pPr>
                <a:defRPr/>
              </a:pPr>
              <a:t>‹#›</a:t>
            </a:fld>
            <a:endParaRPr lang="en-US" dirty="0"/>
          </a:p>
        </p:txBody>
      </p:sp>
    </p:spTree>
    <p:extLst>
      <p:ext uri="{BB962C8B-B14F-4D97-AF65-F5344CB8AC3E}">
        <p14:creationId xmlns:p14="http://schemas.microsoft.com/office/powerpoint/2010/main" val="308414993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7"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7"/>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7" y="1435101"/>
            <a:ext cx="3008313" cy="4691063"/>
          </a:xfrm>
        </p:spPr>
        <p:txBody>
          <a:bodyPr/>
          <a:lstStyle>
            <a:lvl1pPr marL="0" indent="0">
              <a:buNone/>
              <a:defRPr sz="1400"/>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6" name="Footer Placeholder 5"/>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7" name="Slide Number Placeholder 6"/>
          <p:cNvSpPr>
            <a:spLocks noGrp="1"/>
          </p:cNvSpPr>
          <p:nvPr>
            <p:ph type="sldNum" sz="quarter" idx="12"/>
          </p:nvPr>
        </p:nvSpPr>
        <p:spPr/>
        <p:txBody>
          <a:bodyPr/>
          <a:lstStyle>
            <a:lvl1pPr>
              <a:defRPr b="1" i="0">
                <a:latin typeface="Arial" panose="020B0604020202020204" pitchFamily="34" charset="0"/>
                <a:cs typeface="ＭＳ Ｐゴシック" charset="0"/>
              </a:defRPr>
            </a:lvl1pPr>
          </a:lstStyle>
          <a:p>
            <a:pPr>
              <a:defRPr/>
            </a:pPr>
            <a:fld id="{5C7EC7CA-3E41-F64A-9CC8-8FE5D94852BA}" type="slidenum">
              <a:rPr lang="en-US" smtClean="0"/>
              <a:pPr>
                <a:defRPr/>
              </a:pPr>
              <a:t>‹#›</a:t>
            </a:fld>
            <a:endParaRPr lang="en-US" dirty="0"/>
          </a:p>
        </p:txBody>
      </p:sp>
    </p:spTree>
    <p:extLst>
      <p:ext uri="{BB962C8B-B14F-4D97-AF65-F5344CB8AC3E}">
        <p14:creationId xmlns:p14="http://schemas.microsoft.com/office/powerpoint/2010/main" val="174035949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42" indent="0">
              <a:buNone/>
              <a:defRPr sz="2800"/>
            </a:lvl2pPr>
            <a:lvl3pPr marL="914085" indent="0">
              <a:buNone/>
              <a:defRPr sz="2400"/>
            </a:lvl3pPr>
            <a:lvl4pPr marL="1371124" indent="0">
              <a:buNone/>
              <a:defRPr sz="2000"/>
            </a:lvl4pPr>
            <a:lvl5pPr marL="1828170" indent="0">
              <a:buNone/>
              <a:defRPr sz="2000"/>
            </a:lvl5pPr>
            <a:lvl6pPr marL="2285205" indent="0">
              <a:buNone/>
              <a:defRPr sz="2000"/>
            </a:lvl6pPr>
            <a:lvl7pPr marL="2742248" indent="0">
              <a:buNone/>
              <a:defRPr sz="2000"/>
            </a:lvl7pPr>
            <a:lvl8pPr marL="3199289" indent="0">
              <a:buNone/>
              <a:defRPr sz="2000"/>
            </a:lvl8pPr>
            <a:lvl9pPr marL="3656328"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6" name="Footer Placeholder 5"/>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7" name="Slide Number Placeholder 6"/>
          <p:cNvSpPr>
            <a:spLocks noGrp="1"/>
          </p:cNvSpPr>
          <p:nvPr>
            <p:ph type="sldNum" sz="quarter" idx="12"/>
          </p:nvPr>
        </p:nvSpPr>
        <p:spPr/>
        <p:txBody>
          <a:bodyPr/>
          <a:lstStyle>
            <a:lvl1pPr>
              <a:defRPr b="1" i="0">
                <a:latin typeface="Arial" panose="020B0604020202020204" pitchFamily="34" charset="0"/>
                <a:cs typeface="ＭＳ Ｐゴシック" charset="0"/>
              </a:defRPr>
            </a:lvl1pPr>
          </a:lstStyle>
          <a:p>
            <a:pPr>
              <a:defRPr/>
            </a:pPr>
            <a:fld id="{0EA6879B-A16E-2D4C-B24E-F268B862406E}" type="slidenum">
              <a:rPr lang="en-US" smtClean="0"/>
              <a:pPr>
                <a:defRPr/>
              </a:pPr>
              <a:t>‹#›</a:t>
            </a:fld>
            <a:endParaRPr lang="en-US" dirty="0"/>
          </a:p>
        </p:txBody>
      </p:sp>
    </p:spTree>
    <p:extLst>
      <p:ext uri="{BB962C8B-B14F-4D97-AF65-F5344CB8AC3E}">
        <p14:creationId xmlns:p14="http://schemas.microsoft.com/office/powerpoint/2010/main" val="210721538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5" name="Footer Placeholder 4"/>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cs typeface="ＭＳ Ｐゴシック" charset="0"/>
              </a:defRPr>
            </a:lvl1pPr>
          </a:lstStyle>
          <a:p>
            <a:pPr>
              <a:defRPr/>
            </a:pPr>
            <a:fld id="{5CD2C32F-D086-3948-9E5C-126D4B4A0342}" type="slidenum">
              <a:rPr lang="en-US" smtClean="0"/>
              <a:pPr>
                <a:defRPr/>
              </a:pPr>
              <a:t>‹#›</a:t>
            </a:fld>
            <a:endParaRPr lang="en-US" dirty="0"/>
          </a:p>
        </p:txBody>
      </p:sp>
    </p:spTree>
    <p:extLst>
      <p:ext uri="{BB962C8B-B14F-4D97-AF65-F5344CB8AC3E}">
        <p14:creationId xmlns:p14="http://schemas.microsoft.com/office/powerpoint/2010/main" val="194562165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5" name="Footer Placeholder 4"/>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cs typeface="ＭＳ Ｐゴシック" charset="0"/>
              </a:defRPr>
            </a:lvl1pPr>
          </a:lstStyle>
          <a:p>
            <a:pPr>
              <a:defRPr/>
            </a:pPr>
            <a:fld id="{76519142-A45F-9E4D-9D02-2F935ED47830}" type="slidenum">
              <a:rPr lang="en-US" smtClean="0"/>
              <a:pPr>
                <a:defRPr/>
              </a:pPr>
              <a:t>‹#›</a:t>
            </a:fld>
            <a:endParaRPr lang="en-US" dirty="0"/>
          </a:p>
        </p:txBody>
      </p:sp>
    </p:spTree>
    <p:extLst>
      <p:ext uri="{BB962C8B-B14F-4D97-AF65-F5344CB8AC3E}">
        <p14:creationId xmlns:p14="http://schemas.microsoft.com/office/powerpoint/2010/main" val="5892255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1"/>
            <a:ext cx="6400800" cy="1752600"/>
          </a:xfrm>
        </p:spPr>
        <p:txBody>
          <a:bodyPr/>
          <a:lstStyle>
            <a:lvl1pPr marL="0" indent="0" algn="ctr">
              <a:buNone/>
              <a:defRPr/>
            </a:lvl1pPr>
            <a:lvl2pPr marL="457042" indent="0" algn="ctr">
              <a:buNone/>
              <a:defRPr/>
            </a:lvl2pPr>
            <a:lvl3pPr marL="914085" indent="0" algn="ctr">
              <a:buNone/>
              <a:defRPr/>
            </a:lvl3pPr>
            <a:lvl4pPr marL="1371124" indent="0" algn="ctr">
              <a:buNone/>
              <a:defRPr/>
            </a:lvl4pPr>
            <a:lvl5pPr marL="1828170" indent="0" algn="ctr">
              <a:buNone/>
              <a:defRPr/>
            </a:lvl5pPr>
            <a:lvl6pPr marL="2285205" indent="0" algn="ctr">
              <a:buNone/>
              <a:defRPr/>
            </a:lvl6pPr>
            <a:lvl7pPr marL="2742248" indent="0" algn="ctr">
              <a:buNone/>
              <a:defRPr/>
            </a:lvl7pPr>
            <a:lvl8pPr marL="3199289" indent="0" algn="ctr">
              <a:buNone/>
              <a:defRPr/>
            </a:lvl8pPr>
            <a:lvl9pPr marL="3656328"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5" name="Footer Placeholder 4"/>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defRPr>
            </a:lvl1pPr>
          </a:lstStyle>
          <a:p>
            <a:pPr>
              <a:defRPr/>
            </a:pPr>
            <a:fld id="{299815A4-86C4-6340-8DB1-1A34EC14E37D}" type="slidenum">
              <a:rPr lang="en-US" smtClean="0"/>
              <a:pPr>
                <a:defRPr/>
              </a:pPr>
              <a:t>‹#›</a:t>
            </a:fld>
            <a:endParaRPr lang="en-US" dirty="0"/>
          </a:p>
        </p:txBody>
      </p:sp>
    </p:spTree>
    <p:extLst>
      <p:ext uri="{BB962C8B-B14F-4D97-AF65-F5344CB8AC3E}">
        <p14:creationId xmlns:p14="http://schemas.microsoft.com/office/powerpoint/2010/main" val="223864218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5" name="Footer Placeholder 4"/>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defRPr>
            </a:lvl1pPr>
          </a:lstStyle>
          <a:p>
            <a:pPr>
              <a:defRPr/>
            </a:pPr>
            <a:fld id="{C3377066-6E1B-244A-A5AD-16829F1AD4C0}" type="slidenum">
              <a:rPr lang="en-US" smtClean="0"/>
              <a:pPr>
                <a:defRPr/>
              </a:pPr>
              <a:t>‹#›</a:t>
            </a:fld>
            <a:endParaRPr lang="en-US" dirty="0"/>
          </a:p>
        </p:txBody>
      </p:sp>
    </p:spTree>
    <p:extLst>
      <p:ext uri="{BB962C8B-B14F-4D97-AF65-F5344CB8AC3E}">
        <p14:creationId xmlns:p14="http://schemas.microsoft.com/office/powerpoint/2010/main" val="185490856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lvl1pPr>
            <a:lvl2pPr marL="457042" indent="0">
              <a:buNone/>
              <a:defRPr sz="1800"/>
            </a:lvl2pPr>
            <a:lvl3pPr marL="914085" indent="0">
              <a:buNone/>
              <a:defRPr sz="1600"/>
            </a:lvl3pPr>
            <a:lvl4pPr marL="1371124" indent="0">
              <a:buNone/>
              <a:defRPr sz="1400"/>
            </a:lvl4pPr>
            <a:lvl5pPr marL="1828170" indent="0">
              <a:buNone/>
              <a:defRPr sz="1400"/>
            </a:lvl5pPr>
            <a:lvl6pPr marL="2285205" indent="0">
              <a:buNone/>
              <a:defRPr sz="1400"/>
            </a:lvl6pPr>
            <a:lvl7pPr marL="2742248" indent="0">
              <a:buNone/>
              <a:defRPr sz="1400"/>
            </a:lvl7pPr>
            <a:lvl8pPr marL="3199289" indent="0">
              <a:buNone/>
              <a:defRPr sz="1400"/>
            </a:lvl8pPr>
            <a:lvl9pPr marL="3656328"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5" name="Footer Placeholder 4"/>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defRPr>
            </a:lvl1pPr>
          </a:lstStyle>
          <a:p>
            <a:pPr>
              <a:defRPr/>
            </a:pPr>
            <a:fld id="{4B0EC590-4ECF-FB4C-A775-F3DB2B00CBB5}" type="slidenum">
              <a:rPr lang="en-US" smtClean="0"/>
              <a:pPr>
                <a:defRPr/>
              </a:pPr>
              <a:t>‹#›</a:t>
            </a:fld>
            <a:endParaRPr lang="en-US" dirty="0"/>
          </a:p>
        </p:txBody>
      </p:sp>
    </p:spTree>
    <p:extLst>
      <p:ext uri="{BB962C8B-B14F-4D97-AF65-F5344CB8AC3E}">
        <p14:creationId xmlns:p14="http://schemas.microsoft.com/office/powerpoint/2010/main" val="8424181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6" name="Footer Placeholder 5"/>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7" name="Slide Number Placeholder 6"/>
          <p:cNvSpPr>
            <a:spLocks noGrp="1"/>
          </p:cNvSpPr>
          <p:nvPr>
            <p:ph type="sldNum" sz="quarter" idx="12"/>
          </p:nvPr>
        </p:nvSpPr>
        <p:spPr/>
        <p:txBody>
          <a:bodyPr/>
          <a:lstStyle>
            <a:lvl1pPr>
              <a:defRPr b="1" i="0">
                <a:latin typeface="Arial" panose="020B0604020202020204" pitchFamily="34" charset="0"/>
              </a:defRPr>
            </a:lvl1pPr>
          </a:lstStyle>
          <a:p>
            <a:pPr>
              <a:defRPr/>
            </a:pPr>
            <a:fld id="{462D0F56-CB59-F747-A67A-EFC29A59EC08}" type="slidenum">
              <a:rPr lang="en-US" smtClean="0"/>
              <a:pPr>
                <a:defRPr/>
              </a:pPr>
              <a:t>‹#›</a:t>
            </a:fld>
            <a:endParaRPr lang="en-US" dirty="0"/>
          </a:p>
        </p:txBody>
      </p:sp>
    </p:spTree>
    <p:extLst>
      <p:ext uri="{BB962C8B-B14F-4D97-AF65-F5344CB8AC3E}">
        <p14:creationId xmlns:p14="http://schemas.microsoft.com/office/powerpoint/2010/main" val="17514917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2" y="1535113"/>
            <a:ext cx="4041775" cy="639762"/>
          </a:xfrm>
        </p:spPr>
        <p:txBody>
          <a:bodyPr anchor="b"/>
          <a:lstStyle>
            <a:lvl1pPr marL="0" indent="0">
              <a:buNone/>
              <a:defRPr sz="2400" b="1"/>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8" name="Footer Placeholder 7"/>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9" name="Slide Number Placeholder 8"/>
          <p:cNvSpPr>
            <a:spLocks noGrp="1"/>
          </p:cNvSpPr>
          <p:nvPr>
            <p:ph type="sldNum" sz="quarter" idx="12"/>
          </p:nvPr>
        </p:nvSpPr>
        <p:spPr/>
        <p:txBody>
          <a:bodyPr/>
          <a:lstStyle>
            <a:lvl1pPr>
              <a:defRPr b="1" i="0">
                <a:latin typeface="Arial" panose="020B0604020202020204" pitchFamily="34" charset="0"/>
              </a:defRPr>
            </a:lvl1pPr>
          </a:lstStyle>
          <a:p>
            <a:pPr>
              <a:defRPr/>
            </a:pPr>
            <a:fld id="{07291979-FC43-DF4C-8138-CF662709471F}" type="slidenum">
              <a:rPr lang="en-US" smtClean="0"/>
              <a:pPr>
                <a:defRPr/>
              </a:pPr>
              <a:t>‹#›</a:t>
            </a:fld>
            <a:endParaRPr lang="en-US" dirty="0"/>
          </a:p>
        </p:txBody>
      </p:sp>
    </p:spTree>
    <p:extLst>
      <p:ext uri="{BB962C8B-B14F-4D97-AF65-F5344CB8AC3E}">
        <p14:creationId xmlns:p14="http://schemas.microsoft.com/office/powerpoint/2010/main" val="191633163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4" name="Footer Placeholder 3"/>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5" name="Slide Number Placeholder 4"/>
          <p:cNvSpPr>
            <a:spLocks noGrp="1"/>
          </p:cNvSpPr>
          <p:nvPr>
            <p:ph type="sldNum" sz="quarter" idx="12"/>
          </p:nvPr>
        </p:nvSpPr>
        <p:spPr/>
        <p:txBody>
          <a:bodyPr/>
          <a:lstStyle>
            <a:lvl1pPr>
              <a:defRPr b="1" i="0">
                <a:latin typeface="Arial" panose="020B0604020202020204" pitchFamily="34" charset="0"/>
              </a:defRPr>
            </a:lvl1pPr>
          </a:lstStyle>
          <a:p>
            <a:pPr>
              <a:defRPr/>
            </a:pPr>
            <a:fld id="{2DC7E938-B2C9-F242-8183-92991FA87D8C}" type="slidenum">
              <a:rPr lang="en-US" smtClean="0"/>
              <a:pPr>
                <a:defRPr/>
              </a:pPr>
              <a:t>‹#›</a:t>
            </a:fld>
            <a:endParaRPr lang="en-US" dirty="0"/>
          </a:p>
        </p:txBody>
      </p:sp>
    </p:spTree>
    <p:extLst>
      <p:ext uri="{BB962C8B-B14F-4D97-AF65-F5344CB8AC3E}">
        <p14:creationId xmlns:p14="http://schemas.microsoft.com/office/powerpoint/2010/main" val="41291437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3" name="Footer Placeholder 2"/>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4" name="Slide Number Placeholder 3"/>
          <p:cNvSpPr>
            <a:spLocks noGrp="1"/>
          </p:cNvSpPr>
          <p:nvPr>
            <p:ph type="sldNum" sz="quarter" idx="12"/>
          </p:nvPr>
        </p:nvSpPr>
        <p:spPr/>
        <p:txBody>
          <a:bodyPr/>
          <a:lstStyle>
            <a:lvl1pPr>
              <a:defRPr b="1" i="0">
                <a:latin typeface="Arial" panose="020B0604020202020204" pitchFamily="34" charset="0"/>
              </a:defRPr>
            </a:lvl1pPr>
          </a:lstStyle>
          <a:p>
            <a:pPr>
              <a:defRPr/>
            </a:pPr>
            <a:fld id="{5079CA44-8F90-2E44-859D-9FF7A31BAB08}" type="slidenum">
              <a:rPr lang="en-US" smtClean="0"/>
              <a:pPr>
                <a:defRPr/>
              </a:pPr>
              <a:t>‹#›</a:t>
            </a:fld>
            <a:endParaRPr lang="en-US" dirty="0"/>
          </a:p>
        </p:txBody>
      </p:sp>
    </p:spTree>
    <p:extLst>
      <p:ext uri="{BB962C8B-B14F-4D97-AF65-F5344CB8AC3E}">
        <p14:creationId xmlns:p14="http://schemas.microsoft.com/office/powerpoint/2010/main" val="358491281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7"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7"/>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7" y="1435101"/>
            <a:ext cx="3008313" cy="4691063"/>
          </a:xfrm>
        </p:spPr>
        <p:txBody>
          <a:bodyPr/>
          <a:lstStyle>
            <a:lvl1pPr marL="0" indent="0">
              <a:buNone/>
              <a:defRPr sz="1400"/>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6" name="Footer Placeholder 5"/>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7" name="Slide Number Placeholder 6"/>
          <p:cNvSpPr>
            <a:spLocks noGrp="1"/>
          </p:cNvSpPr>
          <p:nvPr>
            <p:ph type="sldNum" sz="quarter" idx="12"/>
          </p:nvPr>
        </p:nvSpPr>
        <p:spPr/>
        <p:txBody>
          <a:bodyPr/>
          <a:lstStyle>
            <a:lvl1pPr>
              <a:defRPr b="1" i="0">
                <a:latin typeface="Arial" panose="020B0604020202020204" pitchFamily="34" charset="0"/>
              </a:defRPr>
            </a:lvl1pPr>
          </a:lstStyle>
          <a:p>
            <a:pPr>
              <a:defRPr/>
            </a:pPr>
            <a:fld id="{AA3A8745-7BB9-B343-8692-39BDB97F5DF2}" type="slidenum">
              <a:rPr lang="en-US" smtClean="0"/>
              <a:pPr>
                <a:defRPr/>
              </a:pPr>
              <a:t>‹#›</a:t>
            </a:fld>
            <a:endParaRPr lang="en-US" dirty="0"/>
          </a:p>
        </p:txBody>
      </p:sp>
    </p:spTree>
    <p:extLst>
      <p:ext uri="{BB962C8B-B14F-4D97-AF65-F5344CB8AC3E}">
        <p14:creationId xmlns:p14="http://schemas.microsoft.com/office/powerpoint/2010/main" val="414335351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42" indent="0">
              <a:buNone/>
              <a:defRPr sz="2800"/>
            </a:lvl2pPr>
            <a:lvl3pPr marL="914085" indent="0">
              <a:buNone/>
              <a:defRPr sz="2400"/>
            </a:lvl3pPr>
            <a:lvl4pPr marL="1371124" indent="0">
              <a:buNone/>
              <a:defRPr sz="2000"/>
            </a:lvl4pPr>
            <a:lvl5pPr marL="1828170" indent="0">
              <a:buNone/>
              <a:defRPr sz="2000"/>
            </a:lvl5pPr>
            <a:lvl6pPr marL="2285205" indent="0">
              <a:buNone/>
              <a:defRPr sz="2000"/>
            </a:lvl6pPr>
            <a:lvl7pPr marL="2742248" indent="0">
              <a:buNone/>
              <a:defRPr sz="2000"/>
            </a:lvl7pPr>
            <a:lvl8pPr marL="3199289" indent="0">
              <a:buNone/>
              <a:defRPr sz="2000"/>
            </a:lvl8pPr>
            <a:lvl9pPr marL="3656328"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6" name="Footer Placeholder 5"/>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7" name="Slide Number Placeholder 6"/>
          <p:cNvSpPr>
            <a:spLocks noGrp="1"/>
          </p:cNvSpPr>
          <p:nvPr>
            <p:ph type="sldNum" sz="quarter" idx="12"/>
          </p:nvPr>
        </p:nvSpPr>
        <p:spPr/>
        <p:txBody>
          <a:bodyPr/>
          <a:lstStyle>
            <a:lvl1pPr>
              <a:defRPr b="1" i="0">
                <a:latin typeface="Arial" panose="020B0604020202020204" pitchFamily="34" charset="0"/>
              </a:defRPr>
            </a:lvl1pPr>
          </a:lstStyle>
          <a:p>
            <a:pPr>
              <a:defRPr/>
            </a:pPr>
            <a:fld id="{17EC9E16-3941-C444-8655-04D48D55EDB0}" type="slidenum">
              <a:rPr lang="en-US" smtClean="0"/>
              <a:pPr>
                <a:defRPr/>
              </a:pPr>
              <a:t>‹#›</a:t>
            </a:fld>
            <a:endParaRPr lang="en-US" dirty="0"/>
          </a:p>
        </p:txBody>
      </p:sp>
    </p:spTree>
    <p:extLst>
      <p:ext uri="{BB962C8B-B14F-4D97-AF65-F5344CB8AC3E}">
        <p14:creationId xmlns:p14="http://schemas.microsoft.com/office/powerpoint/2010/main" val="115106956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5" name="Footer Placeholder 4"/>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defRPr>
            </a:lvl1pPr>
          </a:lstStyle>
          <a:p>
            <a:pPr>
              <a:defRPr/>
            </a:pPr>
            <a:fld id="{1E0F4DDF-4E7E-7C4F-8A49-B95ED1E001D4}" type="slidenum">
              <a:rPr lang="en-US" smtClean="0"/>
              <a:pPr>
                <a:defRPr/>
              </a:pPr>
              <a:t>‹#›</a:t>
            </a:fld>
            <a:endParaRPr lang="en-US" dirty="0"/>
          </a:p>
        </p:txBody>
      </p:sp>
    </p:spTree>
    <p:extLst>
      <p:ext uri="{BB962C8B-B14F-4D97-AF65-F5344CB8AC3E}">
        <p14:creationId xmlns:p14="http://schemas.microsoft.com/office/powerpoint/2010/main" val="175220476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5" name="Footer Placeholder 4"/>
          <p:cNvSpPr>
            <a:spLocks noGrp="1"/>
          </p:cNvSpPr>
          <p:nvPr>
            <p:ph type="ftr" sz="quarter" idx="11"/>
          </p:nvPr>
        </p:nvSpPr>
        <p:spPr/>
        <p:txBody>
          <a:bodyPr/>
          <a:lstStyle>
            <a:lvl1pPr>
              <a:defRPr b="1" i="0">
                <a:latin typeface="Arial" panose="020B0604020202020204" pitchFamily="34" charset="0"/>
                <a:cs typeface="ＭＳ Ｐゴシック" charset="0"/>
              </a:defRPr>
            </a:lvl1pPr>
          </a:lstStyle>
          <a:p>
            <a:pPr>
              <a:defRPr/>
            </a:pPr>
            <a:endParaRPr lang="en-US" dirty="0"/>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defRPr>
            </a:lvl1pPr>
          </a:lstStyle>
          <a:p>
            <a:pPr>
              <a:defRPr/>
            </a:pPr>
            <a:fld id="{297DD300-840A-C24F-A490-F30F3F162D0F}" type="slidenum">
              <a:rPr lang="en-US" smtClean="0"/>
              <a:pPr>
                <a:defRPr/>
              </a:pPr>
              <a:t>‹#›</a:t>
            </a:fld>
            <a:endParaRPr lang="en-US" dirty="0"/>
          </a:p>
        </p:txBody>
      </p:sp>
    </p:spTree>
    <p:extLst>
      <p:ext uri="{BB962C8B-B14F-4D97-AF65-F5344CB8AC3E}">
        <p14:creationId xmlns:p14="http://schemas.microsoft.com/office/powerpoint/2010/main" val="237898600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rotWithShape="0">
          <a:gsLst>
            <a:gs pos="0">
              <a:schemeClr val="bg2"/>
            </a:gs>
            <a:gs pos="50000">
              <a:schemeClr val="bg1"/>
            </a:gs>
            <a:gs pos="100000">
              <a:schemeClr val="bg2"/>
            </a:gs>
          </a:gsLst>
          <a:lin ang="0" scaled="1"/>
        </a:gradFill>
        <a:effectLst>
          <a:outerShdw blurRad="63500" dist="107763" dir="2700000" algn="ctr" rotWithShape="0">
            <a:srgbClr val="000000">
              <a:alpha val="74998"/>
            </a:srgbClr>
          </a:outerShdw>
        </a:effectLst>
      </p:bgPr>
    </p:bg>
    <p:spTree>
      <p:nvGrpSpPr>
        <p:cNvPr id="1" name=""/>
        <p:cNvGrpSpPr/>
        <p:nvPr/>
      </p:nvGrpSpPr>
      <p:grpSpPr>
        <a:xfrm>
          <a:off x="0" y="0"/>
          <a:ext cx="0" cy="0"/>
          <a:chOff x="0" y="0"/>
          <a:chExt cx="0" cy="0"/>
        </a:xfrm>
      </p:grpSpPr>
      <p:grpSp>
        <p:nvGrpSpPr>
          <p:cNvPr id="4" name="Group 2"/>
          <p:cNvGrpSpPr>
            <a:grpSpLocks/>
          </p:cNvGrpSpPr>
          <p:nvPr/>
        </p:nvGrpSpPr>
        <p:grpSpPr bwMode="auto">
          <a:xfrm>
            <a:off x="0" y="7"/>
            <a:ext cx="9144000" cy="6918325"/>
            <a:chOff x="0" y="0"/>
            <a:chExt cx="5760" cy="4358"/>
          </a:xfrm>
        </p:grpSpPr>
        <p:sp>
          <p:nvSpPr>
            <p:cNvPr id="5" name="Rectangle 3"/>
            <p:cNvSpPr>
              <a:spLocks noChangeArrowheads="1"/>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w="9525">
              <a:noFill/>
              <a:miter lim="800000"/>
              <a:headEnd/>
              <a:tailEnd/>
            </a:ln>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6" name="Freeform 4"/>
            <p:cNvSpPr>
              <a:spLocks/>
            </p:cNvSpPr>
            <p:nvPr/>
          </p:nvSpPr>
          <p:spPr bwMode="invGray">
            <a:xfrm>
              <a:off x="0" y="0"/>
              <a:ext cx="5760" cy="1344"/>
            </a:xfrm>
            <a:custGeom>
              <a:avLst/>
              <a:gdLst/>
              <a:ahLst/>
              <a:cxnLst>
                <a:cxn ang="0">
                  <a:pos x="0" y="0"/>
                </a:cxn>
                <a:cxn ang="0">
                  <a:pos x="5760" y="0"/>
                </a:cxn>
                <a:cxn ang="0">
                  <a:pos x="5760" y="720"/>
                </a:cxn>
                <a:cxn ang="0">
                  <a:pos x="3600" y="624"/>
                </a:cxn>
                <a:cxn ang="0">
                  <a:pos x="0" y="1000"/>
                </a:cxn>
                <a:cxn ang="0">
                  <a:pos x="0" y="0"/>
                </a:cxn>
              </a:cxnLst>
              <a:rect l="0" t="0" r="r" b="b"/>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w="9525">
              <a:noFill/>
              <a:round/>
              <a:headEnd/>
              <a:tailEnd/>
            </a:ln>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7" name="Freeform 5"/>
            <p:cNvSpPr>
              <a:spLocks/>
            </p:cNvSpPr>
            <p:nvPr/>
          </p:nvSpPr>
          <p:spPr bwMode="invGray">
            <a:xfrm>
              <a:off x="0" y="733"/>
              <a:ext cx="5760" cy="3587"/>
            </a:xfrm>
            <a:custGeom>
              <a:avLst/>
              <a:gdLst/>
              <a:ahLst/>
              <a:cxnLst>
                <a:cxn ang="0">
                  <a:pos x="0" y="582"/>
                </a:cxn>
                <a:cxn ang="0">
                  <a:pos x="2640" y="267"/>
                </a:cxn>
                <a:cxn ang="0">
                  <a:pos x="3373" y="160"/>
                </a:cxn>
                <a:cxn ang="0">
                  <a:pos x="5760" y="358"/>
                </a:cxn>
                <a:cxn ang="0">
                  <a:pos x="5760" y="3587"/>
                </a:cxn>
                <a:cxn ang="0">
                  <a:pos x="0" y="3587"/>
                </a:cxn>
                <a:cxn ang="0">
                  <a:pos x="0" y="582"/>
                </a:cxn>
              </a:cxnLst>
              <a:rect l="0" t="0" r="r" b="b"/>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w="9525" cap="flat">
              <a:noFill/>
              <a:prstDash val="solid"/>
              <a:round/>
              <a:headEnd type="none" w="med" len="med"/>
              <a:tailEnd type="none" w="med" len="med"/>
            </a:ln>
            <a:effectLst/>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8" name="Freeform 6"/>
            <p:cNvSpPr>
              <a:spLocks/>
            </p:cNvSpPr>
            <p:nvPr/>
          </p:nvSpPr>
          <p:spPr bwMode="invGray">
            <a:xfrm>
              <a:off x="0" y="184"/>
              <a:ext cx="5760" cy="538"/>
            </a:xfrm>
            <a:custGeom>
              <a:avLst/>
              <a:gdLst/>
              <a:ah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0" t="0" r="r" b="b"/>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w="9525">
              <a:noFill/>
              <a:round/>
              <a:headEnd/>
              <a:tailEnd/>
            </a:ln>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9" name="Freeform 7"/>
            <p:cNvSpPr>
              <a:spLocks/>
            </p:cNvSpPr>
            <p:nvPr/>
          </p:nvSpPr>
          <p:spPr bwMode="hidden">
            <a:xfrm>
              <a:off x="0" y="1515"/>
              <a:ext cx="5760" cy="674"/>
            </a:xfrm>
            <a:custGeom>
              <a:avLst/>
              <a:gdLst/>
              <a:ah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0" t="0" r="r" b="b"/>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10" name="Freeform 8"/>
            <p:cNvSpPr>
              <a:spLocks/>
            </p:cNvSpPr>
            <p:nvPr/>
          </p:nvSpPr>
          <p:spPr bwMode="white">
            <a:xfrm>
              <a:off x="1560" y="959"/>
              <a:ext cx="4200" cy="3361"/>
            </a:xfrm>
            <a:custGeom>
              <a:avLst/>
              <a:gdLst/>
              <a:ahLst/>
              <a:cxnLst>
                <a:cxn ang="0">
                  <a:pos x="0" y="3361"/>
                </a:cxn>
                <a:cxn ang="0">
                  <a:pos x="1054" y="295"/>
                </a:cxn>
                <a:cxn ang="0">
                  <a:pos x="4200" y="1588"/>
                </a:cxn>
                <a:cxn ang="0">
                  <a:pos x="4200" y="2028"/>
                </a:cxn>
                <a:cxn ang="0">
                  <a:pos x="1200" y="442"/>
                </a:cxn>
                <a:cxn ang="0">
                  <a:pos x="347" y="3361"/>
                </a:cxn>
                <a:cxn ang="0">
                  <a:pos x="0" y="3361"/>
                </a:cxn>
              </a:cxnLst>
              <a:rect l="0" t="0" r="r" b="b"/>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w="9525">
              <a:noFill/>
              <a:round/>
              <a:headEnd/>
              <a:tailEnd/>
            </a:ln>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11" name="Freeform 9"/>
            <p:cNvSpPr>
              <a:spLocks/>
            </p:cNvSpPr>
            <p:nvPr/>
          </p:nvSpPr>
          <p:spPr bwMode="invGray">
            <a:xfrm>
              <a:off x="0" y="2169"/>
              <a:ext cx="5760" cy="1925"/>
            </a:xfrm>
            <a:custGeom>
              <a:avLst/>
              <a:gdLst/>
              <a:ah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0" t="0" r="r" b="b"/>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12" name="Freeform 10"/>
            <p:cNvSpPr>
              <a:spLocks/>
            </p:cNvSpPr>
            <p:nvPr/>
          </p:nvSpPr>
          <p:spPr bwMode="white">
            <a:xfrm>
              <a:off x="0" y="2238"/>
              <a:ext cx="3929" cy="2120"/>
            </a:xfrm>
            <a:custGeom>
              <a:avLst/>
              <a:gdLst/>
              <a:ahLst/>
              <a:cxnLst>
                <a:cxn ang="0">
                  <a:pos x="0" y="415"/>
                </a:cxn>
                <a:cxn ang="0">
                  <a:pos x="0" y="508"/>
                </a:cxn>
                <a:cxn ang="0">
                  <a:pos x="1933" y="229"/>
                </a:cxn>
                <a:cxn ang="0">
                  <a:pos x="3920" y="1055"/>
                </a:cxn>
                <a:cxn ang="0">
                  <a:pos x="3587" y="2082"/>
                </a:cxn>
                <a:cxn ang="0">
                  <a:pos x="3947" y="829"/>
                </a:cxn>
                <a:cxn ang="0">
                  <a:pos x="2253" y="69"/>
                </a:cxn>
                <a:cxn ang="0">
                  <a:pos x="0" y="415"/>
                </a:cxn>
              </a:cxnLst>
              <a:rect l="0" t="0" r="r" b="b"/>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w="9525" cap="flat">
              <a:noFill/>
              <a:prstDash val="solid"/>
              <a:round/>
              <a:headEnd type="none" w="med" len="med"/>
              <a:tailEnd type="none" w="med" len="med"/>
            </a:ln>
            <a:effectLst/>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grpSp>
      <p:sp>
        <p:nvSpPr>
          <p:cNvPr id="4107" name="Rectangle 11"/>
          <p:cNvSpPr>
            <a:spLocks noGrp="1" noChangeArrowheads="1"/>
          </p:cNvSpPr>
          <p:nvPr>
            <p:ph type="ctrTitle"/>
          </p:nvPr>
        </p:nvSpPr>
        <p:spPr>
          <a:xfrm>
            <a:off x="685800" y="2286000"/>
            <a:ext cx="77724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4108" name="Rectangle 12"/>
          <p:cNvSpPr>
            <a:spLocks noGrp="1" noChangeArrowheads="1"/>
          </p:cNvSpPr>
          <p:nvPr>
            <p:ph type="subTitle" idx="1"/>
          </p:nvPr>
        </p:nvSpPr>
        <p:spPr>
          <a:xfrm>
            <a:off x="1371600" y="3886201"/>
            <a:ext cx="6400800" cy="1752600"/>
          </a:xfrm>
        </p:spPr>
        <p:txBody>
          <a:bodyPr/>
          <a:lstStyle>
            <a:lvl1pPr marL="0" indent="0" algn="ctr">
              <a:buFontTx/>
              <a:buNone/>
              <a:defRPr b="1" i="0">
                <a:latin typeface="Arial" panose="020B0604020202020204" pitchFamily="34" charset="0"/>
                <a:cs typeface="Arial" panose="020B0604020202020204" pitchFamily="34" charset="0"/>
              </a:defRPr>
            </a:lvl1pPr>
          </a:lstStyle>
          <a:p>
            <a:r>
              <a:rPr lang="en-US" dirty="0"/>
              <a:t>Click to edit Master subtitle style</a:t>
            </a:r>
          </a:p>
        </p:txBody>
      </p:sp>
      <p:sp>
        <p:nvSpPr>
          <p:cNvPr id="13" name="Rectangle 13"/>
          <p:cNvSpPr>
            <a:spLocks noGrp="1" noChangeArrowheads="1"/>
          </p:cNvSpPr>
          <p:nvPr>
            <p:ph type="dt" sz="quarter" idx="10"/>
          </p:nvPr>
        </p:nvSpPr>
        <p:spPr/>
        <p:txBody>
          <a:bodyPr/>
          <a:lstStyle>
            <a:lvl1pPr>
              <a:spcBef>
                <a:spcPct val="0"/>
              </a:spcBef>
              <a:defRPr/>
            </a:lvl1pPr>
          </a:lstStyle>
          <a:p>
            <a:pPr>
              <a:defRPr/>
            </a:pPr>
            <a:endParaRPr lang="en-US"/>
          </a:p>
        </p:txBody>
      </p:sp>
      <p:sp>
        <p:nvSpPr>
          <p:cNvPr id="14" name="Rectangle 14"/>
          <p:cNvSpPr>
            <a:spLocks noGrp="1" noChangeArrowheads="1"/>
          </p:cNvSpPr>
          <p:nvPr>
            <p:ph type="ftr" sz="quarter" idx="11"/>
          </p:nvPr>
        </p:nvSpPr>
        <p:spPr/>
        <p:txBody>
          <a:bodyPr/>
          <a:lstStyle>
            <a:lvl1pPr>
              <a:spcBef>
                <a:spcPct val="0"/>
              </a:spcBef>
              <a:defRPr/>
            </a:lvl1pPr>
          </a:lstStyle>
          <a:p>
            <a:pPr>
              <a:defRPr/>
            </a:pPr>
            <a:endParaRPr lang="en-US"/>
          </a:p>
        </p:txBody>
      </p:sp>
      <p:sp>
        <p:nvSpPr>
          <p:cNvPr id="15" name="Rectangle 15"/>
          <p:cNvSpPr>
            <a:spLocks noGrp="1" noChangeArrowheads="1"/>
          </p:cNvSpPr>
          <p:nvPr>
            <p:ph type="sldNum" sz="quarter" idx="12"/>
          </p:nvPr>
        </p:nvSpPr>
        <p:spPr/>
        <p:txBody>
          <a:bodyPr/>
          <a:lstStyle>
            <a:lvl1pPr>
              <a:spcBef>
                <a:spcPct val="0"/>
              </a:spcBef>
              <a:defRPr/>
            </a:lvl1pPr>
          </a:lstStyle>
          <a:p>
            <a:pPr>
              <a:defRPr/>
            </a:pPr>
            <a:fld id="{E05BFE9B-EBDD-2040-A77A-B55C67CF8BA1}" type="slidenum">
              <a:rPr lang="en-US"/>
              <a:pPr>
                <a:defRPr/>
              </a:pPr>
              <a:t>‹#›</a:t>
            </a:fld>
            <a:endParaRPr lang="en-US"/>
          </a:p>
        </p:txBody>
      </p:sp>
    </p:spTree>
    <p:extLst>
      <p:ext uri="{BB962C8B-B14F-4D97-AF65-F5344CB8AC3E}">
        <p14:creationId xmlns:p14="http://schemas.microsoft.com/office/powerpoint/2010/main" val="376259893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2"/>
          <p:cNvSpPr>
            <a:spLocks noGrp="1" noChangeArrowheads="1"/>
          </p:cNvSpPr>
          <p:nvPr>
            <p:ph type="dt" sz="half" idx="10"/>
          </p:nvPr>
        </p:nvSpPr>
        <p:spPr>
          <a:ln/>
        </p:spPr>
        <p:txBody>
          <a:bodyPr/>
          <a:lstStyle>
            <a:lvl1pPr>
              <a:defRPr/>
            </a:lvl1pPr>
          </a:lstStyle>
          <a:p>
            <a:pPr>
              <a:defRPr/>
            </a:pPr>
            <a:endParaRPr lang="en-US"/>
          </a:p>
        </p:txBody>
      </p:sp>
      <p:sp>
        <p:nvSpPr>
          <p:cNvPr id="5" name="Rectangle 13"/>
          <p:cNvSpPr>
            <a:spLocks noGrp="1" noChangeArrowheads="1"/>
          </p:cNvSpPr>
          <p:nvPr>
            <p:ph type="ftr" sz="quarter" idx="11"/>
          </p:nvPr>
        </p:nvSpPr>
        <p:spPr>
          <a:ln/>
        </p:spPr>
        <p:txBody>
          <a:bodyPr/>
          <a:lstStyle>
            <a:lvl1pPr>
              <a:defRPr/>
            </a:lvl1pPr>
          </a:lstStyle>
          <a:p>
            <a:pPr>
              <a:defRPr/>
            </a:pPr>
            <a:endParaRPr lang="en-US"/>
          </a:p>
        </p:txBody>
      </p:sp>
      <p:sp>
        <p:nvSpPr>
          <p:cNvPr id="6" name="Rectangle 14"/>
          <p:cNvSpPr>
            <a:spLocks noGrp="1" noChangeArrowheads="1"/>
          </p:cNvSpPr>
          <p:nvPr>
            <p:ph type="sldNum" sz="quarter" idx="12"/>
          </p:nvPr>
        </p:nvSpPr>
        <p:spPr>
          <a:ln/>
        </p:spPr>
        <p:txBody>
          <a:bodyPr/>
          <a:lstStyle>
            <a:lvl1pPr>
              <a:defRPr/>
            </a:lvl1pPr>
          </a:lstStyle>
          <a:p>
            <a:pPr>
              <a:defRPr/>
            </a:pPr>
            <a:fld id="{C7BBCFFA-4352-8B47-B7C3-CDDD2DA6FA91}" type="slidenum">
              <a:rPr lang="en-US"/>
              <a:pPr>
                <a:defRPr/>
              </a:pPr>
              <a:t>‹#›</a:t>
            </a:fld>
            <a:endParaRPr lang="en-US"/>
          </a:p>
        </p:txBody>
      </p:sp>
    </p:spTree>
    <p:extLst>
      <p:ext uri="{BB962C8B-B14F-4D97-AF65-F5344CB8AC3E}">
        <p14:creationId xmlns:p14="http://schemas.microsoft.com/office/powerpoint/2010/main" val="5233045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b="1" i="0">
                <a:latin typeface="Arial" panose="020B0604020202020204" pitchFamily="34" charset="0"/>
                <a:cs typeface="Arial" panose="020B0604020202020204" pitchFamily="34" charset="0"/>
              </a:defRPr>
            </a:lvl1pPr>
            <a:lvl2pPr marL="457042" indent="0">
              <a:buNone/>
              <a:defRPr sz="1800"/>
            </a:lvl2pPr>
            <a:lvl3pPr marL="914085" indent="0">
              <a:buNone/>
              <a:defRPr sz="1600"/>
            </a:lvl3pPr>
            <a:lvl4pPr marL="1371124" indent="0">
              <a:buNone/>
              <a:defRPr sz="1400"/>
            </a:lvl4pPr>
            <a:lvl5pPr marL="1828170" indent="0">
              <a:buNone/>
              <a:defRPr sz="1400"/>
            </a:lvl5pPr>
            <a:lvl6pPr marL="2285205" indent="0">
              <a:buNone/>
              <a:defRPr sz="1400"/>
            </a:lvl6pPr>
            <a:lvl7pPr marL="2742248" indent="0">
              <a:buNone/>
              <a:defRPr sz="1400"/>
            </a:lvl7pPr>
            <a:lvl8pPr marL="3199289" indent="0">
              <a:buNone/>
              <a:defRPr sz="1400"/>
            </a:lvl8pPr>
            <a:lvl9pPr marL="3656328" indent="0">
              <a:buNone/>
              <a:defRPr sz="1400"/>
            </a:lvl9pPr>
          </a:lstStyle>
          <a:p>
            <a:pPr lvl="0"/>
            <a:r>
              <a:rPr lang="en-US" dirty="0"/>
              <a:t>Click to edit Master text styles</a:t>
            </a:r>
          </a:p>
        </p:txBody>
      </p:sp>
      <p:sp>
        <p:nvSpPr>
          <p:cNvPr id="4" name="Rectangle 12"/>
          <p:cNvSpPr>
            <a:spLocks noGrp="1" noChangeArrowheads="1"/>
          </p:cNvSpPr>
          <p:nvPr>
            <p:ph type="dt" sz="half" idx="10"/>
          </p:nvPr>
        </p:nvSpPr>
        <p:spPr>
          <a:ln/>
        </p:spPr>
        <p:txBody>
          <a:bodyPr/>
          <a:lstStyle>
            <a:lvl1pPr>
              <a:defRPr/>
            </a:lvl1pPr>
          </a:lstStyle>
          <a:p>
            <a:pPr>
              <a:defRPr/>
            </a:pPr>
            <a:endParaRPr lang="en-US"/>
          </a:p>
        </p:txBody>
      </p:sp>
      <p:sp>
        <p:nvSpPr>
          <p:cNvPr id="5" name="Rectangle 13"/>
          <p:cNvSpPr>
            <a:spLocks noGrp="1" noChangeArrowheads="1"/>
          </p:cNvSpPr>
          <p:nvPr>
            <p:ph type="ftr" sz="quarter" idx="11"/>
          </p:nvPr>
        </p:nvSpPr>
        <p:spPr>
          <a:ln/>
        </p:spPr>
        <p:txBody>
          <a:bodyPr/>
          <a:lstStyle>
            <a:lvl1pPr>
              <a:defRPr/>
            </a:lvl1pPr>
          </a:lstStyle>
          <a:p>
            <a:pPr>
              <a:defRPr/>
            </a:pPr>
            <a:endParaRPr lang="en-US"/>
          </a:p>
        </p:txBody>
      </p:sp>
      <p:sp>
        <p:nvSpPr>
          <p:cNvPr id="6" name="Rectangle 14"/>
          <p:cNvSpPr>
            <a:spLocks noGrp="1" noChangeArrowheads="1"/>
          </p:cNvSpPr>
          <p:nvPr>
            <p:ph type="sldNum" sz="quarter" idx="12"/>
          </p:nvPr>
        </p:nvSpPr>
        <p:spPr>
          <a:ln/>
        </p:spPr>
        <p:txBody>
          <a:bodyPr/>
          <a:lstStyle>
            <a:lvl1pPr>
              <a:defRPr/>
            </a:lvl1pPr>
          </a:lstStyle>
          <a:p>
            <a:pPr>
              <a:defRPr/>
            </a:pPr>
            <a:fld id="{A311729A-D240-554A-B585-F75CF513682D}" type="slidenum">
              <a:rPr lang="en-US"/>
              <a:pPr>
                <a:defRPr/>
              </a:pPr>
              <a:t>‹#›</a:t>
            </a:fld>
            <a:endParaRPr lang="en-US"/>
          </a:p>
        </p:txBody>
      </p:sp>
    </p:spTree>
    <p:extLst>
      <p:ext uri="{BB962C8B-B14F-4D97-AF65-F5344CB8AC3E}">
        <p14:creationId xmlns:p14="http://schemas.microsoft.com/office/powerpoint/2010/main" val="42284236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12"/>
          <p:cNvSpPr>
            <a:spLocks noGrp="1" noChangeArrowheads="1"/>
          </p:cNvSpPr>
          <p:nvPr>
            <p:ph type="dt" sz="half" idx="10"/>
          </p:nvPr>
        </p:nvSpPr>
        <p:spPr>
          <a:ln/>
        </p:spPr>
        <p:txBody>
          <a:bodyPr/>
          <a:lstStyle>
            <a:lvl1pPr>
              <a:defRPr/>
            </a:lvl1pPr>
          </a:lstStyle>
          <a:p>
            <a:pPr>
              <a:defRPr/>
            </a:pPr>
            <a:endParaRPr lang="en-US"/>
          </a:p>
        </p:txBody>
      </p:sp>
      <p:sp>
        <p:nvSpPr>
          <p:cNvPr id="6" name="Rectangle 13"/>
          <p:cNvSpPr>
            <a:spLocks noGrp="1" noChangeArrowheads="1"/>
          </p:cNvSpPr>
          <p:nvPr>
            <p:ph type="ftr" sz="quarter" idx="11"/>
          </p:nvPr>
        </p:nvSpPr>
        <p:spPr>
          <a:ln/>
        </p:spPr>
        <p:txBody>
          <a:bodyPr/>
          <a:lstStyle>
            <a:lvl1pPr>
              <a:defRPr/>
            </a:lvl1pPr>
          </a:lstStyle>
          <a:p>
            <a:pPr>
              <a:defRPr/>
            </a:pPr>
            <a:endParaRPr lang="en-US"/>
          </a:p>
        </p:txBody>
      </p:sp>
      <p:sp>
        <p:nvSpPr>
          <p:cNvPr id="7" name="Rectangle 14"/>
          <p:cNvSpPr>
            <a:spLocks noGrp="1" noChangeArrowheads="1"/>
          </p:cNvSpPr>
          <p:nvPr>
            <p:ph type="sldNum" sz="quarter" idx="12"/>
          </p:nvPr>
        </p:nvSpPr>
        <p:spPr>
          <a:ln/>
        </p:spPr>
        <p:txBody>
          <a:bodyPr/>
          <a:lstStyle>
            <a:lvl1pPr>
              <a:defRPr/>
            </a:lvl1pPr>
          </a:lstStyle>
          <a:p>
            <a:pPr>
              <a:defRPr/>
            </a:pPr>
            <a:fld id="{95ADC1E5-FEB7-E740-BD3D-29781AA2C37E}" type="slidenum">
              <a:rPr lang="en-US"/>
              <a:pPr>
                <a:defRPr/>
              </a:pPr>
              <a:t>‹#›</a:t>
            </a:fld>
            <a:endParaRPr lang="en-US"/>
          </a:p>
        </p:txBody>
      </p:sp>
    </p:spTree>
    <p:extLst>
      <p:ext uri="{BB962C8B-B14F-4D97-AF65-F5344CB8AC3E}">
        <p14:creationId xmlns:p14="http://schemas.microsoft.com/office/powerpoint/2010/main" val="292355527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32" y="1535113"/>
            <a:ext cx="4041775"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32" y="2174875"/>
            <a:ext cx="4041775"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12"/>
          <p:cNvSpPr>
            <a:spLocks noGrp="1" noChangeArrowheads="1"/>
          </p:cNvSpPr>
          <p:nvPr>
            <p:ph type="dt" sz="half" idx="10"/>
          </p:nvPr>
        </p:nvSpPr>
        <p:spPr>
          <a:ln/>
        </p:spPr>
        <p:txBody>
          <a:bodyPr/>
          <a:lstStyle>
            <a:lvl1pPr>
              <a:defRPr/>
            </a:lvl1pPr>
          </a:lstStyle>
          <a:p>
            <a:pPr>
              <a:defRPr/>
            </a:pPr>
            <a:endParaRPr lang="en-US"/>
          </a:p>
        </p:txBody>
      </p:sp>
      <p:sp>
        <p:nvSpPr>
          <p:cNvPr id="8" name="Rectangle 13"/>
          <p:cNvSpPr>
            <a:spLocks noGrp="1" noChangeArrowheads="1"/>
          </p:cNvSpPr>
          <p:nvPr>
            <p:ph type="ftr" sz="quarter" idx="11"/>
          </p:nvPr>
        </p:nvSpPr>
        <p:spPr>
          <a:ln/>
        </p:spPr>
        <p:txBody>
          <a:bodyPr/>
          <a:lstStyle>
            <a:lvl1pPr>
              <a:defRPr/>
            </a:lvl1pPr>
          </a:lstStyle>
          <a:p>
            <a:pPr>
              <a:defRPr/>
            </a:pPr>
            <a:endParaRPr lang="en-US"/>
          </a:p>
        </p:txBody>
      </p:sp>
      <p:sp>
        <p:nvSpPr>
          <p:cNvPr id="9" name="Rectangle 14"/>
          <p:cNvSpPr>
            <a:spLocks noGrp="1" noChangeArrowheads="1"/>
          </p:cNvSpPr>
          <p:nvPr>
            <p:ph type="sldNum" sz="quarter" idx="12"/>
          </p:nvPr>
        </p:nvSpPr>
        <p:spPr>
          <a:ln/>
        </p:spPr>
        <p:txBody>
          <a:bodyPr/>
          <a:lstStyle>
            <a:lvl1pPr>
              <a:defRPr/>
            </a:lvl1pPr>
          </a:lstStyle>
          <a:p>
            <a:pPr>
              <a:defRPr/>
            </a:pPr>
            <a:fld id="{E110DAFE-2C3F-B84C-8B3B-1F9FA2C5ADFD}" type="slidenum">
              <a:rPr lang="en-US"/>
              <a:pPr>
                <a:defRPr/>
              </a:pPr>
              <a:t>‹#›</a:t>
            </a:fld>
            <a:endParaRPr lang="en-US"/>
          </a:p>
        </p:txBody>
      </p:sp>
    </p:spTree>
    <p:extLst>
      <p:ext uri="{BB962C8B-B14F-4D97-AF65-F5344CB8AC3E}">
        <p14:creationId xmlns:p14="http://schemas.microsoft.com/office/powerpoint/2010/main" val="189710657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Rectangle 12"/>
          <p:cNvSpPr>
            <a:spLocks noGrp="1" noChangeArrowheads="1"/>
          </p:cNvSpPr>
          <p:nvPr>
            <p:ph type="dt" sz="half" idx="10"/>
          </p:nvPr>
        </p:nvSpPr>
        <p:spPr>
          <a:ln/>
        </p:spPr>
        <p:txBody>
          <a:bodyPr/>
          <a:lstStyle>
            <a:lvl1pPr>
              <a:defRPr/>
            </a:lvl1pPr>
          </a:lstStyle>
          <a:p>
            <a:pPr>
              <a:defRPr/>
            </a:pPr>
            <a:endParaRPr lang="en-US"/>
          </a:p>
        </p:txBody>
      </p:sp>
      <p:sp>
        <p:nvSpPr>
          <p:cNvPr id="4" name="Rectangle 13"/>
          <p:cNvSpPr>
            <a:spLocks noGrp="1" noChangeArrowheads="1"/>
          </p:cNvSpPr>
          <p:nvPr>
            <p:ph type="ftr" sz="quarter" idx="11"/>
          </p:nvPr>
        </p:nvSpPr>
        <p:spPr>
          <a:ln/>
        </p:spPr>
        <p:txBody>
          <a:bodyPr/>
          <a:lstStyle>
            <a:lvl1pPr>
              <a:defRPr/>
            </a:lvl1pPr>
          </a:lstStyle>
          <a:p>
            <a:pPr>
              <a:defRPr/>
            </a:pPr>
            <a:endParaRPr lang="en-US"/>
          </a:p>
        </p:txBody>
      </p:sp>
      <p:sp>
        <p:nvSpPr>
          <p:cNvPr id="5" name="Rectangle 14"/>
          <p:cNvSpPr>
            <a:spLocks noGrp="1" noChangeArrowheads="1"/>
          </p:cNvSpPr>
          <p:nvPr>
            <p:ph type="sldNum" sz="quarter" idx="12"/>
          </p:nvPr>
        </p:nvSpPr>
        <p:spPr>
          <a:ln/>
        </p:spPr>
        <p:txBody>
          <a:bodyPr/>
          <a:lstStyle>
            <a:lvl1pPr>
              <a:defRPr/>
            </a:lvl1pPr>
          </a:lstStyle>
          <a:p>
            <a:pPr>
              <a:defRPr/>
            </a:pPr>
            <a:fld id="{1AD47187-0470-3449-A756-312AE431FF18}" type="slidenum">
              <a:rPr lang="en-US"/>
              <a:pPr>
                <a:defRPr/>
              </a:pPr>
              <a:t>‹#›</a:t>
            </a:fld>
            <a:endParaRPr lang="en-US"/>
          </a:p>
        </p:txBody>
      </p:sp>
    </p:spTree>
    <p:extLst>
      <p:ext uri="{BB962C8B-B14F-4D97-AF65-F5344CB8AC3E}">
        <p14:creationId xmlns:p14="http://schemas.microsoft.com/office/powerpoint/2010/main" val="107265434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2"/>
          <p:cNvSpPr>
            <a:spLocks noGrp="1" noChangeArrowheads="1"/>
          </p:cNvSpPr>
          <p:nvPr>
            <p:ph type="dt" sz="half" idx="10"/>
          </p:nvPr>
        </p:nvSpPr>
        <p:spPr>
          <a:ln/>
        </p:spPr>
        <p:txBody>
          <a:bodyPr/>
          <a:lstStyle>
            <a:lvl1pPr>
              <a:defRPr/>
            </a:lvl1pPr>
          </a:lstStyle>
          <a:p>
            <a:pPr>
              <a:defRPr/>
            </a:pPr>
            <a:endParaRPr lang="en-US"/>
          </a:p>
        </p:txBody>
      </p:sp>
      <p:sp>
        <p:nvSpPr>
          <p:cNvPr id="3" name="Rectangle 13"/>
          <p:cNvSpPr>
            <a:spLocks noGrp="1" noChangeArrowheads="1"/>
          </p:cNvSpPr>
          <p:nvPr>
            <p:ph type="ftr" sz="quarter" idx="11"/>
          </p:nvPr>
        </p:nvSpPr>
        <p:spPr>
          <a:ln/>
        </p:spPr>
        <p:txBody>
          <a:bodyPr/>
          <a:lstStyle>
            <a:lvl1pPr>
              <a:defRPr/>
            </a:lvl1pPr>
          </a:lstStyle>
          <a:p>
            <a:pPr>
              <a:defRPr/>
            </a:pPr>
            <a:endParaRPr lang="en-US"/>
          </a:p>
        </p:txBody>
      </p:sp>
      <p:sp>
        <p:nvSpPr>
          <p:cNvPr id="4" name="Rectangle 14"/>
          <p:cNvSpPr>
            <a:spLocks noGrp="1" noChangeArrowheads="1"/>
          </p:cNvSpPr>
          <p:nvPr>
            <p:ph type="sldNum" sz="quarter" idx="12"/>
          </p:nvPr>
        </p:nvSpPr>
        <p:spPr>
          <a:ln/>
        </p:spPr>
        <p:txBody>
          <a:bodyPr/>
          <a:lstStyle>
            <a:lvl1pPr>
              <a:defRPr/>
            </a:lvl1pPr>
          </a:lstStyle>
          <a:p>
            <a:pPr>
              <a:defRPr/>
            </a:pPr>
            <a:fld id="{6DA4F2D6-9B87-A845-B2BF-3B42BDF56A11}" type="slidenum">
              <a:rPr lang="en-US"/>
              <a:pPr>
                <a:defRPr/>
              </a:pPr>
              <a:t>‹#›</a:t>
            </a:fld>
            <a:endParaRPr lang="en-US"/>
          </a:p>
        </p:txBody>
      </p:sp>
    </p:spTree>
    <p:extLst>
      <p:ext uri="{BB962C8B-B14F-4D97-AF65-F5344CB8AC3E}">
        <p14:creationId xmlns:p14="http://schemas.microsoft.com/office/powerpoint/2010/main" val="230386722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7" y="273050"/>
            <a:ext cx="3008313" cy="1162050"/>
          </a:xfrm>
        </p:spPr>
        <p:txBody>
          <a:bodyPr anchor="b"/>
          <a:lstStyle>
            <a:lvl1pPr algn="l">
              <a:defRPr sz="2000"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7"/>
            <a:ext cx="5111750" cy="5853113"/>
          </a:xfrm>
        </p:spPr>
        <p:txBody>
          <a:bodyPr/>
          <a:lstStyle>
            <a:lvl1pPr>
              <a:defRPr sz="3200" b="1" i="0">
                <a:latin typeface="Arial" panose="020B0604020202020204" pitchFamily="34" charset="0"/>
                <a:cs typeface="Arial" panose="020B0604020202020204" pitchFamily="34" charset="0"/>
              </a:defRPr>
            </a:lvl1pPr>
            <a:lvl2pPr>
              <a:defRPr sz="2800" b="1" i="0">
                <a:latin typeface="Arial" panose="020B0604020202020204" pitchFamily="34" charset="0"/>
                <a:cs typeface="Arial" panose="020B0604020202020204" pitchFamily="34" charset="0"/>
              </a:defRPr>
            </a:lvl2pPr>
            <a:lvl3pPr>
              <a:defRPr sz="2400" b="1" i="0">
                <a:latin typeface="Arial" panose="020B0604020202020204" pitchFamily="34" charset="0"/>
                <a:cs typeface="Arial" panose="020B0604020202020204" pitchFamily="34" charset="0"/>
              </a:defRPr>
            </a:lvl3pPr>
            <a:lvl4pPr>
              <a:defRPr sz="2000" b="1" i="0">
                <a:latin typeface="Arial" panose="020B0604020202020204" pitchFamily="34" charset="0"/>
                <a:cs typeface="Arial" panose="020B0604020202020204" pitchFamily="34" charset="0"/>
              </a:defRPr>
            </a:lvl4pPr>
            <a:lvl5pPr>
              <a:defRPr sz="2000" b="1" i="0">
                <a:latin typeface="Arial" panose="020B0604020202020204" pitchFamily="34" charset="0"/>
                <a:cs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7" y="1435101"/>
            <a:ext cx="3008313" cy="4691063"/>
          </a:xfrm>
        </p:spPr>
        <p:txBody>
          <a:bodyPr/>
          <a:lstStyle>
            <a:lvl1pPr marL="0" indent="0">
              <a:buNone/>
              <a:defRPr sz="1400" b="1" i="0">
                <a:latin typeface="Arial" panose="020B0604020202020204" pitchFamily="34" charset="0"/>
                <a:cs typeface="Arial" panose="020B0604020202020204" pitchFamily="34" charset="0"/>
              </a:defRPr>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dirty="0"/>
              <a:t>Click to edit Master text styles</a:t>
            </a:r>
          </a:p>
        </p:txBody>
      </p:sp>
      <p:sp>
        <p:nvSpPr>
          <p:cNvPr id="5" name="Rectangle 12"/>
          <p:cNvSpPr>
            <a:spLocks noGrp="1" noChangeArrowheads="1"/>
          </p:cNvSpPr>
          <p:nvPr>
            <p:ph type="dt" sz="half" idx="10"/>
          </p:nvPr>
        </p:nvSpPr>
        <p:spPr>
          <a:ln/>
        </p:spPr>
        <p:txBody>
          <a:bodyPr/>
          <a:lstStyle>
            <a:lvl1pPr>
              <a:defRPr/>
            </a:lvl1pPr>
          </a:lstStyle>
          <a:p>
            <a:pPr>
              <a:defRPr/>
            </a:pPr>
            <a:endParaRPr lang="en-US"/>
          </a:p>
        </p:txBody>
      </p:sp>
      <p:sp>
        <p:nvSpPr>
          <p:cNvPr id="6" name="Rectangle 13"/>
          <p:cNvSpPr>
            <a:spLocks noGrp="1" noChangeArrowheads="1"/>
          </p:cNvSpPr>
          <p:nvPr>
            <p:ph type="ftr" sz="quarter" idx="11"/>
          </p:nvPr>
        </p:nvSpPr>
        <p:spPr>
          <a:ln/>
        </p:spPr>
        <p:txBody>
          <a:bodyPr/>
          <a:lstStyle>
            <a:lvl1pPr>
              <a:defRPr/>
            </a:lvl1pPr>
          </a:lstStyle>
          <a:p>
            <a:pPr>
              <a:defRPr/>
            </a:pPr>
            <a:endParaRPr lang="en-US"/>
          </a:p>
        </p:txBody>
      </p:sp>
      <p:sp>
        <p:nvSpPr>
          <p:cNvPr id="7" name="Rectangle 14"/>
          <p:cNvSpPr>
            <a:spLocks noGrp="1" noChangeArrowheads="1"/>
          </p:cNvSpPr>
          <p:nvPr>
            <p:ph type="sldNum" sz="quarter" idx="12"/>
          </p:nvPr>
        </p:nvSpPr>
        <p:spPr>
          <a:ln/>
        </p:spPr>
        <p:txBody>
          <a:bodyPr/>
          <a:lstStyle>
            <a:lvl1pPr>
              <a:defRPr/>
            </a:lvl1pPr>
          </a:lstStyle>
          <a:p>
            <a:pPr>
              <a:defRPr/>
            </a:pPr>
            <a:fld id="{501EFC6C-DC88-5A41-975B-5741C5C255C2}" type="slidenum">
              <a:rPr lang="en-US"/>
              <a:pPr>
                <a:defRPr/>
              </a:pPr>
              <a:t>‹#›</a:t>
            </a:fld>
            <a:endParaRPr lang="en-US"/>
          </a:p>
        </p:txBody>
      </p:sp>
    </p:spTree>
    <p:extLst>
      <p:ext uri="{BB962C8B-B14F-4D97-AF65-F5344CB8AC3E}">
        <p14:creationId xmlns:p14="http://schemas.microsoft.com/office/powerpoint/2010/main" val="298851934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cs typeface="Arial" panose="020B0604020202020204" pitchFamily="34" charset="0"/>
              </a:defRPr>
            </a:lvl1pPr>
            <a:lvl2pPr marL="457042" indent="0">
              <a:buNone/>
              <a:defRPr sz="2800"/>
            </a:lvl2pPr>
            <a:lvl3pPr marL="914085" indent="0">
              <a:buNone/>
              <a:defRPr sz="2400"/>
            </a:lvl3pPr>
            <a:lvl4pPr marL="1371124" indent="0">
              <a:buNone/>
              <a:defRPr sz="2000"/>
            </a:lvl4pPr>
            <a:lvl5pPr marL="1828170" indent="0">
              <a:buNone/>
              <a:defRPr sz="2000"/>
            </a:lvl5pPr>
            <a:lvl6pPr marL="2285205" indent="0">
              <a:buNone/>
              <a:defRPr sz="2000"/>
            </a:lvl6pPr>
            <a:lvl7pPr marL="2742248" indent="0">
              <a:buNone/>
              <a:defRPr sz="2000"/>
            </a:lvl7pPr>
            <a:lvl8pPr marL="3199289" indent="0">
              <a:buNone/>
              <a:defRPr sz="2000"/>
            </a:lvl8pPr>
            <a:lvl9pPr marL="3656328"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cs typeface="Arial" panose="020B0604020202020204" pitchFamily="34" charset="0"/>
              </a:defRPr>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dirty="0"/>
              <a:t>Click to edit Master text styles</a:t>
            </a:r>
          </a:p>
        </p:txBody>
      </p:sp>
      <p:sp>
        <p:nvSpPr>
          <p:cNvPr id="5" name="Rectangle 12"/>
          <p:cNvSpPr>
            <a:spLocks noGrp="1" noChangeArrowheads="1"/>
          </p:cNvSpPr>
          <p:nvPr>
            <p:ph type="dt" sz="half" idx="10"/>
          </p:nvPr>
        </p:nvSpPr>
        <p:spPr>
          <a:ln/>
        </p:spPr>
        <p:txBody>
          <a:bodyPr/>
          <a:lstStyle>
            <a:lvl1pPr>
              <a:defRPr/>
            </a:lvl1pPr>
          </a:lstStyle>
          <a:p>
            <a:pPr>
              <a:defRPr/>
            </a:pPr>
            <a:endParaRPr lang="en-US"/>
          </a:p>
        </p:txBody>
      </p:sp>
      <p:sp>
        <p:nvSpPr>
          <p:cNvPr id="6" name="Rectangle 13"/>
          <p:cNvSpPr>
            <a:spLocks noGrp="1" noChangeArrowheads="1"/>
          </p:cNvSpPr>
          <p:nvPr>
            <p:ph type="ftr" sz="quarter" idx="11"/>
          </p:nvPr>
        </p:nvSpPr>
        <p:spPr>
          <a:ln/>
        </p:spPr>
        <p:txBody>
          <a:bodyPr/>
          <a:lstStyle>
            <a:lvl1pPr>
              <a:defRPr/>
            </a:lvl1pPr>
          </a:lstStyle>
          <a:p>
            <a:pPr>
              <a:defRPr/>
            </a:pPr>
            <a:endParaRPr lang="en-US"/>
          </a:p>
        </p:txBody>
      </p:sp>
      <p:sp>
        <p:nvSpPr>
          <p:cNvPr id="7" name="Rectangle 14"/>
          <p:cNvSpPr>
            <a:spLocks noGrp="1" noChangeArrowheads="1"/>
          </p:cNvSpPr>
          <p:nvPr>
            <p:ph type="sldNum" sz="quarter" idx="12"/>
          </p:nvPr>
        </p:nvSpPr>
        <p:spPr>
          <a:ln/>
        </p:spPr>
        <p:txBody>
          <a:bodyPr/>
          <a:lstStyle>
            <a:lvl1pPr>
              <a:defRPr/>
            </a:lvl1pPr>
          </a:lstStyle>
          <a:p>
            <a:pPr>
              <a:defRPr/>
            </a:pPr>
            <a:fld id="{1FA01D37-29A8-B44F-A923-DB533FBAB36E}" type="slidenum">
              <a:rPr lang="en-US"/>
              <a:pPr>
                <a:defRPr/>
              </a:pPr>
              <a:t>‹#›</a:t>
            </a:fld>
            <a:endParaRPr lang="en-US"/>
          </a:p>
        </p:txBody>
      </p:sp>
    </p:spTree>
    <p:extLst>
      <p:ext uri="{BB962C8B-B14F-4D97-AF65-F5344CB8AC3E}">
        <p14:creationId xmlns:p14="http://schemas.microsoft.com/office/powerpoint/2010/main" val="361383723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2"/>
          <p:cNvSpPr>
            <a:spLocks noGrp="1" noChangeArrowheads="1"/>
          </p:cNvSpPr>
          <p:nvPr>
            <p:ph type="dt" sz="half" idx="10"/>
          </p:nvPr>
        </p:nvSpPr>
        <p:spPr>
          <a:ln/>
        </p:spPr>
        <p:txBody>
          <a:bodyPr/>
          <a:lstStyle>
            <a:lvl1pPr>
              <a:defRPr/>
            </a:lvl1pPr>
          </a:lstStyle>
          <a:p>
            <a:pPr>
              <a:defRPr/>
            </a:pPr>
            <a:endParaRPr lang="en-US"/>
          </a:p>
        </p:txBody>
      </p:sp>
      <p:sp>
        <p:nvSpPr>
          <p:cNvPr id="5" name="Rectangle 13"/>
          <p:cNvSpPr>
            <a:spLocks noGrp="1" noChangeArrowheads="1"/>
          </p:cNvSpPr>
          <p:nvPr>
            <p:ph type="ftr" sz="quarter" idx="11"/>
          </p:nvPr>
        </p:nvSpPr>
        <p:spPr>
          <a:ln/>
        </p:spPr>
        <p:txBody>
          <a:bodyPr/>
          <a:lstStyle>
            <a:lvl1pPr>
              <a:defRPr/>
            </a:lvl1pPr>
          </a:lstStyle>
          <a:p>
            <a:pPr>
              <a:defRPr/>
            </a:pPr>
            <a:endParaRPr lang="en-US"/>
          </a:p>
        </p:txBody>
      </p:sp>
      <p:sp>
        <p:nvSpPr>
          <p:cNvPr id="6" name="Rectangle 14"/>
          <p:cNvSpPr>
            <a:spLocks noGrp="1" noChangeArrowheads="1"/>
          </p:cNvSpPr>
          <p:nvPr>
            <p:ph type="sldNum" sz="quarter" idx="12"/>
          </p:nvPr>
        </p:nvSpPr>
        <p:spPr>
          <a:ln/>
        </p:spPr>
        <p:txBody>
          <a:bodyPr/>
          <a:lstStyle>
            <a:lvl1pPr>
              <a:defRPr/>
            </a:lvl1pPr>
          </a:lstStyle>
          <a:p>
            <a:pPr>
              <a:defRPr/>
            </a:pPr>
            <a:fld id="{0E895ED7-22FD-5144-B5CD-81F5B23F6784}" type="slidenum">
              <a:rPr lang="en-US"/>
              <a:pPr>
                <a:defRPr/>
              </a:pPr>
              <a:t>‹#›</a:t>
            </a:fld>
            <a:endParaRPr lang="en-US"/>
          </a:p>
        </p:txBody>
      </p:sp>
    </p:spTree>
    <p:extLst>
      <p:ext uri="{BB962C8B-B14F-4D97-AF65-F5344CB8AC3E}">
        <p14:creationId xmlns:p14="http://schemas.microsoft.com/office/powerpoint/2010/main" val="396090931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2"/>
          <p:cNvSpPr>
            <a:spLocks noGrp="1" noChangeArrowheads="1"/>
          </p:cNvSpPr>
          <p:nvPr>
            <p:ph type="dt" sz="half" idx="10"/>
          </p:nvPr>
        </p:nvSpPr>
        <p:spPr>
          <a:ln/>
        </p:spPr>
        <p:txBody>
          <a:bodyPr/>
          <a:lstStyle>
            <a:lvl1pPr>
              <a:defRPr/>
            </a:lvl1pPr>
          </a:lstStyle>
          <a:p>
            <a:pPr>
              <a:defRPr/>
            </a:pPr>
            <a:endParaRPr lang="en-US"/>
          </a:p>
        </p:txBody>
      </p:sp>
      <p:sp>
        <p:nvSpPr>
          <p:cNvPr id="5" name="Rectangle 13"/>
          <p:cNvSpPr>
            <a:spLocks noGrp="1" noChangeArrowheads="1"/>
          </p:cNvSpPr>
          <p:nvPr>
            <p:ph type="ftr" sz="quarter" idx="11"/>
          </p:nvPr>
        </p:nvSpPr>
        <p:spPr>
          <a:ln/>
        </p:spPr>
        <p:txBody>
          <a:bodyPr/>
          <a:lstStyle>
            <a:lvl1pPr>
              <a:defRPr/>
            </a:lvl1pPr>
          </a:lstStyle>
          <a:p>
            <a:pPr>
              <a:defRPr/>
            </a:pPr>
            <a:endParaRPr lang="en-US"/>
          </a:p>
        </p:txBody>
      </p:sp>
      <p:sp>
        <p:nvSpPr>
          <p:cNvPr id="6" name="Rectangle 14"/>
          <p:cNvSpPr>
            <a:spLocks noGrp="1" noChangeArrowheads="1"/>
          </p:cNvSpPr>
          <p:nvPr>
            <p:ph type="sldNum" sz="quarter" idx="12"/>
          </p:nvPr>
        </p:nvSpPr>
        <p:spPr>
          <a:ln/>
        </p:spPr>
        <p:txBody>
          <a:bodyPr/>
          <a:lstStyle>
            <a:lvl1pPr>
              <a:defRPr/>
            </a:lvl1pPr>
          </a:lstStyle>
          <a:p>
            <a:pPr>
              <a:defRPr/>
            </a:pPr>
            <a:fld id="{4645EBE7-4976-BE40-A984-13B8A6D21D86}" type="slidenum">
              <a:rPr lang="en-US"/>
              <a:pPr>
                <a:defRPr/>
              </a:pPr>
              <a:t>‹#›</a:t>
            </a:fld>
            <a:endParaRPr lang="en-US"/>
          </a:p>
        </p:txBody>
      </p:sp>
    </p:spTree>
    <p:extLst>
      <p:ext uri="{BB962C8B-B14F-4D97-AF65-F5344CB8AC3E}">
        <p14:creationId xmlns:p14="http://schemas.microsoft.com/office/powerpoint/2010/main" val="101635344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24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quarter" idx="1"/>
          </p:nvPr>
        </p:nvSpPr>
        <p:spPr>
          <a:xfrm>
            <a:off x="6858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quarter" idx="2"/>
          </p:nvPr>
        </p:nvSpPr>
        <p:spPr>
          <a:xfrm>
            <a:off x="46482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4"/>
          <p:cNvSpPr>
            <a:spLocks noGrp="1"/>
          </p:cNvSpPr>
          <p:nvPr>
            <p:ph sz="quarter" idx="3"/>
          </p:nvPr>
        </p:nvSpPr>
        <p:spPr>
          <a:xfrm>
            <a:off x="6858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4"/>
          </p:nvPr>
        </p:nvSpPr>
        <p:spPr>
          <a:xfrm>
            <a:off x="46482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12"/>
          <p:cNvSpPr>
            <a:spLocks noGrp="1" noChangeArrowheads="1"/>
          </p:cNvSpPr>
          <p:nvPr>
            <p:ph type="dt" sz="half" idx="10"/>
          </p:nvPr>
        </p:nvSpPr>
        <p:spPr>
          <a:ln/>
        </p:spPr>
        <p:txBody>
          <a:bodyPr/>
          <a:lstStyle>
            <a:lvl1pPr>
              <a:defRPr/>
            </a:lvl1pPr>
          </a:lstStyle>
          <a:p>
            <a:pPr>
              <a:defRPr/>
            </a:pPr>
            <a:endParaRPr lang="en-US"/>
          </a:p>
        </p:txBody>
      </p:sp>
      <p:sp>
        <p:nvSpPr>
          <p:cNvPr id="8" name="Rectangle 13"/>
          <p:cNvSpPr>
            <a:spLocks noGrp="1" noChangeArrowheads="1"/>
          </p:cNvSpPr>
          <p:nvPr>
            <p:ph type="ftr" sz="quarter" idx="11"/>
          </p:nvPr>
        </p:nvSpPr>
        <p:spPr>
          <a:ln/>
        </p:spPr>
        <p:txBody>
          <a:bodyPr/>
          <a:lstStyle>
            <a:lvl1pPr>
              <a:defRPr/>
            </a:lvl1pPr>
          </a:lstStyle>
          <a:p>
            <a:pPr>
              <a:defRPr/>
            </a:pPr>
            <a:endParaRPr lang="en-US"/>
          </a:p>
        </p:txBody>
      </p:sp>
      <p:sp>
        <p:nvSpPr>
          <p:cNvPr id="9" name="Rectangle 14"/>
          <p:cNvSpPr>
            <a:spLocks noGrp="1" noChangeArrowheads="1"/>
          </p:cNvSpPr>
          <p:nvPr>
            <p:ph type="sldNum" sz="quarter" idx="12"/>
          </p:nvPr>
        </p:nvSpPr>
        <p:spPr>
          <a:ln/>
        </p:spPr>
        <p:txBody>
          <a:bodyPr/>
          <a:lstStyle>
            <a:lvl1pPr>
              <a:defRPr/>
            </a:lvl1pPr>
          </a:lstStyle>
          <a:p>
            <a:pPr>
              <a:defRPr/>
            </a:pPr>
            <a:fld id="{7EAE5D07-0F7E-E840-ACBF-48A437F81A01}" type="slidenum">
              <a:rPr lang="en-US"/>
              <a:pPr>
                <a:defRPr/>
              </a:pPr>
              <a:t>‹#›</a:t>
            </a:fld>
            <a:endParaRPr lang="en-US"/>
          </a:p>
        </p:txBody>
      </p:sp>
    </p:spTree>
    <p:extLst>
      <p:ext uri="{BB962C8B-B14F-4D97-AF65-F5344CB8AC3E}">
        <p14:creationId xmlns:p14="http://schemas.microsoft.com/office/powerpoint/2010/main" val="350534812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Table Placeholder 2"/>
          <p:cNvSpPr>
            <a:spLocks noGrp="1"/>
          </p:cNvSpPr>
          <p:nvPr>
            <p:ph type="tbl" idx="1"/>
          </p:nvPr>
        </p:nvSpPr>
        <p:spPr>
          <a:xfrm>
            <a:off x="685800" y="1981200"/>
            <a:ext cx="7772400" cy="4114800"/>
          </a:xfrm>
        </p:spPr>
        <p:txBody>
          <a:bodyPr/>
          <a:lstStyle>
            <a:lvl1pPr>
              <a:defRPr b="1" i="0">
                <a:latin typeface="Arial" panose="020B0604020202020204" pitchFamily="34" charset="0"/>
                <a:cs typeface="Arial" panose="020B0604020202020204" pitchFamily="34" charset="0"/>
              </a:defRPr>
            </a:lvl1pPr>
          </a:lstStyle>
          <a:p>
            <a:pPr lvl="0"/>
            <a:endParaRPr lang="en-US" noProof="0" dirty="0"/>
          </a:p>
        </p:txBody>
      </p:sp>
      <p:sp>
        <p:nvSpPr>
          <p:cNvPr id="4" name="Rectangle 12"/>
          <p:cNvSpPr>
            <a:spLocks noGrp="1" noChangeArrowheads="1"/>
          </p:cNvSpPr>
          <p:nvPr>
            <p:ph type="dt" sz="half" idx="10"/>
          </p:nvPr>
        </p:nvSpPr>
        <p:spPr>
          <a:ln/>
        </p:spPr>
        <p:txBody>
          <a:bodyPr/>
          <a:lstStyle>
            <a:lvl1pPr>
              <a:defRPr/>
            </a:lvl1pPr>
          </a:lstStyle>
          <a:p>
            <a:pPr>
              <a:defRPr/>
            </a:pPr>
            <a:endParaRPr lang="en-US"/>
          </a:p>
        </p:txBody>
      </p:sp>
      <p:sp>
        <p:nvSpPr>
          <p:cNvPr id="5" name="Rectangle 13"/>
          <p:cNvSpPr>
            <a:spLocks noGrp="1" noChangeArrowheads="1"/>
          </p:cNvSpPr>
          <p:nvPr>
            <p:ph type="ftr" sz="quarter" idx="11"/>
          </p:nvPr>
        </p:nvSpPr>
        <p:spPr>
          <a:ln/>
        </p:spPr>
        <p:txBody>
          <a:bodyPr/>
          <a:lstStyle>
            <a:lvl1pPr>
              <a:defRPr/>
            </a:lvl1pPr>
          </a:lstStyle>
          <a:p>
            <a:pPr>
              <a:defRPr/>
            </a:pPr>
            <a:endParaRPr lang="en-US"/>
          </a:p>
        </p:txBody>
      </p:sp>
      <p:sp>
        <p:nvSpPr>
          <p:cNvPr id="6" name="Rectangle 14"/>
          <p:cNvSpPr>
            <a:spLocks noGrp="1" noChangeArrowheads="1"/>
          </p:cNvSpPr>
          <p:nvPr>
            <p:ph type="sldNum" sz="quarter" idx="12"/>
          </p:nvPr>
        </p:nvSpPr>
        <p:spPr>
          <a:ln/>
        </p:spPr>
        <p:txBody>
          <a:bodyPr/>
          <a:lstStyle>
            <a:lvl1pPr>
              <a:defRPr/>
            </a:lvl1pPr>
          </a:lstStyle>
          <a:p>
            <a:pPr>
              <a:defRPr/>
            </a:pPr>
            <a:fld id="{11D886BF-2EF3-5440-B834-AAA5E027C967}" type="slidenum">
              <a:rPr lang="en-US"/>
              <a:pPr>
                <a:defRPr/>
              </a:pPr>
              <a:t>‹#›</a:t>
            </a:fld>
            <a:endParaRPr lang="en-US"/>
          </a:p>
        </p:txBody>
      </p:sp>
    </p:spTree>
    <p:extLst>
      <p:ext uri="{BB962C8B-B14F-4D97-AF65-F5344CB8AC3E}">
        <p14:creationId xmlns:p14="http://schemas.microsoft.com/office/powerpoint/2010/main" val="118620805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lvl1pPr>
              <a:defRPr b="1" i="0">
                <a:latin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1"/>
            <a:ext cx="6400800" cy="1752600"/>
          </a:xfrm>
        </p:spPr>
        <p:txBody>
          <a:bodyPr/>
          <a:lstStyle>
            <a:lvl1pPr marL="0" indent="0" algn="ctr">
              <a:buNone/>
              <a:defRPr b="1" i="0">
                <a:latin typeface="Arial" panose="020B0604020202020204" pitchFamily="34" charset="0"/>
              </a:defRPr>
            </a:lvl1pPr>
            <a:lvl2pPr marL="457042" indent="0" algn="ctr">
              <a:buNone/>
              <a:defRPr/>
            </a:lvl2pPr>
            <a:lvl3pPr marL="914085" indent="0" algn="ctr">
              <a:buNone/>
              <a:defRPr/>
            </a:lvl3pPr>
            <a:lvl4pPr marL="1371124" indent="0" algn="ctr">
              <a:buNone/>
              <a:defRPr/>
            </a:lvl4pPr>
            <a:lvl5pPr marL="1828170" indent="0" algn="ctr">
              <a:buNone/>
              <a:defRPr/>
            </a:lvl5pPr>
            <a:lvl6pPr marL="2285205" indent="0" algn="ctr">
              <a:buNone/>
              <a:defRPr/>
            </a:lvl6pPr>
            <a:lvl7pPr marL="2742248" indent="0" algn="ctr">
              <a:buNone/>
              <a:defRPr/>
            </a:lvl7pPr>
            <a:lvl8pPr marL="3199289" indent="0" algn="ctr">
              <a:buNone/>
              <a:defRPr/>
            </a:lvl8pPr>
            <a:lvl9pPr marL="3656328" indent="0" algn="ctr">
              <a:buNone/>
              <a:defRPr/>
            </a:lvl9pPr>
          </a:lstStyle>
          <a:p>
            <a:r>
              <a:rPr lang="en-US" dirty="0"/>
              <a:t>Click to edit Master subtitle style</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8F2BADFA-14AB-7D43-9DEC-FBDC8E014888}"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50772645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602990D8-6FB6-7F4B-BA93-C66B0DD1B800}"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02054188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b="1" i="0">
                <a:latin typeface="Arial" panose="020B0604020202020204" pitchFamily="34" charset="0"/>
              </a:defRPr>
            </a:lvl1pPr>
            <a:lvl2pPr marL="457042" indent="0">
              <a:buNone/>
              <a:defRPr sz="1800"/>
            </a:lvl2pPr>
            <a:lvl3pPr marL="914085" indent="0">
              <a:buNone/>
              <a:defRPr sz="1600"/>
            </a:lvl3pPr>
            <a:lvl4pPr marL="1371124" indent="0">
              <a:buNone/>
              <a:defRPr sz="1400"/>
            </a:lvl4pPr>
            <a:lvl5pPr marL="1828170" indent="0">
              <a:buNone/>
              <a:defRPr sz="1400"/>
            </a:lvl5pPr>
            <a:lvl6pPr marL="2285205" indent="0">
              <a:buNone/>
              <a:defRPr sz="1400"/>
            </a:lvl6pPr>
            <a:lvl7pPr marL="2742248" indent="0">
              <a:buNone/>
              <a:defRPr sz="1400"/>
            </a:lvl7pPr>
            <a:lvl8pPr marL="3199289" indent="0">
              <a:buNone/>
              <a:defRPr sz="1400"/>
            </a:lvl8pPr>
            <a:lvl9pPr marL="3656328" indent="0">
              <a:buNone/>
              <a:defRPr sz="1400"/>
            </a:lvl9pPr>
          </a:lstStyle>
          <a:p>
            <a:pPr lvl="0"/>
            <a:r>
              <a:rPr lang="en-US" dirty="0"/>
              <a:t>Click to edit Master text styles</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FBC0E03E-4CB9-4046-90CB-81C3DEE4E8A6}"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233085168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600200"/>
            <a:ext cx="4038600" cy="4525963"/>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AF1F59B9-9CB2-3B4A-AB04-B47990BE2096}"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273379416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defRPr>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32" y="1535113"/>
            <a:ext cx="4041775" cy="639762"/>
          </a:xfrm>
        </p:spPr>
        <p:txBody>
          <a:bodyPr anchor="b"/>
          <a:lstStyle>
            <a:lvl1pPr marL="0" indent="0">
              <a:buNone/>
              <a:defRPr sz="2400" b="1" i="0">
                <a:latin typeface="Arial" panose="020B0604020202020204" pitchFamily="34" charset="0"/>
              </a:defRPr>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32" y="2174875"/>
            <a:ext cx="4041775"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8"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9"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F8418287-4EB7-8B4B-B953-DF8614D14F2D}"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249007018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4"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E4618754-9569-FE4A-A296-3EFCF1FD1C0F}"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77946935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3"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4"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0DF90554-FC23-B641-972D-59DBC7F1DD68}"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42223651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7" y="273050"/>
            <a:ext cx="3008313" cy="1162050"/>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7"/>
            <a:ext cx="5111750" cy="5853113"/>
          </a:xfrm>
        </p:spPr>
        <p:txBody>
          <a:bodyPr/>
          <a:lstStyle>
            <a:lvl1pPr>
              <a:defRPr sz="3200" b="1" i="0">
                <a:latin typeface="Arial" panose="020B0604020202020204" pitchFamily="34" charset="0"/>
              </a:defRPr>
            </a:lvl1pPr>
            <a:lvl2pPr>
              <a:defRPr sz="2800" b="1" i="0">
                <a:latin typeface="Arial" panose="020B0604020202020204" pitchFamily="34" charset="0"/>
              </a:defRPr>
            </a:lvl2pPr>
            <a:lvl3pPr>
              <a:defRPr sz="2400" b="1" i="0">
                <a:latin typeface="Arial" panose="020B0604020202020204" pitchFamily="34" charset="0"/>
              </a:defRPr>
            </a:lvl3pPr>
            <a:lvl4pPr>
              <a:defRPr sz="2000" b="1" i="0">
                <a:latin typeface="Arial" panose="020B0604020202020204" pitchFamily="34" charset="0"/>
              </a:defRPr>
            </a:lvl4pPr>
            <a:lvl5pPr>
              <a:defRPr sz="2000" b="1" i="0">
                <a:latin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7" y="1435101"/>
            <a:ext cx="3008313" cy="4691063"/>
          </a:xfrm>
        </p:spPr>
        <p:txBody>
          <a:bodyPr/>
          <a:lstStyle>
            <a:lvl1pPr marL="0" indent="0">
              <a:buNone/>
              <a:defRPr sz="1400" b="1" i="0">
                <a:latin typeface="Arial" panose="020B0604020202020204" pitchFamily="34" charset="0"/>
              </a:defRPr>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EFD87B5E-C093-FB4C-A46D-39BD18CACC56}"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91212068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defRPr>
            </a:lvl1pPr>
            <a:lvl2pPr marL="457042" indent="0">
              <a:buNone/>
              <a:defRPr sz="2800"/>
            </a:lvl2pPr>
            <a:lvl3pPr marL="914085" indent="0">
              <a:buNone/>
              <a:defRPr sz="2400"/>
            </a:lvl3pPr>
            <a:lvl4pPr marL="1371124" indent="0">
              <a:buNone/>
              <a:defRPr sz="2000"/>
            </a:lvl4pPr>
            <a:lvl5pPr marL="1828170" indent="0">
              <a:buNone/>
              <a:defRPr sz="2000"/>
            </a:lvl5pPr>
            <a:lvl6pPr marL="2285205" indent="0">
              <a:buNone/>
              <a:defRPr sz="2000"/>
            </a:lvl6pPr>
            <a:lvl7pPr marL="2742248" indent="0">
              <a:buNone/>
              <a:defRPr sz="2000"/>
            </a:lvl7pPr>
            <a:lvl8pPr marL="3199289" indent="0">
              <a:buNone/>
              <a:defRPr sz="2000"/>
            </a:lvl8pPr>
            <a:lvl9pPr marL="3656328"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defRPr>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AB5A6F57-F07B-6D47-9520-9A044C1CC2F6}"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248039685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B3E85EEF-783A-3447-B412-D5B2B7D8C6D1}"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230103963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5"/>
            <a:ext cx="2057400" cy="5851525"/>
          </a:xfrm>
        </p:spPr>
        <p:txBody>
          <a:bodyPr vert="eaVert"/>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457200" y="274645"/>
            <a:ext cx="6019800" cy="5851525"/>
          </a:xfr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C954615E-6C62-FF4B-8A67-53E7ADAEE191}"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5111772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sz="half" idx="1"/>
          </p:nvPr>
        </p:nvSpPr>
        <p:spPr>
          <a:xfrm>
            <a:off x="457200" y="1600200"/>
            <a:ext cx="4038600" cy="4525963"/>
          </a:xfrm>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600200"/>
            <a:ext cx="4038600" cy="4525963"/>
          </a:xfrm>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3C90EBF2-CAB3-B540-A4F4-2884CBFD461B}"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2275474948"/>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lvl1pPr>
              <a:defRPr b="1" i="0">
                <a:latin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1"/>
            <a:ext cx="6400800" cy="1752600"/>
          </a:xfrm>
        </p:spPr>
        <p:txBody>
          <a:bodyPr/>
          <a:lstStyle>
            <a:lvl1pPr marL="0" indent="0" algn="ctr">
              <a:buNone/>
              <a:defRPr b="1" i="0">
                <a:latin typeface="Arial" panose="020B0604020202020204" pitchFamily="34" charset="0"/>
              </a:defRPr>
            </a:lvl1pPr>
            <a:lvl2pPr marL="457042" indent="0" algn="ctr">
              <a:buNone/>
              <a:defRPr/>
            </a:lvl2pPr>
            <a:lvl3pPr marL="914085" indent="0" algn="ctr">
              <a:buNone/>
              <a:defRPr/>
            </a:lvl3pPr>
            <a:lvl4pPr marL="1371124" indent="0" algn="ctr">
              <a:buNone/>
              <a:defRPr/>
            </a:lvl4pPr>
            <a:lvl5pPr marL="1828170" indent="0" algn="ctr">
              <a:buNone/>
              <a:defRPr/>
            </a:lvl5pPr>
            <a:lvl6pPr marL="2285205" indent="0" algn="ctr">
              <a:buNone/>
              <a:defRPr/>
            </a:lvl6pPr>
            <a:lvl7pPr marL="2742248" indent="0" algn="ctr">
              <a:buNone/>
              <a:defRPr/>
            </a:lvl7pPr>
            <a:lvl8pPr marL="3199289" indent="0" algn="ctr">
              <a:buNone/>
              <a:defRPr/>
            </a:lvl8pPr>
            <a:lvl9pPr marL="3656328" indent="0" algn="ctr">
              <a:buNone/>
              <a:defRPr/>
            </a:lvl9pPr>
          </a:lstStyle>
          <a:p>
            <a:r>
              <a:rPr lang="en-US" dirty="0"/>
              <a:t>Click to edit Master subtitle style</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905A2BCD-8A84-9D47-8357-7ED06716416C}"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4072769352"/>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8E2065B8-E624-424A-9C72-EA6D87A88ADE}"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50191219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b="1" i="0">
                <a:latin typeface="Arial" panose="020B0604020202020204" pitchFamily="34" charset="0"/>
              </a:defRPr>
            </a:lvl1pPr>
            <a:lvl2pPr marL="457042" indent="0">
              <a:buNone/>
              <a:defRPr sz="1800"/>
            </a:lvl2pPr>
            <a:lvl3pPr marL="914085" indent="0">
              <a:buNone/>
              <a:defRPr sz="1600"/>
            </a:lvl3pPr>
            <a:lvl4pPr marL="1371124" indent="0">
              <a:buNone/>
              <a:defRPr sz="1400"/>
            </a:lvl4pPr>
            <a:lvl5pPr marL="1828170" indent="0">
              <a:buNone/>
              <a:defRPr sz="1400"/>
            </a:lvl5pPr>
            <a:lvl6pPr marL="2285205" indent="0">
              <a:buNone/>
              <a:defRPr sz="1400"/>
            </a:lvl6pPr>
            <a:lvl7pPr marL="2742248" indent="0">
              <a:buNone/>
              <a:defRPr sz="1400"/>
            </a:lvl7pPr>
            <a:lvl8pPr marL="3199289" indent="0">
              <a:buNone/>
              <a:defRPr sz="1400"/>
            </a:lvl8pPr>
            <a:lvl9pPr marL="3656328" indent="0">
              <a:buNone/>
              <a:defRPr sz="1400"/>
            </a:lvl9pPr>
          </a:lstStyle>
          <a:p>
            <a:pPr lvl="0"/>
            <a:r>
              <a:rPr lang="en-US" dirty="0"/>
              <a:t>Click to edit Master text styles</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79A975CE-1AED-494A-9660-A54EB02041C9}"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137765627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981200"/>
            <a:ext cx="3810000" cy="4114800"/>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AA315B21-2541-F549-A0F3-A530A004B701}"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63589053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defRPr>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32" y="1535113"/>
            <a:ext cx="4041775" cy="639762"/>
          </a:xfrm>
        </p:spPr>
        <p:txBody>
          <a:bodyPr anchor="b"/>
          <a:lstStyle>
            <a:lvl1pPr marL="0" indent="0">
              <a:buNone/>
              <a:defRPr sz="2400" b="1" i="0">
                <a:latin typeface="Arial" panose="020B0604020202020204" pitchFamily="34" charset="0"/>
              </a:defRPr>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32" y="2174875"/>
            <a:ext cx="4041775"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8"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9"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D873BF2F-2BFE-924D-91A1-9D28F9503A1F}"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2627070530"/>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4"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26597C24-3D1F-8D4A-9E79-5D0CED7ED69E}"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3694700293"/>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3"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4"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E81D3973-4C2E-1B4B-950C-CD30F2BE8B2E}"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222312909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7" y="273050"/>
            <a:ext cx="3008313" cy="1162050"/>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7"/>
            <a:ext cx="5111750" cy="5853113"/>
          </a:xfrm>
        </p:spPr>
        <p:txBody>
          <a:bodyPr/>
          <a:lstStyle>
            <a:lvl1pPr>
              <a:defRPr sz="3200" b="1" i="0">
                <a:latin typeface="Arial" panose="020B0604020202020204" pitchFamily="34" charset="0"/>
              </a:defRPr>
            </a:lvl1pPr>
            <a:lvl2pPr>
              <a:defRPr sz="2800" b="1" i="0">
                <a:latin typeface="Arial" panose="020B0604020202020204" pitchFamily="34" charset="0"/>
              </a:defRPr>
            </a:lvl2pPr>
            <a:lvl3pPr>
              <a:defRPr sz="2400" b="1" i="0">
                <a:latin typeface="Arial" panose="020B0604020202020204" pitchFamily="34" charset="0"/>
              </a:defRPr>
            </a:lvl3pPr>
            <a:lvl4pPr>
              <a:defRPr sz="2000" b="1" i="0">
                <a:latin typeface="Arial" panose="020B0604020202020204" pitchFamily="34" charset="0"/>
              </a:defRPr>
            </a:lvl4pPr>
            <a:lvl5pPr>
              <a:defRPr sz="2000" b="1" i="0">
                <a:latin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7" y="1435101"/>
            <a:ext cx="3008313" cy="4691063"/>
          </a:xfrm>
        </p:spPr>
        <p:txBody>
          <a:bodyPr/>
          <a:lstStyle>
            <a:lvl1pPr marL="0" indent="0">
              <a:buNone/>
              <a:defRPr sz="1400" b="1" i="0">
                <a:latin typeface="Arial" panose="020B0604020202020204" pitchFamily="34" charset="0"/>
              </a:defRPr>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90D4D053-4814-BF47-8D44-376F92369549}"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2244450200"/>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defRPr>
            </a:lvl1pPr>
            <a:lvl2pPr marL="457042" indent="0">
              <a:buNone/>
              <a:defRPr sz="2800"/>
            </a:lvl2pPr>
            <a:lvl3pPr marL="914085" indent="0">
              <a:buNone/>
              <a:defRPr sz="2400"/>
            </a:lvl3pPr>
            <a:lvl4pPr marL="1371124" indent="0">
              <a:buNone/>
              <a:defRPr sz="2000"/>
            </a:lvl4pPr>
            <a:lvl5pPr marL="1828170" indent="0">
              <a:buNone/>
              <a:defRPr sz="2000"/>
            </a:lvl5pPr>
            <a:lvl6pPr marL="2285205" indent="0">
              <a:buNone/>
              <a:defRPr sz="2000"/>
            </a:lvl6pPr>
            <a:lvl7pPr marL="2742248" indent="0">
              <a:buNone/>
              <a:defRPr sz="2000"/>
            </a:lvl7pPr>
            <a:lvl8pPr marL="3199289" indent="0">
              <a:buNone/>
              <a:defRPr sz="2000"/>
            </a:lvl8pPr>
            <a:lvl9pPr marL="3656328"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defRPr>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F8C338CE-700B-7042-8A6B-A3A5CC8EDBE4}"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2498706804"/>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5BB89F18-A253-1B45-A220-528E48CDBCB7}"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240441134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54F3D949-72A9-BA40-919A-49B461DD9F15}"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131928566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1"/>
            <a:ext cx="6400800" cy="1752600"/>
          </a:xfrm>
        </p:spPr>
        <p:txBody>
          <a:bodyPr/>
          <a:lstStyle>
            <a:lvl1pPr marL="0" indent="0" algn="ctr">
              <a:buNone/>
              <a:defRPr>
                <a:solidFill>
                  <a:schemeClr val="tx1">
                    <a:tint val="75000"/>
                  </a:schemeClr>
                </a:solidFill>
              </a:defRPr>
            </a:lvl1pPr>
            <a:lvl2pPr marL="457042" indent="0" algn="ctr">
              <a:buNone/>
              <a:defRPr>
                <a:solidFill>
                  <a:schemeClr val="tx1">
                    <a:tint val="75000"/>
                  </a:schemeClr>
                </a:solidFill>
              </a:defRPr>
            </a:lvl2pPr>
            <a:lvl3pPr marL="914085" indent="0" algn="ctr">
              <a:buNone/>
              <a:defRPr>
                <a:solidFill>
                  <a:schemeClr val="tx1">
                    <a:tint val="75000"/>
                  </a:schemeClr>
                </a:solidFill>
              </a:defRPr>
            </a:lvl3pPr>
            <a:lvl4pPr marL="1371124" indent="0" algn="ctr">
              <a:buNone/>
              <a:defRPr>
                <a:solidFill>
                  <a:schemeClr val="tx1">
                    <a:tint val="75000"/>
                  </a:schemeClr>
                </a:solidFill>
              </a:defRPr>
            </a:lvl4pPr>
            <a:lvl5pPr marL="1828170" indent="0" algn="ctr">
              <a:buNone/>
              <a:defRPr>
                <a:solidFill>
                  <a:schemeClr val="tx1">
                    <a:tint val="75000"/>
                  </a:schemeClr>
                </a:solidFill>
              </a:defRPr>
            </a:lvl5pPr>
            <a:lvl6pPr marL="2285205" indent="0" algn="ctr">
              <a:buNone/>
              <a:defRPr>
                <a:solidFill>
                  <a:schemeClr val="tx1">
                    <a:tint val="75000"/>
                  </a:schemeClr>
                </a:solidFill>
              </a:defRPr>
            </a:lvl6pPr>
            <a:lvl7pPr marL="2742248" indent="0" algn="ctr">
              <a:buNone/>
              <a:defRPr>
                <a:solidFill>
                  <a:schemeClr val="tx1">
                    <a:tint val="75000"/>
                  </a:schemeClr>
                </a:solidFill>
              </a:defRPr>
            </a:lvl7pPr>
            <a:lvl8pPr marL="3199289" indent="0" algn="ctr">
              <a:buNone/>
              <a:defRPr>
                <a:solidFill>
                  <a:schemeClr val="tx1">
                    <a:tint val="75000"/>
                  </a:schemeClr>
                </a:solidFill>
              </a:defRPr>
            </a:lvl8pPr>
            <a:lvl9pPr marL="365632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b="1" i="0">
                <a:cs typeface="Arial" panose="020B0604020202020204" pitchFamily="34" charset="0"/>
              </a:defRPr>
            </a:lvl1pPr>
          </a:lstStyle>
          <a:p>
            <a:fld id="{646A40A2-1A7F-E940-B3C0-3EBC633C484F}" type="datetimeFigureOut">
              <a:rPr lang="en-US" smtClean="0"/>
              <a:pPr/>
              <a:t>6/16/26</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lvl1pPr>
              <a:defRPr b="1" i="0">
                <a:cs typeface="Arial" panose="020B0604020202020204" pitchFamily="34" charset="0"/>
              </a:defRPr>
            </a:lvl1pPr>
          </a:lstStyle>
          <a:p>
            <a:fld id="{F8B749AA-51D6-394A-A4FC-2652740AB9F0}" type="slidenum">
              <a:rPr lang="en-US" smtClean="0"/>
              <a:pPr/>
              <a:t>‹#›</a:t>
            </a:fld>
            <a:endParaRPr lang="en-US" dirty="0"/>
          </a:p>
        </p:txBody>
      </p:sp>
    </p:spTree>
    <p:extLst>
      <p:ext uri="{BB962C8B-B14F-4D97-AF65-F5344CB8AC3E}">
        <p14:creationId xmlns:p14="http://schemas.microsoft.com/office/powerpoint/2010/main" val="1387254078"/>
      </p:ext>
    </p:extLst>
  </p:cSld>
  <p:clrMapOvr>
    <a:masterClrMapping/>
  </p:clrMapOvr>
  <p:transition spd="slow">
    <p:fade/>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b="1" i="0">
                <a:cs typeface="Arial" panose="020B0604020202020204" pitchFamily="34" charset="0"/>
              </a:defRPr>
            </a:lvl1pPr>
          </a:lstStyle>
          <a:p>
            <a:fld id="{E91C3765-EC3A-2347-BAB9-9B69B56968D8}" type="datetimeFigureOut">
              <a:rPr lang="en-US" smtClean="0"/>
              <a:pPr/>
              <a:t>6/16/26</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lvl1pPr>
              <a:defRPr b="1" i="0">
                <a:cs typeface="Arial" panose="020B0604020202020204" pitchFamily="34" charset="0"/>
              </a:defRPr>
            </a:lvl1pPr>
          </a:lstStyle>
          <a:p>
            <a:fld id="{8B1B77CD-37B6-1146-A19C-E5639186FDEB}" type="slidenum">
              <a:rPr lang="en-US" smtClean="0"/>
              <a:pPr/>
              <a:t>‹#›</a:t>
            </a:fld>
            <a:endParaRPr lang="en-US" dirty="0"/>
          </a:p>
        </p:txBody>
      </p:sp>
    </p:spTree>
    <p:extLst>
      <p:ext uri="{BB962C8B-B14F-4D97-AF65-F5344CB8AC3E}">
        <p14:creationId xmlns:p14="http://schemas.microsoft.com/office/powerpoint/2010/main" val="3484985286"/>
      </p:ext>
    </p:extLst>
  </p:cSld>
  <p:clrMapOvr>
    <a:masterClrMapping/>
  </p:clrMapOvr>
  <p:transition spd="slow">
    <p:fade/>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solidFill>
                  <a:schemeClr val="tx1">
                    <a:tint val="75000"/>
                  </a:schemeClr>
                </a:solidFill>
              </a:defRPr>
            </a:lvl1pPr>
            <a:lvl2pPr marL="457042" indent="0">
              <a:buNone/>
              <a:defRPr sz="1800">
                <a:solidFill>
                  <a:schemeClr val="tx1">
                    <a:tint val="75000"/>
                  </a:schemeClr>
                </a:solidFill>
              </a:defRPr>
            </a:lvl2pPr>
            <a:lvl3pPr marL="914085" indent="0">
              <a:buNone/>
              <a:defRPr sz="1600">
                <a:solidFill>
                  <a:schemeClr val="tx1">
                    <a:tint val="75000"/>
                  </a:schemeClr>
                </a:solidFill>
              </a:defRPr>
            </a:lvl3pPr>
            <a:lvl4pPr marL="1371124" indent="0">
              <a:buNone/>
              <a:defRPr sz="1400">
                <a:solidFill>
                  <a:schemeClr val="tx1">
                    <a:tint val="75000"/>
                  </a:schemeClr>
                </a:solidFill>
              </a:defRPr>
            </a:lvl4pPr>
            <a:lvl5pPr marL="1828170" indent="0">
              <a:buNone/>
              <a:defRPr sz="1400">
                <a:solidFill>
                  <a:schemeClr val="tx1">
                    <a:tint val="75000"/>
                  </a:schemeClr>
                </a:solidFill>
              </a:defRPr>
            </a:lvl5pPr>
            <a:lvl6pPr marL="2285205" indent="0">
              <a:buNone/>
              <a:defRPr sz="1400">
                <a:solidFill>
                  <a:schemeClr val="tx1">
                    <a:tint val="75000"/>
                  </a:schemeClr>
                </a:solidFill>
              </a:defRPr>
            </a:lvl6pPr>
            <a:lvl7pPr marL="2742248" indent="0">
              <a:buNone/>
              <a:defRPr sz="1400">
                <a:solidFill>
                  <a:schemeClr val="tx1">
                    <a:tint val="75000"/>
                  </a:schemeClr>
                </a:solidFill>
              </a:defRPr>
            </a:lvl7pPr>
            <a:lvl8pPr marL="3199289" indent="0">
              <a:buNone/>
              <a:defRPr sz="1400">
                <a:solidFill>
                  <a:schemeClr val="tx1">
                    <a:tint val="75000"/>
                  </a:schemeClr>
                </a:solidFill>
              </a:defRPr>
            </a:lvl8pPr>
            <a:lvl9pPr marL="3656328"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b="1" i="0">
                <a:cs typeface="Arial" panose="020B0604020202020204" pitchFamily="34" charset="0"/>
              </a:defRPr>
            </a:lvl1pPr>
          </a:lstStyle>
          <a:p>
            <a:fld id="{C4D3D4C4-556A-D34E-BDCA-93F872896B58}" type="datetimeFigureOut">
              <a:rPr lang="en-US" smtClean="0"/>
              <a:pPr/>
              <a:t>6/16/26</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lvl1pPr>
              <a:defRPr b="1" i="0">
                <a:cs typeface="Arial" panose="020B0604020202020204" pitchFamily="34" charset="0"/>
              </a:defRPr>
            </a:lvl1pPr>
          </a:lstStyle>
          <a:p>
            <a:fld id="{5B176137-5771-9F41-9F83-9F61E1332504}" type="slidenum">
              <a:rPr lang="en-US" smtClean="0"/>
              <a:pPr/>
              <a:t>‹#›</a:t>
            </a:fld>
            <a:endParaRPr lang="en-US" dirty="0"/>
          </a:p>
        </p:txBody>
      </p:sp>
    </p:spTree>
    <p:extLst>
      <p:ext uri="{BB962C8B-B14F-4D97-AF65-F5344CB8AC3E}">
        <p14:creationId xmlns:p14="http://schemas.microsoft.com/office/powerpoint/2010/main" val="347471680"/>
      </p:ext>
    </p:extLst>
  </p:cSld>
  <p:clrMapOvr>
    <a:masterClrMapping/>
  </p:clrMapOvr>
  <p:transition spd="slow">
    <p:fade/>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b="1" i="0">
                <a:cs typeface="Arial" panose="020B0604020202020204" pitchFamily="34" charset="0"/>
              </a:defRPr>
            </a:lvl1pPr>
          </a:lstStyle>
          <a:p>
            <a:fld id="{8EF78977-24D1-644C-ADF9-B176C6ACB4C0}" type="datetimeFigureOut">
              <a:rPr lang="en-US" smtClean="0"/>
              <a:pPr/>
              <a:t>6/16/26</a:t>
            </a:fld>
            <a:endParaRPr lang="en-US" dirty="0"/>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latin typeface="Calibri"/>
            </a:endParaRPr>
          </a:p>
        </p:txBody>
      </p:sp>
      <p:sp>
        <p:nvSpPr>
          <p:cNvPr id="7" name="Slide Number Placeholder 5"/>
          <p:cNvSpPr>
            <a:spLocks noGrp="1"/>
          </p:cNvSpPr>
          <p:nvPr>
            <p:ph type="sldNum" sz="quarter" idx="12"/>
          </p:nvPr>
        </p:nvSpPr>
        <p:spPr/>
        <p:txBody>
          <a:bodyPr/>
          <a:lstStyle>
            <a:lvl1pPr>
              <a:defRPr b="1" i="0">
                <a:cs typeface="Arial" panose="020B0604020202020204" pitchFamily="34" charset="0"/>
              </a:defRPr>
            </a:lvl1pPr>
          </a:lstStyle>
          <a:p>
            <a:fld id="{771DA27B-6613-CB43-A4D6-5A95AB3FB5BD}" type="slidenum">
              <a:rPr lang="en-US" smtClean="0"/>
              <a:pPr/>
              <a:t>‹#›</a:t>
            </a:fld>
            <a:endParaRPr lang="en-US" dirty="0"/>
          </a:p>
        </p:txBody>
      </p:sp>
    </p:spTree>
    <p:extLst>
      <p:ext uri="{BB962C8B-B14F-4D97-AF65-F5344CB8AC3E}">
        <p14:creationId xmlns:p14="http://schemas.microsoft.com/office/powerpoint/2010/main" val="3760864549"/>
      </p:ext>
    </p:extLst>
  </p:cSld>
  <p:clrMapOvr>
    <a:masterClrMapping/>
  </p:clrMapOvr>
  <p:transition spd="slow">
    <p:fade/>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2" y="1535113"/>
            <a:ext cx="4041775" cy="639762"/>
          </a:xfrm>
        </p:spPr>
        <p:txBody>
          <a:bodyPr anchor="b"/>
          <a:lstStyle>
            <a:lvl1pPr marL="0" indent="0">
              <a:buNone/>
              <a:defRPr sz="2400" b="1"/>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b="1" i="0">
                <a:cs typeface="Arial" panose="020B0604020202020204" pitchFamily="34" charset="0"/>
              </a:defRPr>
            </a:lvl1pPr>
          </a:lstStyle>
          <a:p>
            <a:fld id="{062F881D-6380-EC4B-B791-38A1AE037F1F}" type="datetimeFigureOut">
              <a:rPr lang="en-US" smtClean="0"/>
              <a:pPr/>
              <a:t>6/16/26</a:t>
            </a:fld>
            <a:endParaRPr lang="en-US" dirty="0"/>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latin typeface="Calibri"/>
            </a:endParaRPr>
          </a:p>
        </p:txBody>
      </p:sp>
      <p:sp>
        <p:nvSpPr>
          <p:cNvPr id="9" name="Slide Number Placeholder 5"/>
          <p:cNvSpPr>
            <a:spLocks noGrp="1"/>
          </p:cNvSpPr>
          <p:nvPr>
            <p:ph type="sldNum" sz="quarter" idx="12"/>
          </p:nvPr>
        </p:nvSpPr>
        <p:spPr/>
        <p:txBody>
          <a:bodyPr/>
          <a:lstStyle>
            <a:lvl1pPr>
              <a:defRPr b="1" i="0">
                <a:cs typeface="Arial" panose="020B0604020202020204" pitchFamily="34" charset="0"/>
              </a:defRPr>
            </a:lvl1pPr>
          </a:lstStyle>
          <a:p>
            <a:fld id="{EFFF0E42-28DB-044C-BBFF-604D49A2197F}" type="slidenum">
              <a:rPr lang="en-US" smtClean="0"/>
              <a:pPr/>
              <a:t>‹#›</a:t>
            </a:fld>
            <a:endParaRPr lang="en-US" dirty="0"/>
          </a:p>
        </p:txBody>
      </p:sp>
    </p:spTree>
    <p:extLst>
      <p:ext uri="{BB962C8B-B14F-4D97-AF65-F5344CB8AC3E}">
        <p14:creationId xmlns:p14="http://schemas.microsoft.com/office/powerpoint/2010/main" val="2448940097"/>
      </p:ext>
    </p:extLst>
  </p:cSld>
  <p:clrMapOvr>
    <a:masterClrMapping/>
  </p:clrMapOvr>
  <p:transition spd="slow">
    <p:fade/>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b="1" i="0">
                <a:cs typeface="Arial" panose="020B0604020202020204" pitchFamily="34" charset="0"/>
              </a:defRPr>
            </a:lvl1pPr>
          </a:lstStyle>
          <a:p>
            <a:fld id="{9B85D139-EB19-7848-A807-642B58AAA95C}" type="datetimeFigureOut">
              <a:rPr lang="en-US" smtClean="0"/>
              <a:pPr/>
              <a:t>6/16/26</a:t>
            </a:fld>
            <a:endParaRPr lang="en-US" dirty="0"/>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latin typeface="Calibri"/>
            </a:endParaRPr>
          </a:p>
        </p:txBody>
      </p:sp>
      <p:sp>
        <p:nvSpPr>
          <p:cNvPr id="5" name="Slide Number Placeholder 5"/>
          <p:cNvSpPr>
            <a:spLocks noGrp="1"/>
          </p:cNvSpPr>
          <p:nvPr>
            <p:ph type="sldNum" sz="quarter" idx="12"/>
          </p:nvPr>
        </p:nvSpPr>
        <p:spPr/>
        <p:txBody>
          <a:bodyPr/>
          <a:lstStyle>
            <a:lvl1pPr>
              <a:defRPr b="1" i="0">
                <a:cs typeface="Arial" panose="020B0604020202020204" pitchFamily="34" charset="0"/>
              </a:defRPr>
            </a:lvl1pPr>
          </a:lstStyle>
          <a:p>
            <a:fld id="{24C81018-F8B9-E740-8A7E-4AC7D489C398}" type="slidenum">
              <a:rPr lang="en-US" smtClean="0"/>
              <a:pPr/>
              <a:t>‹#›</a:t>
            </a:fld>
            <a:endParaRPr lang="en-US" dirty="0"/>
          </a:p>
        </p:txBody>
      </p:sp>
    </p:spTree>
    <p:extLst>
      <p:ext uri="{BB962C8B-B14F-4D97-AF65-F5344CB8AC3E}">
        <p14:creationId xmlns:p14="http://schemas.microsoft.com/office/powerpoint/2010/main" val="2734022655"/>
      </p:ext>
    </p:extLst>
  </p:cSld>
  <p:clrMapOvr>
    <a:masterClrMapping/>
  </p:clrMapOvr>
  <p:transition spd="slow">
    <p:fade/>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b="1" i="0">
                <a:cs typeface="Arial" panose="020B0604020202020204" pitchFamily="34" charset="0"/>
              </a:defRPr>
            </a:lvl1pPr>
          </a:lstStyle>
          <a:p>
            <a:fld id="{5F74A13B-266A-5A45-B46D-A7077A76E94F}" type="datetimeFigureOut">
              <a:rPr lang="en-US" smtClean="0"/>
              <a:pPr/>
              <a:t>6/16/26</a:t>
            </a:fld>
            <a:endParaRPr lang="en-US" dirty="0"/>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latin typeface="Calibri"/>
            </a:endParaRPr>
          </a:p>
        </p:txBody>
      </p:sp>
      <p:sp>
        <p:nvSpPr>
          <p:cNvPr id="4" name="Slide Number Placeholder 5"/>
          <p:cNvSpPr>
            <a:spLocks noGrp="1"/>
          </p:cNvSpPr>
          <p:nvPr>
            <p:ph type="sldNum" sz="quarter" idx="12"/>
          </p:nvPr>
        </p:nvSpPr>
        <p:spPr/>
        <p:txBody>
          <a:bodyPr/>
          <a:lstStyle>
            <a:lvl1pPr>
              <a:defRPr b="1" i="0">
                <a:cs typeface="Arial" panose="020B0604020202020204" pitchFamily="34" charset="0"/>
              </a:defRPr>
            </a:lvl1pPr>
          </a:lstStyle>
          <a:p>
            <a:fld id="{4592C43F-E98E-8A4D-8AF9-8880D7D52978}" type="slidenum">
              <a:rPr lang="en-US" smtClean="0"/>
              <a:pPr/>
              <a:t>‹#›</a:t>
            </a:fld>
            <a:endParaRPr lang="en-US" dirty="0"/>
          </a:p>
        </p:txBody>
      </p:sp>
    </p:spTree>
    <p:extLst>
      <p:ext uri="{BB962C8B-B14F-4D97-AF65-F5344CB8AC3E}">
        <p14:creationId xmlns:p14="http://schemas.microsoft.com/office/powerpoint/2010/main" val="2434067713"/>
      </p:ext>
    </p:extLst>
  </p:cSld>
  <p:clrMapOvr>
    <a:masterClrMapping/>
  </p:clrMapOvr>
  <p:transition spd="slow">
    <p:fade/>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7"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7"/>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7" y="1435101"/>
            <a:ext cx="3008313" cy="4691063"/>
          </a:xfrm>
        </p:spPr>
        <p:txBody>
          <a:bodyPr/>
          <a:lstStyle>
            <a:lvl1pPr marL="0" indent="0">
              <a:buNone/>
              <a:defRPr sz="1400"/>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b="1" i="0">
                <a:cs typeface="Arial" panose="020B0604020202020204" pitchFamily="34" charset="0"/>
              </a:defRPr>
            </a:lvl1pPr>
          </a:lstStyle>
          <a:p>
            <a:fld id="{FEB1CE5F-7C25-B14A-BB0C-8AF491016EC9}" type="datetimeFigureOut">
              <a:rPr lang="en-US" smtClean="0"/>
              <a:pPr/>
              <a:t>6/16/26</a:t>
            </a:fld>
            <a:endParaRPr lang="en-US" dirty="0"/>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latin typeface="Calibri"/>
            </a:endParaRPr>
          </a:p>
        </p:txBody>
      </p:sp>
      <p:sp>
        <p:nvSpPr>
          <p:cNvPr id="7" name="Slide Number Placeholder 5"/>
          <p:cNvSpPr>
            <a:spLocks noGrp="1"/>
          </p:cNvSpPr>
          <p:nvPr>
            <p:ph type="sldNum" sz="quarter" idx="12"/>
          </p:nvPr>
        </p:nvSpPr>
        <p:spPr/>
        <p:txBody>
          <a:bodyPr/>
          <a:lstStyle>
            <a:lvl1pPr>
              <a:defRPr b="1" i="0">
                <a:cs typeface="Arial" panose="020B0604020202020204" pitchFamily="34" charset="0"/>
              </a:defRPr>
            </a:lvl1pPr>
          </a:lstStyle>
          <a:p>
            <a:fld id="{D8442A44-C60C-3540-ABC5-86B8EAE56017}" type="slidenum">
              <a:rPr lang="en-US" smtClean="0"/>
              <a:pPr/>
              <a:t>‹#›</a:t>
            </a:fld>
            <a:endParaRPr lang="en-US" dirty="0"/>
          </a:p>
        </p:txBody>
      </p:sp>
    </p:spTree>
    <p:extLst>
      <p:ext uri="{BB962C8B-B14F-4D97-AF65-F5344CB8AC3E}">
        <p14:creationId xmlns:p14="http://schemas.microsoft.com/office/powerpoint/2010/main" val="4030425656"/>
      </p:ext>
    </p:extLst>
  </p:cSld>
  <p:clrMapOvr>
    <a:masterClrMapping/>
  </p:clrMapOvr>
  <p:transition spd="slow">
    <p:fade/>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042" indent="0">
              <a:buNone/>
              <a:defRPr sz="2800"/>
            </a:lvl2pPr>
            <a:lvl3pPr marL="914085" indent="0">
              <a:buNone/>
              <a:defRPr sz="2400"/>
            </a:lvl3pPr>
            <a:lvl4pPr marL="1371124" indent="0">
              <a:buNone/>
              <a:defRPr sz="2000"/>
            </a:lvl4pPr>
            <a:lvl5pPr marL="1828170" indent="0">
              <a:buNone/>
              <a:defRPr sz="2000"/>
            </a:lvl5pPr>
            <a:lvl6pPr marL="2285205" indent="0">
              <a:buNone/>
              <a:defRPr sz="2000"/>
            </a:lvl6pPr>
            <a:lvl7pPr marL="2742248" indent="0">
              <a:buNone/>
              <a:defRPr sz="2000"/>
            </a:lvl7pPr>
            <a:lvl8pPr marL="3199289" indent="0">
              <a:buNone/>
              <a:defRPr sz="2000"/>
            </a:lvl8pPr>
            <a:lvl9pPr marL="3656328"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b="1" i="0">
                <a:cs typeface="Arial" panose="020B0604020202020204" pitchFamily="34" charset="0"/>
              </a:defRPr>
            </a:lvl1pPr>
          </a:lstStyle>
          <a:p>
            <a:fld id="{18CD8591-41C9-EA46-BE7B-640F2C3387DF}" type="datetimeFigureOut">
              <a:rPr lang="en-US" smtClean="0"/>
              <a:pPr/>
              <a:t>6/16/26</a:t>
            </a:fld>
            <a:endParaRPr lang="en-US" dirty="0"/>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latin typeface="Calibri"/>
            </a:endParaRPr>
          </a:p>
        </p:txBody>
      </p:sp>
      <p:sp>
        <p:nvSpPr>
          <p:cNvPr id="7" name="Slide Number Placeholder 5"/>
          <p:cNvSpPr>
            <a:spLocks noGrp="1"/>
          </p:cNvSpPr>
          <p:nvPr>
            <p:ph type="sldNum" sz="quarter" idx="12"/>
          </p:nvPr>
        </p:nvSpPr>
        <p:spPr/>
        <p:txBody>
          <a:bodyPr/>
          <a:lstStyle>
            <a:lvl1pPr>
              <a:defRPr b="1" i="0">
                <a:cs typeface="Arial" panose="020B0604020202020204" pitchFamily="34" charset="0"/>
              </a:defRPr>
            </a:lvl1pPr>
          </a:lstStyle>
          <a:p>
            <a:fld id="{B8C0FF84-406C-5449-873F-A13F0C17AD28}" type="slidenum">
              <a:rPr lang="en-US" smtClean="0"/>
              <a:pPr/>
              <a:t>‹#›</a:t>
            </a:fld>
            <a:endParaRPr lang="en-US" dirty="0"/>
          </a:p>
        </p:txBody>
      </p:sp>
    </p:spTree>
    <p:extLst>
      <p:ext uri="{BB962C8B-B14F-4D97-AF65-F5344CB8AC3E}">
        <p14:creationId xmlns:p14="http://schemas.microsoft.com/office/powerpoint/2010/main" val="1930584834"/>
      </p:ext>
    </p:extLst>
  </p:cSld>
  <p:clrMapOvr>
    <a:masterClrMapping/>
  </p:clrMapOvr>
  <p:transition spd="slow">
    <p:fade/>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b="1" i="0">
                <a:cs typeface="Arial" panose="020B0604020202020204" pitchFamily="34" charset="0"/>
              </a:defRPr>
            </a:lvl1pPr>
          </a:lstStyle>
          <a:p>
            <a:fld id="{2FECAC3E-E8AE-4B46-BB27-94FFBFDA18A4}" type="datetimeFigureOut">
              <a:rPr lang="en-US" smtClean="0"/>
              <a:pPr/>
              <a:t>6/16/26</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lvl1pPr>
              <a:defRPr b="1" i="0">
                <a:cs typeface="Arial" panose="020B0604020202020204" pitchFamily="34" charset="0"/>
              </a:defRPr>
            </a:lvl1pPr>
          </a:lstStyle>
          <a:p>
            <a:fld id="{A84B1C84-5CB2-D54C-96D7-AECD56D7B624}" type="slidenum">
              <a:rPr lang="en-US" smtClean="0"/>
              <a:pPr/>
              <a:t>‹#›</a:t>
            </a:fld>
            <a:endParaRPr lang="en-US" dirty="0"/>
          </a:p>
        </p:txBody>
      </p:sp>
    </p:spTree>
    <p:extLst>
      <p:ext uri="{BB962C8B-B14F-4D97-AF65-F5344CB8AC3E}">
        <p14:creationId xmlns:p14="http://schemas.microsoft.com/office/powerpoint/2010/main" val="1268092602"/>
      </p:ext>
    </p:extLst>
  </p:cSld>
  <p:clrMapOvr>
    <a:masterClrMapping/>
  </p:clrMapOvr>
  <p:transition spd="slow">
    <p:fade/>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5"/>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5"/>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b="1" i="0">
                <a:cs typeface="Arial" panose="020B0604020202020204" pitchFamily="34" charset="0"/>
              </a:defRPr>
            </a:lvl1pPr>
          </a:lstStyle>
          <a:p>
            <a:fld id="{0DF1B041-0579-E14B-902B-E71AA5B7A609}" type="datetimeFigureOut">
              <a:rPr lang="en-US" smtClean="0"/>
              <a:pPr/>
              <a:t>6/16/26</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lvl1pPr>
              <a:defRPr b="1" i="0">
                <a:cs typeface="Arial" panose="020B0604020202020204" pitchFamily="34" charset="0"/>
              </a:defRPr>
            </a:lvl1pPr>
          </a:lstStyle>
          <a:p>
            <a:fld id="{60B9C1D0-5665-064F-952D-03DF08A195E4}" type="slidenum">
              <a:rPr lang="en-US" smtClean="0"/>
              <a:pPr/>
              <a:t>‹#›</a:t>
            </a:fld>
            <a:endParaRPr lang="en-US" dirty="0"/>
          </a:p>
        </p:txBody>
      </p:sp>
    </p:spTree>
    <p:extLst>
      <p:ext uri="{BB962C8B-B14F-4D97-AF65-F5344CB8AC3E}">
        <p14:creationId xmlns:p14="http://schemas.microsoft.com/office/powerpoint/2010/main" val="2196642957"/>
      </p:ext>
    </p:extLst>
  </p:cSld>
  <p:clrMapOvr>
    <a:masterClrMapping/>
  </p:clrMapOvr>
  <p:transition spd="slow">
    <p:fade/>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83"/>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5" name="Rectangle 1084"/>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6" name="Rectangle 1085"/>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E84251B0-5F82-FB44-8371-382F3F8563A7}" type="slidenum">
              <a:rPr lang="en-US" smtClean="0"/>
              <a:pPr>
                <a:defRPr/>
              </a:pPr>
              <a:t>‹#›</a:t>
            </a:fld>
            <a:endParaRPr lang="en-US" dirty="0"/>
          </a:p>
        </p:txBody>
      </p:sp>
    </p:spTree>
    <p:extLst>
      <p:ext uri="{BB962C8B-B14F-4D97-AF65-F5344CB8AC3E}">
        <p14:creationId xmlns:p14="http://schemas.microsoft.com/office/powerpoint/2010/main" val="1949446851"/>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lvl1pPr>
              <a:defRPr b="1" i="0">
                <a:latin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1"/>
            <a:ext cx="6400800" cy="1752600"/>
          </a:xfrm>
        </p:spPr>
        <p:txBody>
          <a:bodyPr/>
          <a:lstStyle>
            <a:lvl1pPr marL="0" indent="0" algn="ctr">
              <a:buNone/>
              <a:defRPr b="1" i="0">
                <a:latin typeface="Arial" panose="020B0604020202020204" pitchFamily="34" charset="0"/>
              </a:defRPr>
            </a:lvl1pPr>
            <a:lvl2pPr marL="457042" indent="0" algn="ctr">
              <a:buNone/>
              <a:defRPr/>
            </a:lvl2pPr>
            <a:lvl3pPr marL="914085" indent="0" algn="ctr">
              <a:buNone/>
              <a:defRPr/>
            </a:lvl3pPr>
            <a:lvl4pPr marL="1371124" indent="0" algn="ctr">
              <a:buNone/>
              <a:defRPr/>
            </a:lvl4pPr>
            <a:lvl5pPr marL="1828170" indent="0" algn="ctr">
              <a:buNone/>
              <a:defRPr/>
            </a:lvl5pPr>
            <a:lvl6pPr marL="2285205" indent="0" algn="ctr">
              <a:buNone/>
              <a:defRPr/>
            </a:lvl6pPr>
            <a:lvl7pPr marL="2742248" indent="0" algn="ctr">
              <a:buNone/>
              <a:defRPr/>
            </a:lvl7pPr>
            <a:lvl8pPr marL="3199289" indent="0" algn="ctr">
              <a:buNone/>
              <a:defRPr/>
            </a:lvl8pPr>
            <a:lvl9pPr marL="3656328" indent="0" algn="ctr">
              <a:buNone/>
              <a:defRPr/>
            </a:lvl9pPr>
          </a:lstStyle>
          <a:p>
            <a:r>
              <a:rPr lang="en-US" dirty="0"/>
              <a:t>Click to edit Master subtitle style</a:t>
            </a:r>
          </a:p>
        </p:txBody>
      </p:sp>
      <p:sp>
        <p:nvSpPr>
          <p:cNvPr id="4" name="Rectangle 4"/>
          <p:cNvSpPr>
            <a:spLocks noGrp="1" noChangeArrowheads="1"/>
          </p:cNvSpPr>
          <p:nvPr>
            <p:ph type="dt" sz="half" idx="10"/>
          </p:nvPr>
        </p:nvSpPr>
        <p:spPr/>
        <p:txBody>
          <a:bodyPr/>
          <a:lstStyle>
            <a:lvl1pPr>
              <a:defRPr>
                <a:latin typeface="Tahoma" charset="0"/>
              </a:defRPr>
            </a:lvl1pPr>
          </a:lstStyle>
          <a:p>
            <a:pPr>
              <a:defRPr/>
            </a:pPr>
            <a:endParaRPr lang="en-US"/>
          </a:p>
        </p:txBody>
      </p:sp>
      <p:sp>
        <p:nvSpPr>
          <p:cNvPr id="5" name="Rectangle 5"/>
          <p:cNvSpPr>
            <a:spLocks noGrp="1" noChangeArrowheads="1"/>
          </p:cNvSpPr>
          <p:nvPr>
            <p:ph type="ftr" sz="quarter" idx="11"/>
          </p:nvPr>
        </p:nvSpPr>
        <p:spPr/>
        <p:txBody>
          <a:bodyPr/>
          <a:lstStyle>
            <a:lvl1pPr>
              <a:defRPr>
                <a:latin typeface="Tahoma" charset="0"/>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atin typeface="Tahoma" charset="0"/>
                <a:ea typeface="ＭＳ Ｐゴシック" charset="0"/>
                <a:cs typeface="ＭＳ Ｐゴシック" charset="0"/>
              </a:defRPr>
            </a:lvl1pPr>
          </a:lstStyle>
          <a:p>
            <a:pPr>
              <a:defRPr/>
            </a:pPr>
            <a:fld id="{87D1F201-1FD1-C44F-A51D-CAEE4DD6E182}" type="slidenum">
              <a:rPr lang="en-US"/>
              <a:pPr>
                <a:defRPr/>
              </a:pPr>
              <a:t>‹#›</a:t>
            </a:fld>
            <a:endParaRPr lang="en-US"/>
          </a:p>
        </p:txBody>
      </p:sp>
    </p:spTree>
    <p:extLst>
      <p:ext uri="{BB962C8B-B14F-4D97-AF65-F5344CB8AC3E}">
        <p14:creationId xmlns:p14="http://schemas.microsoft.com/office/powerpoint/2010/main" val="2087848469"/>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p:txBody>
          <a:bodyPr/>
          <a:lstStyle>
            <a:lvl1pPr>
              <a:defRPr>
                <a:latin typeface="Tahoma" charset="0"/>
              </a:defRPr>
            </a:lvl1pPr>
          </a:lstStyle>
          <a:p>
            <a:pPr>
              <a:defRPr/>
            </a:pPr>
            <a:endParaRPr lang="en-US"/>
          </a:p>
        </p:txBody>
      </p:sp>
      <p:sp>
        <p:nvSpPr>
          <p:cNvPr id="5" name="Rectangle 5"/>
          <p:cNvSpPr>
            <a:spLocks noGrp="1" noChangeArrowheads="1"/>
          </p:cNvSpPr>
          <p:nvPr>
            <p:ph type="ftr" sz="quarter" idx="11"/>
          </p:nvPr>
        </p:nvSpPr>
        <p:spPr/>
        <p:txBody>
          <a:bodyPr/>
          <a:lstStyle>
            <a:lvl1pPr>
              <a:defRPr>
                <a:latin typeface="Tahoma" charset="0"/>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atin typeface="Tahoma" charset="0"/>
                <a:ea typeface="ＭＳ Ｐゴシック" charset="0"/>
                <a:cs typeface="ＭＳ Ｐゴシック" charset="0"/>
              </a:defRPr>
            </a:lvl1pPr>
          </a:lstStyle>
          <a:p>
            <a:pPr>
              <a:defRPr/>
            </a:pPr>
            <a:fld id="{4CEE920E-76D7-B744-ACDE-48F2FE9CE2AF}" type="slidenum">
              <a:rPr lang="en-US"/>
              <a:pPr>
                <a:defRPr/>
              </a:pPr>
              <a:t>‹#›</a:t>
            </a:fld>
            <a:endParaRPr lang="en-US"/>
          </a:p>
        </p:txBody>
      </p:sp>
    </p:spTree>
    <p:extLst>
      <p:ext uri="{BB962C8B-B14F-4D97-AF65-F5344CB8AC3E}">
        <p14:creationId xmlns:p14="http://schemas.microsoft.com/office/powerpoint/2010/main" val="1955757188"/>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b="1" i="0">
                <a:latin typeface="Arial" panose="020B0604020202020204" pitchFamily="34" charset="0"/>
              </a:defRPr>
            </a:lvl1pPr>
            <a:lvl2pPr marL="457042" indent="0">
              <a:buNone/>
              <a:defRPr sz="1800"/>
            </a:lvl2pPr>
            <a:lvl3pPr marL="914085" indent="0">
              <a:buNone/>
              <a:defRPr sz="1600"/>
            </a:lvl3pPr>
            <a:lvl4pPr marL="1371124" indent="0">
              <a:buNone/>
              <a:defRPr sz="1400"/>
            </a:lvl4pPr>
            <a:lvl5pPr marL="1828170" indent="0">
              <a:buNone/>
              <a:defRPr sz="1400"/>
            </a:lvl5pPr>
            <a:lvl6pPr marL="2285205" indent="0">
              <a:buNone/>
              <a:defRPr sz="1400"/>
            </a:lvl6pPr>
            <a:lvl7pPr marL="2742248" indent="0">
              <a:buNone/>
              <a:defRPr sz="1400"/>
            </a:lvl7pPr>
            <a:lvl8pPr marL="3199289" indent="0">
              <a:buNone/>
              <a:defRPr sz="1400"/>
            </a:lvl8pPr>
            <a:lvl9pPr marL="3656328" indent="0">
              <a:buNone/>
              <a:defRPr sz="1400"/>
            </a:lvl9pPr>
          </a:lstStyle>
          <a:p>
            <a:pPr lvl="0"/>
            <a:r>
              <a:rPr lang="en-US" dirty="0"/>
              <a:t>Click to edit Master text styles</a:t>
            </a:r>
          </a:p>
        </p:txBody>
      </p:sp>
      <p:sp>
        <p:nvSpPr>
          <p:cNvPr id="4" name="Rectangle 4"/>
          <p:cNvSpPr>
            <a:spLocks noGrp="1" noChangeArrowheads="1"/>
          </p:cNvSpPr>
          <p:nvPr>
            <p:ph type="dt" sz="half" idx="10"/>
          </p:nvPr>
        </p:nvSpPr>
        <p:spPr/>
        <p:txBody>
          <a:bodyPr/>
          <a:lstStyle>
            <a:lvl1pPr>
              <a:defRPr>
                <a:latin typeface="Tahoma" charset="0"/>
              </a:defRPr>
            </a:lvl1pPr>
          </a:lstStyle>
          <a:p>
            <a:pPr>
              <a:defRPr/>
            </a:pPr>
            <a:endParaRPr lang="en-US"/>
          </a:p>
        </p:txBody>
      </p:sp>
      <p:sp>
        <p:nvSpPr>
          <p:cNvPr id="5" name="Rectangle 5"/>
          <p:cNvSpPr>
            <a:spLocks noGrp="1" noChangeArrowheads="1"/>
          </p:cNvSpPr>
          <p:nvPr>
            <p:ph type="ftr" sz="quarter" idx="11"/>
          </p:nvPr>
        </p:nvSpPr>
        <p:spPr/>
        <p:txBody>
          <a:bodyPr/>
          <a:lstStyle>
            <a:lvl1pPr>
              <a:defRPr>
                <a:latin typeface="Tahoma" charset="0"/>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atin typeface="Tahoma" charset="0"/>
                <a:ea typeface="ＭＳ Ｐゴシック" charset="0"/>
                <a:cs typeface="ＭＳ Ｐゴシック" charset="0"/>
              </a:defRPr>
            </a:lvl1pPr>
          </a:lstStyle>
          <a:p>
            <a:pPr>
              <a:defRPr/>
            </a:pPr>
            <a:fld id="{DA2CAFE7-5AB0-FA4B-9372-44979F41F445}" type="slidenum">
              <a:rPr lang="en-US"/>
              <a:pPr>
                <a:defRPr/>
              </a:pPr>
              <a:t>‹#›</a:t>
            </a:fld>
            <a:endParaRPr lang="en-US"/>
          </a:p>
        </p:txBody>
      </p:sp>
    </p:spTree>
    <p:extLst>
      <p:ext uri="{BB962C8B-B14F-4D97-AF65-F5344CB8AC3E}">
        <p14:creationId xmlns:p14="http://schemas.microsoft.com/office/powerpoint/2010/main" val="1566315788"/>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981200"/>
            <a:ext cx="3810000" cy="4114800"/>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p:cNvSpPr>
            <a:spLocks noGrp="1" noChangeArrowheads="1"/>
          </p:cNvSpPr>
          <p:nvPr>
            <p:ph type="dt" sz="half" idx="10"/>
          </p:nvPr>
        </p:nvSpPr>
        <p:spPr/>
        <p:txBody>
          <a:bodyPr/>
          <a:lstStyle>
            <a:lvl1pPr>
              <a:defRPr>
                <a:latin typeface="Tahoma" charset="0"/>
              </a:defRPr>
            </a:lvl1pPr>
          </a:lstStyle>
          <a:p>
            <a:pPr>
              <a:defRPr/>
            </a:pPr>
            <a:endParaRPr lang="en-US"/>
          </a:p>
        </p:txBody>
      </p:sp>
      <p:sp>
        <p:nvSpPr>
          <p:cNvPr id="6" name="Rectangle 5"/>
          <p:cNvSpPr>
            <a:spLocks noGrp="1" noChangeArrowheads="1"/>
          </p:cNvSpPr>
          <p:nvPr>
            <p:ph type="ftr" sz="quarter" idx="11"/>
          </p:nvPr>
        </p:nvSpPr>
        <p:spPr/>
        <p:txBody>
          <a:bodyPr/>
          <a:lstStyle>
            <a:lvl1pPr>
              <a:defRPr>
                <a:latin typeface="Tahoma" charset="0"/>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atin typeface="Tahoma" charset="0"/>
                <a:ea typeface="ＭＳ Ｐゴシック" charset="0"/>
                <a:cs typeface="ＭＳ Ｐゴシック" charset="0"/>
              </a:defRPr>
            </a:lvl1pPr>
          </a:lstStyle>
          <a:p>
            <a:pPr>
              <a:defRPr/>
            </a:pPr>
            <a:fld id="{15B0DE93-60F8-934F-9090-842875308B85}" type="slidenum">
              <a:rPr lang="en-US"/>
              <a:pPr>
                <a:defRPr/>
              </a:pPr>
              <a:t>‹#›</a:t>
            </a:fld>
            <a:endParaRPr lang="en-US"/>
          </a:p>
        </p:txBody>
      </p:sp>
    </p:spTree>
    <p:extLst>
      <p:ext uri="{BB962C8B-B14F-4D97-AF65-F5344CB8AC3E}">
        <p14:creationId xmlns:p14="http://schemas.microsoft.com/office/powerpoint/2010/main" val="1176843471"/>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defRPr>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32" y="1535113"/>
            <a:ext cx="4041775" cy="639762"/>
          </a:xfrm>
        </p:spPr>
        <p:txBody>
          <a:bodyPr anchor="b"/>
          <a:lstStyle>
            <a:lvl1pPr marL="0" indent="0">
              <a:buNone/>
              <a:defRPr sz="2400" b="1" i="0">
                <a:latin typeface="Arial" panose="020B0604020202020204" pitchFamily="34" charset="0"/>
              </a:defRPr>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32" y="2174875"/>
            <a:ext cx="4041775"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p:txBody>
          <a:bodyPr/>
          <a:lstStyle>
            <a:lvl1pPr>
              <a:defRPr>
                <a:latin typeface="Tahoma" charset="0"/>
              </a:defRPr>
            </a:lvl1pPr>
          </a:lstStyle>
          <a:p>
            <a:pPr>
              <a:defRPr/>
            </a:pPr>
            <a:endParaRPr lang="en-US"/>
          </a:p>
        </p:txBody>
      </p:sp>
      <p:sp>
        <p:nvSpPr>
          <p:cNvPr id="8" name="Rectangle 5"/>
          <p:cNvSpPr>
            <a:spLocks noGrp="1" noChangeArrowheads="1"/>
          </p:cNvSpPr>
          <p:nvPr>
            <p:ph type="ftr" sz="quarter" idx="11"/>
          </p:nvPr>
        </p:nvSpPr>
        <p:spPr/>
        <p:txBody>
          <a:bodyPr/>
          <a:lstStyle>
            <a:lvl1pPr>
              <a:defRPr>
                <a:latin typeface="Tahoma" charset="0"/>
              </a:defRPr>
            </a:lvl1pPr>
          </a:lstStyle>
          <a:p>
            <a:pPr>
              <a:defRPr/>
            </a:pPr>
            <a:endParaRPr lang="en-US"/>
          </a:p>
        </p:txBody>
      </p:sp>
      <p:sp>
        <p:nvSpPr>
          <p:cNvPr id="9" name="Rectangle 6"/>
          <p:cNvSpPr>
            <a:spLocks noGrp="1" noChangeArrowheads="1"/>
          </p:cNvSpPr>
          <p:nvPr>
            <p:ph type="sldNum" sz="quarter" idx="12"/>
          </p:nvPr>
        </p:nvSpPr>
        <p:spPr/>
        <p:txBody>
          <a:bodyPr/>
          <a:lstStyle>
            <a:lvl1pPr>
              <a:defRPr>
                <a:latin typeface="Tahoma" charset="0"/>
                <a:ea typeface="ＭＳ Ｐゴシック" charset="0"/>
                <a:cs typeface="ＭＳ Ｐゴシック" charset="0"/>
              </a:defRPr>
            </a:lvl1pPr>
          </a:lstStyle>
          <a:p>
            <a:pPr>
              <a:defRPr/>
            </a:pPr>
            <a:fld id="{07240C0F-6698-4341-9430-CDF481B94F48}" type="slidenum">
              <a:rPr lang="en-US"/>
              <a:pPr>
                <a:defRPr/>
              </a:pPr>
              <a:t>‹#›</a:t>
            </a:fld>
            <a:endParaRPr lang="en-US"/>
          </a:p>
        </p:txBody>
      </p:sp>
    </p:spTree>
    <p:extLst>
      <p:ext uri="{BB962C8B-B14F-4D97-AF65-F5344CB8AC3E}">
        <p14:creationId xmlns:p14="http://schemas.microsoft.com/office/powerpoint/2010/main" val="3237127421"/>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Rectangle 4"/>
          <p:cNvSpPr>
            <a:spLocks noGrp="1" noChangeArrowheads="1"/>
          </p:cNvSpPr>
          <p:nvPr>
            <p:ph type="dt" sz="half" idx="10"/>
          </p:nvPr>
        </p:nvSpPr>
        <p:spPr/>
        <p:txBody>
          <a:bodyPr/>
          <a:lstStyle>
            <a:lvl1pPr>
              <a:defRPr>
                <a:latin typeface="Tahoma" charset="0"/>
              </a:defRPr>
            </a:lvl1pPr>
          </a:lstStyle>
          <a:p>
            <a:pPr>
              <a:defRPr/>
            </a:pPr>
            <a:endParaRPr lang="en-US"/>
          </a:p>
        </p:txBody>
      </p:sp>
      <p:sp>
        <p:nvSpPr>
          <p:cNvPr id="4" name="Rectangle 5"/>
          <p:cNvSpPr>
            <a:spLocks noGrp="1" noChangeArrowheads="1"/>
          </p:cNvSpPr>
          <p:nvPr>
            <p:ph type="ftr" sz="quarter" idx="11"/>
          </p:nvPr>
        </p:nvSpPr>
        <p:spPr/>
        <p:txBody>
          <a:bodyPr/>
          <a:lstStyle>
            <a:lvl1pPr>
              <a:defRPr>
                <a:latin typeface="Tahoma" charset="0"/>
              </a:defRPr>
            </a:lvl1pPr>
          </a:lstStyle>
          <a:p>
            <a:pPr>
              <a:defRPr/>
            </a:pPr>
            <a:endParaRPr lang="en-US"/>
          </a:p>
        </p:txBody>
      </p:sp>
      <p:sp>
        <p:nvSpPr>
          <p:cNvPr id="5" name="Rectangle 6"/>
          <p:cNvSpPr>
            <a:spLocks noGrp="1" noChangeArrowheads="1"/>
          </p:cNvSpPr>
          <p:nvPr>
            <p:ph type="sldNum" sz="quarter" idx="12"/>
          </p:nvPr>
        </p:nvSpPr>
        <p:spPr/>
        <p:txBody>
          <a:bodyPr/>
          <a:lstStyle>
            <a:lvl1pPr>
              <a:defRPr>
                <a:latin typeface="Tahoma" charset="0"/>
                <a:ea typeface="ＭＳ Ｐゴシック" charset="0"/>
                <a:cs typeface="ＭＳ Ｐゴシック" charset="0"/>
              </a:defRPr>
            </a:lvl1pPr>
          </a:lstStyle>
          <a:p>
            <a:pPr>
              <a:defRPr/>
            </a:pPr>
            <a:fld id="{FFD6F31B-43FC-5C40-8A53-F252B63FBE8C}" type="slidenum">
              <a:rPr lang="en-US"/>
              <a:pPr>
                <a:defRPr/>
              </a:pPr>
              <a:t>‹#›</a:t>
            </a:fld>
            <a:endParaRPr lang="en-US"/>
          </a:p>
        </p:txBody>
      </p:sp>
    </p:spTree>
    <p:extLst>
      <p:ext uri="{BB962C8B-B14F-4D97-AF65-F5344CB8AC3E}">
        <p14:creationId xmlns:p14="http://schemas.microsoft.com/office/powerpoint/2010/main" val="2837080430"/>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latin typeface="Tahoma" charset="0"/>
              </a:defRPr>
            </a:lvl1pPr>
          </a:lstStyle>
          <a:p>
            <a:pPr>
              <a:defRPr/>
            </a:pPr>
            <a:endParaRPr lang="en-US"/>
          </a:p>
        </p:txBody>
      </p:sp>
      <p:sp>
        <p:nvSpPr>
          <p:cNvPr id="3" name="Rectangle 5"/>
          <p:cNvSpPr>
            <a:spLocks noGrp="1" noChangeArrowheads="1"/>
          </p:cNvSpPr>
          <p:nvPr>
            <p:ph type="ftr" sz="quarter" idx="11"/>
          </p:nvPr>
        </p:nvSpPr>
        <p:spPr/>
        <p:txBody>
          <a:bodyPr/>
          <a:lstStyle>
            <a:lvl1pPr>
              <a:defRPr>
                <a:latin typeface="Tahoma" charset="0"/>
              </a:defRPr>
            </a:lvl1pPr>
          </a:lstStyle>
          <a:p>
            <a:pPr>
              <a:defRPr/>
            </a:pPr>
            <a:endParaRPr lang="en-US"/>
          </a:p>
        </p:txBody>
      </p:sp>
      <p:sp>
        <p:nvSpPr>
          <p:cNvPr id="4" name="Rectangle 6"/>
          <p:cNvSpPr>
            <a:spLocks noGrp="1" noChangeArrowheads="1"/>
          </p:cNvSpPr>
          <p:nvPr>
            <p:ph type="sldNum" sz="quarter" idx="12"/>
          </p:nvPr>
        </p:nvSpPr>
        <p:spPr/>
        <p:txBody>
          <a:bodyPr/>
          <a:lstStyle>
            <a:lvl1pPr>
              <a:defRPr>
                <a:latin typeface="Tahoma" charset="0"/>
                <a:ea typeface="ＭＳ Ｐゴシック" charset="0"/>
                <a:cs typeface="ＭＳ Ｐゴシック" charset="0"/>
              </a:defRPr>
            </a:lvl1pPr>
          </a:lstStyle>
          <a:p>
            <a:pPr>
              <a:defRPr/>
            </a:pPr>
            <a:fld id="{481D6653-7358-D248-AA3D-5F2769E0A757}" type="slidenum">
              <a:rPr lang="en-US"/>
              <a:pPr>
                <a:defRPr/>
              </a:pPr>
              <a:t>‹#›</a:t>
            </a:fld>
            <a:endParaRPr lang="en-US"/>
          </a:p>
        </p:txBody>
      </p:sp>
    </p:spTree>
    <p:extLst>
      <p:ext uri="{BB962C8B-B14F-4D97-AF65-F5344CB8AC3E}">
        <p14:creationId xmlns:p14="http://schemas.microsoft.com/office/powerpoint/2010/main" val="548560383"/>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7" y="273050"/>
            <a:ext cx="3008313" cy="1162050"/>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7"/>
            <a:ext cx="5111750" cy="5853113"/>
          </a:xfrm>
        </p:spPr>
        <p:txBody>
          <a:bodyPr/>
          <a:lstStyle>
            <a:lvl1pPr>
              <a:defRPr sz="3200" b="1" i="0">
                <a:latin typeface="Arial" panose="020B0604020202020204" pitchFamily="34" charset="0"/>
              </a:defRPr>
            </a:lvl1pPr>
            <a:lvl2pPr>
              <a:defRPr sz="2800" b="1" i="0">
                <a:latin typeface="Arial" panose="020B0604020202020204" pitchFamily="34" charset="0"/>
              </a:defRPr>
            </a:lvl2pPr>
            <a:lvl3pPr>
              <a:defRPr sz="2400" b="1" i="0">
                <a:latin typeface="Arial" panose="020B0604020202020204" pitchFamily="34" charset="0"/>
              </a:defRPr>
            </a:lvl3pPr>
            <a:lvl4pPr>
              <a:defRPr sz="2000" b="1" i="0">
                <a:latin typeface="Arial" panose="020B0604020202020204" pitchFamily="34" charset="0"/>
              </a:defRPr>
            </a:lvl4pPr>
            <a:lvl5pPr>
              <a:defRPr sz="2000" b="1" i="0">
                <a:latin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7" y="1435101"/>
            <a:ext cx="3008313" cy="4691063"/>
          </a:xfrm>
        </p:spPr>
        <p:txBody>
          <a:bodyPr/>
          <a:lstStyle>
            <a:lvl1pPr marL="0" indent="0">
              <a:buNone/>
              <a:defRPr sz="1400" b="1" i="0">
                <a:latin typeface="Arial" panose="020B0604020202020204" pitchFamily="34" charset="0"/>
              </a:defRPr>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p:txBody>
          <a:bodyPr/>
          <a:lstStyle>
            <a:lvl1pPr>
              <a:defRPr>
                <a:latin typeface="Tahoma" charset="0"/>
              </a:defRPr>
            </a:lvl1pPr>
          </a:lstStyle>
          <a:p>
            <a:pPr>
              <a:defRPr/>
            </a:pPr>
            <a:endParaRPr lang="en-US"/>
          </a:p>
        </p:txBody>
      </p:sp>
      <p:sp>
        <p:nvSpPr>
          <p:cNvPr id="6" name="Rectangle 5"/>
          <p:cNvSpPr>
            <a:spLocks noGrp="1" noChangeArrowheads="1"/>
          </p:cNvSpPr>
          <p:nvPr>
            <p:ph type="ftr" sz="quarter" idx="11"/>
          </p:nvPr>
        </p:nvSpPr>
        <p:spPr/>
        <p:txBody>
          <a:bodyPr/>
          <a:lstStyle>
            <a:lvl1pPr>
              <a:defRPr>
                <a:latin typeface="Tahoma" charset="0"/>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atin typeface="Tahoma" charset="0"/>
                <a:ea typeface="ＭＳ Ｐゴシック" charset="0"/>
                <a:cs typeface="ＭＳ Ｐゴシック" charset="0"/>
              </a:defRPr>
            </a:lvl1pPr>
          </a:lstStyle>
          <a:p>
            <a:pPr>
              <a:defRPr/>
            </a:pPr>
            <a:fld id="{4C7DFFD1-1499-064F-AE9E-1E226F10364B}" type="slidenum">
              <a:rPr lang="en-US"/>
              <a:pPr>
                <a:defRPr/>
              </a:pPr>
              <a:t>‹#›</a:t>
            </a:fld>
            <a:endParaRPr lang="en-US"/>
          </a:p>
        </p:txBody>
      </p:sp>
    </p:spTree>
    <p:extLst>
      <p:ext uri="{BB962C8B-B14F-4D97-AF65-F5344CB8AC3E}">
        <p14:creationId xmlns:p14="http://schemas.microsoft.com/office/powerpoint/2010/main" val="3140724546"/>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defRPr>
            </a:lvl1pPr>
            <a:lvl2pPr marL="457042" indent="0">
              <a:buNone/>
              <a:defRPr sz="2800"/>
            </a:lvl2pPr>
            <a:lvl3pPr marL="914085" indent="0">
              <a:buNone/>
              <a:defRPr sz="2400"/>
            </a:lvl3pPr>
            <a:lvl4pPr marL="1371124" indent="0">
              <a:buNone/>
              <a:defRPr sz="2000"/>
            </a:lvl4pPr>
            <a:lvl5pPr marL="1828170" indent="0">
              <a:buNone/>
              <a:defRPr sz="2000"/>
            </a:lvl5pPr>
            <a:lvl6pPr marL="2285205" indent="0">
              <a:buNone/>
              <a:defRPr sz="2000"/>
            </a:lvl6pPr>
            <a:lvl7pPr marL="2742248" indent="0">
              <a:buNone/>
              <a:defRPr sz="2000"/>
            </a:lvl7pPr>
            <a:lvl8pPr marL="3199289" indent="0">
              <a:buNone/>
              <a:defRPr sz="2000"/>
            </a:lvl8pPr>
            <a:lvl9pPr marL="3656328"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defRPr>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p:txBody>
          <a:bodyPr/>
          <a:lstStyle>
            <a:lvl1pPr>
              <a:defRPr>
                <a:latin typeface="Tahoma" charset="0"/>
              </a:defRPr>
            </a:lvl1pPr>
          </a:lstStyle>
          <a:p>
            <a:pPr>
              <a:defRPr/>
            </a:pPr>
            <a:endParaRPr lang="en-US"/>
          </a:p>
        </p:txBody>
      </p:sp>
      <p:sp>
        <p:nvSpPr>
          <p:cNvPr id="6" name="Rectangle 5"/>
          <p:cNvSpPr>
            <a:spLocks noGrp="1" noChangeArrowheads="1"/>
          </p:cNvSpPr>
          <p:nvPr>
            <p:ph type="ftr" sz="quarter" idx="11"/>
          </p:nvPr>
        </p:nvSpPr>
        <p:spPr/>
        <p:txBody>
          <a:bodyPr/>
          <a:lstStyle>
            <a:lvl1pPr>
              <a:defRPr>
                <a:latin typeface="Tahoma" charset="0"/>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atin typeface="Tahoma" charset="0"/>
                <a:ea typeface="ＭＳ Ｐゴシック" charset="0"/>
                <a:cs typeface="ＭＳ Ｐゴシック" charset="0"/>
              </a:defRPr>
            </a:lvl1pPr>
          </a:lstStyle>
          <a:p>
            <a:pPr>
              <a:defRPr/>
            </a:pPr>
            <a:fld id="{EAF5BE9E-0DFD-4545-AE75-41C4593F1EFC}" type="slidenum">
              <a:rPr lang="en-US"/>
              <a:pPr>
                <a:defRPr/>
              </a:pPr>
              <a:t>‹#›</a:t>
            </a:fld>
            <a:endParaRPr lang="en-US"/>
          </a:p>
        </p:txBody>
      </p:sp>
    </p:spTree>
    <p:extLst>
      <p:ext uri="{BB962C8B-B14F-4D97-AF65-F5344CB8AC3E}">
        <p14:creationId xmlns:p14="http://schemas.microsoft.com/office/powerpoint/2010/main" val="2755155897"/>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p:txBody>
          <a:bodyPr/>
          <a:lstStyle>
            <a:lvl1pPr>
              <a:defRPr>
                <a:latin typeface="Tahoma" charset="0"/>
              </a:defRPr>
            </a:lvl1pPr>
          </a:lstStyle>
          <a:p>
            <a:pPr>
              <a:defRPr/>
            </a:pPr>
            <a:endParaRPr lang="en-US"/>
          </a:p>
        </p:txBody>
      </p:sp>
      <p:sp>
        <p:nvSpPr>
          <p:cNvPr id="5" name="Rectangle 5"/>
          <p:cNvSpPr>
            <a:spLocks noGrp="1" noChangeArrowheads="1"/>
          </p:cNvSpPr>
          <p:nvPr>
            <p:ph type="ftr" sz="quarter" idx="11"/>
          </p:nvPr>
        </p:nvSpPr>
        <p:spPr/>
        <p:txBody>
          <a:bodyPr/>
          <a:lstStyle>
            <a:lvl1pPr>
              <a:defRPr>
                <a:latin typeface="Tahoma" charset="0"/>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atin typeface="Tahoma" charset="0"/>
                <a:ea typeface="ＭＳ Ｐゴシック" charset="0"/>
                <a:cs typeface="ＭＳ Ｐゴシック" charset="0"/>
              </a:defRPr>
            </a:lvl1pPr>
          </a:lstStyle>
          <a:p>
            <a:pPr>
              <a:defRPr/>
            </a:pPr>
            <a:fld id="{B36BE237-0EA1-324C-BC05-455E742C47A4}" type="slidenum">
              <a:rPr lang="en-US"/>
              <a:pPr>
                <a:defRPr/>
              </a:pPr>
              <a:t>‹#›</a:t>
            </a:fld>
            <a:endParaRPr lang="en-US"/>
          </a:p>
        </p:txBody>
      </p:sp>
    </p:spTree>
    <p:extLst>
      <p:ext uri="{BB962C8B-B14F-4D97-AF65-F5344CB8AC3E}">
        <p14:creationId xmlns:p14="http://schemas.microsoft.com/office/powerpoint/2010/main" val="3851693675"/>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p:txBody>
          <a:bodyPr/>
          <a:lstStyle>
            <a:lvl1pPr>
              <a:defRPr>
                <a:latin typeface="Tahoma" charset="0"/>
              </a:defRPr>
            </a:lvl1pPr>
          </a:lstStyle>
          <a:p>
            <a:pPr>
              <a:defRPr/>
            </a:pPr>
            <a:endParaRPr lang="en-US"/>
          </a:p>
        </p:txBody>
      </p:sp>
      <p:sp>
        <p:nvSpPr>
          <p:cNvPr id="5" name="Rectangle 5"/>
          <p:cNvSpPr>
            <a:spLocks noGrp="1" noChangeArrowheads="1"/>
          </p:cNvSpPr>
          <p:nvPr>
            <p:ph type="ftr" sz="quarter" idx="11"/>
          </p:nvPr>
        </p:nvSpPr>
        <p:spPr/>
        <p:txBody>
          <a:bodyPr/>
          <a:lstStyle>
            <a:lvl1pPr>
              <a:defRPr>
                <a:latin typeface="Tahoma" charset="0"/>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atin typeface="Tahoma" charset="0"/>
                <a:ea typeface="ＭＳ Ｐゴシック" charset="0"/>
                <a:cs typeface="ＭＳ Ｐゴシック" charset="0"/>
              </a:defRPr>
            </a:lvl1pPr>
          </a:lstStyle>
          <a:p>
            <a:pPr>
              <a:defRPr/>
            </a:pPr>
            <a:fld id="{FB8E2D60-C034-B24F-B84F-6FCE54BDDB0D}" type="slidenum">
              <a:rPr lang="en-US"/>
              <a:pPr>
                <a:defRPr/>
              </a:pPr>
              <a:t>‹#›</a:t>
            </a:fld>
            <a:endParaRPr lang="en-US"/>
          </a:p>
        </p:txBody>
      </p:sp>
    </p:spTree>
    <p:extLst>
      <p:ext uri="{BB962C8B-B14F-4D97-AF65-F5344CB8AC3E}">
        <p14:creationId xmlns:p14="http://schemas.microsoft.com/office/powerpoint/2010/main" val="4123520677"/>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lvl1pPr>
              <a:defRPr b="1" i="0">
                <a:latin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1"/>
            <a:ext cx="6400800" cy="1752600"/>
          </a:xfrm>
        </p:spPr>
        <p:txBody>
          <a:bodyPr/>
          <a:lstStyle>
            <a:lvl1pPr marL="0" indent="0" algn="ctr">
              <a:buNone/>
              <a:defRPr b="1" i="0">
                <a:latin typeface="Arial" panose="020B0604020202020204" pitchFamily="34" charset="0"/>
              </a:defRPr>
            </a:lvl1pPr>
            <a:lvl2pPr marL="457042" indent="0" algn="ctr">
              <a:buNone/>
              <a:defRPr/>
            </a:lvl2pPr>
            <a:lvl3pPr marL="914085" indent="0" algn="ctr">
              <a:buNone/>
              <a:defRPr/>
            </a:lvl3pPr>
            <a:lvl4pPr marL="1371124" indent="0" algn="ctr">
              <a:buNone/>
              <a:defRPr/>
            </a:lvl4pPr>
            <a:lvl5pPr marL="1828170" indent="0" algn="ctr">
              <a:buNone/>
              <a:defRPr/>
            </a:lvl5pPr>
            <a:lvl6pPr marL="2285205" indent="0" algn="ctr">
              <a:buNone/>
              <a:defRPr/>
            </a:lvl6pPr>
            <a:lvl7pPr marL="2742248" indent="0" algn="ctr">
              <a:buNone/>
              <a:defRPr/>
            </a:lvl7pPr>
            <a:lvl8pPr marL="3199289" indent="0" algn="ctr">
              <a:buNone/>
              <a:defRPr/>
            </a:lvl8pPr>
            <a:lvl9pPr marL="3656328" indent="0" algn="ctr">
              <a:buNone/>
              <a:defRPr/>
            </a:lvl9pPr>
          </a:lstStyle>
          <a:p>
            <a:r>
              <a:rPr lang="en-US" dirty="0"/>
              <a:t>Click to edit Master subtitle style</a:t>
            </a:r>
          </a:p>
        </p:txBody>
      </p:sp>
      <p:sp>
        <p:nvSpPr>
          <p:cNvPr id="4" name="Rectangle 4"/>
          <p:cNvSpPr>
            <a:spLocks noGrp="1" noChangeArrowheads="1"/>
          </p:cNvSpPr>
          <p:nvPr>
            <p:ph type="dt" sz="half" idx="10"/>
          </p:nvPr>
        </p:nvSpPr>
        <p:spPr/>
        <p:txBody>
          <a:bodyPr/>
          <a:lstStyle>
            <a:lvl1pPr>
              <a:defRPr>
                <a:latin typeface="Tahoma" charset="0"/>
              </a:defRPr>
            </a:lvl1pPr>
          </a:lstStyle>
          <a:p>
            <a:pPr>
              <a:defRPr/>
            </a:pPr>
            <a:endParaRPr lang="en-US"/>
          </a:p>
        </p:txBody>
      </p:sp>
      <p:sp>
        <p:nvSpPr>
          <p:cNvPr id="5" name="Rectangle 5"/>
          <p:cNvSpPr>
            <a:spLocks noGrp="1" noChangeArrowheads="1"/>
          </p:cNvSpPr>
          <p:nvPr>
            <p:ph type="ftr" sz="quarter" idx="11"/>
          </p:nvPr>
        </p:nvSpPr>
        <p:spPr/>
        <p:txBody>
          <a:bodyPr/>
          <a:lstStyle>
            <a:lvl1pPr>
              <a:defRPr>
                <a:latin typeface="Tahoma" charset="0"/>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atin typeface="Tahoma" charset="0"/>
              </a:defRPr>
            </a:lvl1pPr>
          </a:lstStyle>
          <a:p>
            <a:pPr>
              <a:defRPr/>
            </a:pPr>
            <a:fld id="{931B9F55-5EAB-9D40-95FE-139CBF46F8CA}" type="slidenum">
              <a:rPr lang="en-US"/>
              <a:pPr>
                <a:defRPr/>
              </a:pPr>
              <a:t>‹#›</a:t>
            </a:fld>
            <a:endParaRPr lang="en-US"/>
          </a:p>
        </p:txBody>
      </p:sp>
    </p:spTree>
    <p:extLst>
      <p:ext uri="{BB962C8B-B14F-4D97-AF65-F5344CB8AC3E}">
        <p14:creationId xmlns:p14="http://schemas.microsoft.com/office/powerpoint/2010/main" val="184442659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0418" name="Rectangle 1026"/>
          <p:cNvSpPr>
            <a:spLocks noGrp="1" noChangeArrowheads="1"/>
          </p:cNvSpPr>
          <p:nvPr>
            <p:ph type="ctrTitle"/>
          </p:nvPr>
        </p:nvSpPr>
        <p:spPr>
          <a:xfrm>
            <a:off x="685800" y="2286000"/>
            <a:ext cx="7772400" cy="1143000"/>
          </a:xfrm>
        </p:spPr>
        <p:txBody>
          <a:bodyPr/>
          <a:lstStyle>
            <a:lvl1pPr>
              <a:defRPr b="1" i="0">
                <a:latin typeface="Arial" panose="020B0604020202020204" pitchFamily="34" charset="0"/>
              </a:defRPr>
            </a:lvl1pPr>
          </a:lstStyle>
          <a:p>
            <a:r>
              <a:rPr lang="en-US" dirty="0"/>
              <a:t>Click to edit Master title style</a:t>
            </a:r>
          </a:p>
        </p:txBody>
      </p:sp>
      <p:sp>
        <p:nvSpPr>
          <p:cNvPr id="60419" name="Rectangle 1027"/>
          <p:cNvSpPr>
            <a:spLocks noGrp="1" noChangeArrowheads="1"/>
          </p:cNvSpPr>
          <p:nvPr>
            <p:ph type="subTitle" idx="1"/>
          </p:nvPr>
        </p:nvSpPr>
        <p:spPr>
          <a:xfrm>
            <a:off x="1371600" y="3886201"/>
            <a:ext cx="6400800" cy="1752600"/>
          </a:xfrm>
        </p:spPr>
        <p:txBody>
          <a:bodyPr/>
          <a:lstStyle>
            <a:lvl1pPr marL="0" indent="0" algn="ctr">
              <a:buFontTx/>
              <a:buNone/>
              <a:defRPr b="1" i="0">
                <a:latin typeface="Arial" panose="020B0604020202020204" pitchFamily="34" charset="0"/>
              </a:defRPr>
            </a:lvl1pPr>
          </a:lstStyle>
          <a:p>
            <a:r>
              <a:rPr lang="en-US" dirty="0"/>
              <a:t>Click to edit Master subtitle style</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30AD5581-AABA-1A4D-B3F3-F0CFB5F3966E}"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3813627815"/>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35EAC4BD-F32D-D849-9529-81AF48F8E657}"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1778512158"/>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b="1" i="0">
                <a:latin typeface="Arial" panose="020B0604020202020204" pitchFamily="34" charset="0"/>
              </a:defRPr>
            </a:lvl1pPr>
            <a:lvl2pPr marL="457042" indent="0">
              <a:buNone/>
              <a:defRPr sz="1800"/>
            </a:lvl2pPr>
            <a:lvl3pPr marL="914085" indent="0">
              <a:buNone/>
              <a:defRPr sz="1600"/>
            </a:lvl3pPr>
            <a:lvl4pPr marL="1371124" indent="0">
              <a:buNone/>
              <a:defRPr sz="1400"/>
            </a:lvl4pPr>
            <a:lvl5pPr marL="1828170" indent="0">
              <a:buNone/>
              <a:defRPr sz="1400"/>
            </a:lvl5pPr>
            <a:lvl6pPr marL="2285205" indent="0">
              <a:buNone/>
              <a:defRPr sz="1400"/>
            </a:lvl6pPr>
            <a:lvl7pPr marL="2742248" indent="0">
              <a:buNone/>
              <a:defRPr sz="1400"/>
            </a:lvl7pPr>
            <a:lvl8pPr marL="3199289" indent="0">
              <a:buNone/>
              <a:defRPr sz="1400"/>
            </a:lvl8pPr>
            <a:lvl9pPr marL="3656328" indent="0">
              <a:buNone/>
              <a:defRPr sz="1400"/>
            </a:lvl9pPr>
          </a:lstStyle>
          <a:p>
            <a:pPr lvl="0"/>
            <a:r>
              <a:rPr lang="en-US" dirty="0"/>
              <a:t>Click to edit Master text styles</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14A15291-1B79-9848-83B1-CEB2D66DF02C}"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646469448"/>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981200"/>
            <a:ext cx="3810000" cy="4114800"/>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B4F915A0-A46E-0947-9F79-64D1FAD6A578}"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3165644026"/>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defRPr>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32" y="1535113"/>
            <a:ext cx="4041775" cy="639762"/>
          </a:xfrm>
        </p:spPr>
        <p:txBody>
          <a:bodyPr anchor="b"/>
          <a:lstStyle>
            <a:lvl1pPr marL="0" indent="0">
              <a:buNone/>
              <a:defRPr sz="2400" b="1" i="0">
                <a:latin typeface="Arial" panose="020B0604020202020204" pitchFamily="34" charset="0"/>
              </a:defRPr>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32" y="2174875"/>
            <a:ext cx="4041775"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8"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9"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308A3DB5-9CF4-DD43-AFB3-7470F489FE6E}"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1927414113"/>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4"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567B14B8-BA56-F948-9084-B337A3682571}"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114634804"/>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3"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4"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A8F25A4E-CABA-CB4D-ADBC-39689D520ED1}"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253021640"/>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7" y="273050"/>
            <a:ext cx="3008313" cy="1162050"/>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7"/>
            <a:ext cx="5111750" cy="5853113"/>
          </a:xfrm>
        </p:spPr>
        <p:txBody>
          <a:bodyPr/>
          <a:lstStyle>
            <a:lvl1pPr>
              <a:defRPr sz="3200" b="1" i="0">
                <a:latin typeface="Arial" panose="020B0604020202020204" pitchFamily="34" charset="0"/>
              </a:defRPr>
            </a:lvl1pPr>
            <a:lvl2pPr>
              <a:defRPr sz="2800" b="1" i="0">
                <a:latin typeface="Arial" panose="020B0604020202020204" pitchFamily="34" charset="0"/>
              </a:defRPr>
            </a:lvl2pPr>
            <a:lvl3pPr>
              <a:defRPr sz="2400" b="1" i="0">
                <a:latin typeface="Arial" panose="020B0604020202020204" pitchFamily="34" charset="0"/>
              </a:defRPr>
            </a:lvl3pPr>
            <a:lvl4pPr>
              <a:defRPr sz="2000" b="1" i="0">
                <a:latin typeface="Arial" panose="020B0604020202020204" pitchFamily="34" charset="0"/>
              </a:defRPr>
            </a:lvl4pPr>
            <a:lvl5pPr>
              <a:defRPr sz="2000" b="1" i="0">
                <a:latin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7" y="1435101"/>
            <a:ext cx="3008313" cy="4691063"/>
          </a:xfrm>
        </p:spPr>
        <p:txBody>
          <a:bodyPr/>
          <a:lstStyle>
            <a:lvl1pPr marL="0" indent="0">
              <a:buNone/>
              <a:defRPr sz="1400" b="1" i="0">
                <a:latin typeface="Arial" panose="020B0604020202020204" pitchFamily="34" charset="0"/>
              </a:defRPr>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9AEDE246-E706-244D-8971-79A1FCC360F6}"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23651576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defRPr>
            </a:lvl1pPr>
            <a:lvl2pPr marL="457042" indent="0">
              <a:buNone/>
              <a:defRPr sz="2800"/>
            </a:lvl2pPr>
            <a:lvl3pPr marL="914085" indent="0">
              <a:buNone/>
              <a:defRPr sz="2400"/>
            </a:lvl3pPr>
            <a:lvl4pPr marL="1371124" indent="0">
              <a:buNone/>
              <a:defRPr sz="2000"/>
            </a:lvl4pPr>
            <a:lvl5pPr marL="1828170" indent="0">
              <a:buNone/>
              <a:defRPr sz="2000"/>
            </a:lvl5pPr>
            <a:lvl6pPr marL="2285205" indent="0">
              <a:buNone/>
              <a:defRPr sz="2000"/>
            </a:lvl6pPr>
            <a:lvl7pPr marL="2742248" indent="0">
              <a:buNone/>
              <a:defRPr sz="2000"/>
            </a:lvl7pPr>
            <a:lvl8pPr marL="3199289" indent="0">
              <a:buNone/>
              <a:defRPr sz="2000"/>
            </a:lvl8pPr>
            <a:lvl9pPr marL="3656328"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defRPr>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AAFA1237-4D45-ED46-B570-EAF8A38231EB}"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4293310818"/>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DF8CDB32-17B1-1B47-8E90-2F0ACB2C0977}"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920415428"/>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D2D32E8F-AD95-9A45-A1DE-9E49789BCF1D}"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749945844"/>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rotWithShape="0">
          <a:gsLst>
            <a:gs pos="0">
              <a:schemeClr val="bg2"/>
            </a:gs>
            <a:gs pos="50000">
              <a:schemeClr val="bg1"/>
            </a:gs>
            <a:gs pos="100000">
              <a:schemeClr val="bg2"/>
            </a:gs>
          </a:gsLst>
          <a:lin ang="0" scaled="1"/>
        </a:gradFill>
        <a:effectLst>
          <a:outerShdw blurRad="63500" dist="107763" dir="2700000" algn="ctr" rotWithShape="0">
            <a:srgbClr val="000000">
              <a:alpha val="74998"/>
            </a:srgbClr>
          </a:outerShdw>
        </a:effectLst>
      </p:bgPr>
    </p:bg>
    <p:spTree>
      <p:nvGrpSpPr>
        <p:cNvPr id="1" name=""/>
        <p:cNvGrpSpPr/>
        <p:nvPr/>
      </p:nvGrpSpPr>
      <p:grpSpPr>
        <a:xfrm>
          <a:off x="0" y="0"/>
          <a:ext cx="0" cy="0"/>
          <a:chOff x="0" y="0"/>
          <a:chExt cx="0" cy="0"/>
        </a:xfrm>
      </p:grpSpPr>
      <p:grpSp>
        <p:nvGrpSpPr>
          <p:cNvPr id="4" name="Group 2"/>
          <p:cNvGrpSpPr>
            <a:grpSpLocks/>
          </p:cNvGrpSpPr>
          <p:nvPr/>
        </p:nvGrpSpPr>
        <p:grpSpPr bwMode="auto">
          <a:xfrm>
            <a:off x="0" y="3"/>
            <a:ext cx="9144000" cy="6918325"/>
            <a:chOff x="0" y="0"/>
            <a:chExt cx="5760" cy="4358"/>
          </a:xfrm>
        </p:grpSpPr>
        <p:sp>
          <p:nvSpPr>
            <p:cNvPr id="5" name="Rectangle 3"/>
            <p:cNvSpPr>
              <a:spLocks noChangeArrowheads="1"/>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w="9525">
              <a:noFill/>
              <a:miter lim="800000"/>
              <a:headEnd/>
              <a:tailEnd/>
            </a:ln>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6" name="Freeform 4"/>
            <p:cNvSpPr>
              <a:spLocks/>
            </p:cNvSpPr>
            <p:nvPr/>
          </p:nvSpPr>
          <p:spPr bwMode="invGray">
            <a:xfrm>
              <a:off x="0" y="0"/>
              <a:ext cx="5760" cy="1344"/>
            </a:xfrm>
            <a:custGeom>
              <a:avLst/>
              <a:gdLst/>
              <a:ahLst/>
              <a:cxnLst>
                <a:cxn ang="0">
                  <a:pos x="0" y="0"/>
                </a:cxn>
                <a:cxn ang="0">
                  <a:pos x="5760" y="0"/>
                </a:cxn>
                <a:cxn ang="0">
                  <a:pos x="5760" y="720"/>
                </a:cxn>
                <a:cxn ang="0">
                  <a:pos x="3600" y="624"/>
                </a:cxn>
                <a:cxn ang="0">
                  <a:pos x="0" y="1000"/>
                </a:cxn>
                <a:cxn ang="0">
                  <a:pos x="0" y="0"/>
                </a:cxn>
              </a:cxnLst>
              <a:rect l="0" t="0" r="r" b="b"/>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w="9525">
              <a:noFill/>
              <a:round/>
              <a:headEnd/>
              <a:tailEnd/>
            </a:ln>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7" name="Freeform 5"/>
            <p:cNvSpPr>
              <a:spLocks/>
            </p:cNvSpPr>
            <p:nvPr/>
          </p:nvSpPr>
          <p:spPr bwMode="invGray">
            <a:xfrm>
              <a:off x="0" y="733"/>
              <a:ext cx="5760" cy="3587"/>
            </a:xfrm>
            <a:custGeom>
              <a:avLst/>
              <a:gdLst/>
              <a:ahLst/>
              <a:cxnLst>
                <a:cxn ang="0">
                  <a:pos x="0" y="582"/>
                </a:cxn>
                <a:cxn ang="0">
                  <a:pos x="2640" y="267"/>
                </a:cxn>
                <a:cxn ang="0">
                  <a:pos x="3373" y="160"/>
                </a:cxn>
                <a:cxn ang="0">
                  <a:pos x="5760" y="358"/>
                </a:cxn>
                <a:cxn ang="0">
                  <a:pos x="5760" y="3587"/>
                </a:cxn>
                <a:cxn ang="0">
                  <a:pos x="0" y="3587"/>
                </a:cxn>
                <a:cxn ang="0">
                  <a:pos x="0" y="582"/>
                </a:cxn>
              </a:cxnLst>
              <a:rect l="0" t="0" r="r" b="b"/>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w="9525" cap="flat">
              <a:noFill/>
              <a:prstDash val="solid"/>
              <a:round/>
              <a:headEnd type="none" w="med" len="med"/>
              <a:tailEnd type="none" w="med" len="med"/>
            </a:ln>
            <a:effectLst/>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8" name="Freeform 6"/>
            <p:cNvSpPr>
              <a:spLocks/>
            </p:cNvSpPr>
            <p:nvPr/>
          </p:nvSpPr>
          <p:spPr bwMode="invGray">
            <a:xfrm>
              <a:off x="0" y="184"/>
              <a:ext cx="5760" cy="538"/>
            </a:xfrm>
            <a:custGeom>
              <a:avLst/>
              <a:gdLst/>
              <a:ah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0" t="0" r="r" b="b"/>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w="9525">
              <a:noFill/>
              <a:round/>
              <a:headEnd/>
              <a:tailEnd/>
            </a:ln>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9" name="Freeform 7"/>
            <p:cNvSpPr>
              <a:spLocks/>
            </p:cNvSpPr>
            <p:nvPr/>
          </p:nvSpPr>
          <p:spPr bwMode="hidden">
            <a:xfrm>
              <a:off x="0" y="1515"/>
              <a:ext cx="5760" cy="674"/>
            </a:xfrm>
            <a:custGeom>
              <a:avLst/>
              <a:gdLst/>
              <a:ah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0" t="0" r="r" b="b"/>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10" name="Freeform 8"/>
            <p:cNvSpPr>
              <a:spLocks/>
            </p:cNvSpPr>
            <p:nvPr/>
          </p:nvSpPr>
          <p:spPr bwMode="white">
            <a:xfrm>
              <a:off x="1560" y="959"/>
              <a:ext cx="4200" cy="3361"/>
            </a:xfrm>
            <a:custGeom>
              <a:avLst/>
              <a:gdLst/>
              <a:ahLst/>
              <a:cxnLst>
                <a:cxn ang="0">
                  <a:pos x="0" y="3361"/>
                </a:cxn>
                <a:cxn ang="0">
                  <a:pos x="1054" y="295"/>
                </a:cxn>
                <a:cxn ang="0">
                  <a:pos x="4200" y="1588"/>
                </a:cxn>
                <a:cxn ang="0">
                  <a:pos x="4200" y="2028"/>
                </a:cxn>
                <a:cxn ang="0">
                  <a:pos x="1200" y="442"/>
                </a:cxn>
                <a:cxn ang="0">
                  <a:pos x="347" y="3361"/>
                </a:cxn>
                <a:cxn ang="0">
                  <a:pos x="0" y="3361"/>
                </a:cxn>
              </a:cxnLst>
              <a:rect l="0" t="0" r="r" b="b"/>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w="9525">
              <a:noFill/>
              <a:round/>
              <a:headEnd/>
              <a:tailEnd/>
            </a:ln>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11" name="Freeform 9"/>
            <p:cNvSpPr>
              <a:spLocks/>
            </p:cNvSpPr>
            <p:nvPr/>
          </p:nvSpPr>
          <p:spPr bwMode="invGray">
            <a:xfrm>
              <a:off x="0" y="2169"/>
              <a:ext cx="5760" cy="1925"/>
            </a:xfrm>
            <a:custGeom>
              <a:avLst/>
              <a:gdLst/>
              <a:ah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0" t="0" r="r" b="b"/>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12" name="Freeform 10"/>
            <p:cNvSpPr>
              <a:spLocks/>
            </p:cNvSpPr>
            <p:nvPr/>
          </p:nvSpPr>
          <p:spPr bwMode="white">
            <a:xfrm>
              <a:off x="0" y="2238"/>
              <a:ext cx="3929" cy="2120"/>
            </a:xfrm>
            <a:custGeom>
              <a:avLst/>
              <a:gdLst/>
              <a:ahLst/>
              <a:cxnLst>
                <a:cxn ang="0">
                  <a:pos x="0" y="415"/>
                </a:cxn>
                <a:cxn ang="0">
                  <a:pos x="0" y="508"/>
                </a:cxn>
                <a:cxn ang="0">
                  <a:pos x="1933" y="229"/>
                </a:cxn>
                <a:cxn ang="0">
                  <a:pos x="3920" y="1055"/>
                </a:cxn>
                <a:cxn ang="0">
                  <a:pos x="3587" y="2082"/>
                </a:cxn>
                <a:cxn ang="0">
                  <a:pos x="3947" y="829"/>
                </a:cxn>
                <a:cxn ang="0">
                  <a:pos x="2253" y="69"/>
                </a:cxn>
                <a:cxn ang="0">
                  <a:pos x="0" y="415"/>
                </a:cxn>
              </a:cxnLst>
              <a:rect l="0" t="0" r="r" b="b"/>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w="9525" cap="flat">
              <a:noFill/>
              <a:prstDash val="solid"/>
              <a:round/>
              <a:headEnd type="none" w="med" len="med"/>
              <a:tailEnd type="none" w="med" len="med"/>
            </a:ln>
            <a:effectLst/>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grpSp>
      <p:sp>
        <p:nvSpPr>
          <p:cNvPr id="4107" name="Rectangle 11"/>
          <p:cNvSpPr>
            <a:spLocks noGrp="1" noChangeArrowheads="1"/>
          </p:cNvSpPr>
          <p:nvPr>
            <p:ph type="ctrTitle"/>
          </p:nvPr>
        </p:nvSpPr>
        <p:spPr>
          <a:xfrm>
            <a:off x="685800" y="2286000"/>
            <a:ext cx="77724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4108" name="Rectangle 12"/>
          <p:cNvSpPr>
            <a:spLocks noGrp="1" noChangeArrowheads="1"/>
          </p:cNvSpPr>
          <p:nvPr>
            <p:ph type="subTitle" idx="1"/>
          </p:nvPr>
        </p:nvSpPr>
        <p:spPr>
          <a:xfrm>
            <a:off x="1371600" y="3886201"/>
            <a:ext cx="6400800" cy="1752600"/>
          </a:xfrm>
        </p:spPr>
        <p:txBody>
          <a:bodyPr/>
          <a:lstStyle>
            <a:lvl1pPr marL="0" indent="0" algn="ctr">
              <a:buFontTx/>
              <a:buNone/>
              <a:defRPr b="1" i="0">
                <a:latin typeface="Arial" panose="020B0604020202020204" pitchFamily="34" charset="0"/>
                <a:cs typeface="Arial" panose="020B0604020202020204" pitchFamily="34" charset="0"/>
              </a:defRPr>
            </a:lvl1pPr>
          </a:lstStyle>
          <a:p>
            <a:r>
              <a:rPr lang="en-US" dirty="0"/>
              <a:t>Click to edit Master subtitle style</a:t>
            </a:r>
          </a:p>
        </p:txBody>
      </p:sp>
      <p:sp>
        <p:nvSpPr>
          <p:cNvPr id="13" name="Rectangle 13"/>
          <p:cNvSpPr>
            <a:spLocks noGrp="1" noChangeArrowheads="1"/>
          </p:cNvSpPr>
          <p:nvPr>
            <p:ph type="dt" sz="quarter" idx="10"/>
          </p:nvPr>
        </p:nvSpPr>
        <p:spPr/>
        <p:txBody>
          <a:bodyPr/>
          <a:lstStyle>
            <a:lvl1pPr>
              <a:spcBef>
                <a:spcPct val="0"/>
              </a:spcBef>
              <a:defRPr/>
            </a:lvl1pPr>
          </a:lstStyle>
          <a:p>
            <a:pPr>
              <a:defRPr/>
            </a:pPr>
            <a:endParaRPr lang="en-US">
              <a:solidFill>
                <a:srgbClr val="FFFFCC"/>
              </a:solidFill>
              <a:latin typeface="Times New Roman"/>
            </a:endParaRPr>
          </a:p>
        </p:txBody>
      </p:sp>
      <p:sp>
        <p:nvSpPr>
          <p:cNvPr id="14" name="Rectangle 14"/>
          <p:cNvSpPr>
            <a:spLocks noGrp="1" noChangeArrowheads="1"/>
          </p:cNvSpPr>
          <p:nvPr>
            <p:ph type="ftr" sz="quarter" idx="11"/>
          </p:nvPr>
        </p:nvSpPr>
        <p:spPr/>
        <p:txBody>
          <a:bodyPr/>
          <a:lstStyle>
            <a:lvl1pPr>
              <a:spcBef>
                <a:spcPct val="0"/>
              </a:spcBef>
              <a:defRPr/>
            </a:lvl1pPr>
          </a:lstStyle>
          <a:p>
            <a:pPr>
              <a:defRPr/>
            </a:pPr>
            <a:endParaRPr lang="en-US">
              <a:solidFill>
                <a:srgbClr val="FFFFCC"/>
              </a:solidFill>
              <a:latin typeface="Times New Roman"/>
            </a:endParaRPr>
          </a:p>
        </p:txBody>
      </p:sp>
      <p:sp>
        <p:nvSpPr>
          <p:cNvPr id="15" name="Rectangle 15"/>
          <p:cNvSpPr>
            <a:spLocks noGrp="1" noChangeArrowheads="1"/>
          </p:cNvSpPr>
          <p:nvPr>
            <p:ph type="sldNum" sz="quarter" idx="12"/>
          </p:nvPr>
        </p:nvSpPr>
        <p:spPr/>
        <p:txBody>
          <a:bodyPr/>
          <a:lstStyle>
            <a:lvl1pPr>
              <a:spcBef>
                <a:spcPct val="0"/>
              </a:spcBef>
              <a:defRPr/>
            </a:lvl1pPr>
          </a:lstStyle>
          <a:p>
            <a:pPr>
              <a:defRPr/>
            </a:pPr>
            <a:fld id="{1DAD7D73-3D59-4444-A768-4ABE31B4CD32}"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2322326859"/>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2"/>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5" name="Rectangle 13"/>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6" name="Rectangle 14"/>
          <p:cNvSpPr>
            <a:spLocks noGrp="1" noChangeArrowheads="1"/>
          </p:cNvSpPr>
          <p:nvPr>
            <p:ph type="sldNum" sz="quarter" idx="12"/>
          </p:nvPr>
        </p:nvSpPr>
        <p:spPr>
          <a:ln/>
        </p:spPr>
        <p:txBody>
          <a:bodyPr/>
          <a:lstStyle>
            <a:lvl1pPr>
              <a:defRPr/>
            </a:lvl1pPr>
          </a:lstStyle>
          <a:p>
            <a:pPr>
              <a:defRPr/>
            </a:pPr>
            <a:fld id="{A91D9F8F-4350-684C-A9E0-61E76DBA7EBE}"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3401720043"/>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b="1" i="0">
                <a:latin typeface="Arial" panose="020B0604020202020204" pitchFamily="34" charset="0"/>
                <a:cs typeface="Arial" panose="020B0604020202020204" pitchFamily="34" charset="0"/>
              </a:defRPr>
            </a:lvl1pPr>
            <a:lvl2pPr marL="457132" indent="0">
              <a:buNone/>
              <a:defRPr sz="1800"/>
            </a:lvl2pPr>
            <a:lvl3pPr marL="914265" indent="0">
              <a:buNone/>
              <a:defRPr sz="1600"/>
            </a:lvl3pPr>
            <a:lvl4pPr marL="1371396" indent="0">
              <a:buNone/>
              <a:defRPr sz="1400"/>
            </a:lvl4pPr>
            <a:lvl5pPr marL="1828530" indent="0">
              <a:buNone/>
              <a:defRPr sz="1400"/>
            </a:lvl5pPr>
            <a:lvl6pPr marL="2285659" indent="0">
              <a:buNone/>
              <a:defRPr sz="1400"/>
            </a:lvl6pPr>
            <a:lvl7pPr marL="2742792" indent="0">
              <a:buNone/>
              <a:defRPr sz="1400"/>
            </a:lvl7pPr>
            <a:lvl8pPr marL="3199924" indent="0">
              <a:buNone/>
              <a:defRPr sz="1400"/>
            </a:lvl8pPr>
            <a:lvl9pPr marL="3657055" indent="0">
              <a:buNone/>
              <a:defRPr sz="1400"/>
            </a:lvl9pPr>
          </a:lstStyle>
          <a:p>
            <a:pPr lvl="0"/>
            <a:r>
              <a:rPr lang="en-US" dirty="0"/>
              <a:t>Click to edit Master text styles</a:t>
            </a:r>
          </a:p>
        </p:txBody>
      </p:sp>
      <p:sp>
        <p:nvSpPr>
          <p:cNvPr id="4" name="Rectangle 12"/>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5" name="Rectangle 13"/>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6" name="Rectangle 14"/>
          <p:cNvSpPr>
            <a:spLocks noGrp="1" noChangeArrowheads="1"/>
          </p:cNvSpPr>
          <p:nvPr>
            <p:ph type="sldNum" sz="quarter" idx="12"/>
          </p:nvPr>
        </p:nvSpPr>
        <p:spPr>
          <a:ln/>
        </p:spPr>
        <p:txBody>
          <a:bodyPr/>
          <a:lstStyle>
            <a:lvl1pPr>
              <a:defRPr/>
            </a:lvl1pPr>
          </a:lstStyle>
          <a:p>
            <a:pPr>
              <a:defRPr/>
            </a:pPr>
            <a:fld id="{E1FADD0C-215E-5248-81C3-5BC47D994A97}"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485034058"/>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12"/>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6" name="Rectangle 13"/>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7" name="Rectangle 14"/>
          <p:cNvSpPr>
            <a:spLocks noGrp="1" noChangeArrowheads="1"/>
          </p:cNvSpPr>
          <p:nvPr>
            <p:ph type="sldNum" sz="quarter" idx="12"/>
          </p:nvPr>
        </p:nvSpPr>
        <p:spPr>
          <a:ln/>
        </p:spPr>
        <p:txBody>
          <a:bodyPr/>
          <a:lstStyle>
            <a:lvl1pPr>
              <a:defRPr/>
            </a:lvl1pPr>
          </a:lstStyle>
          <a:p>
            <a:pPr>
              <a:defRPr/>
            </a:pPr>
            <a:fld id="{3796C781-5D16-2C4E-A188-A7F675D7F4C2}"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2066077470"/>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132" indent="0">
              <a:buNone/>
              <a:defRPr sz="2000" b="1"/>
            </a:lvl2pPr>
            <a:lvl3pPr marL="914265" indent="0">
              <a:buNone/>
              <a:defRPr sz="1800" b="1"/>
            </a:lvl3pPr>
            <a:lvl4pPr marL="1371396" indent="0">
              <a:buNone/>
              <a:defRPr sz="1600" b="1"/>
            </a:lvl4pPr>
            <a:lvl5pPr marL="1828530" indent="0">
              <a:buNone/>
              <a:defRPr sz="1600" b="1"/>
            </a:lvl5pPr>
            <a:lvl6pPr marL="2285659" indent="0">
              <a:buNone/>
              <a:defRPr sz="1600" b="1"/>
            </a:lvl6pPr>
            <a:lvl7pPr marL="2742792" indent="0">
              <a:buNone/>
              <a:defRPr sz="1600" b="1"/>
            </a:lvl7pPr>
            <a:lvl8pPr marL="3199924" indent="0">
              <a:buNone/>
              <a:defRPr sz="1600" b="1"/>
            </a:lvl8pPr>
            <a:lvl9pPr marL="3657055"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8" y="1535113"/>
            <a:ext cx="4041775"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132" indent="0">
              <a:buNone/>
              <a:defRPr sz="2000" b="1"/>
            </a:lvl2pPr>
            <a:lvl3pPr marL="914265" indent="0">
              <a:buNone/>
              <a:defRPr sz="1800" b="1"/>
            </a:lvl3pPr>
            <a:lvl4pPr marL="1371396" indent="0">
              <a:buNone/>
              <a:defRPr sz="1600" b="1"/>
            </a:lvl4pPr>
            <a:lvl5pPr marL="1828530" indent="0">
              <a:buNone/>
              <a:defRPr sz="1600" b="1"/>
            </a:lvl5pPr>
            <a:lvl6pPr marL="2285659" indent="0">
              <a:buNone/>
              <a:defRPr sz="1600" b="1"/>
            </a:lvl6pPr>
            <a:lvl7pPr marL="2742792" indent="0">
              <a:buNone/>
              <a:defRPr sz="1600" b="1"/>
            </a:lvl7pPr>
            <a:lvl8pPr marL="3199924" indent="0">
              <a:buNone/>
              <a:defRPr sz="1600" b="1"/>
            </a:lvl8pPr>
            <a:lvl9pPr marL="3657055"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8" y="2174875"/>
            <a:ext cx="4041775"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12"/>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8" name="Rectangle 13"/>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9" name="Rectangle 14"/>
          <p:cNvSpPr>
            <a:spLocks noGrp="1" noChangeArrowheads="1"/>
          </p:cNvSpPr>
          <p:nvPr>
            <p:ph type="sldNum" sz="quarter" idx="12"/>
          </p:nvPr>
        </p:nvSpPr>
        <p:spPr>
          <a:ln/>
        </p:spPr>
        <p:txBody>
          <a:bodyPr/>
          <a:lstStyle>
            <a:lvl1pPr>
              <a:defRPr/>
            </a:lvl1pPr>
          </a:lstStyle>
          <a:p>
            <a:pPr>
              <a:defRPr/>
            </a:pPr>
            <a:fld id="{C6F4B1E2-6300-854E-8FC0-8F070A133F28}"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741607263"/>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Rectangle 12"/>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4" name="Rectangle 13"/>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5" name="Rectangle 14"/>
          <p:cNvSpPr>
            <a:spLocks noGrp="1" noChangeArrowheads="1"/>
          </p:cNvSpPr>
          <p:nvPr>
            <p:ph type="sldNum" sz="quarter" idx="12"/>
          </p:nvPr>
        </p:nvSpPr>
        <p:spPr>
          <a:ln/>
        </p:spPr>
        <p:txBody>
          <a:bodyPr/>
          <a:lstStyle>
            <a:lvl1pPr>
              <a:defRPr/>
            </a:lvl1pPr>
          </a:lstStyle>
          <a:p>
            <a:pPr>
              <a:defRPr/>
            </a:pPr>
            <a:fld id="{793D88D2-FD20-D547-83C6-90EB826A0A5A}"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937335933"/>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2"/>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3" name="Rectangle 13"/>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4" name="Rectangle 14"/>
          <p:cNvSpPr>
            <a:spLocks noGrp="1" noChangeArrowheads="1"/>
          </p:cNvSpPr>
          <p:nvPr>
            <p:ph type="sldNum" sz="quarter" idx="12"/>
          </p:nvPr>
        </p:nvSpPr>
        <p:spPr>
          <a:ln/>
        </p:spPr>
        <p:txBody>
          <a:bodyPr/>
          <a:lstStyle>
            <a:lvl1pPr>
              <a:defRPr/>
            </a:lvl1pPr>
          </a:lstStyle>
          <a:p>
            <a:pPr>
              <a:defRPr/>
            </a:pPr>
            <a:fld id="{0CBBEBF2-172D-9849-8639-76785F027914}"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1243166607"/>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3" y="273050"/>
            <a:ext cx="3008313" cy="1162050"/>
          </a:xfrm>
        </p:spPr>
        <p:txBody>
          <a:bodyPr anchor="b"/>
          <a:lstStyle>
            <a:lvl1pPr algn="l">
              <a:defRPr sz="2000"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b="1" i="0">
                <a:latin typeface="Arial" panose="020B0604020202020204" pitchFamily="34" charset="0"/>
                <a:cs typeface="Arial" panose="020B0604020202020204" pitchFamily="34" charset="0"/>
              </a:defRPr>
            </a:lvl1pPr>
            <a:lvl2pPr>
              <a:defRPr sz="2800" b="1" i="0">
                <a:latin typeface="Arial" panose="020B0604020202020204" pitchFamily="34" charset="0"/>
                <a:cs typeface="Arial" panose="020B0604020202020204" pitchFamily="34" charset="0"/>
              </a:defRPr>
            </a:lvl2pPr>
            <a:lvl3pPr>
              <a:defRPr sz="2400" b="1" i="0">
                <a:latin typeface="Arial" panose="020B0604020202020204" pitchFamily="34" charset="0"/>
                <a:cs typeface="Arial" panose="020B0604020202020204" pitchFamily="34" charset="0"/>
              </a:defRPr>
            </a:lvl3pPr>
            <a:lvl4pPr>
              <a:defRPr sz="2000" b="1" i="0">
                <a:latin typeface="Arial" panose="020B0604020202020204" pitchFamily="34" charset="0"/>
                <a:cs typeface="Arial" panose="020B0604020202020204" pitchFamily="34" charset="0"/>
              </a:defRPr>
            </a:lvl4pPr>
            <a:lvl5pPr>
              <a:defRPr sz="2000" b="1" i="0">
                <a:latin typeface="Arial" panose="020B0604020202020204" pitchFamily="34" charset="0"/>
                <a:cs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3" y="1435101"/>
            <a:ext cx="3008313" cy="4691063"/>
          </a:xfrm>
        </p:spPr>
        <p:txBody>
          <a:bodyPr/>
          <a:lstStyle>
            <a:lvl1pPr marL="0" indent="0">
              <a:buNone/>
              <a:defRPr sz="1400" b="1" i="0">
                <a:latin typeface="Arial" panose="020B0604020202020204" pitchFamily="34" charset="0"/>
                <a:cs typeface="Arial" panose="020B0604020202020204" pitchFamily="34" charset="0"/>
              </a:defRPr>
            </a:lvl1pPr>
            <a:lvl2pPr marL="457132" indent="0">
              <a:buNone/>
              <a:defRPr sz="1200"/>
            </a:lvl2pPr>
            <a:lvl3pPr marL="914265" indent="0">
              <a:buNone/>
              <a:defRPr sz="1000"/>
            </a:lvl3pPr>
            <a:lvl4pPr marL="1371396" indent="0">
              <a:buNone/>
              <a:defRPr sz="900"/>
            </a:lvl4pPr>
            <a:lvl5pPr marL="1828530" indent="0">
              <a:buNone/>
              <a:defRPr sz="900"/>
            </a:lvl5pPr>
            <a:lvl6pPr marL="2285659" indent="0">
              <a:buNone/>
              <a:defRPr sz="900"/>
            </a:lvl6pPr>
            <a:lvl7pPr marL="2742792" indent="0">
              <a:buNone/>
              <a:defRPr sz="900"/>
            </a:lvl7pPr>
            <a:lvl8pPr marL="3199924" indent="0">
              <a:buNone/>
              <a:defRPr sz="900"/>
            </a:lvl8pPr>
            <a:lvl9pPr marL="3657055" indent="0">
              <a:buNone/>
              <a:defRPr sz="900"/>
            </a:lvl9pPr>
          </a:lstStyle>
          <a:p>
            <a:pPr lvl="0"/>
            <a:r>
              <a:rPr lang="en-US" dirty="0"/>
              <a:t>Click to edit Master text styles</a:t>
            </a:r>
          </a:p>
        </p:txBody>
      </p:sp>
      <p:sp>
        <p:nvSpPr>
          <p:cNvPr id="5" name="Rectangle 12"/>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6" name="Rectangle 13"/>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7" name="Rectangle 14"/>
          <p:cNvSpPr>
            <a:spLocks noGrp="1" noChangeArrowheads="1"/>
          </p:cNvSpPr>
          <p:nvPr>
            <p:ph type="sldNum" sz="quarter" idx="12"/>
          </p:nvPr>
        </p:nvSpPr>
        <p:spPr>
          <a:ln/>
        </p:spPr>
        <p:txBody>
          <a:bodyPr/>
          <a:lstStyle>
            <a:lvl1pPr>
              <a:defRPr/>
            </a:lvl1pPr>
          </a:lstStyle>
          <a:p>
            <a:pPr>
              <a:defRPr/>
            </a:pPr>
            <a:fld id="{E6DBF271-B823-2E42-AB96-1E442E29F111}"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3288350951"/>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cs typeface="Arial" panose="020B0604020202020204" pitchFamily="34" charset="0"/>
              </a:defRPr>
            </a:lvl1pPr>
            <a:lvl2pPr marL="457132" indent="0">
              <a:buNone/>
              <a:defRPr sz="2800"/>
            </a:lvl2pPr>
            <a:lvl3pPr marL="914265" indent="0">
              <a:buNone/>
              <a:defRPr sz="2400"/>
            </a:lvl3pPr>
            <a:lvl4pPr marL="1371396" indent="0">
              <a:buNone/>
              <a:defRPr sz="2000"/>
            </a:lvl4pPr>
            <a:lvl5pPr marL="1828530" indent="0">
              <a:buNone/>
              <a:defRPr sz="2000"/>
            </a:lvl5pPr>
            <a:lvl6pPr marL="2285659" indent="0">
              <a:buNone/>
              <a:defRPr sz="2000"/>
            </a:lvl6pPr>
            <a:lvl7pPr marL="2742792" indent="0">
              <a:buNone/>
              <a:defRPr sz="2000"/>
            </a:lvl7pPr>
            <a:lvl8pPr marL="3199924" indent="0">
              <a:buNone/>
              <a:defRPr sz="2000"/>
            </a:lvl8pPr>
            <a:lvl9pPr marL="3657055"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cs typeface="Arial" panose="020B0604020202020204" pitchFamily="34" charset="0"/>
              </a:defRPr>
            </a:lvl1pPr>
            <a:lvl2pPr marL="457132" indent="0">
              <a:buNone/>
              <a:defRPr sz="1200"/>
            </a:lvl2pPr>
            <a:lvl3pPr marL="914265" indent="0">
              <a:buNone/>
              <a:defRPr sz="1000"/>
            </a:lvl3pPr>
            <a:lvl4pPr marL="1371396" indent="0">
              <a:buNone/>
              <a:defRPr sz="900"/>
            </a:lvl4pPr>
            <a:lvl5pPr marL="1828530" indent="0">
              <a:buNone/>
              <a:defRPr sz="900"/>
            </a:lvl5pPr>
            <a:lvl6pPr marL="2285659" indent="0">
              <a:buNone/>
              <a:defRPr sz="900"/>
            </a:lvl6pPr>
            <a:lvl7pPr marL="2742792" indent="0">
              <a:buNone/>
              <a:defRPr sz="900"/>
            </a:lvl7pPr>
            <a:lvl8pPr marL="3199924" indent="0">
              <a:buNone/>
              <a:defRPr sz="900"/>
            </a:lvl8pPr>
            <a:lvl9pPr marL="3657055" indent="0">
              <a:buNone/>
              <a:defRPr sz="900"/>
            </a:lvl9pPr>
          </a:lstStyle>
          <a:p>
            <a:pPr lvl="0"/>
            <a:r>
              <a:rPr lang="en-US" dirty="0"/>
              <a:t>Click to edit Master text styles</a:t>
            </a:r>
          </a:p>
        </p:txBody>
      </p:sp>
      <p:sp>
        <p:nvSpPr>
          <p:cNvPr id="5" name="Rectangle 12"/>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6" name="Rectangle 13"/>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7" name="Rectangle 14"/>
          <p:cNvSpPr>
            <a:spLocks noGrp="1" noChangeArrowheads="1"/>
          </p:cNvSpPr>
          <p:nvPr>
            <p:ph type="sldNum" sz="quarter" idx="12"/>
          </p:nvPr>
        </p:nvSpPr>
        <p:spPr>
          <a:ln/>
        </p:spPr>
        <p:txBody>
          <a:bodyPr/>
          <a:lstStyle>
            <a:lvl1pPr>
              <a:defRPr/>
            </a:lvl1pPr>
          </a:lstStyle>
          <a:p>
            <a:pPr>
              <a:defRPr/>
            </a:pPr>
            <a:fld id="{3E08EB2C-4504-6740-9EFA-1B5189359F27}"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3822952912"/>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2"/>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5" name="Rectangle 13"/>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6" name="Rectangle 14"/>
          <p:cNvSpPr>
            <a:spLocks noGrp="1" noChangeArrowheads="1"/>
          </p:cNvSpPr>
          <p:nvPr>
            <p:ph type="sldNum" sz="quarter" idx="12"/>
          </p:nvPr>
        </p:nvSpPr>
        <p:spPr>
          <a:ln/>
        </p:spPr>
        <p:txBody>
          <a:bodyPr/>
          <a:lstStyle>
            <a:lvl1pPr>
              <a:defRPr/>
            </a:lvl1pPr>
          </a:lstStyle>
          <a:p>
            <a:pPr>
              <a:defRPr/>
            </a:pPr>
            <a:fld id="{22D92F5E-25AF-B24A-B7B4-3FF6B58FDC6F}"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2252062399"/>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2"/>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5" name="Rectangle 13"/>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6" name="Rectangle 14"/>
          <p:cNvSpPr>
            <a:spLocks noGrp="1" noChangeArrowheads="1"/>
          </p:cNvSpPr>
          <p:nvPr>
            <p:ph type="sldNum" sz="quarter" idx="12"/>
          </p:nvPr>
        </p:nvSpPr>
        <p:spPr>
          <a:ln/>
        </p:spPr>
        <p:txBody>
          <a:bodyPr/>
          <a:lstStyle>
            <a:lvl1pPr>
              <a:defRPr/>
            </a:lvl1pPr>
          </a:lstStyle>
          <a:p>
            <a:pPr>
              <a:defRPr/>
            </a:pPr>
            <a:fld id="{F1B8E2BF-B229-9544-AC8E-931ECF3C6BCA}"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3065725392"/>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24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quarter" idx="1"/>
          </p:nvPr>
        </p:nvSpPr>
        <p:spPr>
          <a:xfrm>
            <a:off x="6858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quarter" idx="2"/>
          </p:nvPr>
        </p:nvSpPr>
        <p:spPr>
          <a:xfrm>
            <a:off x="46482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4"/>
          <p:cNvSpPr>
            <a:spLocks noGrp="1"/>
          </p:cNvSpPr>
          <p:nvPr>
            <p:ph sz="quarter" idx="3"/>
          </p:nvPr>
        </p:nvSpPr>
        <p:spPr>
          <a:xfrm>
            <a:off x="6858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4"/>
          </p:nvPr>
        </p:nvSpPr>
        <p:spPr>
          <a:xfrm>
            <a:off x="46482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12"/>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8" name="Rectangle 13"/>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9" name="Rectangle 14"/>
          <p:cNvSpPr>
            <a:spLocks noGrp="1" noChangeArrowheads="1"/>
          </p:cNvSpPr>
          <p:nvPr>
            <p:ph type="sldNum" sz="quarter" idx="12"/>
          </p:nvPr>
        </p:nvSpPr>
        <p:spPr>
          <a:ln/>
        </p:spPr>
        <p:txBody>
          <a:bodyPr/>
          <a:lstStyle>
            <a:lvl1pPr>
              <a:defRPr/>
            </a:lvl1pPr>
          </a:lstStyle>
          <a:p>
            <a:pPr>
              <a:defRPr/>
            </a:pPr>
            <a:fld id="{A58FC1C5-B441-7042-AF35-DEE682BDBDF1}"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3740374355"/>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Table Placeholder 2"/>
          <p:cNvSpPr>
            <a:spLocks noGrp="1"/>
          </p:cNvSpPr>
          <p:nvPr>
            <p:ph type="tbl" idx="1"/>
          </p:nvPr>
        </p:nvSpPr>
        <p:spPr>
          <a:xfrm>
            <a:off x="685800" y="1981200"/>
            <a:ext cx="7772400" cy="4114800"/>
          </a:xfrm>
        </p:spPr>
        <p:txBody>
          <a:bodyPr/>
          <a:lstStyle>
            <a:lvl1pPr>
              <a:defRPr b="1" i="0">
                <a:latin typeface="Arial" panose="020B0604020202020204" pitchFamily="34" charset="0"/>
                <a:cs typeface="Arial" panose="020B0604020202020204" pitchFamily="34" charset="0"/>
              </a:defRPr>
            </a:lvl1pPr>
          </a:lstStyle>
          <a:p>
            <a:pPr lvl="0"/>
            <a:endParaRPr lang="en-US" noProof="0" dirty="0"/>
          </a:p>
        </p:txBody>
      </p:sp>
      <p:sp>
        <p:nvSpPr>
          <p:cNvPr id="4" name="Rectangle 12"/>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5" name="Rectangle 13"/>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6" name="Rectangle 14"/>
          <p:cNvSpPr>
            <a:spLocks noGrp="1" noChangeArrowheads="1"/>
          </p:cNvSpPr>
          <p:nvPr>
            <p:ph type="sldNum" sz="quarter" idx="12"/>
          </p:nvPr>
        </p:nvSpPr>
        <p:spPr>
          <a:ln/>
        </p:spPr>
        <p:txBody>
          <a:bodyPr/>
          <a:lstStyle>
            <a:lvl1pPr>
              <a:defRPr/>
            </a:lvl1pPr>
          </a:lstStyle>
          <a:p>
            <a:pPr>
              <a:defRPr/>
            </a:pPr>
            <a:fld id="{3389FEEE-63AD-FE4D-B6C0-17052670CE79}"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2241609862"/>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defRPr b="1" i="0">
                <a:latin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b="1" i="0">
                <a:latin typeface="Arial"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C0260D57-83FF-5F46-B361-179B0B82F8E8}"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4030293684"/>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A958550B-3443-FB4B-BB34-AA6BFBE0EC61}"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2959536459"/>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b="1" i="0">
                <a:latin typeface="Arial" panose="020B0604020202020204" pitchFamily="34"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EFFDA08C-7148-3846-AD81-BD957C17960A}"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16495363"/>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600200"/>
            <a:ext cx="4038600" cy="4525963"/>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0FDFD999-6572-FF49-BEA1-0D059E856774}"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4038756389"/>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i="0">
                <a:latin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8"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9"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6902DC1D-8C7A-4249-B63C-731CD264F660}"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269029864"/>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4"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F8EF48BB-F565-E847-990E-AE6D66287A12}"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587033971"/>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3"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4"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8C6B065B-65A7-5141-89A6-A26064F05FF0}"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655606556"/>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b="1" i="0">
                <a:latin typeface="Arial" panose="020B0604020202020204" pitchFamily="34" charset="0"/>
              </a:defRPr>
            </a:lvl1pPr>
            <a:lvl2pPr>
              <a:defRPr sz="2800" b="1" i="0">
                <a:latin typeface="Arial" panose="020B0604020202020204" pitchFamily="34" charset="0"/>
              </a:defRPr>
            </a:lvl2pPr>
            <a:lvl3pPr>
              <a:defRPr sz="2400" b="1" i="0">
                <a:latin typeface="Arial" panose="020B0604020202020204" pitchFamily="34" charset="0"/>
              </a:defRPr>
            </a:lvl3pPr>
            <a:lvl4pPr>
              <a:defRPr sz="2000" b="1" i="0">
                <a:latin typeface="Arial" panose="020B0604020202020204" pitchFamily="34" charset="0"/>
              </a:defRPr>
            </a:lvl4pPr>
            <a:lvl5pPr>
              <a:defRPr sz="2000" b="1" i="0">
                <a:latin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b="1" i="0">
                <a:latin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BDDD306E-992C-1E4E-97A9-FEBBA540905D}"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408588262"/>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C56048E8-A159-5A4C-B064-36E2D20E6409}"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671214010"/>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59C8BB1D-CC13-EE4C-B117-703D4E048AE8}"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313349260"/>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A8FE597B-2E86-C742-9AEE-AEDDCFAF8BD9}"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306520606"/>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sz="half" idx="1"/>
          </p:nvPr>
        </p:nvSpPr>
        <p:spPr>
          <a:xfrm>
            <a:off x="457200" y="1600200"/>
            <a:ext cx="4038600" cy="4525963"/>
          </a:xfrm>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lipArt Placeholder 3"/>
          <p:cNvSpPr>
            <a:spLocks noGrp="1"/>
          </p:cNvSpPr>
          <p:nvPr>
            <p:ph type="clipArt" sz="half" idx="2"/>
          </p:nvPr>
        </p:nvSpPr>
        <p:spPr>
          <a:xfrm>
            <a:off x="4648200" y="1600200"/>
            <a:ext cx="4038600" cy="4525963"/>
          </a:xfrm>
        </p:spPr>
        <p:txBody>
          <a:bodyPr/>
          <a:lstStyle>
            <a:lvl1pPr>
              <a:defRPr b="1" i="0">
                <a:latin typeface="Arial" panose="020B0604020202020204" pitchFamily="34" charset="0"/>
              </a:defRPr>
            </a:lvl1pPr>
          </a:lstStyle>
          <a:p>
            <a:pPr lvl="0"/>
            <a:endParaRPr lang="en-US" noProof="0" dirty="0"/>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EB48EB08-5597-314A-97DA-855E9376E776}"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272957560"/>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437" y="2130077"/>
            <a:ext cx="7773126" cy="1470289"/>
          </a:xfrm>
        </p:spPr>
        <p:txBody>
          <a:bodyPr/>
          <a:lstStyle>
            <a:lvl1pPr>
              <a:defRPr b="1" i="0">
                <a:latin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991" y="3886163"/>
            <a:ext cx="6400018" cy="1752736"/>
          </a:xfrm>
        </p:spPr>
        <p:txBody>
          <a:bodyPr/>
          <a:lstStyle>
            <a:lvl1pPr marL="0" indent="0" algn="ctr">
              <a:buNone/>
              <a:defRPr b="1" i="0">
                <a:latin typeface="Arial" panose="020B0604020202020204" pitchFamily="34" charset="0"/>
              </a:defRPr>
            </a:lvl1pPr>
            <a:lvl2pPr marL="321503" indent="0" algn="ctr">
              <a:buNone/>
              <a:defRPr/>
            </a:lvl2pPr>
            <a:lvl3pPr marL="643006" indent="0" algn="ctr">
              <a:buNone/>
              <a:defRPr/>
            </a:lvl3pPr>
            <a:lvl4pPr marL="964509" indent="0" algn="ctr">
              <a:buNone/>
              <a:defRPr/>
            </a:lvl4pPr>
            <a:lvl5pPr marL="1286012" indent="0" algn="ctr">
              <a:buNone/>
              <a:defRPr/>
            </a:lvl5pPr>
            <a:lvl6pPr marL="1607515" indent="0" algn="ctr">
              <a:buNone/>
              <a:defRPr/>
            </a:lvl6pPr>
            <a:lvl7pPr marL="1929018" indent="0" algn="ctr">
              <a:buNone/>
              <a:defRPr/>
            </a:lvl7pPr>
            <a:lvl8pPr marL="2250521" indent="0" algn="ctr">
              <a:buNone/>
              <a:defRPr/>
            </a:lvl8pPr>
            <a:lvl9pPr marL="2572024" indent="0" algn="ctr">
              <a:buNone/>
              <a:defRPr/>
            </a:lvl9pPr>
          </a:lstStyle>
          <a:p>
            <a:r>
              <a:rPr lang="en-US" dirty="0"/>
              <a:t>Click to edit Master subtitle style</a:t>
            </a:r>
          </a:p>
        </p:txBody>
      </p:sp>
      <p:sp>
        <p:nvSpPr>
          <p:cNvPr id="4" name="Date Placeholder 3"/>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5" name="Footer Placeholder 4"/>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6" name="Slide Number Placeholder 5"/>
          <p:cNvSpPr>
            <a:spLocks noGrp="1"/>
          </p:cNvSpPr>
          <p:nvPr>
            <p:ph type="sldNum" idx="12"/>
          </p:nvPr>
        </p:nvSpPr>
        <p:spPr/>
        <p:txBody>
          <a:bodyPr/>
          <a:lstStyle>
            <a:lvl1pPr>
              <a:defRPr b="1" i="0">
                <a:latin typeface="Arial" panose="020B0604020202020204" pitchFamily="34" charset="0"/>
              </a:defRPr>
            </a:lvl1pPr>
          </a:lstStyle>
          <a:p>
            <a:fld id="{653EC008-758F-7B42-9E0B-92277D0CCD5D}" type="slidenum">
              <a:rPr lang="en-US" smtClean="0"/>
              <a:pPr/>
              <a:t>‹#›</a:t>
            </a:fld>
            <a:endParaRPr lang="en-US" dirty="0"/>
          </a:p>
        </p:txBody>
      </p:sp>
    </p:spTree>
    <p:extLst>
      <p:ext uri="{BB962C8B-B14F-4D97-AF65-F5344CB8AC3E}">
        <p14:creationId xmlns:p14="http://schemas.microsoft.com/office/powerpoint/2010/main" val="3065370346"/>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5" name="Footer Placeholder 4"/>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6" name="Slide Number Placeholder 5"/>
          <p:cNvSpPr>
            <a:spLocks noGrp="1"/>
          </p:cNvSpPr>
          <p:nvPr>
            <p:ph type="sldNum" idx="12"/>
          </p:nvPr>
        </p:nvSpPr>
        <p:spPr/>
        <p:txBody>
          <a:bodyPr/>
          <a:lstStyle>
            <a:lvl1pPr>
              <a:defRPr b="1" i="0">
                <a:latin typeface="Arial" panose="020B0604020202020204" pitchFamily="34" charset="0"/>
              </a:defRPr>
            </a:lvl1pPr>
          </a:lstStyle>
          <a:p>
            <a:fld id="{56AF0392-788C-2540-B133-5E6D7C41DB3B}" type="slidenum">
              <a:rPr lang="en-US" smtClean="0"/>
              <a:pPr/>
              <a:t>‹#›</a:t>
            </a:fld>
            <a:endParaRPr lang="en-US" dirty="0"/>
          </a:p>
        </p:txBody>
      </p:sp>
    </p:spTree>
    <p:extLst>
      <p:ext uri="{BB962C8B-B14F-4D97-AF65-F5344CB8AC3E}">
        <p14:creationId xmlns:p14="http://schemas.microsoft.com/office/powerpoint/2010/main" val="3797944002"/>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277" y="4406402"/>
            <a:ext cx="7772009" cy="1363115"/>
          </a:xfrm>
        </p:spPr>
        <p:txBody>
          <a:bodyPr anchor="t"/>
          <a:lstStyle>
            <a:lvl1pPr algn="l">
              <a:defRPr sz="2800" b="1" i="0" cap="all">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277" y="2907086"/>
            <a:ext cx="7772009" cy="1499316"/>
          </a:xfrm>
        </p:spPr>
        <p:txBody>
          <a:bodyPr anchor="b"/>
          <a:lstStyle>
            <a:lvl1pPr marL="0" indent="0">
              <a:buNone/>
              <a:defRPr sz="1400" b="1" i="0">
                <a:latin typeface="Arial" panose="020B0604020202020204" pitchFamily="34" charset="0"/>
              </a:defRPr>
            </a:lvl1pPr>
            <a:lvl2pPr marL="321503" indent="0">
              <a:buNone/>
              <a:defRPr sz="1300"/>
            </a:lvl2pPr>
            <a:lvl3pPr marL="643006" indent="0">
              <a:buNone/>
              <a:defRPr sz="1100"/>
            </a:lvl3pPr>
            <a:lvl4pPr marL="964509" indent="0">
              <a:buNone/>
              <a:defRPr sz="1000"/>
            </a:lvl4pPr>
            <a:lvl5pPr marL="1286012" indent="0">
              <a:buNone/>
              <a:defRPr sz="1000"/>
            </a:lvl5pPr>
            <a:lvl6pPr marL="1607515" indent="0">
              <a:buNone/>
              <a:defRPr sz="1000"/>
            </a:lvl6pPr>
            <a:lvl7pPr marL="1929018" indent="0">
              <a:buNone/>
              <a:defRPr sz="1000"/>
            </a:lvl7pPr>
            <a:lvl8pPr marL="2250521" indent="0">
              <a:buNone/>
              <a:defRPr sz="1000"/>
            </a:lvl8pPr>
            <a:lvl9pPr marL="2572024" indent="0">
              <a:buNone/>
              <a:defRPr sz="1000"/>
            </a:lvl9pPr>
          </a:lstStyle>
          <a:p>
            <a:pPr lvl="0"/>
            <a:r>
              <a:rPr lang="en-US" dirty="0"/>
              <a:t>Click to edit Master text styles</a:t>
            </a:r>
          </a:p>
        </p:txBody>
      </p:sp>
      <p:sp>
        <p:nvSpPr>
          <p:cNvPr id="4" name="Date Placeholder 3"/>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5" name="Footer Placeholder 4"/>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6" name="Slide Number Placeholder 5"/>
          <p:cNvSpPr>
            <a:spLocks noGrp="1"/>
          </p:cNvSpPr>
          <p:nvPr>
            <p:ph type="sldNum" idx="12"/>
          </p:nvPr>
        </p:nvSpPr>
        <p:spPr/>
        <p:txBody>
          <a:bodyPr/>
          <a:lstStyle>
            <a:lvl1pPr>
              <a:defRPr b="1" i="0">
                <a:latin typeface="Arial" panose="020B0604020202020204" pitchFamily="34" charset="0"/>
              </a:defRPr>
            </a:lvl1pPr>
          </a:lstStyle>
          <a:p>
            <a:fld id="{5686C779-6C00-B84F-A073-6B7997BDD82C}" type="slidenum">
              <a:rPr lang="en-US" smtClean="0"/>
              <a:pPr/>
              <a:t>‹#›</a:t>
            </a:fld>
            <a:endParaRPr lang="en-US" dirty="0"/>
          </a:p>
        </p:txBody>
      </p:sp>
    </p:spTree>
    <p:extLst>
      <p:ext uri="{BB962C8B-B14F-4D97-AF65-F5344CB8AC3E}">
        <p14:creationId xmlns:p14="http://schemas.microsoft.com/office/powerpoint/2010/main" val="390258550"/>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321508" y="1125324"/>
            <a:ext cx="2838871" cy="3181719"/>
          </a:xfrm>
        </p:spPr>
        <p:txBody>
          <a:bodyPr/>
          <a:lstStyle>
            <a:lvl1pPr>
              <a:defRPr sz="2000" b="1" i="0">
                <a:latin typeface="Arial" panose="020B0604020202020204" pitchFamily="34" charset="0"/>
              </a:defRPr>
            </a:lvl1pPr>
            <a:lvl2pPr>
              <a:defRPr sz="1700" b="1" i="0">
                <a:latin typeface="Arial" panose="020B0604020202020204" pitchFamily="34" charset="0"/>
              </a:defRPr>
            </a:lvl2pPr>
            <a:lvl3pPr>
              <a:defRPr sz="1400" b="1" i="0">
                <a:latin typeface="Arial" panose="020B0604020202020204" pitchFamily="34" charset="0"/>
              </a:defRPr>
            </a:lvl3pPr>
            <a:lvl4pPr>
              <a:defRPr sz="1300" b="1" i="0">
                <a:latin typeface="Arial" panose="020B0604020202020204" pitchFamily="34" charset="0"/>
              </a:defRPr>
            </a:lvl4pPr>
            <a:lvl5pPr>
              <a:defRPr sz="1300" b="1" i="0">
                <a:latin typeface="Arial" panose="020B0604020202020204" pitchFamily="34" charset="0"/>
              </a:defRPr>
            </a:lvl5pPr>
            <a:lvl6pPr>
              <a:defRPr sz="1300"/>
            </a:lvl6pPr>
            <a:lvl7pPr>
              <a:defRPr sz="1300"/>
            </a:lvl7pPr>
            <a:lvl8pPr>
              <a:defRPr sz="1300"/>
            </a:lvl8pPr>
            <a:lvl9pPr>
              <a:defRPr sz="13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3267549" y="1125324"/>
            <a:ext cx="2839987" cy="3181719"/>
          </a:xfrm>
        </p:spPr>
        <p:txBody>
          <a:bodyPr/>
          <a:lstStyle>
            <a:lvl1pPr>
              <a:defRPr sz="2000" b="1" i="0">
                <a:latin typeface="Arial" panose="020B0604020202020204" pitchFamily="34" charset="0"/>
              </a:defRPr>
            </a:lvl1pPr>
            <a:lvl2pPr>
              <a:defRPr sz="1700" b="1" i="0">
                <a:latin typeface="Arial" panose="020B0604020202020204" pitchFamily="34" charset="0"/>
              </a:defRPr>
            </a:lvl2pPr>
            <a:lvl3pPr>
              <a:defRPr sz="1400" b="1" i="0">
                <a:latin typeface="Arial" panose="020B0604020202020204" pitchFamily="34" charset="0"/>
              </a:defRPr>
            </a:lvl3pPr>
            <a:lvl4pPr>
              <a:defRPr sz="1300" b="1" i="0">
                <a:latin typeface="Arial" panose="020B0604020202020204" pitchFamily="34" charset="0"/>
              </a:defRPr>
            </a:lvl4pPr>
            <a:lvl5pPr>
              <a:defRPr sz="1300" b="1" i="0">
                <a:latin typeface="Arial" panose="020B0604020202020204" pitchFamily="34" charset="0"/>
              </a:defRPr>
            </a:lvl5pPr>
            <a:lvl6pPr>
              <a:defRPr sz="1300"/>
            </a:lvl6pPr>
            <a:lvl7pPr>
              <a:defRPr sz="1300"/>
            </a:lvl7pPr>
            <a:lvl8pPr>
              <a:defRPr sz="1300"/>
            </a:lvl8pPr>
            <a:lvl9pPr>
              <a:defRPr sz="13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6" name="Footer Placeholder 5"/>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7" name="Slide Number Placeholder 6"/>
          <p:cNvSpPr>
            <a:spLocks noGrp="1"/>
          </p:cNvSpPr>
          <p:nvPr>
            <p:ph type="sldNum" idx="12"/>
          </p:nvPr>
        </p:nvSpPr>
        <p:spPr/>
        <p:txBody>
          <a:bodyPr/>
          <a:lstStyle>
            <a:lvl1pPr>
              <a:defRPr b="1" i="0">
                <a:latin typeface="Arial" panose="020B0604020202020204" pitchFamily="34" charset="0"/>
              </a:defRPr>
            </a:lvl1pPr>
          </a:lstStyle>
          <a:p>
            <a:fld id="{6FD702BC-4615-7B48-A4EF-6037754F65BC}" type="slidenum">
              <a:rPr lang="en-US" smtClean="0"/>
              <a:pPr/>
              <a:t>‹#›</a:t>
            </a:fld>
            <a:endParaRPr lang="en-US" dirty="0"/>
          </a:p>
        </p:txBody>
      </p:sp>
    </p:spTree>
    <p:extLst>
      <p:ext uri="{BB962C8B-B14F-4D97-AF65-F5344CB8AC3E}">
        <p14:creationId xmlns:p14="http://schemas.microsoft.com/office/powerpoint/2010/main" val="2513738751"/>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703" y="274633"/>
            <a:ext cx="8228595" cy="1143186"/>
          </a:xfrm>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703" y="1535040"/>
            <a:ext cx="4040061" cy="639693"/>
          </a:xfrm>
        </p:spPr>
        <p:txBody>
          <a:bodyPr anchor="b"/>
          <a:lstStyle>
            <a:lvl1pPr marL="0" indent="0">
              <a:buNone/>
              <a:defRPr sz="1700" b="1" i="0">
                <a:latin typeface="Arial" panose="020B0604020202020204" pitchFamily="34" charset="0"/>
              </a:defRPr>
            </a:lvl1pPr>
            <a:lvl2pPr marL="321503" indent="0">
              <a:buNone/>
              <a:defRPr sz="1400" b="1"/>
            </a:lvl2pPr>
            <a:lvl3pPr marL="643006" indent="0">
              <a:buNone/>
              <a:defRPr sz="1300" b="1"/>
            </a:lvl3pPr>
            <a:lvl4pPr marL="964509" indent="0">
              <a:buNone/>
              <a:defRPr sz="1100" b="1"/>
            </a:lvl4pPr>
            <a:lvl5pPr marL="1286012" indent="0">
              <a:buNone/>
              <a:defRPr sz="1100" b="1"/>
            </a:lvl5pPr>
            <a:lvl6pPr marL="1607515" indent="0">
              <a:buNone/>
              <a:defRPr sz="1100" b="1"/>
            </a:lvl6pPr>
            <a:lvl7pPr marL="1929018" indent="0">
              <a:buNone/>
              <a:defRPr sz="1100" b="1"/>
            </a:lvl7pPr>
            <a:lvl8pPr marL="2250521" indent="0">
              <a:buNone/>
              <a:defRPr sz="1100" b="1"/>
            </a:lvl8pPr>
            <a:lvl9pPr marL="2572024" indent="0">
              <a:buNone/>
              <a:defRPr sz="1100" b="1"/>
            </a:lvl9pPr>
          </a:lstStyle>
          <a:p>
            <a:pPr lvl="0"/>
            <a:r>
              <a:rPr lang="en-US" dirty="0"/>
              <a:t>Click to edit Master text styles</a:t>
            </a:r>
          </a:p>
        </p:txBody>
      </p:sp>
      <p:sp>
        <p:nvSpPr>
          <p:cNvPr id="4" name="Content Placeholder 3"/>
          <p:cNvSpPr>
            <a:spLocks noGrp="1"/>
          </p:cNvSpPr>
          <p:nvPr>
            <p:ph sz="half" idx="2"/>
          </p:nvPr>
        </p:nvSpPr>
        <p:spPr>
          <a:xfrm>
            <a:off x="457703" y="2174733"/>
            <a:ext cx="4040061" cy="3950914"/>
          </a:xfrm>
        </p:spPr>
        <p:txBody>
          <a:bodyPr/>
          <a:lstStyle>
            <a:lvl1pPr>
              <a:defRPr sz="1700" b="1" i="0">
                <a:latin typeface="Arial" panose="020B0604020202020204" pitchFamily="34" charset="0"/>
              </a:defRPr>
            </a:lvl1pPr>
            <a:lvl2pPr>
              <a:defRPr sz="1400" b="1" i="0">
                <a:latin typeface="Arial" panose="020B0604020202020204" pitchFamily="34" charset="0"/>
              </a:defRPr>
            </a:lvl2pPr>
            <a:lvl3pPr>
              <a:defRPr sz="1300" b="1" i="0">
                <a:latin typeface="Arial" panose="020B0604020202020204" pitchFamily="34" charset="0"/>
              </a:defRPr>
            </a:lvl3pPr>
            <a:lvl4pPr>
              <a:defRPr sz="1100" b="1" i="0">
                <a:latin typeface="Arial" panose="020B0604020202020204" pitchFamily="34" charset="0"/>
              </a:defRPr>
            </a:lvl4pPr>
            <a:lvl5pPr>
              <a:defRPr sz="1100" b="1" i="0">
                <a:latin typeface="Arial" panose="020B0604020202020204" pitchFamily="34" charset="0"/>
              </a:defRPr>
            </a:lvl5pPr>
            <a:lvl6pPr>
              <a:defRPr sz="1100"/>
            </a:lvl6pPr>
            <a:lvl7pPr>
              <a:defRPr sz="1100"/>
            </a:lvl7pPr>
            <a:lvl8pPr>
              <a:defRPr sz="1100"/>
            </a:lvl8pPr>
            <a:lvl9pPr>
              <a:defRPr sz="11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121" y="1535040"/>
            <a:ext cx="4041177" cy="639693"/>
          </a:xfrm>
        </p:spPr>
        <p:txBody>
          <a:bodyPr anchor="b"/>
          <a:lstStyle>
            <a:lvl1pPr marL="0" indent="0">
              <a:buNone/>
              <a:defRPr sz="1700" b="1" i="0">
                <a:latin typeface="Arial" panose="020B0604020202020204" pitchFamily="34" charset="0"/>
              </a:defRPr>
            </a:lvl1pPr>
            <a:lvl2pPr marL="321503" indent="0">
              <a:buNone/>
              <a:defRPr sz="1400" b="1"/>
            </a:lvl2pPr>
            <a:lvl3pPr marL="643006" indent="0">
              <a:buNone/>
              <a:defRPr sz="1300" b="1"/>
            </a:lvl3pPr>
            <a:lvl4pPr marL="964509" indent="0">
              <a:buNone/>
              <a:defRPr sz="1100" b="1"/>
            </a:lvl4pPr>
            <a:lvl5pPr marL="1286012" indent="0">
              <a:buNone/>
              <a:defRPr sz="1100" b="1"/>
            </a:lvl5pPr>
            <a:lvl6pPr marL="1607515" indent="0">
              <a:buNone/>
              <a:defRPr sz="1100" b="1"/>
            </a:lvl6pPr>
            <a:lvl7pPr marL="1929018" indent="0">
              <a:buNone/>
              <a:defRPr sz="1100" b="1"/>
            </a:lvl7pPr>
            <a:lvl8pPr marL="2250521" indent="0">
              <a:buNone/>
              <a:defRPr sz="1100" b="1"/>
            </a:lvl8pPr>
            <a:lvl9pPr marL="2572024" indent="0">
              <a:buNone/>
              <a:defRPr sz="1100" b="1"/>
            </a:lvl9pPr>
          </a:lstStyle>
          <a:p>
            <a:pPr lvl="0"/>
            <a:r>
              <a:rPr lang="en-US" dirty="0"/>
              <a:t>Click to edit Master text styles</a:t>
            </a:r>
          </a:p>
        </p:txBody>
      </p:sp>
      <p:sp>
        <p:nvSpPr>
          <p:cNvPr id="6" name="Content Placeholder 5"/>
          <p:cNvSpPr>
            <a:spLocks noGrp="1"/>
          </p:cNvSpPr>
          <p:nvPr>
            <p:ph sz="quarter" idx="4"/>
          </p:nvPr>
        </p:nvSpPr>
        <p:spPr>
          <a:xfrm>
            <a:off x="4645121" y="2174733"/>
            <a:ext cx="4041177" cy="3950914"/>
          </a:xfrm>
        </p:spPr>
        <p:txBody>
          <a:bodyPr/>
          <a:lstStyle>
            <a:lvl1pPr>
              <a:defRPr sz="1700" b="1" i="0">
                <a:latin typeface="Arial" panose="020B0604020202020204" pitchFamily="34" charset="0"/>
              </a:defRPr>
            </a:lvl1pPr>
            <a:lvl2pPr>
              <a:defRPr sz="1400" b="1" i="0">
                <a:latin typeface="Arial" panose="020B0604020202020204" pitchFamily="34" charset="0"/>
              </a:defRPr>
            </a:lvl2pPr>
            <a:lvl3pPr>
              <a:defRPr sz="1300" b="1" i="0">
                <a:latin typeface="Arial" panose="020B0604020202020204" pitchFamily="34" charset="0"/>
              </a:defRPr>
            </a:lvl3pPr>
            <a:lvl4pPr>
              <a:defRPr sz="1100" b="1" i="0">
                <a:latin typeface="Arial" panose="020B0604020202020204" pitchFamily="34" charset="0"/>
              </a:defRPr>
            </a:lvl4pPr>
            <a:lvl5pPr>
              <a:defRPr sz="1100" b="1" i="0">
                <a:latin typeface="Arial" panose="020B0604020202020204" pitchFamily="34" charset="0"/>
              </a:defRPr>
            </a:lvl5pPr>
            <a:lvl6pPr>
              <a:defRPr sz="1100"/>
            </a:lvl6pPr>
            <a:lvl7pPr>
              <a:defRPr sz="1100"/>
            </a:lvl7pPr>
            <a:lvl8pPr>
              <a:defRPr sz="1100"/>
            </a:lvl8pPr>
            <a:lvl9pPr>
              <a:defRPr sz="11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8" name="Footer Placeholder 7"/>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9" name="Slide Number Placeholder 8"/>
          <p:cNvSpPr>
            <a:spLocks noGrp="1"/>
          </p:cNvSpPr>
          <p:nvPr>
            <p:ph type="sldNum" idx="12"/>
          </p:nvPr>
        </p:nvSpPr>
        <p:spPr/>
        <p:txBody>
          <a:bodyPr/>
          <a:lstStyle>
            <a:lvl1pPr>
              <a:defRPr b="1" i="0">
                <a:latin typeface="Arial" panose="020B0604020202020204" pitchFamily="34" charset="0"/>
              </a:defRPr>
            </a:lvl1pPr>
          </a:lstStyle>
          <a:p>
            <a:fld id="{6666A0A8-77EA-D54B-8113-6348C84F0CAB}" type="slidenum">
              <a:rPr lang="en-US" smtClean="0"/>
              <a:pPr/>
              <a:t>‹#›</a:t>
            </a:fld>
            <a:endParaRPr lang="en-US" dirty="0"/>
          </a:p>
        </p:txBody>
      </p:sp>
    </p:spTree>
    <p:extLst>
      <p:ext uri="{BB962C8B-B14F-4D97-AF65-F5344CB8AC3E}">
        <p14:creationId xmlns:p14="http://schemas.microsoft.com/office/powerpoint/2010/main" val="3214037163"/>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Date Placeholder 2"/>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4" name="Footer Placeholder 3"/>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5" name="Slide Number Placeholder 4"/>
          <p:cNvSpPr>
            <a:spLocks noGrp="1"/>
          </p:cNvSpPr>
          <p:nvPr>
            <p:ph type="sldNum" idx="12"/>
          </p:nvPr>
        </p:nvSpPr>
        <p:spPr/>
        <p:txBody>
          <a:bodyPr/>
          <a:lstStyle>
            <a:lvl1pPr>
              <a:defRPr b="1" i="0">
                <a:latin typeface="Arial" panose="020B0604020202020204" pitchFamily="34" charset="0"/>
              </a:defRPr>
            </a:lvl1pPr>
          </a:lstStyle>
          <a:p>
            <a:fld id="{B93AA022-E9C5-EF42-ABDB-FC2E7B05C276}" type="slidenum">
              <a:rPr lang="en-US" smtClean="0"/>
              <a:pPr/>
              <a:t>‹#›</a:t>
            </a:fld>
            <a:endParaRPr lang="en-US" dirty="0"/>
          </a:p>
        </p:txBody>
      </p:sp>
    </p:spTree>
    <p:extLst>
      <p:ext uri="{BB962C8B-B14F-4D97-AF65-F5344CB8AC3E}">
        <p14:creationId xmlns:p14="http://schemas.microsoft.com/office/powerpoint/2010/main" val="1161926506"/>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3" name="Footer Placeholder 2"/>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4" name="Slide Number Placeholder 3"/>
          <p:cNvSpPr>
            <a:spLocks noGrp="1"/>
          </p:cNvSpPr>
          <p:nvPr>
            <p:ph type="sldNum" idx="12"/>
          </p:nvPr>
        </p:nvSpPr>
        <p:spPr/>
        <p:txBody>
          <a:bodyPr/>
          <a:lstStyle>
            <a:lvl1pPr>
              <a:defRPr b="1" i="0">
                <a:latin typeface="Arial" panose="020B0604020202020204" pitchFamily="34" charset="0"/>
              </a:defRPr>
            </a:lvl1pPr>
          </a:lstStyle>
          <a:p>
            <a:fld id="{C520986E-922D-A644-9F4E-4C9181542CB9}" type="slidenum">
              <a:rPr lang="en-US" smtClean="0"/>
              <a:pPr/>
              <a:t>‹#›</a:t>
            </a:fld>
            <a:endParaRPr lang="en-US" dirty="0"/>
          </a:p>
        </p:txBody>
      </p:sp>
    </p:spTree>
    <p:extLst>
      <p:ext uri="{BB962C8B-B14F-4D97-AF65-F5344CB8AC3E}">
        <p14:creationId xmlns:p14="http://schemas.microsoft.com/office/powerpoint/2010/main" val="2927031308"/>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703" y="273517"/>
            <a:ext cx="3007439" cy="1161048"/>
          </a:xfrm>
        </p:spPr>
        <p:txBody>
          <a:bodyPr anchor="b"/>
          <a:lstStyle>
            <a:lvl1pPr algn="l">
              <a:defRPr sz="1400"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4544" y="273517"/>
            <a:ext cx="5111754" cy="5852130"/>
          </a:xfrm>
        </p:spPr>
        <p:txBody>
          <a:bodyPr/>
          <a:lstStyle>
            <a:lvl1pPr>
              <a:defRPr sz="2300" b="1" i="0">
                <a:latin typeface="Arial" panose="020B0604020202020204" pitchFamily="34" charset="0"/>
              </a:defRPr>
            </a:lvl1pPr>
            <a:lvl2pPr>
              <a:defRPr sz="2000" b="1" i="0">
                <a:latin typeface="Arial" panose="020B0604020202020204" pitchFamily="34" charset="0"/>
              </a:defRPr>
            </a:lvl2pPr>
            <a:lvl3pPr>
              <a:defRPr sz="1700" b="1" i="0">
                <a:latin typeface="Arial" panose="020B0604020202020204" pitchFamily="34" charset="0"/>
              </a:defRPr>
            </a:lvl3pPr>
            <a:lvl4pPr>
              <a:defRPr sz="1400" b="1" i="0">
                <a:latin typeface="Arial" panose="020B0604020202020204" pitchFamily="34" charset="0"/>
              </a:defRPr>
            </a:lvl4pPr>
            <a:lvl5pPr>
              <a:defRPr sz="1400" b="1" i="0">
                <a:latin typeface="Arial" panose="020B0604020202020204" pitchFamily="34" charset="0"/>
              </a:defRPr>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703" y="1434565"/>
            <a:ext cx="3007439" cy="4691082"/>
          </a:xfrm>
        </p:spPr>
        <p:txBody>
          <a:bodyPr/>
          <a:lstStyle>
            <a:lvl1pPr marL="0" indent="0">
              <a:buNone/>
              <a:defRPr sz="1000" b="1" i="0">
                <a:latin typeface="Arial" panose="020B0604020202020204" pitchFamily="34" charset="0"/>
              </a:defRPr>
            </a:lvl1pPr>
            <a:lvl2pPr marL="321503" indent="0">
              <a:buNone/>
              <a:defRPr sz="800"/>
            </a:lvl2pPr>
            <a:lvl3pPr marL="643006" indent="0">
              <a:buNone/>
              <a:defRPr sz="700"/>
            </a:lvl3pPr>
            <a:lvl4pPr marL="964509" indent="0">
              <a:buNone/>
              <a:defRPr sz="600"/>
            </a:lvl4pPr>
            <a:lvl5pPr marL="1286012" indent="0">
              <a:buNone/>
              <a:defRPr sz="600"/>
            </a:lvl5pPr>
            <a:lvl6pPr marL="1607515" indent="0">
              <a:buNone/>
              <a:defRPr sz="600"/>
            </a:lvl6pPr>
            <a:lvl7pPr marL="1929018" indent="0">
              <a:buNone/>
              <a:defRPr sz="600"/>
            </a:lvl7pPr>
            <a:lvl8pPr marL="2250521" indent="0">
              <a:buNone/>
              <a:defRPr sz="600"/>
            </a:lvl8pPr>
            <a:lvl9pPr marL="2572024" indent="0">
              <a:buNone/>
              <a:defRPr sz="600"/>
            </a:lvl9pPr>
          </a:lstStyle>
          <a:p>
            <a:pPr lvl="0"/>
            <a:r>
              <a:rPr lang="en-US" dirty="0"/>
              <a:t>Click to edit Master text styles</a:t>
            </a:r>
          </a:p>
        </p:txBody>
      </p:sp>
      <p:sp>
        <p:nvSpPr>
          <p:cNvPr id="5" name="Date Placeholder 4"/>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6" name="Footer Placeholder 5"/>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7" name="Slide Number Placeholder 6"/>
          <p:cNvSpPr>
            <a:spLocks noGrp="1"/>
          </p:cNvSpPr>
          <p:nvPr>
            <p:ph type="sldNum" idx="12"/>
          </p:nvPr>
        </p:nvSpPr>
        <p:spPr/>
        <p:txBody>
          <a:bodyPr/>
          <a:lstStyle>
            <a:lvl1pPr>
              <a:defRPr b="1" i="0">
                <a:latin typeface="Arial" panose="020B0604020202020204" pitchFamily="34" charset="0"/>
              </a:defRPr>
            </a:lvl1pPr>
          </a:lstStyle>
          <a:p>
            <a:fld id="{5250DA46-3828-1D43-8DB6-EDC03EB2CD15}" type="slidenum">
              <a:rPr lang="en-US" smtClean="0"/>
              <a:pPr/>
              <a:t>‹#›</a:t>
            </a:fld>
            <a:endParaRPr lang="en-US" dirty="0"/>
          </a:p>
        </p:txBody>
      </p:sp>
    </p:spTree>
    <p:extLst>
      <p:ext uri="{BB962C8B-B14F-4D97-AF65-F5344CB8AC3E}">
        <p14:creationId xmlns:p14="http://schemas.microsoft.com/office/powerpoint/2010/main" val="1497770299"/>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1738" y="4800488"/>
            <a:ext cx="5486846" cy="567127"/>
          </a:xfrm>
        </p:spPr>
        <p:txBody>
          <a:bodyPr anchor="b"/>
          <a:lstStyle>
            <a:lvl1pPr algn="l">
              <a:defRPr sz="1400" b="1" i="0">
                <a:latin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1738" y="612900"/>
            <a:ext cx="5486846" cy="4115023"/>
          </a:xfrm>
        </p:spPr>
        <p:txBody>
          <a:bodyPr/>
          <a:lstStyle>
            <a:lvl1pPr marL="0" indent="0">
              <a:buNone/>
              <a:defRPr sz="2300" b="1" i="0">
                <a:latin typeface="Arial" panose="020B0604020202020204" pitchFamily="34" charset="0"/>
              </a:defRPr>
            </a:lvl1pPr>
            <a:lvl2pPr marL="321503" indent="0">
              <a:buNone/>
              <a:defRPr sz="2000"/>
            </a:lvl2pPr>
            <a:lvl3pPr marL="643006" indent="0">
              <a:buNone/>
              <a:defRPr sz="1700"/>
            </a:lvl3pPr>
            <a:lvl4pPr marL="964509" indent="0">
              <a:buNone/>
              <a:defRPr sz="1400"/>
            </a:lvl4pPr>
            <a:lvl5pPr marL="1286012" indent="0">
              <a:buNone/>
              <a:defRPr sz="1400"/>
            </a:lvl5pPr>
            <a:lvl6pPr marL="1607515" indent="0">
              <a:buNone/>
              <a:defRPr sz="1400"/>
            </a:lvl6pPr>
            <a:lvl7pPr marL="1929018" indent="0">
              <a:buNone/>
              <a:defRPr sz="1400"/>
            </a:lvl7pPr>
            <a:lvl8pPr marL="2250521" indent="0">
              <a:buNone/>
              <a:defRPr sz="1400"/>
            </a:lvl8pPr>
            <a:lvl9pPr marL="2572024" indent="0">
              <a:buNone/>
              <a:defRPr sz="1400"/>
            </a:lvl9pPr>
          </a:lstStyle>
          <a:p>
            <a:endParaRPr lang="en-US" dirty="0"/>
          </a:p>
        </p:txBody>
      </p:sp>
      <p:sp>
        <p:nvSpPr>
          <p:cNvPr id="4" name="Text Placeholder 3"/>
          <p:cNvSpPr>
            <a:spLocks noGrp="1"/>
          </p:cNvSpPr>
          <p:nvPr>
            <p:ph type="body" sz="half" idx="2"/>
          </p:nvPr>
        </p:nvSpPr>
        <p:spPr>
          <a:xfrm>
            <a:off x="1791738" y="5367616"/>
            <a:ext cx="5486846" cy="804919"/>
          </a:xfrm>
        </p:spPr>
        <p:txBody>
          <a:bodyPr/>
          <a:lstStyle>
            <a:lvl1pPr marL="0" indent="0">
              <a:buNone/>
              <a:defRPr sz="1000" b="1" i="0">
                <a:latin typeface="Arial" panose="020B0604020202020204" pitchFamily="34" charset="0"/>
              </a:defRPr>
            </a:lvl1pPr>
            <a:lvl2pPr marL="321503" indent="0">
              <a:buNone/>
              <a:defRPr sz="800"/>
            </a:lvl2pPr>
            <a:lvl3pPr marL="643006" indent="0">
              <a:buNone/>
              <a:defRPr sz="700"/>
            </a:lvl3pPr>
            <a:lvl4pPr marL="964509" indent="0">
              <a:buNone/>
              <a:defRPr sz="600"/>
            </a:lvl4pPr>
            <a:lvl5pPr marL="1286012" indent="0">
              <a:buNone/>
              <a:defRPr sz="600"/>
            </a:lvl5pPr>
            <a:lvl6pPr marL="1607515" indent="0">
              <a:buNone/>
              <a:defRPr sz="600"/>
            </a:lvl6pPr>
            <a:lvl7pPr marL="1929018" indent="0">
              <a:buNone/>
              <a:defRPr sz="600"/>
            </a:lvl7pPr>
            <a:lvl8pPr marL="2250521" indent="0">
              <a:buNone/>
              <a:defRPr sz="600"/>
            </a:lvl8pPr>
            <a:lvl9pPr marL="2572024" indent="0">
              <a:buNone/>
              <a:defRPr sz="600"/>
            </a:lvl9pPr>
          </a:lstStyle>
          <a:p>
            <a:pPr lvl="0"/>
            <a:r>
              <a:rPr lang="en-US" dirty="0"/>
              <a:t>Click to edit Master text styles</a:t>
            </a:r>
          </a:p>
        </p:txBody>
      </p:sp>
      <p:sp>
        <p:nvSpPr>
          <p:cNvPr id="5" name="Date Placeholder 4"/>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6" name="Footer Placeholder 5"/>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7" name="Slide Number Placeholder 6"/>
          <p:cNvSpPr>
            <a:spLocks noGrp="1"/>
          </p:cNvSpPr>
          <p:nvPr>
            <p:ph type="sldNum" idx="12"/>
          </p:nvPr>
        </p:nvSpPr>
        <p:spPr/>
        <p:txBody>
          <a:bodyPr/>
          <a:lstStyle>
            <a:lvl1pPr>
              <a:defRPr b="1" i="0">
                <a:latin typeface="Arial" panose="020B0604020202020204" pitchFamily="34" charset="0"/>
              </a:defRPr>
            </a:lvl1pPr>
          </a:lstStyle>
          <a:p>
            <a:fld id="{B29FD107-5268-AF43-82FB-1EB899535495}" type="slidenum">
              <a:rPr lang="en-US" smtClean="0"/>
              <a:pPr/>
              <a:t>‹#›</a:t>
            </a:fld>
            <a:endParaRPr lang="en-US" dirty="0"/>
          </a:p>
        </p:txBody>
      </p:sp>
    </p:spTree>
    <p:extLst>
      <p:ext uri="{BB962C8B-B14F-4D97-AF65-F5344CB8AC3E}">
        <p14:creationId xmlns:p14="http://schemas.microsoft.com/office/powerpoint/2010/main" val="2941454245"/>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5" name="Footer Placeholder 4"/>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6" name="Slide Number Placeholder 5"/>
          <p:cNvSpPr>
            <a:spLocks noGrp="1"/>
          </p:cNvSpPr>
          <p:nvPr>
            <p:ph type="sldNum" idx="12"/>
          </p:nvPr>
        </p:nvSpPr>
        <p:spPr/>
        <p:txBody>
          <a:bodyPr/>
          <a:lstStyle>
            <a:lvl1pPr>
              <a:defRPr b="1" i="0">
                <a:latin typeface="Arial" panose="020B0604020202020204" pitchFamily="34" charset="0"/>
              </a:defRPr>
            </a:lvl1pPr>
          </a:lstStyle>
          <a:p>
            <a:fld id="{B21CD9A3-754A-0448-8091-A4CF75B55A72}" type="slidenum">
              <a:rPr lang="en-US" smtClean="0"/>
              <a:pPr/>
              <a:t>‹#›</a:t>
            </a:fld>
            <a:endParaRPr lang="en-US" dirty="0"/>
          </a:p>
        </p:txBody>
      </p:sp>
    </p:spTree>
    <p:extLst>
      <p:ext uri="{BB962C8B-B14F-4D97-AF65-F5344CB8AC3E}">
        <p14:creationId xmlns:p14="http://schemas.microsoft.com/office/powerpoint/2010/main" val="315224549"/>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661866" y="193137"/>
            <a:ext cx="1445670" cy="4113906"/>
          </a:xfrm>
        </p:spPr>
        <p:txBody>
          <a:bodyPr vert="eaVert"/>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321508" y="193137"/>
            <a:ext cx="4233188" cy="4113906"/>
          </a:xfr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5" name="Footer Placeholder 4"/>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6" name="Slide Number Placeholder 5"/>
          <p:cNvSpPr>
            <a:spLocks noGrp="1"/>
          </p:cNvSpPr>
          <p:nvPr>
            <p:ph type="sldNum" idx="12"/>
          </p:nvPr>
        </p:nvSpPr>
        <p:spPr/>
        <p:txBody>
          <a:bodyPr/>
          <a:lstStyle>
            <a:lvl1pPr>
              <a:defRPr b="1" i="0">
                <a:latin typeface="Arial" panose="020B0604020202020204" pitchFamily="34" charset="0"/>
              </a:defRPr>
            </a:lvl1pPr>
          </a:lstStyle>
          <a:p>
            <a:fld id="{8AAFC555-B722-5A49-9074-51CF47924932}" type="slidenum">
              <a:rPr lang="en-US" smtClean="0"/>
              <a:pPr/>
              <a:t>‹#›</a:t>
            </a:fld>
            <a:endParaRPr lang="en-US" dirty="0"/>
          </a:p>
        </p:txBody>
      </p:sp>
    </p:spTree>
    <p:extLst>
      <p:ext uri="{BB962C8B-B14F-4D97-AF65-F5344CB8AC3E}">
        <p14:creationId xmlns:p14="http://schemas.microsoft.com/office/powerpoint/2010/main" val="507841813"/>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defRPr b="1" i="0">
                <a:latin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b="1" i="0">
                <a:latin typeface="Arial"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0A3F0035-94AC-0D4E-9D6F-9687A6670E4A}"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243831531"/>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D70C29A3-6096-3743-AFEA-A20BA4672968}"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378914769"/>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b="1" i="0">
                <a:latin typeface="Arial" panose="020B0604020202020204" pitchFamily="34"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sp>
        <p:nvSpPr>
          <p:cNvPr id="4"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6E2D6D8D-3172-AD4E-85E1-610C63EAD742}"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167166818"/>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600200"/>
            <a:ext cx="4038600" cy="4525963"/>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12936551-E3BC-B341-B1AD-EA23D6A3359B}"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2514104580"/>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i="0">
                <a:latin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8"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9"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F230A276-F9AD-0E4E-853F-E971BD7046C8}"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759451370"/>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4"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1D9CB1BB-D850-5248-9972-1F80E5F675E0}"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095250238"/>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3"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4"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DEA3588F-B8D4-F147-B937-9CDDDB492BC7}"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607096259"/>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b="1" i="0">
                <a:latin typeface="Arial" panose="020B0604020202020204" pitchFamily="34" charset="0"/>
              </a:defRPr>
            </a:lvl1pPr>
            <a:lvl2pPr>
              <a:defRPr sz="2800" b="1" i="0">
                <a:latin typeface="Arial" panose="020B0604020202020204" pitchFamily="34" charset="0"/>
              </a:defRPr>
            </a:lvl2pPr>
            <a:lvl3pPr>
              <a:defRPr sz="2400" b="1" i="0">
                <a:latin typeface="Arial" panose="020B0604020202020204" pitchFamily="34" charset="0"/>
              </a:defRPr>
            </a:lvl3pPr>
            <a:lvl4pPr>
              <a:defRPr sz="2000" b="1" i="0">
                <a:latin typeface="Arial" panose="020B0604020202020204" pitchFamily="34" charset="0"/>
              </a:defRPr>
            </a:lvl4pPr>
            <a:lvl5pPr>
              <a:defRPr sz="2000" b="1" i="0">
                <a:latin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b="1" i="0">
                <a:latin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5FFFC14C-8EA7-1847-80D7-F1B8D7C5ADCF}"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869321869"/>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C724C302-77C7-5E4A-9489-532BB3F48D1B}"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2147349081"/>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7B272982-8AFB-6642-B266-D71F92D309F2}"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900599289"/>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B572569F-7FCD-8842-AADE-AC14AF69E68B}"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2151008419"/>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0418" name="Rectangle 1026"/>
          <p:cNvSpPr>
            <a:spLocks noGrp="1" noChangeArrowheads="1"/>
          </p:cNvSpPr>
          <p:nvPr>
            <p:ph type="ctrTitle"/>
          </p:nvPr>
        </p:nvSpPr>
        <p:spPr>
          <a:xfrm>
            <a:off x="685800" y="2286000"/>
            <a:ext cx="7772400" cy="1143000"/>
          </a:xfrm>
        </p:spPr>
        <p:txBody>
          <a:bodyPr/>
          <a:lstStyle>
            <a:lvl1pPr>
              <a:defRPr b="1" i="0">
                <a:latin typeface="Arial" panose="020B0604020202020204" pitchFamily="34" charset="0"/>
              </a:defRPr>
            </a:lvl1pPr>
          </a:lstStyle>
          <a:p>
            <a:r>
              <a:rPr lang="en-US" dirty="0"/>
              <a:t>Click to edit Master title style</a:t>
            </a:r>
          </a:p>
        </p:txBody>
      </p:sp>
      <p:sp>
        <p:nvSpPr>
          <p:cNvPr id="60419" name="Rectangle 1027"/>
          <p:cNvSpPr>
            <a:spLocks noGrp="1" noChangeArrowheads="1"/>
          </p:cNvSpPr>
          <p:nvPr>
            <p:ph type="subTitle" idx="1"/>
          </p:nvPr>
        </p:nvSpPr>
        <p:spPr>
          <a:xfrm>
            <a:off x="1371600" y="3886200"/>
            <a:ext cx="6400800" cy="1752600"/>
          </a:xfrm>
        </p:spPr>
        <p:txBody>
          <a:bodyPr/>
          <a:lstStyle>
            <a:lvl1pPr marL="0" indent="0" algn="ctr">
              <a:buFontTx/>
              <a:buNone/>
              <a:defRPr b="1" i="0">
                <a:latin typeface="Arial" panose="020B0604020202020204" pitchFamily="34" charset="0"/>
              </a:defRPr>
            </a:lvl1pPr>
          </a:lstStyle>
          <a:p>
            <a:r>
              <a:rPr lang="en-US" dirty="0"/>
              <a:t>Click to edit Master subtitle style</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30AD5581-AABA-1A4D-B3F3-F0CFB5F3966E}"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2604591691"/>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35EAC4BD-F32D-D849-9529-81AF48F8E657}"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1659020056"/>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b="1" i="0">
                <a:latin typeface="Arial" panose="020B0604020202020204" pitchFamily="34"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14A15291-1B79-9848-83B1-CEB2D66DF02C}"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78668553"/>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981200"/>
            <a:ext cx="3810000" cy="4114800"/>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B4F915A0-A46E-0947-9F79-64D1FAD6A578}"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3108276637"/>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i="0">
                <a:latin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8"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9"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308A3DB5-9CF4-DD43-AFB3-7470F489FE6E}"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13905884"/>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4"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567B14B8-BA56-F948-9084-B337A3682571}"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3519172219"/>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3"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4"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A8F25A4E-CABA-CB4D-ADBC-39689D520ED1}"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2023268030"/>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b="1" i="0">
                <a:latin typeface="Arial" panose="020B0604020202020204" pitchFamily="34" charset="0"/>
              </a:defRPr>
            </a:lvl1pPr>
            <a:lvl2pPr>
              <a:defRPr sz="2800" b="1" i="0">
                <a:latin typeface="Arial" panose="020B0604020202020204" pitchFamily="34" charset="0"/>
              </a:defRPr>
            </a:lvl2pPr>
            <a:lvl3pPr>
              <a:defRPr sz="2400" b="1" i="0">
                <a:latin typeface="Arial" panose="020B0604020202020204" pitchFamily="34" charset="0"/>
              </a:defRPr>
            </a:lvl3pPr>
            <a:lvl4pPr>
              <a:defRPr sz="2000" b="1" i="0">
                <a:latin typeface="Arial" panose="020B0604020202020204" pitchFamily="34" charset="0"/>
              </a:defRPr>
            </a:lvl4pPr>
            <a:lvl5pPr>
              <a:defRPr sz="2000" b="1" i="0">
                <a:latin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b="1" i="0">
                <a:latin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9AEDE246-E706-244D-8971-79A1FCC360F6}"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2472552882"/>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AAFA1237-4D45-ED46-B570-EAF8A38231EB}"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532578204"/>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DF8CDB32-17B1-1B47-8E90-2F0ACB2C0977}"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1063049267"/>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fld id="{D2D32E8F-AD95-9A45-A1DE-9E49789BCF1D}"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3470787858"/>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defRPr b="1" i="0">
                <a:latin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b="1" i="0">
                <a:latin typeface="Arial"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C0260D57-83FF-5F46-B361-179B0B82F8E8}"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662717296"/>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A958550B-3443-FB4B-BB34-AA6BFBE0EC61}"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559695597"/>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b="1" i="0">
                <a:latin typeface="Arial" panose="020B0604020202020204" pitchFamily="34"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EFFDA08C-7148-3846-AD81-BD957C17960A}"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4207824970"/>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600200"/>
            <a:ext cx="4038600" cy="4525963"/>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0FDFD999-6572-FF49-BEA1-0D059E856774}"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998402984"/>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i="0">
                <a:latin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8"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9"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6902DC1D-8C7A-4249-B63C-731CD264F660}"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885225103"/>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4"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F8EF48BB-F565-E847-990E-AE6D66287A12}"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4054920064"/>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3"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4"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8C6B065B-65A7-5141-89A6-A26064F05FF0}"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630722298"/>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b="1" i="0">
                <a:latin typeface="Arial" panose="020B0604020202020204" pitchFamily="34" charset="0"/>
              </a:defRPr>
            </a:lvl1pPr>
            <a:lvl2pPr>
              <a:defRPr sz="2800" b="1" i="0">
                <a:latin typeface="Arial" panose="020B0604020202020204" pitchFamily="34" charset="0"/>
              </a:defRPr>
            </a:lvl2pPr>
            <a:lvl3pPr>
              <a:defRPr sz="2400" b="1" i="0">
                <a:latin typeface="Arial" panose="020B0604020202020204" pitchFamily="34" charset="0"/>
              </a:defRPr>
            </a:lvl3pPr>
            <a:lvl4pPr>
              <a:defRPr sz="2000" b="1" i="0">
                <a:latin typeface="Arial" panose="020B0604020202020204" pitchFamily="34" charset="0"/>
              </a:defRPr>
            </a:lvl4pPr>
            <a:lvl5pPr>
              <a:defRPr sz="2000" b="1" i="0">
                <a:latin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b="1" i="0">
                <a:latin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BDDD306E-992C-1E4E-97A9-FEBBA540905D}"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453106207"/>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C56048E8-A159-5A4C-B064-36E2D20E6409}"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769820667"/>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59C8BB1D-CC13-EE4C-B117-703D4E048AE8}"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114096181"/>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A8FE597B-2E86-C742-9AEE-AEDDCFAF8BD9}"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287281013"/>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sz="half" idx="1"/>
          </p:nvPr>
        </p:nvSpPr>
        <p:spPr>
          <a:xfrm>
            <a:off x="457200" y="1600200"/>
            <a:ext cx="4038600" cy="4525963"/>
          </a:xfrm>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lipArt Placeholder 3"/>
          <p:cNvSpPr>
            <a:spLocks noGrp="1"/>
          </p:cNvSpPr>
          <p:nvPr>
            <p:ph type="clipArt" sz="half" idx="2"/>
          </p:nvPr>
        </p:nvSpPr>
        <p:spPr>
          <a:xfrm>
            <a:off x="4648200" y="1600200"/>
            <a:ext cx="4038600" cy="4525963"/>
          </a:xfrm>
        </p:spPr>
        <p:txBody>
          <a:bodyPr/>
          <a:lstStyle>
            <a:lvl1pPr>
              <a:defRPr b="1" i="0">
                <a:latin typeface="Arial" panose="020B0604020202020204" pitchFamily="34" charset="0"/>
              </a:defRPr>
            </a:lvl1pPr>
          </a:lstStyle>
          <a:p>
            <a:pPr lvl="0"/>
            <a:endParaRPr lang="en-US" noProof="0" dirty="0"/>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EB48EB08-5597-314A-97DA-855E9376E776}"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460004378"/>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b="1" i="0">
                <a:latin typeface="Arial" panose="020B0604020202020204" pitchFamily="34" charset="0"/>
                <a:cs typeface="Arial"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9A546A1-B38D-3147-845C-ABBC4C465E5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30448158"/>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08B9C82-07FD-CE4F-BA86-417A5D1D61B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68318717"/>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b="1" i="0">
                <a:latin typeface="Arial" panose="020B0604020202020204" pitchFamily="34" charset="0"/>
                <a:cs typeface="Arial" panose="020B0604020202020204" pitchFamily="34"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4377843-20D1-594F-83E6-D86DC29B27D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16501369"/>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8C8943C9-A40B-A54A-ABFF-4839B316269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67452636"/>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412CD6B-61CF-1F4B-A031-A03CC79BED9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89053862"/>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F4054FD1-BEF4-6F47-9C02-2838B57B1B7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99125532"/>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34B57525-7970-B44F-8C24-B21F82FC03B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88709694"/>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b="1" i="0">
                <a:latin typeface="Arial" panose="020B0604020202020204" pitchFamily="34" charset="0"/>
                <a:cs typeface="Arial" panose="020B0604020202020204" pitchFamily="34" charset="0"/>
              </a:defRPr>
            </a:lvl1pPr>
            <a:lvl2pPr>
              <a:defRPr sz="2800" b="1" i="0">
                <a:latin typeface="Arial" panose="020B0604020202020204" pitchFamily="34" charset="0"/>
                <a:cs typeface="Arial" panose="020B0604020202020204" pitchFamily="34" charset="0"/>
              </a:defRPr>
            </a:lvl2pPr>
            <a:lvl3pPr>
              <a:defRPr sz="2400" b="1" i="0">
                <a:latin typeface="Arial" panose="020B0604020202020204" pitchFamily="34" charset="0"/>
                <a:cs typeface="Arial" panose="020B0604020202020204" pitchFamily="34" charset="0"/>
              </a:defRPr>
            </a:lvl3pPr>
            <a:lvl4pPr>
              <a:defRPr sz="2000" b="1" i="0">
                <a:latin typeface="Arial" panose="020B0604020202020204" pitchFamily="34" charset="0"/>
                <a:cs typeface="Arial" panose="020B0604020202020204" pitchFamily="34" charset="0"/>
              </a:defRPr>
            </a:lvl4pPr>
            <a:lvl5pPr>
              <a:defRPr sz="2000" b="1" i="0">
                <a:latin typeface="Arial" panose="020B0604020202020204" pitchFamily="34" charset="0"/>
                <a:cs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b="1" i="0">
                <a:latin typeface="Arial" panose="020B0604020202020204" pitchFamily="34" charset="0"/>
                <a:cs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FA38B8A-3F9F-AD47-8B30-675F7676257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39871052"/>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cs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17FEDB-5848-DA47-BB6A-83F80EA7A9C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2155138"/>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201A1FA-E421-9349-8557-55724CE7ED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90905123"/>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D05C500-2FF2-7C42-9F0B-DFEC83D119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05764393"/>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24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quarter" idx="1"/>
          </p:nvPr>
        </p:nvSpPr>
        <p:spPr>
          <a:xfrm>
            <a:off x="6858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quarter" idx="2"/>
          </p:nvPr>
        </p:nvSpPr>
        <p:spPr>
          <a:xfrm>
            <a:off x="46482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4"/>
          <p:cNvSpPr>
            <a:spLocks noGrp="1"/>
          </p:cNvSpPr>
          <p:nvPr>
            <p:ph sz="quarter" idx="3"/>
          </p:nvPr>
        </p:nvSpPr>
        <p:spPr>
          <a:xfrm>
            <a:off x="6858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4"/>
          </p:nvPr>
        </p:nvSpPr>
        <p:spPr>
          <a:xfrm>
            <a:off x="46482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90478F21-F95A-2040-8AD3-6B55E4DAD13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37993743"/>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quarter" idx="2"/>
          </p:nvPr>
        </p:nvSpPr>
        <p:spPr>
          <a:xfrm>
            <a:off x="46482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4"/>
          <p:cNvSpPr>
            <a:spLocks noGrp="1"/>
          </p:cNvSpPr>
          <p:nvPr>
            <p:ph sz="quarter" idx="3"/>
          </p:nvPr>
        </p:nvSpPr>
        <p:spPr>
          <a:xfrm>
            <a:off x="46482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8" name="Rectangle 6"/>
          <p:cNvSpPr>
            <a:spLocks noGrp="1" noChangeArrowheads="1"/>
          </p:cNvSpPr>
          <p:nvPr>
            <p:ph type="sldNum" sz="quarter" idx="12"/>
          </p:nvPr>
        </p:nvSpPr>
        <p:spPr>
          <a:ln/>
        </p:spPr>
        <p:txBody>
          <a:bodyPr/>
          <a:lstStyle>
            <a:lvl1pPr>
              <a:defRPr/>
            </a:lvl1pPr>
          </a:lstStyle>
          <a:p>
            <a:pPr>
              <a:defRPr/>
            </a:pPr>
            <a:fld id="{0B29822C-117F-EC4C-A226-3ED541EDA32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41861468"/>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b="1" i="0">
                <a:latin typeface="Arial" panose="020B0604020202020204" pitchFamily="34" charset="0"/>
                <a:cs typeface="Arial"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4"/>
          <p:cNvSpPr>
            <a:spLocks noGrp="1" noChangeArrowheads="1"/>
          </p:cNvSpPr>
          <p:nvPr>
            <p:ph type="dt" sz="half" idx="10"/>
          </p:nvPr>
        </p:nvSpPr>
        <p:spPr/>
        <p:txBody>
          <a:bodyPr/>
          <a:lstStyle>
            <a:lvl1pPr algn="ct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0ED87CB4-A6F5-0740-B5B9-B28E334539BE}" type="slidenum">
              <a:rPr lang="en-US"/>
              <a:pPr>
                <a:defRPr/>
              </a:pPr>
              <a:t>‹#›</a:t>
            </a:fld>
            <a:endParaRPr lang="en-US"/>
          </a:p>
        </p:txBody>
      </p:sp>
    </p:spTree>
    <p:extLst>
      <p:ext uri="{BB962C8B-B14F-4D97-AF65-F5344CB8AC3E}">
        <p14:creationId xmlns:p14="http://schemas.microsoft.com/office/powerpoint/2010/main" val="2753553766"/>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p:txBody>
          <a:bodyPr/>
          <a:lstStyle>
            <a:lvl1pPr algn="ct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FBC27992-B5C5-A844-93FB-E7FD2ABFB745}" type="slidenum">
              <a:rPr lang="en-US"/>
              <a:pPr>
                <a:defRPr/>
              </a:pPr>
              <a:t>‹#›</a:t>
            </a:fld>
            <a:endParaRPr lang="en-US"/>
          </a:p>
        </p:txBody>
      </p:sp>
    </p:spTree>
    <p:extLst>
      <p:ext uri="{BB962C8B-B14F-4D97-AF65-F5344CB8AC3E}">
        <p14:creationId xmlns:p14="http://schemas.microsoft.com/office/powerpoint/2010/main" val="1867472959"/>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b="1" i="0">
                <a:latin typeface="Arial" panose="020B0604020202020204" pitchFamily="34" charset="0"/>
                <a:cs typeface="Arial" panose="020B0604020202020204" pitchFamily="34"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sp>
        <p:nvSpPr>
          <p:cNvPr id="4" name="Rectangle 4"/>
          <p:cNvSpPr>
            <a:spLocks noGrp="1" noChangeArrowheads="1"/>
          </p:cNvSpPr>
          <p:nvPr>
            <p:ph type="dt" sz="half" idx="10"/>
          </p:nvPr>
        </p:nvSpPr>
        <p:spPr/>
        <p:txBody>
          <a:bodyPr/>
          <a:lstStyle>
            <a:lvl1pPr algn="ct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2AEAEA5E-BC0A-6C49-840F-70571C3621CD}" type="slidenum">
              <a:rPr lang="en-US"/>
              <a:pPr>
                <a:defRPr/>
              </a:pPr>
              <a:t>‹#›</a:t>
            </a:fld>
            <a:endParaRPr lang="en-US"/>
          </a:p>
        </p:txBody>
      </p:sp>
    </p:spTree>
    <p:extLst>
      <p:ext uri="{BB962C8B-B14F-4D97-AF65-F5344CB8AC3E}">
        <p14:creationId xmlns:p14="http://schemas.microsoft.com/office/powerpoint/2010/main" val="3905204799"/>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p:cNvSpPr>
            <a:spLocks noGrp="1" noChangeArrowheads="1"/>
          </p:cNvSpPr>
          <p:nvPr>
            <p:ph type="dt" sz="half" idx="10"/>
          </p:nvPr>
        </p:nvSpPr>
        <p:spPr/>
        <p:txBody>
          <a:bodyPr/>
          <a:lstStyle>
            <a:lvl1pPr algn="ct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EDC587DB-0570-9347-A22A-51B9FD2977CE}" type="slidenum">
              <a:rPr lang="en-US"/>
              <a:pPr>
                <a:defRPr/>
              </a:pPr>
              <a:t>‹#›</a:t>
            </a:fld>
            <a:endParaRPr lang="en-US"/>
          </a:p>
        </p:txBody>
      </p:sp>
    </p:spTree>
    <p:extLst>
      <p:ext uri="{BB962C8B-B14F-4D97-AF65-F5344CB8AC3E}">
        <p14:creationId xmlns:p14="http://schemas.microsoft.com/office/powerpoint/2010/main" val="47782262"/>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p:txBody>
          <a:bodyPr/>
          <a:lstStyle>
            <a:lvl1pPr algn="ctr">
              <a:defRPr/>
            </a:lvl1pPr>
          </a:lstStyle>
          <a:p>
            <a:pPr>
              <a:defRPr/>
            </a:pPr>
            <a:endParaRPr lang="en-US"/>
          </a:p>
        </p:txBody>
      </p:sp>
      <p:sp>
        <p:nvSpPr>
          <p:cNvPr id="8" name="Rectangle 5"/>
          <p:cNvSpPr>
            <a:spLocks noGrp="1" noChangeArrowheads="1"/>
          </p:cNvSpPr>
          <p:nvPr>
            <p:ph type="ftr" sz="quarter" idx="11"/>
          </p:nvPr>
        </p:nvSpPr>
        <p:spPr/>
        <p:txBody>
          <a:bodyPr/>
          <a:lstStyle>
            <a:lvl1pPr>
              <a:defRPr/>
            </a:lvl1pPr>
          </a:lstStyle>
          <a:p>
            <a:pPr>
              <a:defRPr/>
            </a:pPr>
            <a:endParaRPr lang="en-US"/>
          </a:p>
        </p:txBody>
      </p:sp>
      <p:sp>
        <p:nvSpPr>
          <p:cNvPr id="9" name="Rectangle 6"/>
          <p:cNvSpPr>
            <a:spLocks noGrp="1" noChangeArrowheads="1"/>
          </p:cNvSpPr>
          <p:nvPr>
            <p:ph type="sldNum" sz="quarter" idx="12"/>
          </p:nvPr>
        </p:nvSpPr>
        <p:spPr/>
        <p:txBody>
          <a:bodyPr/>
          <a:lstStyle>
            <a:lvl1pPr>
              <a:defRPr/>
            </a:lvl1pPr>
          </a:lstStyle>
          <a:p>
            <a:pPr>
              <a:defRPr/>
            </a:pPr>
            <a:fld id="{80283C6B-B1EC-F343-8F2A-EEE00D3F743B}" type="slidenum">
              <a:rPr lang="en-US"/>
              <a:pPr>
                <a:defRPr/>
              </a:pPr>
              <a:t>‹#›</a:t>
            </a:fld>
            <a:endParaRPr lang="en-US"/>
          </a:p>
        </p:txBody>
      </p:sp>
    </p:spTree>
    <p:extLst>
      <p:ext uri="{BB962C8B-B14F-4D97-AF65-F5344CB8AC3E}">
        <p14:creationId xmlns:p14="http://schemas.microsoft.com/office/powerpoint/2010/main" val="3364971326"/>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Rectangle 4"/>
          <p:cNvSpPr>
            <a:spLocks noGrp="1" noChangeArrowheads="1"/>
          </p:cNvSpPr>
          <p:nvPr>
            <p:ph type="dt" sz="half" idx="10"/>
          </p:nvPr>
        </p:nvSpPr>
        <p:spPr/>
        <p:txBody>
          <a:bodyPr/>
          <a:lstStyle>
            <a:lvl1pPr algn="ctr">
              <a:defRPr/>
            </a:lvl1pPr>
          </a:lstStyle>
          <a:p>
            <a:pPr>
              <a:defRPr/>
            </a:pPr>
            <a:endParaRPr lang="en-US"/>
          </a:p>
        </p:txBody>
      </p:sp>
      <p:sp>
        <p:nvSpPr>
          <p:cNvPr id="4" name="Rectangle 5"/>
          <p:cNvSpPr>
            <a:spLocks noGrp="1" noChangeArrowheads="1"/>
          </p:cNvSpPr>
          <p:nvPr>
            <p:ph type="ftr" sz="quarter" idx="11"/>
          </p:nvPr>
        </p:nvSpPr>
        <p:spPr/>
        <p:txBody>
          <a:bodyPr/>
          <a:lstStyle>
            <a:lvl1pPr>
              <a:defRPr/>
            </a:lvl1pPr>
          </a:lstStyle>
          <a:p>
            <a:pPr>
              <a:defRPr/>
            </a:pPr>
            <a:endParaRPr lang="en-US"/>
          </a:p>
        </p:txBody>
      </p:sp>
      <p:sp>
        <p:nvSpPr>
          <p:cNvPr id="5" name="Rectangle 6"/>
          <p:cNvSpPr>
            <a:spLocks noGrp="1" noChangeArrowheads="1"/>
          </p:cNvSpPr>
          <p:nvPr>
            <p:ph type="sldNum" sz="quarter" idx="12"/>
          </p:nvPr>
        </p:nvSpPr>
        <p:spPr/>
        <p:txBody>
          <a:bodyPr/>
          <a:lstStyle>
            <a:lvl1pPr>
              <a:defRPr/>
            </a:lvl1pPr>
          </a:lstStyle>
          <a:p>
            <a:pPr>
              <a:defRPr/>
            </a:pPr>
            <a:fld id="{5FE8624F-FBE7-CB4C-A1D1-155976309F53}" type="slidenum">
              <a:rPr lang="en-US"/>
              <a:pPr>
                <a:defRPr/>
              </a:pPr>
              <a:t>‹#›</a:t>
            </a:fld>
            <a:endParaRPr lang="en-US"/>
          </a:p>
        </p:txBody>
      </p:sp>
    </p:spTree>
    <p:extLst>
      <p:ext uri="{BB962C8B-B14F-4D97-AF65-F5344CB8AC3E}">
        <p14:creationId xmlns:p14="http://schemas.microsoft.com/office/powerpoint/2010/main" val="3644286682"/>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lgn="ctr">
              <a:defRPr/>
            </a:lvl1pPr>
          </a:lstStyle>
          <a:p>
            <a:pPr>
              <a:defRPr/>
            </a:pPr>
            <a:endParaRPr lang="en-US"/>
          </a:p>
        </p:txBody>
      </p:sp>
      <p:sp>
        <p:nvSpPr>
          <p:cNvPr id="3" name="Rectangle 5"/>
          <p:cNvSpPr>
            <a:spLocks noGrp="1" noChangeArrowheads="1"/>
          </p:cNvSpPr>
          <p:nvPr>
            <p:ph type="ftr" sz="quarter" idx="11"/>
          </p:nvPr>
        </p:nvSpPr>
        <p:spPr/>
        <p:txBody>
          <a:bodyPr/>
          <a:lstStyle>
            <a:lvl1pPr>
              <a:defRPr/>
            </a:lvl1pPr>
          </a:lstStyle>
          <a:p>
            <a:pPr>
              <a:defRPr/>
            </a:pPr>
            <a:endParaRPr lang="en-US"/>
          </a:p>
        </p:txBody>
      </p:sp>
      <p:sp>
        <p:nvSpPr>
          <p:cNvPr id="4" name="Rectangle 6"/>
          <p:cNvSpPr>
            <a:spLocks noGrp="1" noChangeArrowheads="1"/>
          </p:cNvSpPr>
          <p:nvPr>
            <p:ph type="sldNum" sz="quarter" idx="12"/>
          </p:nvPr>
        </p:nvSpPr>
        <p:spPr/>
        <p:txBody>
          <a:bodyPr/>
          <a:lstStyle>
            <a:lvl1pPr>
              <a:defRPr/>
            </a:lvl1pPr>
          </a:lstStyle>
          <a:p>
            <a:pPr>
              <a:defRPr/>
            </a:pPr>
            <a:fld id="{8F421922-639B-D94E-850D-61AE0215CE64}" type="slidenum">
              <a:rPr lang="en-US"/>
              <a:pPr>
                <a:defRPr/>
              </a:pPr>
              <a:t>‹#›</a:t>
            </a:fld>
            <a:endParaRPr lang="en-US"/>
          </a:p>
        </p:txBody>
      </p:sp>
    </p:spTree>
    <p:extLst>
      <p:ext uri="{BB962C8B-B14F-4D97-AF65-F5344CB8AC3E}">
        <p14:creationId xmlns:p14="http://schemas.microsoft.com/office/powerpoint/2010/main" val="3185313188"/>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b="1" i="0">
                <a:latin typeface="Arial" panose="020B0604020202020204" pitchFamily="34" charset="0"/>
                <a:cs typeface="Arial" panose="020B0604020202020204" pitchFamily="34" charset="0"/>
              </a:defRPr>
            </a:lvl1pPr>
            <a:lvl2pPr>
              <a:defRPr sz="2800" b="1" i="0">
                <a:latin typeface="Arial" panose="020B0604020202020204" pitchFamily="34" charset="0"/>
                <a:cs typeface="Arial" panose="020B0604020202020204" pitchFamily="34" charset="0"/>
              </a:defRPr>
            </a:lvl2pPr>
            <a:lvl3pPr>
              <a:defRPr sz="2400" b="1" i="0">
                <a:latin typeface="Arial" panose="020B0604020202020204" pitchFamily="34" charset="0"/>
                <a:cs typeface="Arial" panose="020B0604020202020204" pitchFamily="34" charset="0"/>
              </a:defRPr>
            </a:lvl3pPr>
            <a:lvl4pPr>
              <a:defRPr sz="2000" b="1" i="0">
                <a:latin typeface="Arial" panose="020B0604020202020204" pitchFamily="34" charset="0"/>
                <a:cs typeface="Arial" panose="020B0604020202020204" pitchFamily="34" charset="0"/>
              </a:defRPr>
            </a:lvl4pPr>
            <a:lvl5pPr>
              <a:defRPr sz="2000" b="1" i="0">
                <a:latin typeface="Arial" panose="020B0604020202020204" pitchFamily="34" charset="0"/>
                <a:cs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b="1" i="0">
                <a:latin typeface="Arial" panose="020B0604020202020204" pitchFamily="34" charset="0"/>
                <a:cs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p:txBody>
          <a:bodyPr/>
          <a:lstStyle>
            <a:lvl1pPr algn="ct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2C636029-28F8-C74C-BC4F-B27B77B54025}" type="slidenum">
              <a:rPr lang="en-US"/>
              <a:pPr>
                <a:defRPr/>
              </a:pPr>
              <a:t>‹#›</a:t>
            </a:fld>
            <a:endParaRPr lang="en-US"/>
          </a:p>
        </p:txBody>
      </p:sp>
    </p:spTree>
    <p:extLst>
      <p:ext uri="{BB962C8B-B14F-4D97-AF65-F5344CB8AC3E}">
        <p14:creationId xmlns:p14="http://schemas.microsoft.com/office/powerpoint/2010/main" val="2761335381"/>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cs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p:txBody>
          <a:bodyPr/>
          <a:lstStyle>
            <a:lvl1pPr algn="ct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88D8F855-A994-7F47-89C6-145F3C0CDBEB}" type="slidenum">
              <a:rPr lang="en-US"/>
              <a:pPr>
                <a:defRPr/>
              </a:pPr>
              <a:t>‹#›</a:t>
            </a:fld>
            <a:endParaRPr lang="en-US"/>
          </a:p>
        </p:txBody>
      </p:sp>
    </p:spTree>
    <p:extLst>
      <p:ext uri="{BB962C8B-B14F-4D97-AF65-F5344CB8AC3E}">
        <p14:creationId xmlns:p14="http://schemas.microsoft.com/office/powerpoint/2010/main" val="2204924296"/>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p:txBody>
          <a:bodyPr/>
          <a:lstStyle>
            <a:lvl1pPr algn="ct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9C9D741A-F786-5548-9EBD-86A2A7B0A3C7}" type="slidenum">
              <a:rPr lang="en-US"/>
              <a:pPr>
                <a:defRPr/>
              </a:pPr>
              <a:t>‹#›</a:t>
            </a:fld>
            <a:endParaRPr lang="en-US"/>
          </a:p>
        </p:txBody>
      </p:sp>
    </p:spTree>
    <p:extLst>
      <p:ext uri="{BB962C8B-B14F-4D97-AF65-F5344CB8AC3E}">
        <p14:creationId xmlns:p14="http://schemas.microsoft.com/office/powerpoint/2010/main" val="1976231914"/>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p:txBody>
          <a:bodyPr/>
          <a:lstStyle>
            <a:lvl1pPr algn="ct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B0D56EDB-A00C-A541-A783-1B1F87027E28}" type="slidenum">
              <a:rPr lang="en-US"/>
              <a:pPr>
                <a:defRPr/>
              </a:pPr>
              <a:t>‹#›</a:t>
            </a:fld>
            <a:endParaRPr lang="en-US"/>
          </a:p>
        </p:txBody>
      </p:sp>
    </p:spTree>
    <p:extLst>
      <p:ext uri="{BB962C8B-B14F-4D97-AF65-F5344CB8AC3E}">
        <p14:creationId xmlns:p14="http://schemas.microsoft.com/office/powerpoint/2010/main" val="1252300167"/>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24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quarter" idx="1"/>
          </p:nvPr>
        </p:nvSpPr>
        <p:spPr>
          <a:xfrm>
            <a:off x="6858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quarter" idx="2"/>
          </p:nvPr>
        </p:nvSpPr>
        <p:spPr>
          <a:xfrm>
            <a:off x="46482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4"/>
          <p:cNvSpPr>
            <a:spLocks noGrp="1"/>
          </p:cNvSpPr>
          <p:nvPr>
            <p:ph sz="quarter" idx="3"/>
          </p:nvPr>
        </p:nvSpPr>
        <p:spPr>
          <a:xfrm>
            <a:off x="6858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4"/>
          </p:nvPr>
        </p:nvSpPr>
        <p:spPr>
          <a:xfrm>
            <a:off x="46482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p:txBody>
          <a:bodyPr/>
          <a:lstStyle>
            <a:lvl1pPr algn="ctr">
              <a:defRPr/>
            </a:lvl1pPr>
          </a:lstStyle>
          <a:p>
            <a:pPr>
              <a:defRPr/>
            </a:pPr>
            <a:endParaRPr lang="en-US"/>
          </a:p>
        </p:txBody>
      </p:sp>
      <p:sp>
        <p:nvSpPr>
          <p:cNvPr id="8" name="Rectangle 5"/>
          <p:cNvSpPr>
            <a:spLocks noGrp="1" noChangeArrowheads="1"/>
          </p:cNvSpPr>
          <p:nvPr>
            <p:ph type="ftr" sz="quarter" idx="11"/>
          </p:nvPr>
        </p:nvSpPr>
        <p:spPr/>
        <p:txBody>
          <a:bodyPr/>
          <a:lstStyle>
            <a:lvl1pPr>
              <a:defRPr/>
            </a:lvl1pPr>
          </a:lstStyle>
          <a:p>
            <a:pPr>
              <a:defRPr/>
            </a:pPr>
            <a:endParaRPr lang="en-US"/>
          </a:p>
        </p:txBody>
      </p:sp>
      <p:sp>
        <p:nvSpPr>
          <p:cNvPr id="9" name="Rectangle 6"/>
          <p:cNvSpPr>
            <a:spLocks noGrp="1" noChangeArrowheads="1"/>
          </p:cNvSpPr>
          <p:nvPr>
            <p:ph type="sldNum" sz="quarter" idx="12"/>
          </p:nvPr>
        </p:nvSpPr>
        <p:spPr/>
        <p:txBody>
          <a:bodyPr/>
          <a:lstStyle>
            <a:lvl1pPr>
              <a:defRPr/>
            </a:lvl1pPr>
          </a:lstStyle>
          <a:p>
            <a:pPr>
              <a:defRPr/>
            </a:pPr>
            <a:fld id="{94C04B50-37E3-C44F-8A3C-E0EECB2AD8EF}" type="slidenum">
              <a:rPr lang="en-US"/>
              <a:pPr>
                <a:defRPr/>
              </a:pPr>
              <a:t>‹#›</a:t>
            </a:fld>
            <a:endParaRPr lang="en-US"/>
          </a:p>
        </p:txBody>
      </p:sp>
    </p:spTree>
    <p:extLst>
      <p:ext uri="{BB962C8B-B14F-4D97-AF65-F5344CB8AC3E}">
        <p14:creationId xmlns:p14="http://schemas.microsoft.com/office/powerpoint/2010/main" val="1364680484"/>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quarter" idx="2"/>
          </p:nvPr>
        </p:nvSpPr>
        <p:spPr>
          <a:xfrm>
            <a:off x="46482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4"/>
          <p:cNvSpPr>
            <a:spLocks noGrp="1"/>
          </p:cNvSpPr>
          <p:nvPr>
            <p:ph sz="quarter" idx="3"/>
          </p:nvPr>
        </p:nvSpPr>
        <p:spPr>
          <a:xfrm>
            <a:off x="46482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Rectangle 4"/>
          <p:cNvSpPr>
            <a:spLocks noGrp="1" noChangeArrowheads="1"/>
          </p:cNvSpPr>
          <p:nvPr>
            <p:ph type="dt" sz="half" idx="10"/>
          </p:nvPr>
        </p:nvSpPr>
        <p:spPr/>
        <p:txBody>
          <a:bodyPr/>
          <a:lstStyle>
            <a:lvl1pPr algn="ctr">
              <a:defRPr/>
            </a:lvl1pPr>
          </a:lstStyle>
          <a:p>
            <a:pPr>
              <a:defRPr/>
            </a:pPr>
            <a:endParaRPr lang="en-US"/>
          </a:p>
        </p:txBody>
      </p:sp>
      <p:sp>
        <p:nvSpPr>
          <p:cNvPr id="7" name="Rectangle 5"/>
          <p:cNvSpPr>
            <a:spLocks noGrp="1" noChangeArrowheads="1"/>
          </p:cNvSpPr>
          <p:nvPr>
            <p:ph type="ftr" sz="quarter" idx="11"/>
          </p:nvPr>
        </p:nvSpPr>
        <p:spPr/>
        <p:txBody>
          <a:bodyPr/>
          <a:lstStyle>
            <a:lvl1pPr>
              <a:defRPr/>
            </a:lvl1pPr>
          </a:lstStyle>
          <a:p>
            <a:pPr>
              <a:defRPr/>
            </a:pPr>
            <a:endParaRPr lang="en-US"/>
          </a:p>
        </p:txBody>
      </p:sp>
      <p:sp>
        <p:nvSpPr>
          <p:cNvPr id="8" name="Rectangle 6"/>
          <p:cNvSpPr>
            <a:spLocks noGrp="1" noChangeArrowheads="1"/>
          </p:cNvSpPr>
          <p:nvPr>
            <p:ph type="sldNum" sz="quarter" idx="12"/>
          </p:nvPr>
        </p:nvSpPr>
        <p:spPr/>
        <p:txBody>
          <a:bodyPr/>
          <a:lstStyle>
            <a:lvl1pPr>
              <a:defRPr/>
            </a:lvl1pPr>
          </a:lstStyle>
          <a:p>
            <a:pPr>
              <a:defRPr/>
            </a:pPr>
            <a:fld id="{BFC77593-07CE-C543-8177-94D0EF123715}" type="slidenum">
              <a:rPr lang="en-US"/>
              <a:pPr>
                <a:defRPr/>
              </a:pPr>
              <a:t>‹#›</a:t>
            </a:fld>
            <a:endParaRPr lang="en-US"/>
          </a:p>
        </p:txBody>
      </p:sp>
    </p:spTree>
    <p:extLst>
      <p:ext uri="{BB962C8B-B14F-4D97-AF65-F5344CB8AC3E}">
        <p14:creationId xmlns:p14="http://schemas.microsoft.com/office/powerpoint/2010/main" val="2296056183"/>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2"/>
          <p:cNvSpPr>
            <a:spLocks noGrp="1" noChangeArrowheads="1"/>
          </p:cNvSpPr>
          <p:nvPr>
            <p:ph type="dt" sz="half" idx="10"/>
          </p:nvPr>
        </p:nvSpPr>
        <p:spPr/>
        <p:txBody>
          <a:bodyPr/>
          <a:lstStyle>
            <a:lvl1pPr>
              <a:defRPr b="1" i="0">
                <a:latin typeface="Arial" panose="020B0604020202020204" pitchFamily="34" charset="0"/>
              </a:defRPr>
            </a:lvl1pPr>
          </a:lstStyle>
          <a:p>
            <a:pPr>
              <a:defRPr/>
            </a:pPr>
            <a:endParaRPr lang="en-US" dirty="0"/>
          </a:p>
        </p:txBody>
      </p:sp>
      <p:sp>
        <p:nvSpPr>
          <p:cNvPr id="5" name="Rectangle 13"/>
          <p:cNvSpPr>
            <a:spLocks noGrp="1" noChangeArrowheads="1"/>
          </p:cNvSpPr>
          <p:nvPr>
            <p:ph type="ftr" sz="quarter" idx="11"/>
          </p:nvPr>
        </p:nvSpPr>
        <p:spPr/>
        <p:txBody>
          <a:bodyPr/>
          <a:lstStyle>
            <a:lvl1pPr>
              <a:defRPr b="1" i="0">
                <a:latin typeface="Arial" panose="020B0604020202020204" pitchFamily="34" charset="0"/>
              </a:defRPr>
            </a:lvl1pPr>
          </a:lstStyle>
          <a:p>
            <a:pPr>
              <a:defRPr/>
            </a:pPr>
            <a:endParaRPr lang="en-US" dirty="0"/>
          </a:p>
        </p:txBody>
      </p:sp>
      <p:sp>
        <p:nvSpPr>
          <p:cNvPr id="6" name="Rectangle 14"/>
          <p:cNvSpPr>
            <a:spLocks noGrp="1" noChangeArrowheads="1"/>
          </p:cNvSpPr>
          <p:nvPr>
            <p:ph type="sldNum" sz="quarter" idx="12"/>
          </p:nvPr>
        </p:nvSpPr>
        <p:spPr/>
        <p:txBody>
          <a:bodyPr/>
          <a:lstStyle>
            <a:lvl1pPr>
              <a:defRPr b="1" i="0">
                <a:latin typeface="Arial" panose="020B0604020202020204" pitchFamily="34" charset="0"/>
                <a:ea typeface="ＭＳ Ｐゴシック" charset="0"/>
                <a:cs typeface="ＭＳ Ｐゴシック" charset="0"/>
              </a:defRPr>
            </a:lvl1pPr>
          </a:lstStyle>
          <a:p>
            <a:pPr>
              <a:defRPr/>
            </a:pPr>
            <a:fld id="{183608D9-E17D-EF41-B855-0F776DCE407A}" type="slidenum">
              <a:rPr lang="en-US" smtClean="0"/>
              <a:pPr>
                <a:defRPr/>
              </a:pPr>
              <a:t>‹#›</a:t>
            </a:fld>
            <a:endParaRPr lang="en-US" dirty="0"/>
          </a:p>
        </p:txBody>
      </p:sp>
    </p:spTree>
    <p:extLst>
      <p:ext uri="{BB962C8B-B14F-4D97-AF65-F5344CB8AC3E}">
        <p14:creationId xmlns:p14="http://schemas.microsoft.com/office/powerpoint/2010/main" val="1087852836"/>
      </p:ext>
    </p:extLst>
  </p:cSld>
  <p:clrMapOvr>
    <a:masterClrMapping/>
  </p:clrMapOvr>
  <p:transition/>
</p:sldLayout>
</file>

<file path=ppt/slideLayouts/slideLayout2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nchor="t"/>
          <a:lstStyle>
            <a:lvl1pPr algn="l">
              <a:defRPr sz="4000" b="1" i="0" cap="all">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b="1" i="0">
                <a:latin typeface="Arial" panose="020B0604020202020204" pitchFamily="34" charset="0"/>
              </a:defRPr>
            </a:lvl1pPr>
            <a:lvl2pPr marL="457150" indent="0">
              <a:buNone/>
              <a:defRPr sz="1800"/>
            </a:lvl2pPr>
            <a:lvl3pPr marL="914300" indent="0">
              <a:buNone/>
              <a:defRPr sz="1600"/>
            </a:lvl3pPr>
            <a:lvl4pPr marL="1371450" indent="0">
              <a:buNone/>
              <a:defRPr sz="1400"/>
            </a:lvl4pPr>
            <a:lvl5pPr marL="1828600" indent="0">
              <a:buNone/>
              <a:defRPr sz="1400"/>
            </a:lvl5pPr>
            <a:lvl6pPr marL="2285750" indent="0">
              <a:buNone/>
              <a:defRPr sz="1400"/>
            </a:lvl6pPr>
            <a:lvl7pPr marL="2742899" indent="0">
              <a:buNone/>
              <a:defRPr sz="1400"/>
            </a:lvl7pPr>
            <a:lvl8pPr marL="3200047" indent="0">
              <a:buNone/>
              <a:defRPr sz="1400"/>
            </a:lvl8pPr>
            <a:lvl9pPr marL="3657199" indent="0">
              <a:buNone/>
              <a:defRPr sz="1400"/>
            </a:lvl9pPr>
          </a:lstStyle>
          <a:p>
            <a:pPr lvl="0"/>
            <a:r>
              <a:rPr lang="en-US" dirty="0"/>
              <a:t>Click to edit Master text styles</a:t>
            </a:r>
          </a:p>
        </p:txBody>
      </p:sp>
      <p:sp>
        <p:nvSpPr>
          <p:cNvPr id="4" name="Rectangle 12"/>
          <p:cNvSpPr>
            <a:spLocks noGrp="1" noChangeArrowheads="1"/>
          </p:cNvSpPr>
          <p:nvPr>
            <p:ph type="dt" sz="half" idx="10"/>
          </p:nvPr>
        </p:nvSpPr>
        <p:spPr/>
        <p:txBody>
          <a:bodyPr/>
          <a:lstStyle>
            <a:lvl1pPr>
              <a:defRPr b="1" i="0">
                <a:latin typeface="Arial" panose="020B0604020202020204" pitchFamily="34" charset="0"/>
              </a:defRPr>
            </a:lvl1pPr>
          </a:lstStyle>
          <a:p>
            <a:pPr>
              <a:defRPr/>
            </a:pPr>
            <a:endParaRPr lang="en-US" dirty="0"/>
          </a:p>
        </p:txBody>
      </p:sp>
      <p:sp>
        <p:nvSpPr>
          <p:cNvPr id="5" name="Rectangle 13"/>
          <p:cNvSpPr>
            <a:spLocks noGrp="1" noChangeArrowheads="1"/>
          </p:cNvSpPr>
          <p:nvPr>
            <p:ph type="ftr" sz="quarter" idx="11"/>
          </p:nvPr>
        </p:nvSpPr>
        <p:spPr/>
        <p:txBody>
          <a:bodyPr/>
          <a:lstStyle>
            <a:lvl1pPr>
              <a:defRPr b="1" i="0">
                <a:latin typeface="Arial" panose="020B0604020202020204" pitchFamily="34" charset="0"/>
              </a:defRPr>
            </a:lvl1pPr>
          </a:lstStyle>
          <a:p>
            <a:pPr>
              <a:defRPr/>
            </a:pPr>
            <a:endParaRPr lang="en-US" dirty="0"/>
          </a:p>
        </p:txBody>
      </p:sp>
      <p:sp>
        <p:nvSpPr>
          <p:cNvPr id="6" name="Rectangle 14"/>
          <p:cNvSpPr>
            <a:spLocks noGrp="1" noChangeArrowheads="1"/>
          </p:cNvSpPr>
          <p:nvPr>
            <p:ph type="sldNum" sz="quarter" idx="12"/>
          </p:nvPr>
        </p:nvSpPr>
        <p:spPr/>
        <p:txBody>
          <a:bodyPr/>
          <a:lstStyle>
            <a:lvl1pPr>
              <a:defRPr b="1" i="0">
                <a:latin typeface="Arial" panose="020B0604020202020204" pitchFamily="34" charset="0"/>
                <a:ea typeface="ＭＳ Ｐゴシック" charset="0"/>
                <a:cs typeface="ＭＳ Ｐゴシック" charset="0"/>
              </a:defRPr>
            </a:lvl1pPr>
          </a:lstStyle>
          <a:p>
            <a:pPr>
              <a:defRPr/>
            </a:pPr>
            <a:fld id="{ABE16645-8042-E44F-8343-D9B42FFDC89F}" type="slidenum">
              <a:rPr lang="en-US" smtClean="0"/>
              <a:pPr>
                <a:defRPr/>
              </a:pPr>
              <a:t>‹#›</a:t>
            </a:fld>
            <a:endParaRPr lang="en-US" dirty="0"/>
          </a:p>
        </p:txBody>
      </p:sp>
    </p:spTree>
    <p:extLst>
      <p:ext uri="{BB962C8B-B14F-4D97-AF65-F5344CB8AC3E}">
        <p14:creationId xmlns:p14="http://schemas.microsoft.com/office/powerpoint/2010/main" val="1241986674"/>
      </p:ext>
    </p:extLst>
  </p:cSld>
  <p:clrMapOvr>
    <a:masterClrMapping/>
  </p:clrMapOvr>
  <p:transition/>
</p:sldLayout>
</file>

<file path=ppt/slideLayouts/slideLayout2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457200" y="1600205"/>
            <a:ext cx="4038600" cy="4530725"/>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600205"/>
            <a:ext cx="4038600" cy="4530725"/>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12"/>
          <p:cNvSpPr>
            <a:spLocks noGrp="1" noChangeArrowheads="1"/>
          </p:cNvSpPr>
          <p:nvPr>
            <p:ph type="dt" sz="half" idx="10"/>
          </p:nvPr>
        </p:nvSpPr>
        <p:spPr/>
        <p:txBody>
          <a:bodyPr/>
          <a:lstStyle>
            <a:lvl1pPr>
              <a:defRPr b="1" i="0">
                <a:latin typeface="Arial" panose="020B0604020202020204" pitchFamily="34" charset="0"/>
              </a:defRPr>
            </a:lvl1pPr>
          </a:lstStyle>
          <a:p>
            <a:pPr>
              <a:defRPr/>
            </a:pPr>
            <a:endParaRPr lang="en-US" dirty="0"/>
          </a:p>
        </p:txBody>
      </p:sp>
      <p:sp>
        <p:nvSpPr>
          <p:cNvPr id="6" name="Rectangle 13"/>
          <p:cNvSpPr>
            <a:spLocks noGrp="1" noChangeArrowheads="1"/>
          </p:cNvSpPr>
          <p:nvPr>
            <p:ph type="ftr" sz="quarter" idx="11"/>
          </p:nvPr>
        </p:nvSpPr>
        <p:spPr/>
        <p:txBody>
          <a:bodyPr/>
          <a:lstStyle>
            <a:lvl1pPr>
              <a:defRPr b="1" i="0">
                <a:latin typeface="Arial" panose="020B0604020202020204" pitchFamily="34" charset="0"/>
              </a:defRPr>
            </a:lvl1pPr>
          </a:lstStyle>
          <a:p>
            <a:pPr>
              <a:defRPr/>
            </a:pPr>
            <a:endParaRPr lang="en-US" dirty="0"/>
          </a:p>
        </p:txBody>
      </p:sp>
      <p:sp>
        <p:nvSpPr>
          <p:cNvPr id="7" name="Rectangle 14"/>
          <p:cNvSpPr>
            <a:spLocks noGrp="1" noChangeArrowheads="1"/>
          </p:cNvSpPr>
          <p:nvPr>
            <p:ph type="sldNum" sz="quarter" idx="12"/>
          </p:nvPr>
        </p:nvSpPr>
        <p:spPr/>
        <p:txBody>
          <a:bodyPr/>
          <a:lstStyle>
            <a:lvl1pPr>
              <a:defRPr b="1" i="0">
                <a:latin typeface="Arial" panose="020B0604020202020204" pitchFamily="34" charset="0"/>
                <a:ea typeface="ＭＳ Ｐゴシック" charset="0"/>
                <a:cs typeface="ＭＳ Ｐゴシック" charset="0"/>
              </a:defRPr>
            </a:lvl1pPr>
          </a:lstStyle>
          <a:p>
            <a:pPr>
              <a:defRPr/>
            </a:pPr>
            <a:fld id="{51189A3A-0DC1-7C41-A456-8DF8558F2B8D}" type="slidenum">
              <a:rPr lang="en-US" smtClean="0"/>
              <a:pPr>
                <a:defRPr/>
              </a:pPr>
              <a:t>‹#›</a:t>
            </a:fld>
            <a:endParaRPr lang="en-US" dirty="0"/>
          </a:p>
        </p:txBody>
      </p:sp>
    </p:spTree>
    <p:extLst>
      <p:ext uri="{BB962C8B-B14F-4D97-AF65-F5344CB8AC3E}">
        <p14:creationId xmlns:p14="http://schemas.microsoft.com/office/powerpoint/2010/main" val="2477933244"/>
      </p:ext>
    </p:extLst>
  </p:cSld>
  <p:clrMapOvr>
    <a:masterClrMapping/>
  </p:clrMapOvr>
  <p:transition/>
</p:sldLayout>
</file>

<file path=ppt/slideLayouts/slideLayout2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defRPr>
            </a:lvl1pPr>
            <a:lvl2pPr marL="457150" indent="0">
              <a:buNone/>
              <a:defRPr sz="2000" b="1"/>
            </a:lvl2pPr>
            <a:lvl3pPr marL="914300" indent="0">
              <a:buNone/>
              <a:defRPr sz="1800" b="1"/>
            </a:lvl3pPr>
            <a:lvl4pPr marL="1371450" indent="0">
              <a:buNone/>
              <a:defRPr sz="1600" b="1"/>
            </a:lvl4pPr>
            <a:lvl5pPr marL="1828600" indent="0">
              <a:buNone/>
              <a:defRPr sz="1600" b="1"/>
            </a:lvl5pPr>
            <a:lvl6pPr marL="2285750" indent="0">
              <a:buNone/>
              <a:defRPr sz="1600" b="1"/>
            </a:lvl6pPr>
            <a:lvl7pPr marL="2742899" indent="0">
              <a:buNone/>
              <a:defRPr sz="1600" b="1"/>
            </a:lvl7pPr>
            <a:lvl8pPr marL="3200047" indent="0">
              <a:buNone/>
              <a:defRPr sz="1600" b="1"/>
            </a:lvl8pPr>
            <a:lvl9pPr marL="3657199"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30" y="1535113"/>
            <a:ext cx="4041775" cy="639762"/>
          </a:xfrm>
        </p:spPr>
        <p:txBody>
          <a:bodyPr anchor="b"/>
          <a:lstStyle>
            <a:lvl1pPr marL="0" indent="0">
              <a:buNone/>
              <a:defRPr sz="2400" b="1" i="0">
                <a:latin typeface="Arial" panose="020B0604020202020204" pitchFamily="34" charset="0"/>
              </a:defRPr>
            </a:lvl1pPr>
            <a:lvl2pPr marL="457150" indent="0">
              <a:buNone/>
              <a:defRPr sz="2000" b="1"/>
            </a:lvl2pPr>
            <a:lvl3pPr marL="914300" indent="0">
              <a:buNone/>
              <a:defRPr sz="1800" b="1"/>
            </a:lvl3pPr>
            <a:lvl4pPr marL="1371450" indent="0">
              <a:buNone/>
              <a:defRPr sz="1600" b="1"/>
            </a:lvl4pPr>
            <a:lvl5pPr marL="1828600" indent="0">
              <a:buNone/>
              <a:defRPr sz="1600" b="1"/>
            </a:lvl5pPr>
            <a:lvl6pPr marL="2285750" indent="0">
              <a:buNone/>
              <a:defRPr sz="1600" b="1"/>
            </a:lvl6pPr>
            <a:lvl7pPr marL="2742899" indent="0">
              <a:buNone/>
              <a:defRPr sz="1600" b="1"/>
            </a:lvl7pPr>
            <a:lvl8pPr marL="3200047" indent="0">
              <a:buNone/>
              <a:defRPr sz="1600" b="1"/>
            </a:lvl8pPr>
            <a:lvl9pPr marL="3657199"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30" y="2174875"/>
            <a:ext cx="4041775"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12"/>
          <p:cNvSpPr>
            <a:spLocks noGrp="1" noChangeArrowheads="1"/>
          </p:cNvSpPr>
          <p:nvPr>
            <p:ph type="dt" sz="half" idx="10"/>
          </p:nvPr>
        </p:nvSpPr>
        <p:spPr/>
        <p:txBody>
          <a:bodyPr/>
          <a:lstStyle>
            <a:lvl1pPr>
              <a:defRPr b="1" i="0">
                <a:latin typeface="Arial" panose="020B0604020202020204" pitchFamily="34" charset="0"/>
              </a:defRPr>
            </a:lvl1pPr>
          </a:lstStyle>
          <a:p>
            <a:pPr>
              <a:defRPr/>
            </a:pPr>
            <a:endParaRPr lang="en-US" dirty="0"/>
          </a:p>
        </p:txBody>
      </p:sp>
      <p:sp>
        <p:nvSpPr>
          <p:cNvPr id="8" name="Rectangle 13"/>
          <p:cNvSpPr>
            <a:spLocks noGrp="1" noChangeArrowheads="1"/>
          </p:cNvSpPr>
          <p:nvPr>
            <p:ph type="ftr" sz="quarter" idx="11"/>
          </p:nvPr>
        </p:nvSpPr>
        <p:spPr/>
        <p:txBody>
          <a:bodyPr/>
          <a:lstStyle>
            <a:lvl1pPr>
              <a:defRPr b="1" i="0">
                <a:latin typeface="Arial" panose="020B0604020202020204" pitchFamily="34" charset="0"/>
              </a:defRPr>
            </a:lvl1pPr>
          </a:lstStyle>
          <a:p>
            <a:pPr>
              <a:defRPr/>
            </a:pPr>
            <a:endParaRPr lang="en-US" dirty="0"/>
          </a:p>
        </p:txBody>
      </p:sp>
      <p:sp>
        <p:nvSpPr>
          <p:cNvPr id="9" name="Rectangle 14"/>
          <p:cNvSpPr>
            <a:spLocks noGrp="1" noChangeArrowheads="1"/>
          </p:cNvSpPr>
          <p:nvPr>
            <p:ph type="sldNum" sz="quarter" idx="12"/>
          </p:nvPr>
        </p:nvSpPr>
        <p:spPr/>
        <p:txBody>
          <a:bodyPr/>
          <a:lstStyle>
            <a:lvl1pPr>
              <a:defRPr b="1" i="0">
                <a:latin typeface="Arial" panose="020B0604020202020204" pitchFamily="34" charset="0"/>
                <a:ea typeface="ＭＳ Ｐゴシック" charset="0"/>
                <a:cs typeface="ＭＳ Ｐゴシック" charset="0"/>
              </a:defRPr>
            </a:lvl1pPr>
          </a:lstStyle>
          <a:p>
            <a:pPr>
              <a:defRPr/>
            </a:pPr>
            <a:fld id="{6BEA7D18-D1E9-844D-9A76-98DC3D89FEEC}" type="slidenum">
              <a:rPr lang="en-US" smtClean="0"/>
              <a:pPr>
                <a:defRPr/>
              </a:pPr>
              <a:t>‹#›</a:t>
            </a:fld>
            <a:endParaRPr lang="en-US" dirty="0"/>
          </a:p>
        </p:txBody>
      </p:sp>
    </p:spTree>
    <p:extLst>
      <p:ext uri="{BB962C8B-B14F-4D97-AF65-F5344CB8AC3E}">
        <p14:creationId xmlns:p14="http://schemas.microsoft.com/office/powerpoint/2010/main" val="653796206"/>
      </p:ext>
    </p:extLst>
  </p:cSld>
  <p:clrMapOvr>
    <a:masterClrMapping/>
  </p:clrMapOvr>
  <p:transition/>
</p:sldLayout>
</file>

<file path=ppt/slideLayouts/slideLayout2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Rectangle 12"/>
          <p:cNvSpPr>
            <a:spLocks noGrp="1" noChangeArrowheads="1"/>
          </p:cNvSpPr>
          <p:nvPr>
            <p:ph type="dt" sz="half" idx="10"/>
          </p:nvPr>
        </p:nvSpPr>
        <p:spPr/>
        <p:txBody>
          <a:bodyPr/>
          <a:lstStyle>
            <a:lvl1pPr>
              <a:defRPr b="1" i="0">
                <a:latin typeface="Arial" panose="020B0604020202020204" pitchFamily="34" charset="0"/>
              </a:defRPr>
            </a:lvl1pPr>
          </a:lstStyle>
          <a:p>
            <a:pPr>
              <a:defRPr/>
            </a:pPr>
            <a:endParaRPr lang="en-US" dirty="0"/>
          </a:p>
        </p:txBody>
      </p:sp>
      <p:sp>
        <p:nvSpPr>
          <p:cNvPr id="4" name="Rectangle 13"/>
          <p:cNvSpPr>
            <a:spLocks noGrp="1" noChangeArrowheads="1"/>
          </p:cNvSpPr>
          <p:nvPr>
            <p:ph type="ftr" sz="quarter" idx="11"/>
          </p:nvPr>
        </p:nvSpPr>
        <p:spPr/>
        <p:txBody>
          <a:bodyPr/>
          <a:lstStyle>
            <a:lvl1pPr>
              <a:defRPr b="1" i="0">
                <a:latin typeface="Arial" panose="020B0604020202020204" pitchFamily="34" charset="0"/>
              </a:defRPr>
            </a:lvl1pPr>
          </a:lstStyle>
          <a:p>
            <a:pPr>
              <a:defRPr/>
            </a:pPr>
            <a:endParaRPr lang="en-US" dirty="0"/>
          </a:p>
        </p:txBody>
      </p:sp>
      <p:sp>
        <p:nvSpPr>
          <p:cNvPr id="5" name="Rectangle 14"/>
          <p:cNvSpPr>
            <a:spLocks noGrp="1" noChangeArrowheads="1"/>
          </p:cNvSpPr>
          <p:nvPr>
            <p:ph type="sldNum" sz="quarter" idx="12"/>
          </p:nvPr>
        </p:nvSpPr>
        <p:spPr/>
        <p:txBody>
          <a:bodyPr/>
          <a:lstStyle>
            <a:lvl1pPr>
              <a:defRPr b="1" i="0">
                <a:latin typeface="Arial" panose="020B0604020202020204" pitchFamily="34" charset="0"/>
                <a:ea typeface="ＭＳ Ｐゴシック" charset="0"/>
                <a:cs typeface="ＭＳ Ｐゴシック" charset="0"/>
              </a:defRPr>
            </a:lvl1pPr>
          </a:lstStyle>
          <a:p>
            <a:pPr>
              <a:defRPr/>
            </a:pPr>
            <a:fld id="{2E524601-B81A-284C-8D49-5BB266B52D21}" type="slidenum">
              <a:rPr lang="en-US" smtClean="0"/>
              <a:pPr>
                <a:defRPr/>
              </a:pPr>
              <a:t>‹#›</a:t>
            </a:fld>
            <a:endParaRPr lang="en-US" dirty="0"/>
          </a:p>
        </p:txBody>
      </p:sp>
    </p:spTree>
    <p:extLst>
      <p:ext uri="{BB962C8B-B14F-4D97-AF65-F5344CB8AC3E}">
        <p14:creationId xmlns:p14="http://schemas.microsoft.com/office/powerpoint/2010/main" val="3881706643"/>
      </p:ext>
    </p:extLst>
  </p:cSld>
  <p:clrMapOvr>
    <a:masterClrMapping/>
  </p:clrMapOvr>
  <p:transition/>
</p:sldLayout>
</file>

<file path=ppt/slideLayouts/slideLayout2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2"/>
          <p:cNvSpPr>
            <a:spLocks noGrp="1" noChangeArrowheads="1"/>
          </p:cNvSpPr>
          <p:nvPr>
            <p:ph type="dt" sz="half" idx="10"/>
          </p:nvPr>
        </p:nvSpPr>
        <p:spPr/>
        <p:txBody>
          <a:bodyPr/>
          <a:lstStyle>
            <a:lvl1pPr>
              <a:defRPr b="1" i="0">
                <a:latin typeface="Arial" panose="020B0604020202020204" pitchFamily="34" charset="0"/>
              </a:defRPr>
            </a:lvl1pPr>
          </a:lstStyle>
          <a:p>
            <a:pPr>
              <a:defRPr/>
            </a:pPr>
            <a:endParaRPr lang="en-US" dirty="0"/>
          </a:p>
        </p:txBody>
      </p:sp>
      <p:sp>
        <p:nvSpPr>
          <p:cNvPr id="3" name="Rectangle 13"/>
          <p:cNvSpPr>
            <a:spLocks noGrp="1" noChangeArrowheads="1"/>
          </p:cNvSpPr>
          <p:nvPr>
            <p:ph type="ftr" sz="quarter" idx="11"/>
          </p:nvPr>
        </p:nvSpPr>
        <p:spPr/>
        <p:txBody>
          <a:bodyPr/>
          <a:lstStyle>
            <a:lvl1pPr>
              <a:defRPr b="1" i="0">
                <a:latin typeface="Arial" panose="020B0604020202020204" pitchFamily="34" charset="0"/>
              </a:defRPr>
            </a:lvl1pPr>
          </a:lstStyle>
          <a:p>
            <a:pPr>
              <a:defRPr/>
            </a:pPr>
            <a:endParaRPr lang="en-US" dirty="0"/>
          </a:p>
        </p:txBody>
      </p:sp>
      <p:sp>
        <p:nvSpPr>
          <p:cNvPr id="4" name="Rectangle 14"/>
          <p:cNvSpPr>
            <a:spLocks noGrp="1" noChangeArrowheads="1"/>
          </p:cNvSpPr>
          <p:nvPr>
            <p:ph type="sldNum" sz="quarter" idx="12"/>
          </p:nvPr>
        </p:nvSpPr>
        <p:spPr/>
        <p:txBody>
          <a:bodyPr/>
          <a:lstStyle>
            <a:lvl1pPr>
              <a:defRPr b="1" i="0">
                <a:latin typeface="Arial" panose="020B0604020202020204" pitchFamily="34" charset="0"/>
                <a:ea typeface="ＭＳ Ｐゴシック" charset="0"/>
                <a:cs typeface="ＭＳ Ｐゴシック" charset="0"/>
              </a:defRPr>
            </a:lvl1pPr>
          </a:lstStyle>
          <a:p>
            <a:pPr>
              <a:defRPr/>
            </a:pPr>
            <a:fld id="{ABB98C5F-39FA-514F-B41D-4A35F65A936B}" type="slidenum">
              <a:rPr lang="en-US" smtClean="0"/>
              <a:pPr>
                <a:defRPr/>
              </a:pPr>
              <a:t>‹#›</a:t>
            </a:fld>
            <a:endParaRPr lang="en-US" dirty="0"/>
          </a:p>
        </p:txBody>
      </p:sp>
    </p:spTree>
    <p:extLst>
      <p:ext uri="{BB962C8B-B14F-4D97-AF65-F5344CB8AC3E}">
        <p14:creationId xmlns:p14="http://schemas.microsoft.com/office/powerpoint/2010/main" val="731767289"/>
      </p:ext>
    </p:extLst>
  </p:cSld>
  <p:clrMapOvr>
    <a:masterClrMapping/>
  </p:clrMapOvr>
  <p:transition/>
</p:sldLayout>
</file>

<file path=ppt/slideLayouts/slideLayout2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b="1" i="0">
                <a:latin typeface="Arial" panose="020B0604020202020204" pitchFamily="34" charset="0"/>
              </a:defRPr>
            </a:lvl1pPr>
            <a:lvl2pPr>
              <a:defRPr sz="2800" b="1" i="0">
                <a:latin typeface="Arial" panose="020B0604020202020204" pitchFamily="34" charset="0"/>
              </a:defRPr>
            </a:lvl2pPr>
            <a:lvl3pPr>
              <a:defRPr sz="2400" b="1" i="0">
                <a:latin typeface="Arial" panose="020B0604020202020204" pitchFamily="34" charset="0"/>
              </a:defRPr>
            </a:lvl3pPr>
            <a:lvl4pPr>
              <a:defRPr sz="2000" b="1" i="0">
                <a:latin typeface="Arial" panose="020B0604020202020204" pitchFamily="34" charset="0"/>
              </a:defRPr>
            </a:lvl4pPr>
            <a:lvl5pPr>
              <a:defRPr sz="2000" b="1" i="0">
                <a:latin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3"/>
            <a:ext cx="3008313" cy="4691063"/>
          </a:xfrm>
        </p:spPr>
        <p:txBody>
          <a:bodyPr/>
          <a:lstStyle>
            <a:lvl1pPr marL="0" indent="0">
              <a:buNone/>
              <a:defRPr sz="1400" b="1" i="0">
                <a:latin typeface="Arial" panose="020B0604020202020204" pitchFamily="34" charset="0"/>
              </a:defRPr>
            </a:lvl1pPr>
            <a:lvl2pPr marL="457150" indent="0">
              <a:buNone/>
              <a:defRPr sz="1200"/>
            </a:lvl2pPr>
            <a:lvl3pPr marL="914300" indent="0">
              <a:buNone/>
              <a:defRPr sz="1000"/>
            </a:lvl3pPr>
            <a:lvl4pPr marL="1371450" indent="0">
              <a:buNone/>
              <a:defRPr sz="900"/>
            </a:lvl4pPr>
            <a:lvl5pPr marL="1828600" indent="0">
              <a:buNone/>
              <a:defRPr sz="900"/>
            </a:lvl5pPr>
            <a:lvl6pPr marL="2285750" indent="0">
              <a:buNone/>
              <a:defRPr sz="900"/>
            </a:lvl6pPr>
            <a:lvl7pPr marL="2742899" indent="0">
              <a:buNone/>
              <a:defRPr sz="900"/>
            </a:lvl7pPr>
            <a:lvl8pPr marL="3200047" indent="0">
              <a:buNone/>
              <a:defRPr sz="900"/>
            </a:lvl8pPr>
            <a:lvl9pPr marL="3657199" indent="0">
              <a:buNone/>
              <a:defRPr sz="900"/>
            </a:lvl9pPr>
          </a:lstStyle>
          <a:p>
            <a:pPr lvl="0"/>
            <a:r>
              <a:rPr lang="en-US" dirty="0"/>
              <a:t>Click to edit Master text styles</a:t>
            </a:r>
          </a:p>
        </p:txBody>
      </p:sp>
      <p:sp>
        <p:nvSpPr>
          <p:cNvPr id="5" name="Rectangle 12"/>
          <p:cNvSpPr>
            <a:spLocks noGrp="1" noChangeArrowheads="1"/>
          </p:cNvSpPr>
          <p:nvPr>
            <p:ph type="dt" sz="half" idx="10"/>
          </p:nvPr>
        </p:nvSpPr>
        <p:spPr/>
        <p:txBody>
          <a:bodyPr/>
          <a:lstStyle>
            <a:lvl1pPr>
              <a:defRPr b="1" i="0">
                <a:latin typeface="Arial" panose="020B0604020202020204" pitchFamily="34" charset="0"/>
              </a:defRPr>
            </a:lvl1pPr>
          </a:lstStyle>
          <a:p>
            <a:pPr>
              <a:defRPr/>
            </a:pPr>
            <a:endParaRPr lang="en-US" dirty="0"/>
          </a:p>
        </p:txBody>
      </p:sp>
      <p:sp>
        <p:nvSpPr>
          <p:cNvPr id="6" name="Rectangle 13"/>
          <p:cNvSpPr>
            <a:spLocks noGrp="1" noChangeArrowheads="1"/>
          </p:cNvSpPr>
          <p:nvPr>
            <p:ph type="ftr" sz="quarter" idx="11"/>
          </p:nvPr>
        </p:nvSpPr>
        <p:spPr/>
        <p:txBody>
          <a:bodyPr/>
          <a:lstStyle>
            <a:lvl1pPr>
              <a:defRPr b="1" i="0">
                <a:latin typeface="Arial" panose="020B0604020202020204" pitchFamily="34" charset="0"/>
              </a:defRPr>
            </a:lvl1pPr>
          </a:lstStyle>
          <a:p>
            <a:pPr>
              <a:defRPr/>
            </a:pPr>
            <a:endParaRPr lang="en-US" dirty="0"/>
          </a:p>
        </p:txBody>
      </p:sp>
      <p:sp>
        <p:nvSpPr>
          <p:cNvPr id="7" name="Rectangle 14"/>
          <p:cNvSpPr>
            <a:spLocks noGrp="1" noChangeArrowheads="1"/>
          </p:cNvSpPr>
          <p:nvPr>
            <p:ph type="sldNum" sz="quarter" idx="12"/>
          </p:nvPr>
        </p:nvSpPr>
        <p:spPr/>
        <p:txBody>
          <a:bodyPr/>
          <a:lstStyle>
            <a:lvl1pPr>
              <a:defRPr b="1" i="0">
                <a:latin typeface="Arial" panose="020B0604020202020204" pitchFamily="34" charset="0"/>
                <a:ea typeface="ＭＳ Ｐゴシック" charset="0"/>
                <a:cs typeface="ＭＳ Ｐゴシック" charset="0"/>
              </a:defRPr>
            </a:lvl1pPr>
          </a:lstStyle>
          <a:p>
            <a:pPr>
              <a:defRPr/>
            </a:pPr>
            <a:fld id="{AF9746B7-792A-3A44-ADFA-C933FA439A6B}" type="slidenum">
              <a:rPr lang="en-US" smtClean="0"/>
              <a:pPr>
                <a:defRPr/>
              </a:pPr>
              <a:t>‹#›</a:t>
            </a:fld>
            <a:endParaRPr lang="en-US" dirty="0"/>
          </a:p>
        </p:txBody>
      </p:sp>
    </p:spTree>
    <p:extLst>
      <p:ext uri="{BB962C8B-B14F-4D97-AF65-F5344CB8AC3E}">
        <p14:creationId xmlns:p14="http://schemas.microsoft.com/office/powerpoint/2010/main" val="640077"/>
      </p:ext>
    </p:extLst>
  </p:cSld>
  <p:clrMapOvr>
    <a:masterClrMapping/>
  </p:clrMapOvr>
  <p:transition/>
</p:sldLayout>
</file>

<file path=ppt/slideLayouts/slideLayout2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defRPr>
            </a:lvl1pPr>
            <a:lvl2pPr marL="457150" indent="0">
              <a:buNone/>
              <a:defRPr sz="2800"/>
            </a:lvl2pPr>
            <a:lvl3pPr marL="914300" indent="0">
              <a:buNone/>
              <a:defRPr sz="2400"/>
            </a:lvl3pPr>
            <a:lvl4pPr marL="1371450" indent="0">
              <a:buNone/>
              <a:defRPr sz="2000"/>
            </a:lvl4pPr>
            <a:lvl5pPr marL="1828600" indent="0">
              <a:buNone/>
              <a:defRPr sz="2000"/>
            </a:lvl5pPr>
            <a:lvl6pPr marL="2285750" indent="0">
              <a:buNone/>
              <a:defRPr sz="2000"/>
            </a:lvl6pPr>
            <a:lvl7pPr marL="2742899" indent="0">
              <a:buNone/>
              <a:defRPr sz="2000"/>
            </a:lvl7pPr>
            <a:lvl8pPr marL="3200047" indent="0">
              <a:buNone/>
              <a:defRPr sz="2000"/>
            </a:lvl8pPr>
            <a:lvl9pPr marL="3657199"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defRPr>
            </a:lvl1pPr>
            <a:lvl2pPr marL="457150" indent="0">
              <a:buNone/>
              <a:defRPr sz="1200"/>
            </a:lvl2pPr>
            <a:lvl3pPr marL="914300" indent="0">
              <a:buNone/>
              <a:defRPr sz="1000"/>
            </a:lvl3pPr>
            <a:lvl4pPr marL="1371450" indent="0">
              <a:buNone/>
              <a:defRPr sz="900"/>
            </a:lvl4pPr>
            <a:lvl5pPr marL="1828600" indent="0">
              <a:buNone/>
              <a:defRPr sz="900"/>
            </a:lvl5pPr>
            <a:lvl6pPr marL="2285750" indent="0">
              <a:buNone/>
              <a:defRPr sz="900"/>
            </a:lvl6pPr>
            <a:lvl7pPr marL="2742899" indent="0">
              <a:buNone/>
              <a:defRPr sz="900"/>
            </a:lvl7pPr>
            <a:lvl8pPr marL="3200047" indent="0">
              <a:buNone/>
              <a:defRPr sz="900"/>
            </a:lvl8pPr>
            <a:lvl9pPr marL="3657199" indent="0">
              <a:buNone/>
              <a:defRPr sz="900"/>
            </a:lvl9pPr>
          </a:lstStyle>
          <a:p>
            <a:pPr lvl="0"/>
            <a:r>
              <a:rPr lang="en-US" dirty="0"/>
              <a:t>Click to edit Master text styles</a:t>
            </a:r>
          </a:p>
        </p:txBody>
      </p:sp>
      <p:sp>
        <p:nvSpPr>
          <p:cNvPr id="5" name="Rectangle 12"/>
          <p:cNvSpPr>
            <a:spLocks noGrp="1" noChangeArrowheads="1"/>
          </p:cNvSpPr>
          <p:nvPr>
            <p:ph type="dt" sz="half" idx="10"/>
          </p:nvPr>
        </p:nvSpPr>
        <p:spPr/>
        <p:txBody>
          <a:bodyPr/>
          <a:lstStyle>
            <a:lvl1pPr>
              <a:defRPr b="1" i="0">
                <a:latin typeface="Arial" panose="020B0604020202020204" pitchFamily="34" charset="0"/>
              </a:defRPr>
            </a:lvl1pPr>
          </a:lstStyle>
          <a:p>
            <a:pPr>
              <a:defRPr/>
            </a:pPr>
            <a:endParaRPr lang="en-US" dirty="0"/>
          </a:p>
        </p:txBody>
      </p:sp>
      <p:sp>
        <p:nvSpPr>
          <p:cNvPr id="6" name="Rectangle 13"/>
          <p:cNvSpPr>
            <a:spLocks noGrp="1" noChangeArrowheads="1"/>
          </p:cNvSpPr>
          <p:nvPr>
            <p:ph type="ftr" sz="quarter" idx="11"/>
          </p:nvPr>
        </p:nvSpPr>
        <p:spPr/>
        <p:txBody>
          <a:bodyPr/>
          <a:lstStyle>
            <a:lvl1pPr>
              <a:defRPr b="1" i="0">
                <a:latin typeface="Arial" panose="020B0604020202020204" pitchFamily="34" charset="0"/>
              </a:defRPr>
            </a:lvl1pPr>
          </a:lstStyle>
          <a:p>
            <a:pPr>
              <a:defRPr/>
            </a:pPr>
            <a:endParaRPr lang="en-US" dirty="0"/>
          </a:p>
        </p:txBody>
      </p:sp>
      <p:sp>
        <p:nvSpPr>
          <p:cNvPr id="7" name="Rectangle 14"/>
          <p:cNvSpPr>
            <a:spLocks noGrp="1" noChangeArrowheads="1"/>
          </p:cNvSpPr>
          <p:nvPr>
            <p:ph type="sldNum" sz="quarter" idx="12"/>
          </p:nvPr>
        </p:nvSpPr>
        <p:spPr/>
        <p:txBody>
          <a:bodyPr/>
          <a:lstStyle>
            <a:lvl1pPr>
              <a:defRPr b="1" i="0">
                <a:latin typeface="Arial" panose="020B0604020202020204" pitchFamily="34" charset="0"/>
                <a:ea typeface="ＭＳ Ｐゴシック" charset="0"/>
                <a:cs typeface="ＭＳ Ｐゴシック" charset="0"/>
              </a:defRPr>
            </a:lvl1pPr>
          </a:lstStyle>
          <a:p>
            <a:pPr>
              <a:defRPr/>
            </a:pPr>
            <a:fld id="{8D9DDC62-B8DE-0640-BF2B-4B0C5C7B442B}" type="slidenum">
              <a:rPr lang="en-US" smtClean="0"/>
              <a:pPr>
                <a:defRPr/>
              </a:pPr>
              <a:t>‹#›</a:t>
            </a:fld>
            <a:endParaRPr lang="en-US" dirty="0"/>
          </a:p>
        </p:txBody>
      </p:sp>
    </p:spTree>
    <p:extLst>
      <p:ext uri="{BB962C8B-B14F-4D97-AF65-F5344CB8AC3E}">
        <p14:creationId xmlns:p14="http://schemas.microsoft.com/office/powerpoint/2010/main" val="1984548233"/>
      </p:ext>
    </p:extLst>
  </p:cSld>
  <p:clrMapOvr>
    <a:masterClrMapping/>
  </p:clrMapOvr>
  <p:transition/>
</p:sldLayout>
</file>

<file path=ppt/slideLayouts/slideLayout2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2"/>
          <p:cNvSpPr>
            <a:spLocks noGrp="1" noChangeArrowheads="1"/>
          </p:cNvSpPr>
          <p:nvPr>
            <p:ph type="dt" sz="half" idx="10"/>
          </p:nvPr>
        </p:nvSpPr>
        <p:spPr/>
        <p:txBody>
          <a:bodyPr/>
          <a:lstStyle>
            <a:lvl1pPr>
              <a:defRPr b="1" i="0">
                <a:latin typeface="Arial" panose="020B0604020202020204" pitchFamily="34" charset="0"/>
              </a:defRPr>
            </a:lvl1pPr>
          </a:lstStyle>
          <a:p>
            <a:pPr>
              <a:defRPr/>
            </a:pPr>
            <a:endParaRPr lang="en-US" dirty="0"/>
          </a:p>
        </p:txBody>
      </p:sp>
      <p:sp>
        <p:nvSpPr>
          <p:cNvPr id="5" name="Rectangle 13"/>
          <p:cNvSpPr>
            <a:spLocks noGrp="1" noChangeArrowheads="1"/>
          </p:cNvSpPr>
          <p:nvPr>
            <p:ph type="ftr" sz="quarter" idx="11"/>
          </p:nvPr>
        </p:nvSpPr>
        <p:spPr/>
        <p:txBody>
          <a:bodyPr/>
          <a:lstStyle>
            <a:lvl1pPr>
              <a:defRPr b="1" i="0">
                <a:latin typeface="Arial" panose="020B0604020202020204" pitchFamily="34" charset="0"/>
              </a:defRPr>
            </a:lvl1pPr>
          </a:lstStyle>
          <a:p>
            <a:pPr>
              <a:defRPr/>
            </a:pPr>
            <a:endParaRPr lang="en-US" dirty="0"/>
          </a:p>
        </p:txBody>
      </p:sp>
      <p:sp>
        <p:nvSpPr>
          <p:cNvPr id="6" name="Rectangle 14"/>
          <p:cNvSpPr>
            <a:spLocks noGrp="1" noChangeArrowheads="1"/>
          </p:cNvSpPr>
          <p:nvPr>
            <p:ph type="sldNum" sz="quarter" idx="12"/>
          </p:nvPr>
        </p:nvSpPr>
        <p:spPr/>
        <p:txBody>
          <a:bodyPr/>
          <a:lstStyle>
            <a:lvl1pPr>
              <a:defRPr b="1" i="0">
                <a:latin typeface="Arial" panose="020B0604020202020204" pitchFamily="34" charset="0"/>
                <a:ea typeface="ＭＳ Ｐゴシック" charset="0"/>
                <a:cs typeface="ＭＳ Ｐゴシック" charset="0"/>
              </a:defRPr>
            </a:lvl1pPr>
          </a:lstStyle>
          <a:p>
            <a:pPr>
              <a:defRPr/>
            </a:pPr>
            <a:fld id="{B79015C7-6C60-534C-878F-B7C81A2869BE}" type="slidenum">
              <a:rPr lang="en-US" smtClean="0"/>
              <a:pPr>
                <a:defRPr/>
              </a:pPr>
              <a:t>‹#›</a:t>
            </a:fld>
            <a:endParaRPr lang="en-US" dirty="0"/>
          </a:p>
        </p:txBody>
      </p:sp>
    </p:spTree>
    <p:extLst>
      <p:ext uri="{BB962C8B-B14F-4D97-AF65-F5344CB8AC3E}">
        <p14:creationId xmlns:p14="http://schemas.microsoft.com/office/powerpoint/2010/main" val="4024294814"/>
      </p:ext>
    </p:extLst>
  </p:cSld>
  <p:clrMapOvr>
    <a:masterClrMapping/>
  </p:clrMapOvr>
  <p:transition/>
</p:sldLayout>
</file>

<file path=ppt/slideLayouts/slideLayout2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457200" y="277813"/>
            <a:ext cx="6019800" cy="5853112"/>
          </a:xfr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2"/>
          <p:cNvSpPr>
            <a:spLocks noGrp="1" noChangeArrowheads="1"/>
          </p:cNvSpPr>
          <p:nvPr>
            <p:ph type="dt" sz="half" idx="10"/>
          </p:nvPr>
        </p:nvSpPr>
        <p:spPr/>
        <p:txBody>
          <a:bodyPr/>
          <a:lstStyle>
            <a:lvl1pPr>
              <a:defRPr b="1" i="0">
                <a:latin typeface="Arial" panose="020B0604020202020204" pitchFamily="34" charset="0"/>
              </a:defRPr>
            </a:lvl1pPr>
          </a:lstStyle>
          <a:p>
            <a:pPr>
              <a:defRPr/>
            </a:pPr>
            <a:endParaRPr lang="en-US" dirty="0"/>
          </a:p>
        </p:txBody>
      </p:sp>
      <p:sp>
        <p:nvSpPr>
          <p:cNvPr id="5" name="Rectangle 13"/>
          <p:cNvSpPr>
            <a:spLocks noGrp="1" noChangeArrowheads="1"/>
          </p:cNvSpPr>
          <p:nvPr>
            <p:ph type="ftr" sz="quarter" idx="11"/>
          </p:nvPr>
        </p:nvSpPr>
        <p:spPr/>
        <p:txBody>
          <a:bodyPr/>
          <a:lstStyle>
            <a:lvl1pPr>
              <a:defRPr b="1" i="0">
                <a:latin typeface="Arial" panose="020B0604020202020204" pitchFamily="34" charset="0"/>
              </a:defRPr>
            </a:lvl1pPr>
          </a:lstStyle>
          <a:p>
            <a:pPr>
              <a:defRPr/>
            </a:pPr>
            <a:endParaRPr lang="en-US" dirty="0"/>
          </a:p>
        </p:txBody>
      </p:sp>
      <p:sp>
        <p:nvSpPr>
          <p:cNvPr id="6" name="Rectangle 14"/>
          <p:cNvSpPr>
            <a:spLocks noGrp="1" noChangeArrowheads="1"/>
          </p:cNvSpPr>
          <p:nvPr>
            <p:ph type="sldNum" sz="quarter" idx="12"/>
          </p:nvPr>
        </p:nvSpPr>
        <p:spPr/>
        <p:txBody>
          <a:bodyPr/>
          <a:lstStyle>
            <a:lvl1pPr>
              <a:defRPr b="1" i="0">
                <a:latin typeface="Arial" panose="020B0604020202020204" pitchFamily="34" charset="0"/>
                <a:ea typeface="ＭＳ Ｐゴシック" charset="0"/>
                <a:cs typeface="ＭＳ Ｐゴシック" charset="0"/>
              </a:defRPr>
            </a:lvl1pPr>
          </a:lstStyle>
          <a:p>
            <a:pPr>
              <a:defRPr/>
            </a:pPr>
            <a:fld id="{9A78BBA1-D83C-D143-93CA-CEE604AAD6A9}" type="slidenum">
              <a:rPr lang="en-US" smtClean="0"/>
              <a:pPr>
                <a:defRPr/>
              </a:pPr>
              <a:t>‹#›</a:t>
            </a:fld>
            <a:endParaRPr lang="en-US" dirty="0"/>
          </a:p>
        </p:txBody>
      </p:sp>
    </p:spTree>
    <p:extLst>
      <p:ext uri="{BB962C8B-B14F-4D97-AF65-F5344CB8AC3E}">
        <p14:creationId xmlns:p14="http://schemas.microsoft.com/office/powerpoint/2010/main" val="806433916"/>
      </p:ext>
    </p:extLst>
  </p:cSld>
  <p:clrMapOvr>
    <a:masterClrMapping/>
  </p:clrMapOvr>
  <p:transition/>
</p:sldLayout>
</file>

<file path=ppt/slideLayouts/slideLayout23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0"/>
            <a:ext cx="7772400" cy="1470025"/>
          </a:xfrm>
        </p:spPr>
        <p:txBody>
          <a:bodyPr/>
          <a:lstStyle>
            <a:lvl1pPr>
              <a:defRPr b="1" i="0">
                <a:latin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b="1" i="0">
                <a:latin typeface="Arial" panose="020B0604020202020204" pitchFamily="34" charset="0"/>
              </a:defRPr>
            </a:lvl1pPr>
            <a:lvl2pPr marL="457150" indent="0" algn="ctr">
              <a:buNone/>
              <a:defRPr/>
            </a:lvl2pPr>
            <a:lvl3pPr marL="914300" indent="0" algn="ctr">
              <a:buNone/>
              <a:defRPr/>
            </a:lvl3pPr>
            <a:lvl4pPr marL="1371450" indent="0" algn="ctr">
              <a:buNone/>
              <a:defRPr/>
            </a:lvl4pPr>
            <a:lvl5pPr marL="1828600" indent="0" algn="ctr">
              <a:buNone/>
              <a:defRPr/>
            </a:lvl5pPr>
            <a:lvl6pPr marL="2285750" indent="0" algn="ctr">
              <a:buNone/>
              <a:defRPr/>
            </a:lvl6pPr>
            <a:lvl7pPr marL="2742899" indent="0" algn="ctr">
              <a:buNone/>
              <a:defRPr/>
            </a:lvl7pPr>
            <a:lvl8pPr marL="3200047" indent="0" algn="ctr">
              <a:buNone/>
              <a:defRPr/>
            </a:lvl8pPr>
            <a:lvl9pPr marL="3657199" indent="0" algn="ctr">
              <a:buNone/>
              <a:defRPr/>
            </a:lvl9pPr>
          </a:lstStyle>
          <a:p>
            <a:r>
              <a:rPr lang="en-US" dirty="0"/>
              <a:t>Click to edit Master subtitle style</a:t>
            </a:r>
          </a:p>
        </p:txBody>
      </p:sp>
      <p:sp>
        <p:nvSpPr>
          <p:cNvPr id="4" name="Rectangle 12"/>
          <p:cNvSpPr>
            <a:spLocks noGrp="1" noChangeArrowheads="1"/>
          </p:cNvSpPr>
          <p:nvPr>
            <p:ph type="dt" sz="half" idx="10"/>
          </p:nvPr>
        </p:nvSpPr>
        <p:spPr/>
        <p:txBody>
          <a:bodyPr/>
          <a:lstStyle>
            <a:lvl1pPr>
              <a:defRPr b="1" i="0">
                <a:latin typeface="Arial" panose="020B0604020202020204" pitchFamily="34" charset="0"/>
              </a:defRPr>
            </a:lvl1pPr>
          </a:lstStyle>
          <a:p>
            <a:pPr defTabSz="457150" eaLnBrk="1" fontAlgn="auto" hangingPunct="1">
              <a:spcBef>
                <a:spcPts val="0"/>
              </a:spcBef>
              <a:spcAft>
                <a:spcPts val="0"/>
              </a:spcAft>
              <a:defRPr/>
            </a:pPr>
            <a:endParaRPr lang="en-US" dirty="0"/>
          </a:p>
        </p:txBody>
      </p:sp>
      <p:sp>
        <p:nvSpPr>
          <p:cNvPr id="5" name="Rectangle 13"/>
          <p:cNvSpPr>
            <a:spLocks noGrp="1" noChangeArrowheads="1"/>
          </p:cNvSpPr>
          <p:nvPr>
            <p:ph type="ftr" sz="quarter" idx="11"/>
          </p:nvPr>
        </p:nvSpPr>
        <p:spPr/>
        <p:txBody>
          <a:bodyPr/>
          <a:lstStyle>
            <a:lvl1pPr>
              <a:defRPr b="1" i="0">
                <a:latin typeface="Arial" panose="020B0604020202020204" pitchFamily="34" charset="0"/>
              </a:defRPr>
            </a:lvl1pPr>
          </a:lstStyle>
          <a:p>
            <a:pPr defTabSz="457150" eaLnBrk="1" fontAlgn="auto" hangingPunct="1">
              <a:spcBef>
                <a:spcPts val="0"/>
              </a:spcBef>
              <a:spcAft>
                <a:spcPts val="0"/>
              </a:spcAft>
              <a:defRPr/>
            </a:pPr>
            <a:endParaRPr lang="en-US" dirty="0"/>
          </a:p>
        </p:txBody>
      </p:sp>
      <p:sp>
        <p:nvSpPr>
          <p:cNvPr id="6" name="Rectangle 14"/>
          <p:cNvSpPr>
            <a:spLocks noGrp="1" noChangeArrowheads="1"/>
          </p:cNvSpPr>
          <p:nvPr>
            <p:ph type="sldNum" sz="quarter" idx="12"/>
          </p:nvPr>
        </p:nvSpPr>
        <p:spPr/>
        <p:txBody>
          <a:bodyPr/>
          <a:lstStyle>
            <a:lvl1pPr>
              <a:defRPr b="1" i="0">
                <a:latin typeface="Arial" panose="020B0604020202020204" pitchFamily="34" charset="0"/>
                <a:ea typeface="ＭＳ Ｐゴシック" charset="0"/>
                <a:cs typeface="ＭＳ Ｐゴシック" charset="0"/>
              </a:defRPr>
            </a:lvl1pPr>
          </a:lstStyle>
          <a:p>
            <a:pPr defTabSz="457150" eaLnBrk="1" fontAlgn="auto" hangingPunct="1">
              <a:spcBef>
                <a:spcPts val="0"/>
              </a:spcBef>
              <a:spcAft>
                <a:spcPts val="0"/>
              </a:spcAft>
              <a:defRPr/>
            </a:pPr>
            <a:fld id="{AC0D556E-1B47-E145-B343-9708077C202E}" type="slidenum">
              <a:rPr lang="en-US" smtClean="0"/>
              <a:pPr defTabSz="457150" eaLnBrk="1" fontAlgn="auto" hangingPunct="1">
                <a:spcBef>
                  <a:spcPts val="0"/>
                </a:spcBef>
                <a:spcAft>
                  <a:spcPts val="0"/>
                </a:spcAft>
                <a:defRPr/>
              </a:pPr>
              <a:t>‹#›</a:t>
            </a:fld>
            <a:endParaRPr lang="en-US" dirty="0"/>
          </a:p>
        </p:txBody>
      </p:sp>
    </p:spTree>
    <p:extLst>
      <p:ext uri="{BB962C8B-B14F-4D97-AF65-F5344CB8AC3E}">
        <p14:creationId xmlns:p14="http://schemas.microsoft.com/office/powerpoint/2010/main" val="3905394957"/>
      </p:ext>
    </p:extLst>
  </p:cSld>
  <p:clrMapOvr>
    <a:masterClrMapping/>
  </p:clrMapOvr>
  <p:transition/>
</p:sldLayout>
</file>

<file path=ppt/slideLayouts/slideLayout2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437" y="2130089"/>
            <a:ext cx="7773126" cy="1470289"/>
          </a:xfrm>
        </p:spPr>
        <p:txBody>
          <a:bodyPr/>
          <a:lstStyle>
            <a:lvl1pPr>
              <a:defRPr b="1" i="0">
                <a:latin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991" y="3886163"/>
            <a:ext cx="6400018" cy="1752736"/>
          </a:xfrm>
        </p:spPr>
        <p:txBody>
          <a:bodyPr/>
          <a:lstStyle>
            <a:lvl1pPr marL="0" indent="0" algn="ctr">
              <a:buNone/>
              <a:defRPr b="1" i="0">
                <a:latin typeface="Arial" panose="020B0604020202020204" pitchFamily="34" charset="0"/>
              </a:defRPr>
            </a:lvl1pPr>
            <a:lvl2pPr marL="321311" indent="0" algn="ctr">
              <a:buNone/>
              <a:defRPr/>
            </a:lvl2pPr>
            <a:lvl3pPr marL="642622" indent="0" algn="ctr">
              <a:buNone/>
              <a:defRPr/>
            </a:lvl3pPr>
            <a:lvl4pPr marL="963934" indent="0" algn="ctr">
              <a:buNone/>
              <a:defRPr/>
            </a:lvl4pPr>
            <a:lvl5pPr marL="1285244" indent="0" algn="ctr">
              <a:buNone/>
              <a:defRPr/>
            </a:lvl5pPr>
            <a:lvl6pPr marL="1606558" indent="0" algn="ctr">
              <a:buNone/>
              <a:defRPr/>
            </a:lvl6pPr>
            <a:lvl7pPr marL="1927869" indent="0" algn="ctr">
              <a:buNone/>
              <a:defRPr/>
            </a:lvl7pPr>
            <a:lvl8pPr marL="2249184" indent="0" algn="ctr">
              <a:buNone/>
              <a:defRPr/>
            </a:lvl8pPr>
            <a:lvl9pPr marL="2570489" indent="0" algn="ctr">
              <a:buNone/>
              <a:defRPr/>
            </a:lvl9pPr>
          </a:lstStyle>
          <a:p>
            <a:r>
              <a:rPr lang="en-US" dirty="0"/>
              <a:t>Click to edit Master subtitle style</a:t>
            </a:r>
          </a:p>
        </p:txBody>
      </p:sp>
      <p:sp>
        <p:nvSpPr>
          <p:cNvPr id="4" name="Date Placeholder 3"/>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5" name="Footer Placeholder 4"/>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6" name="Slide Number Placeholder 5"/>
          <p:cNvSpPr>
            <a:spLocks noGrp="1"/>
          </p:cNvSpPr>
          <p:nvPr>
            <p:ph type="sldNum" idx="12"/>
          </p:nvPr>
        </p:nvSpPr>
        <p:spPr/>
        <p:txBody>
          <a:bodyPr/>
          <a:lstStyle>
            <a:lvl1pPr>
              <a:defRPr b="1" i="0">
                <a:latin typeface="Arial" panose="020B0604020202020204" pitchFamily="34" charset="0"/>
              </a:defRPr>
            </a:lvl1pPr>
          </a:lstStyle>
          <a:p>
            <a:fld id="{350C5B3E-9547-D642-9855-28DB1B3896AE}" type="slidenum">
              <a:rPr lang="en-US" smtClean="0"/>
              <a:pPr/>
              <a:t>‹#›</a:t>
            </a:fld>
            <a:endParaRPr lang="en-US" dirty="0"/>
          </a:p>
        </p:txBody>
      </p:sp>
    </p:spTree>
    <p:extLst>
      <p:ext uri="{BB962C8B-B14F-4D97-AF65-F5344CB8AC3E}">
        <p14:creationId xmlns:p14="http://schemas.microsoft.com/office/powerpoint/2010/main" val="1029824707"/>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5" name="Footer Placeholder 4"/>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6" name="Slide Number Placeholder 5"/>
          <p:cNvSpPr>
            <a:spLocks noGrp="1"/>
          </p:cNvSpPr>
          <p:nvPr>
            <p:ph type="sldNum" idx="12"/>
          </p:nvPr>
        </p:nvSpPr>
        <p:spPr/>
        <p:txBody>
          <a:bodyPr/>
          <a:lstStyle>
            <a:lvl1pPr>
              <a:defRPr b="1" i="0">
                <a:latin typeface="Arial" panose="020B0604020202020204" pitchFamily="34" charset="0"/>
              </a:defRPr>
            </a:lvl1pPr>
          </a:lstStyle>
          <a:p>
            <a:fld id="{F60E381B-319F-DC4E-89C6-E33F56842455}" type="slidenum">
              <a:rPr lang="en-US" smtClean="0"/>
              <a:pPr/>
              <a:t>‹#›</a:t>
            </a:fld>
            <a:endParaRPr lang="en-US" dirty="0"/>
          </a:p>
        </p:txBody>
      </p:sp>
    </p:spTree>
    <p:extLst>
      <p:ext uri="{BB962C8B-B14F-4D97-AF65-F5344CB8AC3E}">
        <p14:creationId xmlns:p14="http://schemas.microsoft.com/office/powerpoint/2010/main" val="4218794976"/>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289" y="4406414"/>
            <a:ext cx="7772009" cy="1363115"/>
          </a:xfrm>
        </p:spPr>
        <p:txBody>
          <a:bodyPr anchor="t"/>
          <a:lstStyle>
            <a:lvl1pPr algn="l">
              <a:defRPr sz="2800" b="1" i="0" cap="all">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289" y="2907086"/>
            <a:ext cx="7772009" cy="1499316"/>
          </a:xfrm>
        </p:spPr>
        <p:txBody>
          <a:bodyPr anchor="b"/>
          <a:lstStyle>
            <a:lvl1pPr marL="0" indent="0">
              <a:buNone/>
              <a:defRPr sz="1400" b="1" i="0">
                <a:latin typeface="Arial" panose="020B0604020202020204" pitchFamily="34" charset="0"/>
              </a:defRPr>
            </a:lvl1pPr>
            <a:lvl2pPr marL="321311" indent="0">
              <a:buNone/>
              <a:defRPr sz="1300"/>
            </a:lvl2pPr>
            <a:lvl3pPr marL="642622" indent="0">
              <a:buNone/>
              <a:defRPr sz="1100"/>
            </a:lvl3pPr>
            <a:lvl4pPr marL="963934" indent="0">
              <a:buNone/>
              <a:defRPr sz="1000"/>
            </a:lvl4pPr>
            <a:lvl5pPr marL="1285244" indent="0">
              <a:buNone/>
              <a:defRPr sz="1000"/>
            </a:lvl5pPr>
            <a:lvl6pPr marL="1606558" indent="0">
              <a:buNone/>
              <a:defRPr sz="1000"/>
            </a:lvl6pPr>
            <a:lvl7pPr marL="1927869" indent="0">
              <a:buNone/>
              <a:defRPr sz="1000"/>
            </a:lvl7pPr>
            <a:lvl8pPr marL="2249184" indent="0">
              <a:buNone/>
              <a:defRPr sz="1000"/>
            </a:lvl8pPr>
            <a:lvl9pPr marL="2570489" indent="0">
              <a:buNone/>
              <a:defRPr sz="1000"/>
            </a:lvl9pPr>
          </a:lstStyle>
          <a:p>
            <a:pPr lvl="0"/>
            <a:r>
              <a:rPr lang="en-US" dirty="0"/>
              <a:t>Click to edit Master text styles</a:t>
            </a:r>
          </a:p>
        </p:txBody>
      </p:sp>
      <p:sp>
        <p:nvSpPr>
          <p:cNvPr id="4" name="Date Placeholder 3"/>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5" name="Footer Placeholder 4"/>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6" name="Slide Number Placeholder 5"/>
          <p:cNvSpPr>
            <a:spLocks noGrp="1"/>
          </p:cNvSpPr>
          <p:nvPr>
            <p:ph type="sldNum" idx="12"/>
          </p:nvPr>
        </p:nvSpPr>
        <p:spPr/>
        <p:txBody>
          <a:bodyPr/>
          <a:lstStyle>
            <a:lvl1pPr>
              <a:defRPr b="1" i="0">
                <a:latin typeface="Arial" panose="020B0604020202020204" pitchFamily="34" charset="0"/>
              </a:defRPr>
            </a:lvl1pPr>
          </a:lstStyle>
          <a:p>
            <a:fld id="{3A5A218F-849F-8A4C-B7AC-53F4AE69ACB7}" type="slidenum">
              <a:rPr lang="en-US" smtClean="0"/>
              <a:pPr/>
              <a:t>‹#›</a:t>
            </a:fld>
            <a:endParaRPr lang="en-US" dirty="0"/>
          </a:p>
        </p:txBody>
      </p:sp>
    </p:spTree>
    <p:extLst>
      <p:ext uri="{BB962C8B-B14F-4D97-AF65-F5344CB8AC3E}">
        <p14:creationId xmlns:p14="http://schemas.microsoft.com/office/powerpoint/2010/main" val="3782489365"/>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321520" y="1125336"/>
            <a:ext cx="2838871" cy="3181719"/>
          </a:xfrm>
        </p:spPr>
        <p:txBody>
          <a:bodyPr/>
          <a:lstStyle>
            <a:lvl1pPr>
              <a:defRPr sz="2000" b="1" i="0">
                <a:latin typeface="Arial" panose="020B0604020202020204" pitchFamily="34" charset="0"/>
              </a:defRPr>
            </a:lvl1pPr>
            <a:lvl2pPr>
              <a:defRPr sz="1700" b="1" i="0">
                <a:latin typeface="Arial" panose="020B0604020202020204" pitchFamily="34" charset="0"/>
              </a:defRPr>
            </a:lvl2pPr>
            <a:lvl3pPr>
              <a:defRPr sz="1400" b="1" i="0">
                <a:latin typeface="Arial" panose="020B0604020202020204" pitchFamily="34" charset="0"/>
              </a:defRPr>
            </a:lvl3pPr>
            <a:lvl4pPr>
              <a:defRPr sz="1300" b="1" i="0">
                <a:latin typeface="Arial" panose="020B0604020202020204" pitchFamily="34" charset="0"/>
              </a:defRPr>
            </a:lvl4pPr>
            <a:lvl5pPr>
              <a:defRPr sz="1300" b="1" i="0">
                <a:latin typeface="Arial" panose="020B0604020202020204" pitchFamily="34" charset="0"/>
              </a:defRPr>
            </a:lvl5pPr>
            <a:lvl6pPr>
              <a:defRPr sz="1300"/>
            </a:lvl6pPr>
            <a:lvl7pPr>
              <a:defRPr sz="1300"/>
            </a:lvl7pPr>
            <a:lvl8pPr>
              <a:defRPr sz="1300"/>
            </a:lvl8pPr>
            <a:lvl9pPr>
              <a:defRPr sz="13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3267549" y="1125336"/>
            <a:ext cx="2839987" cy="3181719"/>
          </a:xfrm>
        </p:spPr>
        <p:txBody>
          <a:bodyPr/>
          <a:lstStyle>
            <a:lvl1pPr>
              <a:defRPr sz="2000" b="1" i="0">
                <a:latin typeface="Arial" panose="020B0604020202020204" pitchFamily="34" charset="0"/>
              </a:defRPr>
            </a:lvl1pPr>
            <a:lvl2pPr>
              <a:defRPr sz="1700" b="1" i="0">
                <a:latin typeface="Arial" panose="020B0604020202020204" pitchFamily="34" charset="0"/>
              </a:defRPr>
            </a:lvl2pPr>
            <a:lvl3pPr>
              <a:defRPr sz="1400" b="1" i="0">
                <a:latin typeface="Arial" panose="020B0604020202020204" pitchFamily="34" charset="0"/>
              </a:defRPr>
            </a:lvl3pPr>
            <a:lvl4pPr>
              <a:defRPr sz="1300" b="1" i="0">
                <a:latin typeface="Arial" panose="020B0604020202020204" pitchFamily="34" charset="0"/>
              </a:defRPr>
            </a:lvl4pPr>
            <a:lvl5pPr>
              <a:defRPr sz="1300" b="1" i="0">
                <a:latin typeface="Arial" panose="020B0604020202020204" pitchFamily="34" charset="0"/>
              </a:defRPr>
            </a:lvl5pPr>
            <a:lvl6pPr>
              <a:defRPr sz="1300"/>
            </a:lvl6pPr>
            <a:lvl7pPr>
              <a:defRPr sz="1300"/>
            </a:lvl7pPr>
            <a:lvl8pPr>
              <a:defRPr sz="1300"/>
            </a:lvl8pPr>
            <a:lvl9pPr>
              <a:defRPr sz="13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6" name="Footer Placeholder 5"/>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7" name="Slide Number Placeholder 6"/>
          <p:cNvSpPr>
            <a:spLocks noGrp="1"/>
          </p:cNvSpPr>
          <p:nvPr>
            <p:ph type="sldNum" idx="12"/>
          </p:nvPr>
        </p:nvSpPr>
        <p:spPr/>
        <p:txBody>
          <a:bodyPr/>
          <a:lstStyle>
            <a:lvl1pPr>
              <a:defRPr b="1" i="0">
                <a:latin typeface="Arial" panose="020B0604020202020204" pitchFamily="34" charset="0"/>
              </a:defRPr>
            </a:lvl1pPr>
          </a:lstStyle>
          <a:p>
            <a:fld id="{977AE0B1-5D10-294D-B1E9-EA9AFEBE2382}" type="slidenum">
              <a:rPr lang="en-US" smtClean="0"/>
              <a:pPr/>
              <a:t>‹#›</a:t>
            </a:fld>
            <a:endParaRPr lang="en-US" dirty="0"/>
          </a:p>
        </p:txBody>
      </p:sp>
    </p:spTree>
    <p:extLst>
      <p:ext uri="{BB962C8B-B14F-4D97-AF65-F5344CB8AC3E}">
        <p14:creationId xmlns:p14="http://schemas.microsoft.com/office/powerpoint/2010/main" val="3026636577"/>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715" y="274633"/>
            <a:ext cx="8228595" cy="1143186"/>
          </a:xfrm>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715" y="1535040"/>
            <a:ext cx="4040061" cy="639693"/>
          </a:xfrm>
        </p:spPr>
        <p:txBody>
          <a:bodyPr anchor="b"/>
          <a:lstStyle>
            <a:lvl1pPr marL="0" indent="0">
              <a:buNone/>
              <a:defRPr sz="1700" b="1" i="0">
                <a:latin typeface="Arial" panose="020B0604020202020204" pitchFamily="34" charset="0"/>
              </a:defRPr>
            </a:lvl1pPr>
            <a:lvl2pPr marL="321311" indent="0">
              <a:buNone/>
              <a:defRPr sz="1400" b="1"/>
            </a:lvl2pPr>
            <a:lvl3pPr marL="642622" indent="0">
              <a:buNone/>
              <a:defRPr sz="1300" b="1"/>
            </a:lvl3pPr>
            <a:lvl4pPr marL="963934" indent="0">
              <a:buNone/>
              <a:defRPr sz="1100" b="1"/>
            </a:lvl4pPr>
            <a:lvl5pPr marL="1285244" indent="0">
              <a:buNone/>
              <a:defRPr sz="1100" b="1"/>
            </a:lvl5pPr>
            <a:lvl6pPr marL="1606558" indent="0">
              <a:buNone/>
              <a:defRPr sz="1100" b="1"/>
            </a:lvl6pPr>
            <a:lvl7pPr marL="1927869" indent="0">
              <a:buNone/>
              <a:defRPr sz="1100" b="1"/>
            </a:lvl7pPr>
            <a:lvl8pPr marL="2249184" indent="0">
              <a:buNone/>
              <a:defRPr sz="1100" b="1"/>
            </a:lvl8pPr>
            <a:lvl9pPr marL="2570489" indent="0">
              <a:buNone/>
              <a:defRPr sz="1100" b="1"/>
            </a:lvl9pPr>
          </a:lstStyle>
          <a:p>
            <a:pPr lvl="0"/>
            <a:r>
              <a:rPr lang="en-US" dirty="0"/>
              <a:t>Click to edit Master text styles</a:t>
            </a:r>
          </a:p>
        </p:txBody>
      </p:sp>
      <p:sp>
        <p:nvSpPr>
          <p:cNvPr id="4" name="Content Placeholder 3"/>
          <p:cNvSpPr>
            <a:spLocks noGrp="1"/>
          </p:cNvSpPr>
          <p:nvPr>
            <p:ph sz="half" idx="2"/>
          </p:nvPr>
        </p:nvSpPr>
        <p:spPr>
          <a:xfrm>
            <a:off x="457715" y="2174734"/>
            <a:ext cx="4040061" cy="3950914"/>
          </a:xfrm>
        </p:spPr>
        <p:txBody>
          <a:bodyPr/>
          <a:lstStyle>
            <a:lvl1pPr>
              <a:defRPr sz="1700" b="1" i="0">
                <a:latin typeface="Arial" panose="020B0604020202020204" pitchFamily="34" charset="0"/>
              </a:defRPr>
            </a:lvl1pPr>
            <a:lvl2pPr>
              <a:defRPr sz="1400" b="1" i="0">
                <a:latin typeface="Arial" panose="020B0604020202020204" pitchFamily="34" charset="0"/>
              </a:defRPr>
            </a:lvl2pPr>
            <a:lvl3pPr>
              <a:defRPr sz="1300" b="1" i="0">
                <a:latin typeface="Arial" panose="020B0604020202020204" pitchFamily="34" charset="0"/>
              </a:defRPr>
            </a:lvl3pPr>
            <a:lvl4pPr>
              <a:defRPr sz="1100" b="1" i="0">
                <a:latin typeface="Arial" panose="020B0604020202020204" pitchFamily="34" charset="0"/>
              </a:defRPr>
            </a:lvl4pPr>
            <a:lvl5pPr>
              <a:defRPr sz="1100" b="1" i="0">
                <a:latin typeface="Arial" panose="020B0604020202020204" pitchFamily="34" charset="0"/>
              </a:defRPr>
            </a:lvl5pPr>
            <a:lvl6pPr>
              <a:defRPr sz="1100"/>
            </a:lvl6pPr>
            <a:lvl7pPr>
              <a:defRPr sz="1100"/>
            </a:lvl7pPr>
            <a:lvl8pPr>
              <a:defRPr sz="1100"/>
            </a:lvl8pPr>
            <a:lvl9pPr>
              <a:defRPr sz="11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121" y="1535040"/>
            <a:ext cx="4041177" cy="639693"/>
          </a:xfrm>
        </p:spPr>
        <p:txBody>
          <a:bodyPr anchor="b"/>
          <a:lstStyle>
            <a:lvl1pPr marL="0" indent="0">
              <a:buNone/>
              <a:defRPr sz="1700" b="1" i="0">
                <a:latin typeface="Arial" panose="020B0604020202020204" pitchFamily="34" charset="0"/>
              </a:defRPr>
            </a:lvl1pPr>
            <a:lvl2pPr marL="321311" indent="0">
              <a:buNone/>
              <a:defRPr sz="1400" b="1"/>
            </a:lvl2pPr>
            <a:lvl3pPr marL="642622" indent="0">
              <a:buNone/>
              <a:defRPr sz="1300" b="1"/>
            </a:lvl3pPr>
            <a:lvl4pPr marL="963934" indent="0">
              <a:buNone/>
              <a:defRPr sz="1100" b="1"/>
            </a:lvl4pPr>
            <a:lvl5pPr marL="1285244" indent="0">
              <a:buNone/>
              <a:defRPr sz="1100" b="1"/>
            </a:lvl5pPr>
            <a:lvl6pPr marL="1606558" indent="0">
              <a:buNone/>
              <a:defRPr sz="1100" b="1"/>
            </a:lvl6pPr>
            <a:lvl7pPr marL="1927869" indent="0">
              <a:buNone/>
              <a:defRPr sz="1100" b="1"/>
            </a:lvl7pPr>
            <a:lvl8pPr marL="2249184" indent="0">
              <a:buNone/>
              <a:defRPr sz="1100" b="1"/>
            </a:lvl8pPr>
            <a:lvl9pPr marL="2570489" indent="0">
              <a:buNone/>
              <a:defRPr sz="1100" b="1"/>
            </a:lvl9pPr>
          </a:lstStyle>
          <a:p>
            <a:pPr lvl="0"/>
            <a:r>
              <a:rPr lang="en-US" dirty="0"/>
              <a:t>Click to edit Master text styles</a:t>
            </a:r>
          </a:p>
        </p:txBody>
      </p:sp>
      <p:sp>
        <p:nvSpPr>
          <p:cNvPr id="6" name="Content Placeholder 5"/>
          <p:cNvSpPr>
            <a:spLocks noGrp="1"/>
          </p:cNvSpPr>
          <p:nvPr>
            <p:ph sz="quarter" idx="4"/>
          </p:nvPr>
        </p:nvSpPr>
        <p:spPr>
          <a:xfrm>
            <a:off x="4645121" y="2174734"/>
            <a:ext cx="4041177" cy="3950914"/>
          </a:xfrm>
        </p:spPr>
        <p:txBody>
          <a:bodyPr/>
          <a:lstStyle>
            <a:lvl1pPr>
              <a:defRPr sz="1700" b="1" i="0">
                <a:latin typeface="Arial" panose="020B0604020202020204" pitchFamily="34" charset="0"/>
              </a:defRPr>
            </a:lvl1pPr>
            <a:lvl2pPr>
              <a:defRPr sz="1400" b="1" i="0">
                <a:latin typeface="Arial" panose="020B0604020202020204" pitchFamily="34" charset="0"/>
              </a:defRPr>
            </a:lvl2pPr>
            <a:lvl3pPr>
              <a:defRPr sz="1300" b="1" i="0">
                <a:latin typeface="Arial" panose="020B0604020202020204" pitchFamily="34" charset="0"/>
              </a:defRPr>
            </a:lvl3pPr>
            <a:lvl4pPr>
              <a:defRPr sz="1100" b="1" i="0">
                <a:latin typeface="Arial" panose="020B0604020202020204" pitchFamily="34" charset="0"/>
              </a:defRPr>
            </a:lvl4pPr>
            <a:lvl5pPr>
              <a:defRPr sz="1100" b="1" i="0">
                <a:latin typeface="Arial" panose="020B0604020202020204" pitchFamily="34" charset="0"/>
              </a:defRPr>
            </a:lvl5pPr>
            <a:lvl6pPr>
              <a:defRPr sz="1100"/>
            </a:lvl6pPr>
            <a:lvl7pPr>
              <a:defRPr sz="1100"/>
            </a:lvl7pPr>
            <a:lvl8pPr>
              <a:defRPr sz="1100"/>
            </a:lvl8pPr>
            <a:lvl9pPr>
              <a:defRPr sz="11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8" name="Footer Placeholder 7"/>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9" name="Slide Number Placeholder 8"/>
          <p:cNvSpPr>
            <a:spLocks noGrp="1"/>
          </p:cNvSpPr>
          <p:nvPr>
            <p:ph type="sldNum" idx="12"/>
          </p:nvPr>
        </p:nvSpPr>
        <p:spPr/>
        <p:txBody>
          <a:bodyPr/>
          <a:lstStyle>
            <a:lvl1pPr>
              <a:defRPr b="1" i="0">
                <a:latin typeface="Arial" panose="020B0604020202020204" pitchFamily="34" charset="0"/>
              </a:defRPr>
            </a:lvl1pPr>
          </a:lstStyle>
          <a:p>
            <a:fld id="{0CA6B0D9-2619-3C45-B8CA-706F3EF4821C}" type="slidenum">
              <a:rPr lang="en-US" smtClean="0"/>
              <a:pPr/>
              <a:t>‹#›</a:t>
            </a:fld>
            <a:endParaRPr lang="en-US" dirty="0"/>
          </a:p>
        </p:txBody>
      </p:sp>
    </p:spTree>
    <p:extLst>
      <p:ext uri="{BB962C8B-B14F-4D97-AF65-F5344CB8AC3E}">
        <p14:creationId xmlns:p14="http://schemas.microsoft.com/office/powerpoint/2010/main" val="1347626115"/>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Date Placeholder 2"/>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4" name="Footer Placeholder 3"/>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5" name="Slide Number Placeholder 4"/>
          <p:cNvSpPr>
            <a:spLocks noGrp="1"/>
          </p:cNvSpPr>
          <p:nvPr>
            <p:ph type="sldNum" idx="12"/>
          </p:nvPr>
        </p:nvSpPr>
        <p:spPr/>
        <p:txBody>
          <a:bodyPr/>
          <a:lstStyle>
            <a:lvl1pPr>
              <a:defRPr b="1" i="0">
                <a:latin typeface="Arial" panose="020B0604020202020204" pitchFamily="34" charset="0"/>
              </a:defRPr>
            </a:lvl1pPr>
          </a:lstStyle>
          <a:p>
            <a:fld id="{AF545251-EC3C-D649-B2BD-863F121F397A}" type="slidenum">
              <a:rPr lang="en-US" smtClean="0"/>
              <a:pPr/>
              <a:t>‹#›</a:t>
            </a:fld>
            <a:endParaRPr lang="en-US" dirty="0"/>
          </a:p>
        </p:txBody>
      </p:sp>
    </p:spTree>
    <p:extLst>
      <p:ext uri="{BB962C8B-B14F-4D97-AF65-F5344CB8AC3E}">
        <p14:creationId xmlns:p14="http://schemas.microsoft.com/office/powerpoint/2010/main" val="545909995"/>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3" name="Footer Placeholder 2"/>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4" name="Slide Number Placeholder 3"/>
          <p:cNvSpPr>
            <a:spLocks noGrp="1"/>
          </p:cNvSpPr>
          <p:nvPr>
            <p:ph type="sldNum" idx="12"/>
          </p:nvPr>
        </p:nvSpPr>
        <p:spPr/>
        <p:txBody>
          <a:bodyPr/>
          <a:lstStyle>
            <a:lvl1pPr>
              <a:defRPr b="1" i="0">
                <a:latin typeface="Arial" panose="020B0604020202020204" pitchFamily="34" charset="0"/>
              </a:defRPr>
            </a:lvl1pPr>
          </a:lstStyle>
          <a:p>
            <a:fld id="{3DADEDDB-E0F2-294F-9627-6F85CBA1D62D}" type="slidenum">
              <a:rPr lang="en-US" smtClean="0"/>
              <a:pPr/>
              <a:t>‹#›</a:t>
            </a:fld>
            <a:endParaRPr lang="en-US" dirty="0"/>
          </a:p>
        </p:txBody>
      </p:sp>
    </p:spTree>
    <p:extLst>
      <p:ext uri="{BB962C8B-B14F-4D97-AF65-F5344CB8AC3E}">
        <p14:creationId xmlns:p14="http://schemas.microsoft.com/office/powerpoint/2010/main" val="627339708"/>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715" y="273517"/>
            <a:ext cx="3007439" cy="1161048"/>
          </a:xfrm>
        </p:spPr>
        <p:txBody>
          <a:bodyPr anchor="b"/>
          <a:lstStyle>
            <a:lvl1pPr algn="l">
              <a:defRPr sz="1400"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4545" y="273518"/>
            <a:ext cx="5111754" cy="5852130"/>
          </a:xfrm>
        </p:spPr>
        <p:txBody>
          <a:bodyPr/>
          <a:lstStyle>
            <a:lvl1pPr>
              <a:defRPr sz="2300" b="1" i="0">
                <a:latin typeface="Arial" panose="020B0604020202020204" pitchFamily="34" charset="0"/>
              </a:defRPr>
            </a:lvl1pPr>
            <a:lvl2pPr>
              <a:defRPr sz="2000" b="1" i="0">
                <a:latin typeface="Arial" panose="020B0604020202020204" pitchFamily="34" charset="0"/>
              </a:defRPr>
            </a:lvl2pPr>
            <a:lvl3pPr>
              <a:defRPr sz="1700" b="1" i="0">
                <a:latin typeface="Arial" panose="020B0604020202020204" pitchFamily="34" charset="0"/>
              </a:defRPr>
            </a:lvl3pPr>
            <a:lvl4pPr>
              <a:defRPr sz="1400" b="1" i="0">
                <a:latin typeface="Arial" panose="020B0604020202020204" pitchFamily="34" charset="0"/>
              </a:defRPr>
            </a:lvl4pPr>
            <a:lvl5pPr>
              <a:defRPr sz="1400" b="1" i="0">
                <a:latin typeface="Arial" panose="020B0604020202020204" pitchFamily="34" charset="0"/>
              </a:defRPr>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715" y="1434565"/>
            <a:ext cx="3007439" cy="4691082"/>
          </a:xfrm>
        </p:spPr>
        <p:txBody>
          <a:bodyPr/>
          <a:lstStyle>
            <a:lvl1pPr marL="0" indent="0">
              <a:buNone/>
              <a:defRPr sz="1000" b="1" i="0">
                <a:latin typeface="Arial" panose="020B0604020202020204" pitchFamily="34" charset="0"/>
              </a:defRPr>
            </a:lvl1pPr>
            <a:lvl2pPr marL="321311" indent="0">
              <a:buNone/>
              <a:defRPr sz="800"/>
            </a:lvl2pPr>
            <a:lvl3pPr marL="642622" indent="0">
              <a:buNone/>
              <a:defRPr sz="700"/>
            </a:lvl3pPr>
            <a:lvl4pPr marL="963934" indent="0">
              <a:buNone/>
              <a:defRPr sz="600"/>
            </a:lvl4pPr>
            <a:lvl5pPr marL="1285244" indent="0">
              <a:buNone/>
              <a:defRPr sz="600"/>
            </a:lvl5pPr>
            <a:lvl6pPr marL="1606558" indent="0">
              <a:buNone/>
              <a:defRPr sz="600"/>
            </a:lvl6pPr>
            <a:lvl7pPr marL="1927869" indent="0">
              <a:buNone/>
              <a:defRPr sz="600"/>
            </a:lvl7pPr>
            <a:lvl8pPr marL="2249184" indent="0">
              <a:buNone/>
              <a:defRPr sz="600"/>
            </a:lvl8pPr>
            <a:lvl9pPr marL="2570489" indent="0">
              <a:buNone/>
              <a:defRPr sz="600"/>
            </a:lvl9pPr>
          </a:lstStyle>
          <a:p>
            <a:pPr lvl="0"/>
            <a:r>
              <a:rPr lang="en-US" dirty="0"/>
              <a:t>Click to edit Master text styles</a:t>
            </a:r>
          </a:p>
        </p:txBody>
      </p:sp>
      <p:sp>
        <p:nvSpPr>
          <p:cNvPr id="5" name="Date Placeholder 4"/>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6" name="Footer Placeholder 5"/>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7" name="Slide Number Placeholder 6"/>
          <p:cNvSpPr>
            <a:spLocks noGrp="1"/>
          </p:cNvSpPr>
          <p:nvPr>
            <p:ph type="sldNum" idx="12"/>
          </p:nvPr>
        </p:nvSpPr>
        <p:spPr/>
        <p:txBody>
          <a:bodyPr/>
          <a:lstStyle>
            <a:lvl1pPr>
              <a:defRPr b="1" i="0">
                <a:latin typeface="Arial" panose="020B0604020202020204" pitchFamily="34" charset="0"/>
              </a:defRPr>
            </a:lvl1pPr>
          </a:lstStyle>
          <a:p>
            <a:fld id="{7081DBFA-4B68-6A42-A7E2-0F2A80FD334F}" type="slidenum">
              <a:rPr lang="en-US" smtClean="0"/>
              <a:pPr/>
              <a:t>‹#›</a:t>
            </a:fld>
            <a:endParaRPr lang="en-US" dirty="0"/>
          </a:p>
        </p:txBody>
      </p:sp>
    </p:spTree>
    <p:extLst>
      <p:ext uri="{BB962C8B-B14F-4D97-AF65-F5344CB8AC3E}">
        <p14:creationId xmlns:p14="http://schemas.microsoft.com/office/powerpoint/2010/main" val="2646422767"/>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1738" y="4800500"/>
            <a:ext cx="5486846" cy="567127"/>
          </a:xfrm>
        </p:spPr>
        <p:txBody>
          <a:bodyPr anchor="b"/>
          <a:lstStyle>
            <a:lvl1pPr algn="l">
              <a:defRPr sz="1400" b="1" i="0">
                <a:latin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1738" y="612912"/>
            <a:ext cx="5486846" cy="4115023"/>
          </a:xfrm>
        </p:spPr>
        <p:txBody>
          <a:bodyPr/>
          <a:lstStyle>
            <a:lvl1pPr marL="0" indent="0">
              <a:buNone/>
              <a:defRPr sz="2300" b="1" i="0">
                <a:latin typeface="Arial" panose="020B0604020202020204" pitchFamily="34" charset="0"/>
              </a:defRPr>
            </a:lvl1pPr>
            <a:lvl2pPr marL="321311" indent="0">
              <a:buNone/>
              <a:defRPr sz="2000"/>
            </a:lvl2pPr>
            <a:lvl3pPr marL="642622" indent="0">
              <a:buNone/>
              <a:defRPr sz="1700"/>
            </a:lvl3pPr>
            <a:lvl4pPr marL="963934" indent="0">
              <a:buNone/>
              <a:defRPr sz="1400"/>
            </a:lvl4pPr>
            <a:lvl5pPr marL="1285244" indent="0">
              <a:buNone/>
              <a:defRPr sz="1400"/>
            </a:lvl5pPr>
            <a:lvl6pPr marL="1606558" indent="0">
              <a:buNone/>
              <a:defRPr sz="1400"/>
            </a:lvl6pPr>
            <a:lvl7pPr marL="1927869" indent="0">
              <a:buNone/>
              <a:defRPr sz="1400"/>
            </a:lvl7pPr>
            <a:lvl8pPr marL="2249184" indent="0">
              <a:buNone/>
              <a:defRPr sz="1400"/>
            </a:lvl8pPr>
            <a:lvl9pPr marL="2570489" indent="0">
              <a:buNone/>
              <a:defRPr sz="1400"/>
            </a:lvl9pPr>
          </a:lstStyle>
          <a:p>
            <a:endParaRPr lang="en-US" dirty="0"/>
          </a:p>
        </p:txBody>
      </p:sp>
      <p:sp>
        <p:nvSpPr>
          <p:cNvPr id="4" name="Text Placeholder 3"/>
          <p:cNvSpPr>
            <a:spLocks noGrp="1"/>
          </p:cNvSpPr>
          <p:nvPr>
            <p:ph type="body" sz="half" idx="2"/>
          </p:nvPr>
        </p:nvSpPr>
        <p:spPr>
          <a:xfrm>
            <a:off x="1791738" y="5367628"/>
            <a:ext cx="5486846" cy="804919"/>
          </a:xfrm>
        </p:spPr>
        <p:txBody>
          <a:bodyPr/>
          <a:lstStyle>
            <a:lvl1pPr marL="0" indent="0">
              <a:buNone/>
              <a:defRPr sz="1000" b="1" i="0">
                <a:latin typeface="Arial" panose="020B0604020202020204" pitchFamily="34" charset="0"/>
              </a:defRPr>
            </a:lvl1pPr>
            <a:lvl2pPr marL="321311" indent="0">
              <a:buNone/>
              <a:defRPr sz="800"/>
            </a:lvl2pPr>
            <a:lvl3pPr marL="642622" indent="0">
              <a:buNone/>
              <a:defRPr sz="700"/>
            </a:lvl3pPr>
            <a:lvl4pPr marL="963934" indent="0">
              <a:buNone/>
              <a:defRPr sz="600"/>
            </a:lvl4pPr>
            <a:lvl5pPr marL="1285244" indent="0">
              <a:buNone/>
              <a:defRPr sz="600"/>
            </a:lvl5pPr>
            <a:lvl6pPr marL="1606558" indent="0">
              <a:buNone/>
              <a:defRPr sz="600"/>
            </a:lvl6pPr>
            <a:lvl7pPr marL="1927869" indent="0">
              <a:buNone/>
              <a:defRPr sz="600"/>
            </a:lvl7pPr>
            <a:lvl8pPr marL="2249184" indent="0">
              <a:buNone/>
              <a:defRPr sz="600"/>
            </a:lvl8pPr>
            <a:lvl9pPr marL="2570489" indent="0">
              <a:buNone/>
              <a:defRPr sz="600"/>
            </a:lvl9pPr>
          </a:lstStyle>
          <a:p>
            <a:pPr lvl="0"/>
            <a:r>
              <a:rPr lang="en-US" dirty="0"/>
              <a:t>Click to edit Master text styles</a:t>
            </a:r>
          </a:p>
        </p:txBody>
      </p:sp>
      <p:sp>
        <p:nvSpPr>
          <p:cNvPr id="5" name="Date Placeholder 4"/>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6" name="Footer Placeholder 5"/>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7" name="Slide Number Placeholder 6"/>
          <p:cNvSpPr>
            <a:spLocks noGrp="1"/>
          </p:cNvSpPr>
          <p:nvPr>
            <p:ph type="sldNum" idx="12"/>
          </p:nvPr>
        </p:nvSpPr>
        <p:spPr/>
        <p:txBody>
          <a:bodyPr/>
          <a:lstStyle>
            <a:lvl1pPr>
              <a:defRPr b="1" i="0">
                <a:latin typeface="Arial" panose="020B0604020202020204" pitchFamily="34" charset="0"/>
              </a:defRPr>
            </a:lvl1pPr>
          </a:lstStyle>
          <a:p>
            <a:fld id="{4B3B1424-6478-AB4C-80DB-D828B3C73F48}" type="slidenum">
              <a:rPr lang="en-US" smtClean="0"/>
              <a:pPr/>
              <a:t>‹#›</a:t>
            </a:fld>
            <a:endParaRPr lang="en-US" dirty="0"/>
          </a:p>
        </p:txBody>
      </p:sp>
    </p:spTree>
    <p:extLst>
      <p:ext uri="{BB962C8B-B14F-4D97-AF65-F5344CB8AC3E}">
        <p14:creationId xmlns:p14="http://schemas.microsoft.com/office/powerpoint/2010/main" val="3833399680"/>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5" name="Footer Placeholder 4"/>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6" name="Slide Number Placeholder 5"/>
          <p:cNvSpPr>
            <a:spLocks noGrp="1"/>
          </p:cNvSpPr>
          <p:nvPr>
            <p:ph type="sldNum" idx="12"/>
          </p:nvPr>
        </p:nvSpPr>
        <p:spPr/>
        <p:txBody>
          <a:bodyPr/>
          <a:lstStyle>
            <a:lvl1pPr>
              <a:defRPr b="1" i="0">
                <a:latin typeface="Arial" panose="020B0604020202020204" pitchFamily="34" charset="0"/>
              </a:defRPr>
            </a:lvl1pPr>
          </a:lstStyle>
          <a:p>
            <a:fld id="{74B51CC8-F77A-6B4D-8CE3-C59CD6B9C722}" type="slidenum">
              <a:rPr lang="en-US" smtClean="0"/>
              <a:pPr/>
              <a:t>‹#›</a:t>
            </a:fld>
            <a:endParaRPr lang="en-US" dirty="0"/>
          </a:p>
        </p:txBody>
      </p:sp>
    </p:spTree>
    <p:extLst>
      <p:ext uri="{BB962C8B-B14F-4D97-AF65-F5344CB8AC3E}">
        <p14:creationId xmlns:p14="http://schemas.microsoft.com/office/powerpoint/2010/main" val="3089555382"/>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661866" y="193137"/>
            <a:ext cx="1445670" cy="4113906"/>
          </a:xfrm>
        </p:spPr>
        <p:txBody>
          <a:bodyPr vert="eaVert"/>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321508" y="193137"/>
            <a:ext cx="4233188" cy="4113906"/>
          </a:xfr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idx="10"/>
          </p:nvPr>
        </p:nvSpPr>
        <p:spPr/>
        <p:txBody>
          <a:bodyPr/>
          <a:lstStyle>
            <a:lvl1pPr>
              <a:defRPr b="1" i="0">
                <a:latin typeface="Arial" panose="020B0604020202020204" pitchFamily="34" charset="0"/>
              </a:defRPr>
            </a:lvl1pPr>
          </a:lstStyle>
          <a:p>
            <a:endParaRPr lang="en-US" dirty="0"/>
          </a:p>
        </p:txBody>
      </p:sp>
      <p:sp>
        <p:nvSpPr>
          <p:cNvPr id="5" name="Footer Placeholder 4"/>
          <p:cNvSpPr>
            <a:spLocks noGrp="1"/>
          </p:cNvSpPr>
          <p:nvPr>
            <p:ph type="ftr" idx="11"/>
          </p:nvPr>
        </p:nvSpPr>
        <p:spPr/>
        <p:txBody>
          <a:bodyPr/>
          <a:lstStyle>
            <a:lvl1pPr>
              <a:defRPr b="1" i="0">
                <a:latin typeface="Arial" panose="020B0604020202020204" pitchFamily="34" charset="0"/>
              </a:defRPr>
            </a:lvl1pPr>
          </a:lstStyle>
          <a:p>
            <a:endParaRPr lang="en-US" dirty="0"/>
          </a:p>
        </p:txBody>
      </p:sp>
      <p:sp>
        <p:nvSpPr>
          <p:cNvPr id="6" name="Slide Number Placeholder 5"/>
          <p:cNvSpPr>
            <a:spLocks noGrp="1"/>
          </p:cNvSpPr>
          <p:nvPr>
            <p:ph type="sldNum" idx="12"/>
          </p:nvPr>
        </p:nvSpPr>
        <p:spPr/>
        <p:txBody>
          <a:bodyPr/>
          <a:lstStyle>
            <a:lvl1pPr>
              <a:defRPr b="1" i="0">
                <a:latin typeface="Arial" panose="020B0604020202020204" pitchFamily="34" charset="0"/>
              </a:defRPr>
            </a:lvl1pPr>
          </a:lstStyle>
          <a:p>
            <a:fld id="{D7E75C74-4659-854B-A7BA-B572B868C92A}" type="slidenum">
              <a:rPr lang="en-US" smtClean="0"/>
              <a:pPr/>
              <a:t>‹#›</a:t>
            </a:fld>
            <a:endParaRPr lang="en-US" dirty="0"/>
          </a:p>
        </p:txBody>
      </p:sp>
    </p:spTree>
    <p:extLst>
      <p:ext uri="{BB962C8B-B14F-4D97-AF65-F5344CB8AC3E}">
        <p14:creationId xmlns:p14="http://schemas.microsoft.com/office/powerpoint/2010/main" val="1996719610"/>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defRPr b="1" i="0">
                <a:latin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b="1" i="0">
                <a:latin typeface="Arial"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C0260D57-83FF-5F46-B361-179B0B82F8E8}"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460271828"/>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A958550B-3443-FB4B-BB34-AA6BFBE0EC61}"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000946037"/>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b="1" i="0">
                <a:latin typeface="Arial" panose="020B0604020202020204" pitchFamily="34"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EFFDA08C-7148-3846-AD81-BD957C17960A}"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062016516"/>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600200"/>
            <a:ext cx="4038600" cy="4525963"/>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0FDFD999-6572-FF49-BEA1-0D059E856774}"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273230243"/>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i="0">
                <a:latin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8"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9"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6902DC1D-8C7A-4249-B63C-731CD264F660}"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071429629"/>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4"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F8EF48BB-F565-E847-990E-AE6D66287A12}"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162358094"/>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3"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4"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8C6B065B-65A7-5141-89A6-A26064F05FF0}"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186342326"/>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b="1" i="0">
                <a:latin typeface="Arial" panose="020B0604020202020204" pitchFamily="34" charset="0"/>
              </a:defRPr>
            </a:lvl1pPr>
            <a:lvl2pPr>
              <a:defRPr sz="2800" b="1" i="0">
                <a:latin typeface="Arial" panose="020B0604020202020204" pitchFamily="34" charset="0"/>
              </a:defRPr>
            </a:lvl2pPr>
            <a:lvl3pPr>
              <a:defRPr sz="2400" b="1" i="0">
                <a:latin typeface="Arial" panose="020B0604020202020204" pitchFamily="34" charset="0"/>
              </a:defRPr>
            </a:lvl3pPr>
            <a:lvl4pPr>
              <a:defRPr sz="2000" b="1" i="0">
                <a:latin typeface="Arial" panose="020B0604020202020204" pitchFamily="34" charset="0"/>
              </a:defRPr>
            </a:lvl4pPr>
            <a:lvl5pPr>
              <a:defRPr sz="2000" b="1" i="0">
                <a:latin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b="1" i="0">
                <a:latin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BDDD306E-992C-1E4E-97A9-FEBBA540905D}"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2878917284"/>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C56048E8-A159-5A4C-B064-36E2D20E6409}"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62916090"/>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59C8BB1D-CC13-EE4C-B117-703D4E048AE8}"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22350417"/>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A8FE597B-2E86-C742-9AEE-AEDDCFAF8BD9}"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733267754"/>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sz="half" idx="1"/>
          </p:nvPr>
        </p:nvSpPr>
        <p:spPr>
          <a:xfrm>
            <a:off x="457200" y="1600200"/>
            <a:ext cx="4038600" cy="4525963"/>
          </a:xfrm>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lipArt Placeholder 3"/>
          <p:cNvSpPr>
            <a:spLocks noGrp="1"/>
          </p:cNvSpPr>
          <p:nvPr>
            <p:ph type="clipArt" sz="half" idx="2"/>
          </p:nvPr>
        </p:nvSpPr>
        <p:spPr>
          <a:xfrm>
            <a:off x="4648200" y="1600200"/>
            <a:ext cx="4038600" cy="4525963"/>
          </a:xfrm>
        </p:spPr>
        <p:txBody>
          <a:bodyPr/>
          <a:lstStyle>
            <a:lvl1pPr>
              <a:defRPr b="1" i="0">
                <a:latin typeface="Arial" panose="020B0604020202020204" pitchFamily="34" charset="0"/>
              </a:defRPr>
            </a:lvl1pPr>
          </a:lstStyle>
          <a:p>
            <a:pPr lvl="0"/>
            <a:endParaRPr lang="en-US" noProof="0" dirty="0"/>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EB48EB08-5597-314A-97DA-855E9376E776}"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931860412"/>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2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3" name="Rectangle 2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4" name="Rectangle 2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4A90DB4C-8D4F-5048-9E60-1DDB23673B06}" type="slidenum">
              <a:rPr lang="en-US" smtClean="0"/>
              <a:pPr>
                <a:defRPr/>
              </a:pPr>
              <a:t>‹#›</a:t>
            </a:fld>
            <a:endParaRPr lang="en-US" dirty="0"/>
          </a:p>
        </p:txBody>
      </p:sp>
    </p:spTree>
    <p:extLst>
      <p:ext uri="{BB962C8B-B14F-4D97-AF65-F5344CB8AC3E}">
        <p14:creationId xmlns:p14="http://schemas.microsoft.com/office/powerpoint/2010/main" val="577598543"/>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1"/>
            <a:ext cx="6400800" cy="1752600"/>
          </a:xfrm>
        </p:spPr>
        <p:txBody>
          <a:bodyPr/>
          <a:lstStyle>
            <a:lvl1pPr marL="0" indent="0" algn="ctr">
              <a:buNone/>
              <a:defRPr>
                <a:solidFill>
                  <a:schemeClr val="tx1">
                    <a:tint val="75000"/>
                  </a:schemeClr>
                </a:solidFill>
              </a:defRPr>
            </a:lvl1pPr>
            <a:lvl2pPr marL="456411" indent="0" algn="ctr">
              <a:buNone/>
              <a:defRPr>
                <a:solidFill>
                  <a:schemeClr val="tx1">
                    <a:tint val="75000"/>
                  </a:schemeClr>
                </a:solidFill>
              </a:defRPr>
            </a:lvl2pPr>
            <a:lvl3pPr marL="912825" indent="0" algn="ctr">
              <a:buNone/>
              <a:defRPr>
                <a:solidFill>
                  <a:schemeClr val="tx1">
                    <a:tint val="75000"/>
                  </a:schemeClr>
                </a:solidFill>
              </a:defRPr>
            </a:lvl3pPr>
            <a:lvl4pPr marL="1369220" indent="0" algn="ctr">
              <a:buNone/>
              <a:defRPr>
                <a:solidFill>
                  <a:schemeClr val="tx1">
                    <a:tint val="75000"/>
                  </a:schemeClr>
                </a:solidFill>
              </a:defRPr>
            </a:lvl4pPr>
            <a:lvl5pPr marL="1825644" indent="0" algn="ctr">
              <a:buNone/>
              <a:defRPr>
                <a:solidFill>
                  <a:schemeClr val="tx1">
                    <a:tint val="75000"/>
                  </a:schemeClr>
                </a:solidFill>
              </a:defRPr>
            </a:lvl5pPr>
            <a:lvl6pPr marL="2282036" indent="0" algn="ctr">
              <a:buNone/>
              <a:defRPr>
                <a:solidFill>
                  <a:schemeClr val="tx1">
                    <a:tint val="75000"/>
                  </a:schemeClr>
                </a:solidFill>
              </a:defRPr>
            </a:lvl6pPr>
            <a:lvl7pPr marL="2738440" indent="0" algn="ctr">
              <a:buNone/>
              <a:defRPr>
                <a:solidFill>
                  <a:schemeClr val="tx1">
                    <a:tint val="75000"/>
                  </a:schemeClr>
                </a:solidFill>
              </a:defRPr>
            </a:lvl7pPr>
            <a:lvl8pPr marL="3194844" indent="0" algn="ctr">
              <a:buNone/>
              <a:defRPr>
                <a:solidFill>
                  <a:schemeClr val="tx1">
                    <a:tint val="75000"/>
                  </a:schemeClr>
                </a:solidFill>
              </a:defRPr>
            </a:lvl8pPr>
            <a:lvl9pPr marL="3651255"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cs typeface="ＭＳ Ｐゴシック" charset="0"/>
              </a:defRPr>
            </a:lvl1pPr>
          </a:lstStyle>
          <a:p>
            <a:pPr>
              <a:defRPr/>
            </a:pPr>
            <a:fld id="{646A40A2-1A7F-E940-B3C0-3EBC633C484F}" type="datetimeFigureOut">
              <a:rPr lang="en-US"/>
              <a:pPr>
                <a:defRPr/>
              </a:pPr>
              <a:t>6/16/26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ＭＳ Ｐゴシック" charset="0"/>
              </a:defRPr>
            </a:lvl1pPr>
          </a:lstStyle>
          <a:p>
            <a:pPr>
              <a:defRPr/>
            </a:pPr>
            <a:fld id="{7BAA0363-EC63-3549-938F-CD967291874B}" type="slidenum">
              <a:rPr lang="en-US"/>
              <a:pPr>
                <a:defRPr/>
              </a:pPr>
              <a:t>‹#›</a:t>
            </a:fld>
            <a:endParaRPr lang="en-US"/>
          </a:p>
        </p:txBody>
      </p:sp>
    </p:spTree>
    <p:extLst>
      <p:ext uri="{BB962C8B-B14F-4D97-AF65-F5344CB8AC3E}">
        <p14:creationId xmlns:p14="http://schemas.microsoft.com/office/powerpoint/2010/main" val="430671921"/>
      </p:ext>
    </p:extLst>
  </p:cSld>
  <p:clrMapOvr>
    <a:masterClrMapping/>
  </p:clrMapOvr>
  <p:transition spd="slow">
    <p:fade/>
  </p:transition>
</p:sldLayout>
</file>

<file path=ppt/slideLayouts/slideLayout2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cs typeface="ＭＳ Ｐゴシック" charset="0"/>
              </a:defRPr>
            </a:lvl1pPr>
          </a:lstStyle>
          <a:p>
            <a:pPr>
              <a:defRPr/>
            </a:pPr>
            <a:fld id="{E91C3765-EC3A-2347-BAB9-9B69B56968D8}" type="datetimeFigureOut">
              <a:rPr lang="en-US"/>
              <a:pPr>
                <a:defRPr/>
              </a:pPr>
              <a:t>6/16/26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ＭＳ Ｐゴシック" charset="0"/>
              </a:defRPr>
            </a:lvl1pPr>
          </a:lstStyle>
          <a:p>
            <a:pPr>
              <a:defRPr/>
            </a:pPr>
            <a:fld id="{4EB8F9F3-AB66-1248-BBAE-3E2DA3D67267}" type="slidenum">
              <a:rPr lang="en-US"/>
              <a:pPr>
                <a:defRPr/>
              </a:pPr>
              <a:t>‹#›</a:t>
            </a:fld>
            <a:endParaRPr lang="en-US"/>
          </a:p>
        </p:txBody>
      </p:sp>
    </p:spTree>
    <p:extLst>
      <p:ext uri="{BB962C8B-B14F-4D97-AF65-F5344CB8AC3E}">
        <p14:creationId xmlns:p14="http://schemas.microsoft.com/office/powerpoint/2010/main" val="2777755040"/>
      </p:ext>
    </p:extLst>
  </p:cSld>
  <p:clrMapOvr>
    <a:masterClrMapping/>
  </p:clrMapOvr>
  <p:transition spd="slow">
    <p:fade/>
  </p:transition>
</p:sldLayout>
</file>

<file path=ppt/slideLayouts/slideLayout2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solidFill>
                  <a:schemeClr val="tx1">
                    <a:tint val="75000"/>
                  </a:schemeClr>
                </a:solidFill>
              </a:defRPr>
            </a:lvl1pPr>
            <a:lvl2pPr marL="456411" indent="0">
              <a:buNone/>
              <a:defRPr sz="1800">
                <a:solidFill>
                  <a:schemeClr val="tx1">
                    <a:tint val="75000"/>
                  </a:schemeClr>
                </a:solidFill>
              </a:defRPr>
            </a:lvl2pPr>
            <a:lvl3pPr marL="912825" indent="0">
              <a:buNone/>
              <a:defRPr sz="1600">
                <a:solidFill>
                  <a:schemeClr val="tx1">
                    <a:tint val="75000"/>
                  </a:schemeClr>
                </a:solidFill>
              </a:defRPr>
            </a:lvl3pPr>
            <a:lvl4pPr marL="1369220" indent="0">
              <a:buNone/>
              <a:defRPr sz="1400">
                <a:solidFill>
                  <a:schemeClr val="tx1">
                    <a:tint val="75000"/>
                  </a:schemeClr>
                </a:solidFill>
              </a:defRPr>
            </a:lvl4pPr>
            <a:lvl5pPr marL="1825644" indent="0">
              <a:buNone/>
              <a:defRPr sz="1400">
                <a:solidFill>
                  <a:schemeClr val="tx1">
                    <a:tint val="75000"/>
                  </a:schemeClr>
                </a:solidFill>
              </a:defRPr>
            </a:lvl5pPr>
            <a:lvl6pPr marL="2282036" indent="0">
              <a:buNone/>
              <a:defRPr sz="1400">
                <a:solidFill>
                  <a:schemeClr val="tx1">
                    <a:tint val="75000"/>
                  </a:schemeClr>
                </a:solidFill>
              </a:defRPr>
            </a:lvl6pPr>
            <a:lvl7pPr marL="2738440" indent="0">
              <a:buNone/>
              <a:defRPr sz="1400">
                <a:solidFill>
                  <a:schemeClr val="tx1">
                    <a:tint val="75000"/>
                  </a:schemeClr>
                </a:solidFill>
              </a:defRPr>
            </a:lvl7pPr>
            <a:lvl8pPr marL="3194844" indent="0">
              <a:buNone/>
              <a:defRPr sz="1400">
                <a:solidFill>
                  <a:schemeClr val="tx1">
                    <a:tint val="75000"/>
                  </a:schemeClr>
                </a:solidFill>
              </a:defRPr>
            </a:lvl8pPr>
            <a:lvl9pPr marL="3651255"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cs typeface="ＭＳ Ｐゴシック" charset="0"/>
              </a:defRPr>
            </a:lvl1pPr>
          </a:lstStyle>
          <a:p>
            <a:pPr>
              <a:defRPr/>
            </a:pPr>
            <a:fld id="{C4D3D4C4-556A-D34E-BDCA-93F872896B58}" type="datetimeFigureOut">
              <a:rPr lang="en-US"/>
              <a:pPr>
                <a:defRPr/>
              </a:pPr>
              <a:t>6/16/26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ＭＳ Ｐゴシック" charset="0"/>
              </a:defRPr>
            </a:lvl1pPr>
          </a:lstStyle>
          <a:p>
            <a:pPr>
              <a:defRPr/>
            </a:pPr>
            <a:fld id="{3D07D65C-B28C-A749-B69E-9FC4C4A07737}" type="slidenum">
              <a:rPr lang="en-US"/>
              <a:pPr>
                <a:defRPr/>
              </a:pPr>
              <a:t>‹#›</a:t>
            </a:fld>
            <a:endParaRPr lang="en-US"/>
          </a:p>
        </p:txBody>
      </p:sp>
    </p:spTree>
    <p:extLst>
      <p:ext uri="{BB962C8B-B14F-4D97-AF65-F5344CB8AC3E}">
        <p14:creationId xmlns:p14="http://schemas.microsoft.com/office/powerpoint/2010/main" val="843185430"/>
      </p:ext>
    </p:extLst>
  </p:cSld>
  <p:clrMapOvr>
    <a:masterClrMapping/>
  </p:clrMapOvr>
  <p:transition spd="slow">
    <p:fade/>
  </p:transition>
</p:sldLayout>
</file>

<file path=ppt/slideLayouts/slideLayout2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cs typeface="ＭＳ Ｐゴシック" charset="0"/>
              </a:defRPr>
            </a:lvl1pPr>
          </a:lstStyle>
          <a:p>
            <a:pPr>
              <a:defRPr/>
            </a:pPr>
            <a:fld id="{8EF78977-24D1-644C-ADF9-B176C6ACB4C0}" type="datetimeFigureOut">
              <a:rPr lang="en-US"/>
              <a:pPr>
                <a:defRPr/>
              </a:pPr>
              <a:t>6/16/26</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ＭＳ Ｐゴシック" charset="0"/>
              </a:defRPr>
            </a:lvl1pPr>
          </a:lstStyle>
          <a:p>
            <a:pPr>
              <a:defRPr/>
            </a:pPr>
            <a:fld id="{DF54A800-37CF-CA43-AACF-BFF560A711F6}" type="slidenum">
              <a:rPr lang="en-US"/>
              <a:pPr>
                <a:defRPr/>
              </a:pPr>
              <a:t>‹#›</a:t>
            </a:fld>
            <a:endParaRPr lang="en-US"/>
          </a:p>
        </p:txBody>
      </p:sp>
    </p:spTree>
    <p:extLst>
      <p:ext uri="{BB962C8B-B14F-4D97-AF65-F5344CB8AC3E}">
        <p14:creationId xmlns:p14="http://schemas.microsoft.com/office/powerpoint/2010/main" val="3839880674"/>
      </p:ext>
    </p:extLst>
  </p:cSld>
  <p:clrMapOvr>
    <a:masterClrMapping/>
  </p:clrMapOvr>
  <p:transition spd="slow">
    <p:fade/>
  </p:transition>
</p:sldLayout>
</file>

<file path=ppt/slideLayouts/slideLayout2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6411" indent="0">
              <a:buNone/>
              <a:defRPr sz="2000" b="1"/>
            </a:lvl2pPr>
            <a:lvl3pPr marL="912825" indent="0">
              <a:buNone/>
              <a:defRPr sz="1800" b="1"/>
            </a:lvl3pPr>
            <a:lvl4pPr marL="1369220" indent="0">
              <a:buNone/>
              <a:defRPr sz="1600" b="1"/>
            </a:lvl4pPr>
            <a:lvl5pPr marL="1825644" indent="0">
              <a:buNone/>
              <a:defRPr sz="1600" b="1"/>
            </a:lvl5pPr>
            <a:lvl6pPr marL="2282036" indent="0">
              <a:buNone/>
              <a:defRPr sz="1600" b="1"/>
            </a:lvl6pPr>
            <a:lvl7pPr marL="2738440" indent="0">
              <a:buNone/>
              <a:defRPr sz="1600" b="1"/>
            </a:lvl7pPr>
            <a:lvl8pPr marL="3194844" indent="0">
              <a:buNone/>
              <a:defRPr sz="1600" b="1"/>
            </a:lvl8pPr>
            <a:lvl9pPr marL="365125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60" y="1535113"/>
            <a:ext cx="4041775" cy="639762"/>
          </a:xfrm>
        </p:spPr>
        <p:txBody>
          <a:bodyPr anchor="b"/>
          <a:lstStyle>
            <a:lvl1pPr marL="0" indent="0">
              <a:buNone/>
              <a:defRPr sz="2400" b="1"/>
            </a:lvl1pPr>
            <a:lvl2pPr marL="456411" indent="0">
              <a:buNone/>
              <a:defRPr sz="2000" b="1"/>
            </a:lvl2pPr>
            <a:lvl3pPr marL="912825" indent="0">
              <a:buNone/>
              <a:defRPr sz="1800" b="1"/>
            </a:lvl3pPr>
            <a:lvl4pPr marL="1369220" indent="0">
              <a:buNone/>
              <a:defRPr sz="1600" b="1"/>
            </a:lvl4pPr>
            <a:lvl5pPr marL="1825644" indent="0">
              <a:buNone/>
              <a:defRPr sz="1600" b="1"/>
            </a:lvl5pPr>
            <a:lvl6pPr marL="2282036" indent="0">
              <a:buNone/>
              <a:defRPr sz="1600" b="1"/>
            </a:lvl6pPr>
            <a:lvl7pPr marL="2738440" indent="0">
              <a:buNone/>
              <a:defRPr sz="1600" b="1"/>
            </a:lvl7pPr>
            <a:lvl8pPr marL="3194844" indent="0">
              <a:buNone/>
              <a:defRPr sz="1600" b="1"/>
            </a:lvl8pPr>
            <a:lvl9pPr marL="365125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60"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cs typeface="ＭＳ Ｐゴシック" charset="0"/>
              </a:defRPr>
            </a:lvl1pPr>
          </a:lstStyle>
          <a:p>
            <a:pPr>
              <a:defRPr/>
            </a:pPr>
            <a:fld id="{062F881D-6380-EC4B-B791-38A1AE037F1F}" type="datetimeFigureOut">
              <a:rPr lang="en-US"/>
              <a:pPr>
                <a:defRPr/>
              </a:pPr>
              <a:t>6/16/26</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cs typeface="ＭＳ Ｐゴシック" charset="0"/>
              </a:defRPr>
            </a:lvl1pPr>
          </a:lstStyle>
          <a:p>
            <a:pPr>
              <a:defRPr/>
            </a:pPr>
            <a:fld id="{AA8D3C49-1839-AD49-8A83-7753871E11C5}" type="slidenum">
              <a:rPr lang="en-US"/>
              <a:pPr>
                <a:defRPr/>
              </a:pPr>
              <a:t>‹#›</a:t>
            </a:fld>
            <a:endParaRPr lang="en-US"/>
          </a:p>
        </p:txBody>
      </p:sp>
    </p:spTree>
    <p:extLst>
      <p:ext uri="{BB962C8B-B14F-4D97-AF65-F5344CB8AC3E}">
        <p14:creationId xmlns:p14="http://schemas.microsoft.com/office/powerpoint/2010/main" val="97804842"/>
      </p:ext>
    </p:extLst>
  </p:cSld>
  <p:clrMapOvr>
    <a:masterClrMapping/>
  </p:clrMapOvr>
  <p:transition spd="slow">
    <p:fade/>
  </p:transition>
</p:sldLayout>
</file>

<file path=ppt/slideLayouts/slideLayout2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cs typeface="ＭＳ Ｐゴシック" charset="0"/>
              </a:defRPr>
            </a:lvl1pPr>
          </a:lstStyle>
          <a:p>
            <a:pPr>
              <a:defRPr/>
            </a:pPr>
            <a:fld id="{9B85D139-EB19-7848-A807-642B58AAA95C}" type="datetimeFigureOut">
              <a:rPr lang="en-US"/>
              <a:pPr>
                <a:defRPr/>
              </a:pPr>
              <a:t>6/16/26</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cs typeface="ＭＳ Ｐゴシック" charset="0"/>
              </a:defRPr>
            </a:lvl1pPr>
          </a:lstStyle>
          <a:p>
            <a:pPr>
              <a:defRPr/>
            </a:pPr>
            <a:fld id="{825F643F-9749-5341-97A0-E08EB257D311}" type="slidenum">
              <a:rPr lang="en-US"/>
              <a:pPr>
                <a:defRPr/>
              </a:pPr>
              <a:t>‹#›</a:t>
            </a:fld>
            <a:endParaRPr lang="en-US"/>
          </a:p>
        </p:txBody>
      </p:sp>
    </p:spTree>
    <p:extLst>
      <p:ext uri="{BB962C8B-B14F-4D97-AF65-F5344CB8AC3E}">
        <p14:creationId xmlns:p14="http://schemas.microsoft.com/office/powerpoint/2010/main" val="2894857039"/>
      </p:ext>
    </p:extLst>
  </p:cSld>
  <p:clrMapOvr>
    <a:masterClrMapping/>
  </p:clrMapOvr>
  <p:transition spd="slow">
    <p:fade/>
  </p:transition>
</p:sldLayout>
</file>

<file path=ppt/slideLayouts/slideLayout2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cs typeface="ＭＳ Ｐゴシック" charset="0"/>
              </a:defRPr>
            </a:lvl1pPr>
          </a:lstStyle>
          <a:p>
            <a:pPr>
              <a:defRPr/>
            </a:pPr>
            <a:fld id="{5F74A13B-266A-5A45-B46D-A7077A76E94F}" type="datetimeFigureOut">
              <a:rPr lang="en-US"/>
              <a:pPr>
                <a:defRPr/>
              </a:pPr>
              <a:t>6/16/26</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cs typeface="ＭＳ Ｐゴシック" charset="0"/>
              </a:defRPr>
            </a:lvl1pPr>
          </a:lstStyle>
          <a:p>
            <a:pPr>
              <a:defRPr/>
            </a:pPr>
            <a:fld id="{9D269A5B-139F-E045-8E9F-D9CC8CC8BF3E}" type="slidenum">
              <a:rPr lang="en-US"/>
              <a:pPr>
                <a:defRPr/>
              </a:pPr>
              <a:t>‹#›</a:t>
            </a:fld>
            <a:endParaRPr lang="en-US"/>
          </a:p>
        </p:txBody>
      </p:sp>
    </p:spTree>
    <p:extLst>
      <p:ext uri="{BB962C8B-B14F-4D97-AF65-F5344CB8AC3E}">
        <p14:creationId xmlns:p14="http://schemas.microsoft.com/office/powerpoint/2010/main" val="1519294078"/>
      </p:ext>
    </p:extLst>
  </p:cSld>
  <p:clrMapOvr>
    <a:masterClrMapping/>
  </p:clrMapOvr>
  <p:transition spd="slow">
    <p:fade/>
  </p:transition>
</p:sldLayout>
</file>

<file path=ppt/slideLayouts/slideLayout2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35"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8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35" y="1435101"/>
            <a:ext cx="3008313" cy="4691063"/>
          </a:xfrm>
        </p:spPr>
        <p:txBody>
          <a:bodyPr/>
          <a:lstStyle>
            <a:lvl1pPr marL="0" indent="0">
              <a:buNone/>
              <a:defRPr sz="1400"/>
            </a:lvl1pPr>
            <a:lvl2pPr marL="456411" indent="0">
              <a:buNone/>
              <a:defRPr sz="1200"/>
            </a:lvl2pPr>
            <a:lvl3pPr marL="912825" indent="0">
              <a:buNone/>
              <a:defRPr sz="1000"/>
            </a:lvl3pPr>
            <a:lvl4pPr marL="1369220" indent="0">
              <a:buNone/>
              <a:defRPr sz="900"/>
            </a:lvl4pPr>
            <a:lvl5pPr marL="1825644" indent="0">
              <a:buNone/>
              <a:defRPr sz="900"/>
            </a:lvl5pPr>
            <a:lvl6pPr marL="2282036" indent="0">
              <a:buNone/>
              <a:defRPr sz="900"/>
            </a:lvl6pPr>
            <a:lvl7pPr marL="2738440" indent="0">
              <a:buNone/>
              <a:defRPr sz="900"/>
            </a:lvl7pPr>
            <a:lvl8pPr marL="3194844" indent="0">
              <a:buNone/>
              <a:defRPr sz="900"/>
            </a:lvl8pPr>
            <a:lvl9pPr marL="3651255"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cs typeface="ＭＳ Ｐゴシック" charset="0"/>
              </a:defRPr>
            </a:lvl1pPr>
          </a:lstStyle>
          <a:p>
            <a:pPr>
              <a:defRPr/>
            </a:pPr>
            <a:fld id="{FEB1CE5F-7C25-B14A-BB0C-8AF491016EC9}" type="datetimeFigureOut">
              <a:rPr lang="en-US"/>
              <a:pPr>
                <a:defRPr/>
              </a:pPr>
              <a:t>6/16/26</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ＭＳ Ｐゴシック" charset="0"/>
              </a:defRPr>
            </a:lvl1pPr>
          </a:lstStyle>
          <a:p>
            <a:pPr>
              <a:defRPr/>
            </a:pPr>
            <a:fld id="{E58EB510-8261-6749-9A6D-8DD2D1C1F5E4}" type="slidenum">
              <a:rPr lang="en-US"/>
              <a:pPr>
                <a:defRPr/>
              </a:pPr>
              <a:t>‹#›</a:t>
            </a:fld>
            <a:endParaRPr lang="en-US"/>
          </a:p>
        </p:txBody>
      </p:sp>
    </p:spTree>
    <p:extLst>
      <p:ext uri="{BB962C8B-B14F-4D97-AF65-F5344CB8AC3E}">
        <p14:creationId xmlns:p14="http://schemas.microsoft.com/office/powerpoint/2010/main" val="1521906653"/>
      </p:ext>
    </p:extLst>
  </p:cSld>
  <p:clrMapOvr>
    <a:masterClrMapping/>
  </p:clrMapOvr>
  <p:transition spd="slow">
    <p:fade/>
  </p:transition>
</p:sldLayout>
</file>

<file path=ppt/slideLayouts/slideLayout2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6411" indent="0">
              <a:buNone/>
              <a:defRPr sz="2800"/>
            </a:lvl2pPr>
            <a:lvl3pPr marL="912825" indent="0">
              <a:buNone/>
              <a:defRPr sz="2400"/>
            </a:lvl3pPr>
            <a:lvl4pPr marL="1369220" indent="0">
              <a:buNone/>
              <a:defRPr sz="2000"/>
            </a:lvl4pPr>
            <a:lvl5pPr marL="1825644" indent="0">
              <a:buNone/>
              <a:defRPr sz="2000"/>
            </a:lvl5pPr>
            <a:lvl6pPr marL="2282036" indent="0">
              <a:buNone/>
              <a:defRPr sz="2000"/>
            </a:lvl6pPr>
            <a:lvl7pPr marL="2738440" indent="0">
              <a:buNone/>
              <a:defRPr sz="2000"/>
            </a:lvl7pPr>
            <a:lvl8pPr marL="3194844" indent="0">
              <a:buNone/>
              <a:defRPr sz="2000"/>
            </a:lvl8pPr>
            <a:lvl9pPr marL="365125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6411" indent="0">
              <a:buNone/>
              <a:defRPr sz="1200"/>
            </a:lvl2pPr>
            <a:lvl3pPr marL="912825" indent="0">
              <a:buNone/>
              <a:defRPr sz="1000"/>
            </a:lvl3pPr>
            <a:lvl4pPr marL="1369220" indent="0">
              <a:buNone/>
              <a:defRPr sz="900"/>
            </a:lvl4pPr>
            <a:lvl5pPr marL="1825644" indent="0">
              <a:buNone/>
              <a:defRPr sz="900"/>
            </a:lvl5pPr>
            <a:lvl6pPr marL="2282036" indent="0">
              <a:buNone/>
              <a:defRPr sz="900"/>
            </a:lvl6pPr>
            <a:lvl7pPr marL="2738440" indent="0">
              <a:buNone/>
              <a:defRPr sz="900"/>
            </a:lvl7pPr>
            <a:lvl8pPr marL="3194844" indent="0">
              <a:buNone/>
              <a:defRPr sz="900"/>
            </a:lvl8pPr>
            <a:lvl9pPr marL="3651255"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cs typeface="ＭＳ Ｐゴシック" charset="0"/>
              </a:defRPr>
            </a:lvl1pPr>
          </a:lstStyle>
          <a:p>
            <a:pPr>
              <a:defRPr/>
            </a:pPr>
            <a:fld id="{18CD8591-41C9-EA46-BE7B-640F2C3387DF}" type="datetimeFigureOut">
              <a:rPr lang="en-US"/>
              <a:pPr>
                <a:defRPr/>
              </a:pPr>
              <a:t>6/16/26</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ＭＳ Ｐゴシック" charset="0"/>
              </a:defRPr>
            </a:lvl1pPr>
          </a:lstStyle>
          <a:p>
            <a:pPr>
              <a:defRPr/>
            </a:pPr>
            <a:fld id="{737906C4-1D80-9E4C-B839-15503D8DDCCF}" type="slidenum">
              <a:rPr lang="en-US"/>
              <a:pPr>
                <a:defRPr/>
              </a:pPr>
              <a:t>‹#›</a:t>
            </a:fld>
            <a:endParaRPr lang="en-US"/>
          </a:p>
        </p:txBody>
      </p:sp>
    </p:spTree>
    <p:extLst>
      <p:ext uri="{BB962C8B-B14F-4D97-AF65-F5344CB8AC3E}">
        <p14:creationId xmlns:p14="http://schemas.microsoft.com/office/powerpoint/2010/main" val="3578398637"/>
      </p:ext>
    </p:extLst>
  </p:cSld>
  <p:clrMapOvr>
    <a:masterClrMapping/>
  </p:clrMapOvr>
  <p:transition spd="slow">
    <p:fade/>
  </p:transition>
</p:sldLayout>
</file>

<file path=ppt/slideLayouts/slideLayout2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cs typeface="ＭＳ Ｐゴシック" charset="0"/>
              </a:defRPr>
            </a:lvl1pPr>
          </a:lstStyle>
          <a:p>
            <a:pPr>
              <a:defRPr/>
            </a:pPr>
            <a:fld id="{2FECAC3E-E8AE-4B46-BB27-94FFBFDA18A4}" type="datetimeFigureOut">
              <a:rPr lang="en-US"/>
              <a:pPr>
                <a:defRPr/>
              </a:pPr>
              <a:t>6/16/26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ＭＳ Ｐゴシック" charset="0"/>
              </a:defRPr>
            </a:lvl1pPr>
          </a:lstStyle>
          <a:p>
            <a:pPr>
              <a:defRPr/>
            </a:pPr>
            <a:fld id="{48631DF8-08A7-394C-A4B4-CFB7A7830FE9}" type="slidenum">
              <a:rPr lang="en-US"/>
              <a:pPr>
                <a:defRPr/>
              </a:pPr>
              <a:t>‹#›</a:t>
            </a:fld>
            <a:endParaRPr lang="en-US"/>
          </a:p>
        </p:txBody>
      </p:sp>
    </p:spTree>
    <p:extLst>
      <p:ext uri="{BB962C8B-B14F-4D97-AF65-F5344CB8AC3E}">
        <p14:creationId xmlns:p14="http://schemas.microsoft.com/office/powerpoint/2010/main" val="1614611136"/>
      </p:ext>
    </p:extLst>
  </p:cSld>
  <p:clrMapOvr>
    <a:masterClrMapping/>
  </p:clrMapOvr>
  <p:transition spd="slow">
    <p:fade/>
  </p:transition>
</p:sldLayout>
</file>

<file path=ppt/slideLayouts/slideLayout2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73"/>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73"/>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cs typeface="ＭＳ Ｐゴシック" charset="0"/>
              </a:defRPr>
            </a:lvl1pPr>
          </a:lstStyle>
          <a:p>
            <a:pPr>
              <a:defRPr/>
            </a:pPr>
            <a:fld id="{0DF1B041-0579-E14B-902B-E71AA5B7A609}" type="datetimeFigureOut">
              <a:rPr lang="en-US"/>
              <a:pPr>
                <a:defRPr/>
              </a:pPr>
              <a:t>6/16/26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ＭＳ Ｐゴシック" charset="0"/>
              </a:defRPr>
            </a:lvl1pPr>
          </a:lstStyle>
          <a:p>
            <a:pPr>
              <a:defRPr/>
            </a:pPr>
            <a:fld id="{79E738E6-A3F0-464A-95A2-542682B5D3DB}" type="slidenum">
              <a:rPr lang="en-US"/>
              <a:pPr>
                <a:defRPr/>
              </a:pPr>
              <a:t>‹#›</a:t>
            </a:fld>
            <a:endParaRPr lang="en-US"/>
          </a:p>
        </p:txBody>
      </p:sp>
    </p:spTree>
    <p:extLst>
      <p:ext uri="{BB962C8B-B14F-4D97-AF65-F5344CB8AC3E}">
        <p14:creationId xmlns:p14="http://schemas.microsoft.com/office/powerpoint/2010/main" val="2342755484"/>
      </p:ext>
    </p:extLst>
  </p:cSld>
  <p:clrMapOvr>
    <a:masterClrMapping/>
  </p:clrMapOvr>
  <p:transition spd="slow">
    <p:fade/>
  </p:transition>
</p:sldLayout>
</file>

<file path=ppt/slideLayouts/slideLayout27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1"/>
            <a:ext cx="6400800" cy="1752600"/>
          </a:xfrm>
        </p:spPr>
        <p:txBody>
          <a:bodyPr/>
          <a:lstStyle>
            <a:lvl1pPr marL="0" indent="0" algn="ctr">
              <a:buNone/>
              <a:defRPr b="1" i="0">
                <a:latin typeface="Arial" panose="020B0604020202020204" pitchFamily="34" charset="0"/>
                <a:cs typeface="Arial" panose="020B0604020202020204" pitchFamily="34" charset="0"/>
              </a:defRPr>
            </a:lvl1pPr>
            <a:lvl2pPr marL="456411" indent="0" algn="ctr">
              <a:buNone/>
              <a:defRPr/>
            </a:lvl2pPr>
            <a:lvl3pPr marL="912825" indent="0" algn="ctr">
              <a:buNone/>
              <a:defRPr/>
            </a:lvl3pPr>
            <a:lvl4pPr marL="1369220" indent="0" algn="ctr">
              <a:buNone/>
              <a:defRPr/>
            </a:lvl4pPr>
            <a:lvl5pPr marL="1825644" indent="0" algn="ctr">
              <a:buNone/>
              <a:defRPr/>
            </a:lvl5pPr>
            <a:lvl6pPr marL="2282036" indent="0" algn="ctr">
              <a:buNone/>
              <a:defRPr/>
            </a:lvl6pPr>
            <a:lvl7pPr marL="2738440" indent="0" algn="ctr">
              <a:buNone/>
              <a:defRPr/>
            </a:lvl7pPr>
            <a:lvl8pPr marL="3194844" indent="0" algn="ctr">
              <a:buNone/>
              <a:defRPr/>
            </a:lvl8pPr>
            <a:lvl9pPr marL="3651255" indent="0" algn="ctr">
              <a:buNone/>
              <a:defRPr/>
            </a:lvl9pPr>
          </a:lstStyle>
          <a:p>
            <a:r>
              <a:rPr lang="en-US" dirty="0"/>
              <a:t>Click to edit Master subtitle style</a:t>
            </a:r>
          </a:p>
        </p:txBody>
      </p:sp>
      <p:sp>
        <p:nvSpPr>
          <p:cNvPr id="4"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5"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a:lvl1pPr>
          </a:lstStyle>
          <a:p>
            <a:pPr>
              <a:defRPr/>
            </a:pPr>
            <a:fld id="{ACA4D80C-0D75-0048-B48C-9FDD94801E5C}" type="slidenum">
              <a:rPr lang="en-US"/>
              <a:pPr>
                <a:defRPr/>
              </a:pPr>
              <a:t>‹#›</a:t>
            </a:fld>
            <a:endParaRPr lang="en-US"/>
          </a:p>
        </p:txBody>
      </p:sp>
    </p:spTree>
    <p:extLst>
      <p:ext uri="{BB962C8B-B14F-4D97-AF65-F5344CB8AC3E}">
        <p14:creationId xmlns:p14="http://schemas.microsoft.com/office/powerpoint/2010/main" val="2620783852"/>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5"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a:lvl1pPr>
          </a:lstStyle>
          <a:p>
            <a:pPr>
              <a:defRPr/>
            </a:pPr>
            <a:fld id="{9B3757B8-8805-DD47-AEC3-23FC10CF6580}" type="slidenum">
              <a:rPr lang="en-US"/>
              <a:pPr>
                <a:defRPr/>
              </a:pPr>
              <a:t>‹#›</a:t>
            </a:fld>
            <a:endParaRPr lang="en-US"/>
          </a:p>
        </p:txBody>
      </p:sp>
    </p:spTree>
    <p:extLst>
      <p:ext uri="{BB962C8B-B14F-4D97-AF65-F5344CB8AC3E}">
        <p14:creationId xmlns:p14="http://schemas.microsoft.com/office/powerpoint/2010/main" val="2441483683"/>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b="1" i="0">
                <a:latin typeface="Arial" panose="020B0604020202020204" pitchFamily="34" charset="0"/>
                <a:cs typeface="Arial" panose="020B0604020202020204" pitchFamily="34" charset="0"/>
              </a:defRPr>
            </a:lvl1pPr>
            <a:lvl2pPr marL="456411" indent="0">
              <a:buNone/>
              <a:defRPr sz="1800"/>
            </a:lvl2pPr>
            <a:lvl3pPr marL="912825" indent="0">
              <a:buNone/>
              <a:defRPr sz="1600"/>
            </a:lvl3pPr>
            <a:lvl4pPr marL="1369220" indent="0">
              <a:buNone/>
              <a:defRPr sz="1400"/>
            </a:lvl4pPr>
            <a:lvl5pPr marL="1825644" indent="0">
              <a:buNone/>
              <a:defRPr sz="1400"/>
            </a:lvl5pPr>
            <a:lvl6pPr marL="2282036" indent="0">
              <a:buNone/>
              <a:defRPr sz="1400"/>
            </a:lvl6pPr>
            <a:lvl7pPr marL="2738440" indent="0">
              <a:buNone/>
              <a:defRPr sz="1400"/>
            </a:lvl7pPr>
            <a:lvl8pPr marL="3194844" indent="0">
              <a:buNone/>
              <a:defRPr sz="1400"/>
            </a:lvl8pPr>
            <a:lvl9pPr marL="3651255" indent="0">
              <a:buNone/>
              <a:defRPr sz="1400"/>
            </a:lvl9pPr>
          </a:lstStyle>
          <a:p>
            <a:pPr lvl="0"/>
            <a:r>
              <a:rPr lang="en-US" dirty="0"/>
              <a:t>Click to edit Master text styles</a:t>
            </a:r>
          </a:p>
        </p:txBody>
      </p:sp>
      <p:sp>
        <p:nvSpPr>
          <p:cNvPr id="4"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5"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a:lvl1pPr>
          </a:lstStyle>
          <a:p>
            <a:pPr>
              <a:defRPr/>
            </a:pPr>
            <a:fld id="{90C79943-D0C7-FC4A-9005-0BC5A4B8266C}" type="slidenum">
              <a:rPr lang="en-US"/>
              <a:pPr>
                <a:defRPr/>
              </a:pPr>
              <a:t>‹#›</a:t>
            </a:fld>
            <a:endParaRPr lang="en-US"/>
          </a:p>
        </p:txBody>
      </p:sp>
    </p:spTree>
    <p:extLst>
      <p:ext uri="{BB962C8B-B14F-4D97-AF65-F5344CB8AC3E}">
        <p14:creationId xmlns:p14="http://schemas.microsoft.com/office/powerpoint/2010/main" val="503086135"/>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6"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7" name="Rectangle 6"/>
          <p:cNvSpPr>
            <a:spLocks noGrp="1" noChangeArrowheads="1"/>
          </p:cNvSpPr>
          <p:nvPr>
            <p:ph type="sldNum" sz="quarter" idx="12"/>
          </p:nvPr>
        </p:nvSpPr>
        <p:spPr/>
        <p:txBody>
          <a:bodyPr/>
          <a:lstStyle>
            <a:lvl1pPr eaLnBrk="1" hangingPunct="1">
              <a:defRPr/>
            </a:lvl1pPr>
          </a:lstStyle>
          <a:p>
            <a:pPr>
              <a:defRPr/>
            </a:pPr>
            <a:fld id="{07F66B4F-EB2E-684B-831D-54976BEE31B7}" type="slidenum">
              <a:rPr lang="en-US"/>
              <a:pPr>
                <a:defRPr/>
              </a:pPr>
              <a:t>‹#›</a:t>
            </a:fld>
            <a:endParaRPr lang="en-US"/>
          </a:p>
        </p:txBody>
      </p:sp>
    </p:spTree>
    <p:extLst>
      <p:ext uri="{BB962C8B-B14F-4D97-AF65-F5344CB8AC3E}">
        <p14:creationId xmlns:p14="http://schemas.microsoft.com/office/powerpoint/2010/main" val="3230185364"/>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cs typeface="Arial" panose="020B0604020202020204" pitchFamily="34" charset="0"/>
              </a:defRPr>
            </a:lvl1pPr>
            <a:lvl2pPr marL="456411" indent="0">
              <a:buNone/>
              <a:defRPr sz="2000" b="1"/>
            </a:lvl2pPr>
            <a:lvl3pPr marL="912825" indent="0">
              <a:buNone/>
              <a:defRPr sz="1800" b="1"/>
            </a:lvl3pPr>
            <a:lvl4pPr marL="1369220" indent="0">
              <a:buNone/>
              <a:defRPr sz="1600" b="1"/>
            </a:lvl4pPr>
            <a:lvl5pPr marL="1825644" indent="0">
              <a:buNone/>
              <a:defRPr sz="1600" b="1"/>
            </a:lvl5pPr>
            <a:lvl6pPr marL="2282036" indent="0">
              <a:buNone/>
              <a:defRPr sz="1600" b="1"/>
            </a:lvl6pPr>
            <a:lvl7pPr marL="2738440" indent="0">
              <a:buNone/>
              <a:defRPr sz="1600" b="1"/>
            </a:lvl7pPr>
            <a:lvl8pPr marL="3194844" indent="0">
              <a:buNone/>
              <a:defRPr sz="1600" b="1"/>
            </a:lvl8pPr>
            <a:lvl9pPr marL="3651255"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60" y="1535113"/>
            <a:ext cx="4041775" cy="639762"/>
          </a:xfrm>
        </p:spPr>
        <p:txBody>
          <a:bodyPr anchor="b"/>
          <a:lstStyle>
            <a:lvl1pPr marL="0" indent="0">
              <a:buNone/>
              <a:defRPr sz="2400" b="1" i="0">
                <a:latin typeface="Arial" panose="020B0604020202020204" pitchFamily="34" charset="0"/>
                <a:cs typeface="Arial" panose="020B0604020202020204" pitchFamily="34" charset="0"/>
              </a:defRPr>
            </a:lvl1pPr>
            <a:lvl2pPr marL="456411" indent="0">
              <a:buNone/>
              <a:defRPr sz="2000" b="1"/>
            </a:lvl2pPr>
            <a:lvl3pPr marL="912825" indent="0">
              <a:buNone/>
              <a:defRPr sz="1800" b="1"/>
            </a:lvl3pPr>
            <a:lvl4pPr marL="1369220" indent="0">
              <a:buNone/>
              <a:defRPr sz="1600" b="1"/>
            </a:lvl4pPr>
            <a:lvl5pPr marL="1825644" indent="0">
              <a:buNone/>
              <a:defRPr sz="1600" b="1"/>
            </a:lvl5pPr>
            <a:lvl6pPr marL="2282036" indent="0">
              <a:buNone/>
              <a:defRPr sz="1600" b="1"/>
            </a:lvl6pPr>
            <a:lvl7pPr marL="2738440" indent="0">
              <a:buNone/>
              <a:defRPr sz="1600" b="1"/>
            </a:lvl7pPr>
            <a:lvl8pPr marL="3194844" indent="0">
              <a:buNone/>
              <a:defRPr sz="1600" b="1"/>
            </a:lvl8pPr>
            <a:lvl9pPr marL="3651255"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60" y="2174875"/>
            <a:ext cx="4041775"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8"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9" name="Rectangle 6"/>
          <p:cNvSpPr>
            <a:spLocks noGrp="1" noChangeArrowheads="1"/>
          </p:cNvSpPr>
          <p:nvPr>
            <p:ph type="sldNum" sz="quarter" idx="12"/>
          </p:nvPr>
        </p:nvSpPr>
        <p:spPr/>
        <p:txBody>
          <a:bodyPr/>
          <a:lstStyle>
            <a:lvl1pPr eaLnBrk="1" hangingPunct="1">
              <a:defRPr/>
            </a:lvl1pPr>
          </a:lstStyle>
          <a:p>
            <a:pPr>
              <a:defRPr/>
            </a:pPr>
            <a:fld id="{7BC2D604-E0AC-B247-84CA-EE5374A6A2BC}" type="slidenum">
              <a:rPr lang="en-US"/>
              <a:pPr>
                <a:defRPr/>
              </a:pPr>
              <a:t>‹#›</a:t>
            </a:fld>
            <a:endParaRPr lang="en-US"/>
          </a:p>
        </p:txBody>
      </p:sp>
    </p:spTree>
    <p:extLst>
      <p:ext uri="{BB962C8B-B14F-4D97-AF65-F5344CB8AC3E}">
        <p14:creationId xmlns:p14="http://schemas.microsoft.com/office/powerpoint/2010/main" val="176367008"/>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4"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5" name="Rectangle 6"/>
          <p:cNvSpPr>
            <a:spLocks noGrp="1" noChangeArrowheads="1"/>
          </p:cNvSpPr>
          <p:nvPr>
            <p:ph type="sldNum" sz="quarter" idx="12"/>
          </p:nvPr>
        </p:nvSpPr>
        <p:spPr/>
        <p:txBody>
          <a:bodyPr/>
          <a:lstStyle>
            <a:lvl1pPr eaLnBrk="1" hangingPunct="1">
              <a:defRPr/>
            </a:lvl1pPr>
          </a:lstStyle>
          <a:p>
            <a:pPr>
              <a:defRPr/>
            </a:pPr>
            <a:fld id="{D2276A8F-6834-2E41-BBA8-1F1B3424E67A}" type="slidenum">
              <a:rPr lang="en-US"/>
              <a:pPr>
                <a:defRPr/>
              </a:pPr>
              <a:t>‹#›</a:t>
            </a:fld>
            <a:endParaRPr lang="en-US"/>
          </a:p>
        </p:txBody>
      </p:sp>
    </p:spTree>
    <p:extLst>
      <p:ext uri="{BB962C8B-B14F-4D97-AF65-F5344CB8AC3E}">
        <p14:creationId xmlns:p14="http://schemas.microsoft.com/office/powerpoint/2010/main" val="2792686987"/>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3"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4" name="Rectangle 6"/>
          <p:cNvSpPr>
            <a:spLocks noGrp="1" noChangeArrowheads="1"/>
          </p:cNvSpPr>
          <p:nvPr>
            <p:ph type="sldNum" sz="quarter" idx="12"/>
          </p:nvPr>
        </p:nvSpPr>
        <p:spPr/>
        <p:txBody>
          <a:bodyPr/>
          <a:lstStyle>
            <a:lvl1pPr eaLnBrk="1" hangingPunct="1">
              <a:defRPr/>
            </a:lvl1pPr>
          </a:lstStyle>
          <a:p>
            <a:pPr>
              <a:defRPr/>
            </a:pPr>
            <a:fld id="{AD9B3D62-4FAF-C24B-B806-2F231165A40C}" type="slidenum">
              <a:rPr lang="en-US"/>
              <a:pPr>
                <a:defRPr/>
              </a:pPr>
              <a:t>‹#›</a:t>
            </a:fld>
            <a:endParaRPr lang="en-US"/>
          </a:p>
        </p:txBody>
      </p:sp>
    </p:spTree>
    <p:extLst>
      <p:ext uri="{BB962C8B-B14F-4D97-AF65-F5344CB8AC3E}">
        <p14:creationId xmlns:p14="http://schemas.microsoft.com/office/powerpoint/2010/main" val="910794367"/>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35" y="273050"/>
            <a:ext cx="3008313" cy="1162050"/>
          </a:xfrm>
        </p:spPr>
        <p:txBody>
          <a:bodyPr anchor="b"/>
          <a:lstStyle>
            <a:lvl1pPr algn="l">
              <a:defRPr sz="2000"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85"/>
            <a:ext cx="5111750" cy="5853113"/>
          </a:xfrm>
        </p:spPr>
        <p:txBody>
          <a:bodyPr/>
          <a:lstStyle>
            <a:lvl1pPr>
              <a:defRPr sz="3200" b="1" i="0">
                <a:latin typeface="Arial" panose="020B0604020202020204" pitchFamily="34" charset="0"/>
                <a:cs typeface="Arial" panose="020B0604020202020204" pitchFamily="34" charset="0"/>
              </a:defRPr>
            </a:lvl1pPr>
            <a:lvl2pPr>
              <a:defRPr sz="2800" b="1" i="0">
                <a:latin typeface="Arial" panose="020B0604020202020204" pitchFamily="34" charset="0"/>
                <a:cs typeface="Arial" panose="020B0604020202020204" pitchFamily="34" charset="0"/>
              </a:defRPr>
            </a:lvl2pPr>
            <a:lvl3pPr>
              <a:defRPr sz="2400" b="1" i="0">
                <a:latin typeface="Arial" panose="020B0604020202020204" pitchFamily="34" charset="0"/>
                <a:cs typeface="Arial" panose="020B0604020202020204" pitchFamily="34" charset="0"/>
              </a:defRPr>
            </a:lvl3pPr>
            <a:lvl4pPr>
              <a:defRPr sz="2000" b="1" i="0">
                <a:latin typeface="Arial" panose="020B0604020202020204" pitchFamily="34" charset="0"/>
                <a:cs typeface="Arial" panose="020B0604020202020204" pitchFamily="34" charset="0"/>
              </a:defRPr>
            </a:lvl4pPr>
            <a:lvl5pPr>
              <a:defRPr sz="2000" b="1" i="0">
                <a:latin typeface="Arial" panose="020B0604020202020204" pitchFamily="34" charset="0"/>
                <a:cs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35" y="1435101"/>
            <a:ext cx="3008313" cy="4691063"/>
          </a:xfrm>
        </p:spPr>
        <p:txBody>
          <a:bodyPr/>
          <a:lstStyle>
            <a:lvl1pPr marL="0" indent="0">
              <a:buNone/>
              <a:defRPr sz="1400" b="1" i="0">
                <a:latin typeface="Arial" panose="020B0604020202020204" pitchFamily="34" charset="0"/>
                <a:cs typeface="Arial" panose="020B0604020202020204" pitchFamily="34" charset="0"/>
              </a:defRPr>
            </a:lvl1pPr>
            <a:lvl2pPr marL="456411" indent="0">
              <a:buNone/>
              <a:defRPr sz="1200"/>
            </a:lvl2pPr>
            <a:lvl3pPr marL="912825" indent="0">
              <a:buNone/>
              <a:defRPr sz="1000"/>
            </a:lvl3pPr>
            <a:lvl4pPr marL="1369220" indent="0">
              <a:buNone/>
              <a:defRPr sz="900"/>
            </a:lvl4pPr>
            <a:lvl5pPr marL="1825644" indent="0">
              <a:buNone/>
              <a:defRPr sz="900"/>
            </a:lvl5pPr>
            <a:lvl6pPr marL="2282036" indent="0">
              <a:buNone/>
              <a:defRPr sz="900"/>
            </a:lvl6pPr>
            <a:lvl7pPr marL="2738440" indent="0">
              <a:buNone/>
              <a:defRPr sz="900"/>
            </a:lvl7pPr>
            <a:lvl8pPr marL="3194844" indent="0">
              <a:buNone/>
              <a:defRPr sz="900"/>
            </a:lvl8pPr>
            <a:lvl9pPr marL="3651255"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6"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7" name="Rectangle 6"/>
          <p:cNvSpPr>
            <a:spLocks noGrp="1" noChangeArrowheads="1"/>
          </p:cNvSpPr>
          <p:nvPr>
            <p:ph type="sldNum" sz="quarter" idx="12"/>
          </p:nvPr>
        </p:nvSpPr>
        <p:spPr/>
        <p:txBody>
          <a:bodyPr/>
          <a:lstStyle>
            <a:lvl1pPr eaLnBrk="1" hangingPunct="1">
              <a:defRPr/>
            </a:lvl1pPr>
          </a:lstStyle>
          <a:p>
            <a:pPr>
              <a:defRPr/>
            </a:pPr>
            <a:fld id="{40DBAB71-8D2F-C949-B956-33CDDFBA9942}" type="slidenum">
              <a:rPr lang="en-US"/>
              <a:pPr>
                <a:defRPr/>
              </a:pPr>
              <a:t>‹#›</a:t>
            </a:fld>
            <a:endParaRPr lang="en-US"/>
          </a:p>
        </p:txBody>
      </p:sp>
    </p:spTree>
    <p:extLst>
      <p:ext uri="{BB962C8B-B14F-4D97-AF65-F5344CB8AC3E}">
        <p14:creationId xmlns:p14="http://schemas.microsoft.com/office/powerpoint/2010/main" val="3438707508"/>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cs typeface="Arial" panose="020B0604020202020204" pitchFamily="34" charset="0"/>
              </a:defRPr>
            </a:lvl1pPr>
            <a:lvl2pPr marL="456411" indent="0">
              <a:buNone/>
              <a:defRPr sz="2800"/>
            </a:lvl2pPr>
            <a:lvl3pPr marL="912825" indent="0">
              <a:buNone/>
              <a:defRPr sz="2400"/>
            </a:lvl3pPr>
            <a:lvl4pPr marL="1369220" indent="0">
              <a:buNone/>
              <a:defRPr sz="2000"/>
            </a:lvl4pPr>
            <a:lvl5pPr marL="1825644" indent="0">
              <a:buNone/>
              <a:defRPr sz="2000"/>
            </a:lvl5pPr>
            <a:lvl6pPr marL="2282036" indent="0">
              <a:buNone/>
              <a:defRPr sz="2000"/>
            </a:lvl6pPr>
            <a:lvl7pPr marL="2738440" indent="0">
              <a:buNone/>
              <a:defRPr sz="2000"/>
            </a:lvl7pPr>
            <a:lvl8pPr marL="3194844" indent="0">
              <a:buNone/>
              <a:defRPr sz="2000"/>
            </a:lvl8pPr>
            <a:lvl9pPr marL="3651255"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cs typeface="Arial" panose="020B0604020202020204" pitchFamily="34" charset="0"/>
              </a:defRPr>
            </a:lvl1pPr>
            <a:lvl2pPr marL="456411" indent="0">
              <a:buNone/>
              <a:defRPr sz="1200"/>
            </a:lvl2pPr>
            <a:lvl3pPr marL="912825" indent="0">
              <a:buNone/>
              <a:defRPr sz="1000"/>
            </a:lvl3pPr>
            <a:lvl4pPr marL="1369220" indent="0">
              <a:buNone/>
              <a:defRPr sz="900"/>
            </a:lvl4pPr>
            <a:lvl5pPr marL="1825644" indent="0">
              <a:buNone/>
              <a:defRPr sz="900"/>
            </a:lvl5pPr>
            <a:lvl6pPr marL="2282036" indent="0">
              <a:buNone/>
              <a:defRPr sz="900"/>
            </a:lvl6pPr>
            <a:lvl7pPr marL="2738440" indent="0">
              <a:buNone/>
              <a:defRPr sz="900"/>
            </a:lvl7pPr>
            <a:lvl8pPr marL="3194844" indent="0">
              <a:buNone/>
              <a:defRPr sz="900"/>
            </a:lvl8pPr>
            <a:lvl9pPr marL="3651255"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6"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7" name="Rectangle 6"/>
          <p:cNvSpPr>
            <a:spLocks noGrp="1" noChangeArrowheads="1"/>
          </p:cNvSpPr>
          <p:nvPr>
            <p:ph type="sldNum" sz="quarter" idx="12"/>
          </p:nvPr>
        </p:nvSpPr>
        <p:spPr/>
        <p:txBody>
          <a:bodyPr/>
          <a:lstStyle>
            <a:lvl1pPr eaLnBrk="1" hangingPunct="1">
              <a:defRPr/>
            </a:lvl1pPr>
          </a:lstStyle>
          <a:p>
            <a:pPr>
              <a:defRPr/>
            </a:pPr>
            <a:fld id="{76332BDA-A585-D445-A4F3-A6048E9A3C2F}" type="slidenum">
              <a:rPr lang="en-US"/>
              <a:pPr>
                <a:defRPr/>
              </a:pPr>
              <a:t>‹#›</a:t>
            </a:fld>
            <a:endParaRPr lang="en-US"/>
          </a:p>
        </p:txBody>
      </p:sp>
    </p:spTree>
    <p:extLst>
      <p:ext uri="{BB962C8B-B14F-4D97-AF65-F5344CB8AC3E}">
        <p14:creationId xmlns:p14="http://schemas.microsoft.com/office/powerpoint/2010/main" val="2912312879"/>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5"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a:lvl1pPr>
          </a:lstStyle>
          <a:p>
            <a:pPr>
              <a:defRPr/>
            </a:pPr>
            <a:fld id="{42ECBA6E-16CA-2944-A8C4-7DBA212CD683}" type="slidenum">
              <a:rPr lang="en-US"/>
              <a:pPr>
                <a:defRPr/>
              </a:pPr>
              <a:t>‹#›</a:t>
            </a:fld>
            <a:endParaRPr lang="en-US"/>
          </a:p>
        </p:txBody>
      </p:sp>
    </p:spTree>
    <p:extLst>
      <p:ext uri="{BB962C8B-B14F-4D97-AF65-F5344CB8AC3E}">
        <p14:creationId xmlns:p14="http://schemas.microsoft.com/office/powerpoint/2010/main" val="153188547"/>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5"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a:lvl1pPr>
          </a:lstStyle>
          <a:p>
            <a:pPr>
              <a:defRPr/>
            </a:pPr>
            <a:fld id="{6275E767-B16A-124A-9F11-18189882B843}" type="slidenum">
              <a:rPr lang="en-US"/>
              <a:pPr>
                <a:defRPr/>
              </a:pPr>
              <a:t>‹#›</a:t>
            </a:fld>
            <a:endParaRPr lang="en-US"/>
          </a:p>
        </p:txBody>
      </p:sp>
    </p:spTree>
    <p:extLst>
      <p:ext uri="{BB962C8B-B14F-4D97-AF65-F5344CB8AC3E}">
        <p14:creationId xmlns:p14="http://schemas.microsoft.com/office/powerpoint/2010/main" val="2963571748"/>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24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quarter" idx="1"/>
          </p:nvPr>
        </p:nvSpPr>
        <p:spPr>
          <a:xfrm>
            <a:off x="6858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quarter" idx="2"/>
          </p:nvPr>
        </p:nvSpPr>
        <p:spPr>
          <a:xfrm>
            <a:off x="46482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4"/>
          <p:cNvSpPr>
            <a:spLocks noGrp="1"/>
          </p:cNvSpPr>
          <p:nvPr>
            <p:ph sz="quarter" idx="3"/>
          </p:nvPr>
        </p:nvSpPr>
        <p:spPr>
          <a:xfrm>
            <a:off x="6858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4"/>
          </p:nvPr>
        </p:nvSpPr>
        <p:spPr>
          <a:xfrm>
            <a:off x="46482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8"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9" name="Rectangle 6"/>
          <p:cNvSpPr>
            <a:spLocks noGrp="1" noChangeArrowheads="1"/>
          </p:cNvSpPr>
          <p:nvPr>
            <p:ph type="sldNum" sz="quarter" idx="12"/>
          </p:nvPr>
        </p:nvSpPr>
        <p:spPr/>
        <p:txBody>
          <a:bodyPr/>
          <a:lstStyle>
            <a:lvl1pPr eaLnBrk="1" hangingPunct="1">
              <a:defRPr/>
            </a:lvl1pPr>
          </a:lstStyle>
          <a:p>
            <a:pPr>
              <a:defRPr/>
            </a:pPr>
            <a:fld id="{205FD239-B145-104F-BC30-2563D3F27A38}" type="slidenum">
              <a:rPr lang="en-US"/>
              <a:pPr>
                <a:defRPr/>
              </a:pPr>
              <a:t>‹#›</a:t>
            </a:fld>
            <a:endParaRPr lang="en-US"/>
          </a:p>
        </p:txBody>
      </p:sp>
    </p:spTree>
    <p:extLst>
      <p:ext uri="{BB962C8B-B14F-4D97-AF65-F5344CB8AC3E}">
        <p14:creationId xmlns:p14="http://schemas.microsoft.com/office/powerpoint/2010/main" val="1523281788"/>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quarter" idx="2"/>
          </p:nvPr>
        </p:nvSpPr>
        <p:spPr>
          <a:xfrm>
            <a:off x="46482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4"/>
          <p:cNvSpPr>
            <a:spLocks noGrp="1"/>
          </p:cNvSpPr>
          <p:nvPr>
            <p:ph sz="quarter" idx="3"/>
          </p:nvPr>
        </p:nvSpPr>
        <p:spPr>
          <a:xfrm>
            <a:off x="46482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7"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8" name="Rectangle 6"/>
          <p:cNvSpPr>
            <a:spLocks noGrp="1" noChangeArrowheads="1"/>
          </p:cNvSpPr>
          <p:nvPr>
            <p:ph type="sldNum" sz="quarter" idx="12"/>
          </p:nvPr>
        </p:nvSpPr>
        <p:spPr/>
        <p:txBody>
          <a:bodyPr/>
          <a:lstStyle>
            <a:lvl1pPr eaLnBrk="1" hangingPunct="1">
              <a:defRPr/>
            </a:lvl1pPr>
          </a:lstStyle>
          <a:p>
            <a:pPr>
              <a:defRPr/>
            </a:pPr>
            <a:fld id="{F8528C7D-18D7-CE49-9980-B6012DFCDD2B}" type="slidenum">
              <a:rPr lang="en-US"/>
              <a:pPr>
                <a:defRPr/>
              </a:pPr>
              <a:t>‹#›</a:t>
            </a:fld>
            <a:endParaRPr lang="en-US"/>
          </a:p>
        </p:txBody>
      </p:sp>
    </p:spTree>
    <p:extLst>
      <p:ext uri="{BB962C8B-B14F-4D97-AF65-F5344CB8AC3E}">
        <p14:creationId xmlns:p14="http://schemas.microsoft.com/office/powerpoint/2010/main" val="3280048512"/>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defRPr b="1" i="0">
                <a:latin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b="1" i="0">
                <a:latin typeface="Arial" panose="020B0604020202020204" pitchFamily="34" charset="0"/>
              </a:defRPr>
            </a:lvl1pPr>
            <a:lvl2pPr marL="455762" indent="0" algn="ctr">
              <a:buNone/>
              <a:defRPr/>
            </a:lvl2pPr>
            <a:lvl3pPr marL="911519" indent="0" algn="ctr">
              <a:buNone/>
              <a:defRPr/>
            </a:lvl3pPr>
            <a:lvl4pPr marL="1367277" indent="0" algn="ctr">
              <a:buNone/>
              <a:defRPr/>
            </a:lvl4pPr>
            <a:lvl5pPr marL="1823035" indent="0" algn="ctr">
              <a:buNone/>
              <a:defRPr/>
            </a:lvl5pPr>
            <a:lvl6pPr marL="2278794" indent="0" algn="ctr">
              <a:buNone/>
              <a:defRPr/>
            </a:lvl6pPr>
            <a:lvl7pPr marL="2734551" indent="0" algn="ctr">
              <a:buNone/>
              <a:defRPr/>
            </a:lvl7pPr>
            <a:lvl8pPr marL="3190313" indent="0" algn="ctr">
              <a:buNone/>
              <a:defRPr/>
            </a:lvl8pPr>
            <a:lvl9pPr marL="3646069" indent="0" algn="ctr">
              <a:buNone/>
              <a:defRPr/>
            </a:lvl9pPr>
          </a:lstStyle>
          <a:p>
            <a:r>
              <a:rPr lang="en-US" dirty="0"/>
              <a:t>Click to edit Master subtitle style</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C0260D57-83FF-5F46-B361-179B0B82F8E8}"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943068787"/>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A958550B-3443-FB4B-BB34-AA6BFBE0EC61}"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177113542"/>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27"/>
            <a:ext cx="7772400" cy="1362075"/>
          </a:xfrm>
        </p:spPr>
        <p:txBody>
          <a:bodyPr anchor="t"/>
          <a:lstStyle>
            <a:lvl1pPr algn="l">
              <a:defRPr sz="4000" b="1" i="0" cap="all">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b="1" i="0">
                <a:latin typeface="Arial" panose="020B0604020202020204" pitchFamily="34" charset="0"/>
              </a:defRPr>
            </a:lvl1pPr>
            <a:lvl2pPr marL="455762" indent="0">
              <a:buNone/>
              <a:defRPr sz="1800"/>
            </a:lvl2pPr>
            <a:lvl3pPr marL="911519" indent="0">
              <a:buNone/>
              <a:defRPr sz="1600"/>
            </a:lvl3pPr>
            <a:lvl4pPr marL="1367277" indent="0">
              <a:buNone/>
              <a:defRPr sz="1400"/>
            </a:lvl4pPr>
            <a:lvl5pPr marL="1823035" indent="0">
              <a:buNone/>
              <a:defRPr sz="1400"/>
            </a:lvl5pPr>
            <a:lvl6pPr marL="2278794" indent="0">
              <a:buNone/>
              <a:defRPr sz="1400"/>
            </a:lvl6pPr>
            <a:lvl7pPr marL="2734551" indent="0">
              <a:buNone/>
              <a:defRPr sz="1400"/>
            </a:lvl7pPr>
            <a:lvl8pPr marL="3190313" indent="0">
              <a:buNone/>
              <a:defRPr sz="1400"/>
            </a:lvl8pPr>
            <a:lvl9pPr marL="3646069" indent="0">
              <a:buNone/>
              <a:defRPr sz="1400"/>
            </a:lvl9pPr>
          </a:lstStyle>
          <a:p>
            <a:pPr lvl="0"/>
            <a:r>
              <a:rPr lang="en-US" dirty="0"/>
              <a:t>Click to edit Master text styles</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EFFDA08C-7148-3846-AD81-BD957C17960A}"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2952921052"/>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457200" y="1600227"/>
            <a:ext cx="4038600" cy="4525963"/>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600227"/>
            <a:ext cx="4038600" cy="4525963"/>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0FDFD999-6572-FF49-BEA1-0D059E856774}"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4016651908"/>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1" y="1535113"/>
            <a:ext cx="4040188" cy="639762"/>
          </a:xfrm>
        </p:spPr>
        <p:txBody>
          <a:bodyPr anchor="b"/>
          <a:lstStyle>
            <a:lvl1pPr marL="0" indent="0">
              <a:buNone/>
              <a:defRPr sz="2400" b="1" i="0">
                <a:latin typeface="Arial" panose="020B0604020202020204" pitchFamily="34" charset="0"/>
              </a:defRPr>
            </a:lvl1pPr>
            <a:lvl2pPr marL="455762" indent="0">
              <a:buNone/>
              <a:defRPr sz="2000" b="1"/>
            </a:lvl2pPr>
            <a:lvl3pPr marL="911519" indent="0">
              <a:buNone/>
              <a:defRPr sz="1800" b="1"/>
            </a:lvl3pPr>
            <a:lvl4pPr marL="1367277" indent="0">
              <a:buNone/>
              <a:defRPr sz="1600" b="1"/>
            </a:lvl4pPr>
            <a:lvl5pPr marL="1823035" indent="0">
              <a:buNone/>
              <a:defRPr sz="1600" b="1"/>
            </a:lvl5pPr>
            <a:lvl6pPr marL="2278794" indent="0">
              <a:buNone/>
              <a:defRPr sz="1600" b="1"/>
            </a:lvl6pPr>
            <a:lvl7pPr marL="2734551" indent="0">
              <a:buNone/>
              <a:defRPr sz="1600" b="1"/>
            </a:lvl7pPr>
            <a:lvl8pPr marL="3190313" indent="0">
              <a:buNone/>
              <a:defRPr sz="1600" b="1"/>
            </a:lvl8pPr>
            <a:lvl9pPr marL="3646069"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1" y="2174875"/>
            <a:ext cx="4040188"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52" y="1535113"/>
            <a:ext cx="4041775" cy="639762"/>
          </a:xfrm>
        </p:spPr>
        <p:txBody>
          <a:bodyPr anchor="b"/>
          <a:lstStyle>
            <a:lvl1pPr marL="0" indent="0">
              <a:buNone/>
              <a:defRPr sz="2400" b="1" i="0">
                <a:latin typeface="Arial" panose="020B0604020202020204" pitchFamily="34" charset="0"/>
              </a:defRPr>
            </a:lvl1pPr>
            <a:lvl2pPr marL="455762" indent="0">
              <a:buNone/>
              <a:defRPr sz="2000" b="1"/>
            </a:lvl2pPr>
            <a:lvl3pPr marL="911519" indent="0">
              <a:buNone/>
              <a:defRPr sz="1800" b="1"/>
            </a:lvl3pPr>
            <a:lvl4pPr marL="1367277" indent="0">
              <a:buNone/>
              <a:defRPr sz="1600" b="1"/>
            </a:lvl4pPr>
            <a:lvl5pPr marL="1823035" indent="0">
              <a:buNone/>
              <a:defRPr sz="1600" b="1"/>
            </a:lvl5pPr>
            <a:lvl6pPr marL="2278794" indent="0">
              <a:buNone/>
              <a:defRPr sz="1600" b="1"/>
            </a:lvl6pPr>
            <a:lvl7pPr marL="2734551" indent="0">
              <a:buNone/>
              <a:defRPr sz="1600" b="1"/>
            </a:lvl7pPr>
            <a:lvl8pPr marL="3190313" indent="0">
              <a:buNone/>
              <a:defRPr sz="1600" b="1"/>
            </a:lvl8pPr>
            <a:lvl9pPr marL="3646069"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52" y="2174875"/>
            <a:ext cx="4041775"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8"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9"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6902DC1D-8C7A-4249-B63C-731CD264F660}"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763562973"/>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4"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F8EF48BB-F565-E847-990E-AE6D66287A12}"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201658657"/>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3"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4"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8C6B065B-65A7-5141-89A6-A26064F05FF0}"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558714994"/>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b="1" i="0">
                <a:latin typeface="Arial" panose="020B0604020202020204" pitchFamily="34" charset="0"/>
              </a:defRPr>
            </a:lvl1pPr>
            <a:lvl2pPr>
              <a:defRPr sz="2800" b="1" i="0">
                <a:latin typeface="Arial" panose="020B0604020202020204" pitchFamily="34" charset="0"/>
              </a:defRPr>
            </a:lvl2pPr>
            <a:lvl3pPr>
              <a:defRPr sz="2400" b="1" i="0">
                <a:latin typeface="Arial" panose="020B0604020202020204" pitchFamily="34" charset="0"/>
              </a:defRPr>
            </a:lvl3pPr>
            <a:lvl4pPr>
              <a:defRPr sz="2000" b="1" i="0">
                <a:latin typeface="Arial" panose="020B0604020202020204" pitchFamily="34" charset="0"/>
              </a:defRPr>
            </a:lvl4pPr>
            <a:lvl5pPr>
              <a:defRPr sz="2000" b="1" i="0">
                <a:latin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4" y="1435100"/>
            <a:ext cx="3008313" cy="4691063"/>
          </a:xfrm>
        </p:spPr>
        <p:txBody>
          <a:bodyPr/>
          <a:lstStyle>
            <a:lvl1pPr marL="0" indent="0">
              <a:buNone/>
              <a:defRPr sz="1400" b="1" i="0">
                <a:latin typeface="Arial" panose="020B0604020202020204" pitchFamily="34" charset="0"/>
              </a:defRPr>
            </a:lvl1pPr>
            <a:lvl2pPr marL="455762" indent="0">
              <a:buNone/>
              <a:defRPr sz="1200"/>
            </a:lvl2pPr>
            <a:lvl3pPr marL="911519" indent="0">
              <a:buNone/>
              <a:defRPr sz="1000"/>
            </a:lvl3pPr>
            <a:lvl4pPr marL="1367277" indent="0">
              <a:buNone/>
              <a:defRPr sz="900"/>
            </a:lvl4pPr>
            <a:lvl5pPr marL="1823035" indent="0">
              <a:buNone/>
              <a:defRPr sz="900"/>
            </a:lvl5pPr>
            <a:lvl6pPr marL="2278794" indent="0">
              <a:buNone/>
              <a:defRPr sz="900"/>
            </a:lvl6pPr>
            <a:lvl7pPr marL="2734551" indent="0">
              <a:buNone/>
              <a:defRPr sz="900"/>
            </a:lvl7pPr>
            <a:lvl8pPr marL="3190313" indent="0">
              <a:buNone/>
              <a:defRPr sz="900"/>
            </a:lvl8pPr>
            <a:lvl9pPr marL="3646069"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BDDD306E-992C-1E4E-97A9-FEBBA540905D}"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432315757"/>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defRPr>
            </a:lvl1pPr>
            <a:lvl2pPr marL="455762" indent="0">
              <a:buNone/>
              <a:defRPr sz="2800"/>
            </a:lvl2pPr>
            <a:lvl3pPr marL="911519" indent="0">
              <a:buNone/>
              <a:defRPr sz="2400"/>
            </a:lvl3pPr>
            <a:lvl4pPr marL="1367277" indent="0">
              <a:buNone/>
              <a:defRPr sz="2000"/>
            </a:lvl4pPr>
            <a:lvl5pPr marL="1823035" indent="0">
              <a:buNone/>
              <a:defRPr sz="2000"/>
            </a:lvl5pPr>
            <a:lvl6pPr marL="2278794" indent="0">
              <a:buNone/>
              <a:defRPr sz="2000"/>
            </a:lvl6pPr>
            <a:lvl7pPr marL="2734551" indent="0">
              <a:buNone/>
              <a:defRPr sz="2000"/>
            </a:lvl7pPr>
            <a:lvl8pPr marL="3190313" indent="0">
              <a:buNone/>
              <a:defRPr sz="2000"/>
            </a:lvl8pPr>
            <a:lvl9pPr marL="3646069"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defRPr>
            </a:lvl1pPr>
            <a:lvl2pPr marL="455762" indent="0">
              <a:buNone/>
              <a:defRPr sz="1200"/>
            </a:lvl2pPr>
            <a:lvl3pPr marL="911519" indent="0">
              <a:buNone/>
              <a:defRPr sz="1000"/>
            </a:lvl3pPr>
            <a:lvl4pPr marL="1367277" indent="0">
              <a:buNone/>
              <a:defRPr sz="900"/>
            </a:lvl4pPr>
            <a:lvl5pPr marL="1823035" indent="0">
              <a:buNone/>
              <a:defRPr sz="900"/>
            </a:lvl5pPr>
            <a:lvl6pPr marL="2278794" indent="0">
              <a:buNone/>
              <a:defRPr sz="900"/>
            </a:lvl6pPr>
            <a:lvl7pPr marL="2734551" indent="0">
              <a:buNone/>
              <a:defRPr sz="900"/>
            </a:lvl7pPr>
            <a:lvl8pPr marL="3190313" indent="0">
              <a:buNone/>
              <a:defRPr sz="900"/>
            </a:lvl8pPr>
            <a:lvl9pPr marL="3646069"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C56048E8-A159-5A4C-B064-36E2D20E6409}"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342966986"/>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59C8BB1D-CC13-EE4C-B117-703D4E048AE8}"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000032845"/>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A8FE597B-2E86-C742-9AEE-AEDDCFAF8BD9}"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2738732794"/>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sz="half" idx="1"/>
          </p:nvPr>
        </p:nvSpPr>
        <p:spPr>
          <a:xfrm>
            <a:off x="457200" y="1600227"/>
            <a:ext cx="4038600" cy="4525963"/>
          </a:xfrm>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lipArt Placeholder 3"/>
          <p:cNvSpPr>
            <a:spLocks noGrp="1"/>
          </p:cNvSpPr>
          <p:nvPr>
            <p:ph type="clipArt" sz="half" idx="2"/>
          </p:nvPr>
        </p:nvSpPr>
        <p:spPr>
          <a:xfrm>
            <a:off x="4648200" y="1600227"/>
            <a:ext cx="4038600" cy="4525963"/>
          </a:xfrm>
        </p:spPr>
        <p:txBody>
          <a:bodyPr/>
          <a:lstStyle>
            <a:lvl1pPr>
              <a:defRPr b="1" i="0">
                <a:latin typeface="Arial" panose="020B0604020202020204" pitchFamily="34" charset="0"/>
              </a:defRPr>
            </a:lvl1pPr>
          </a:lstStyle>
          <a:p>
            <a:pPr lvl="0"/>
            <a:endParaRPr lang="en-US" noProof="0" dirty="0"/>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EB48EB08-5597-314A-97DA-855E9376E776}"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3665349349"/>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b="1" i="0">
                <a:latin typeface="Arial" panose="020B0604020202020204" pitchFamily="34" charset="0"/>
                <a:cs typeface="Arial"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5"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a:lvl1pPr>
          </a:lstStyle>
          <a:p>
            <a:pPr>
              <a:defRPr/>
            </a:pPr>
            <a:fld id="{BAB26FEC-32C2-F449-A0FD-F76361D4F731}" type="slidenum">
              <a:rPr lang="en-US"/>
              <a:pPr>
                <a:defRPr/>
              </a:pPr>
              <a:t>‹#›</a:t>
            </a:fld>
            <a:endParaRPr lang="en-US"/>
          </a:p>
        </p:txBody>
      </p:sp>
    </p:spTree>
    <p:extLst>
      <p:ext uri="{BB962C8B-B14F-4D97-AF65-F5344CB8AC3E}">
        <p14:creationId xmlns:p14="http://schemas.microsoft.com/office/powerpoint/2010/main" val="1531247558"/>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5"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a:lvl1pPr>
          </a:lstStyle>
          <a:p>
            <a:pPr>
              <a:defRPr/>
            </a:pPr>
            <a:fld id="{6249EC8D-AABC-2D4A-BFE2-3FFF85D83CE1}" type="slidenum">
              <a:rPr lang="en-US"/>
              <a:pPr>
                <a:defRPr/>
              </a:pPr>
              <a:t>‹#›</a:t>
            </a:fld>
            <a:endParaRPr lang="en-US"/>
          </a:p>
        </p:txBody>
      </p:sp>
    </p:spTree>
    <p:extLst>
      <p:ext uri="{BB962C8B-B14F-4D97-AF65-F5344CB8AC3E}">
        <p14:creationId xmlns:p14="http://schemas.microsoft.com/office/powerpoint/2010/main" val="4170751068"/>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b="1" i="0">
                <a:latin typeface="Arial" panose="020B0604020202020204" pitchFamily="34" charset="0"/>
                <a:cs typeface="Arial" panose="020B0604020202020204" pitchFamily="34"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sp>
        <p:nvSpPr>
          <p:cNvPr id="4"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5"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a:lvl1pPr>
          </a:lstStyle>
          <a:p>
            <a:pPr>
              <a:defRPr/>
            </a:pPr>
            <a:fld id="{924AEAE8-442E-A14D-9C2C-2CEB6259141F}" type="slidenum">
              <a:rPr lang="en-US"/>
              <a:pPr>
                <a:defRPr/>
              </a:pPr>
              <a:t>‹#›</a:t>
            </a:fld>
            <a:endParaRPr lang="en-US"/>
          </a:p>
        </p:txBody>
      </p:sp>
    </p:spTree>
    <p:extLst>
      <p:ext uri="{BB962C8B-B14F-4D97-AF65-F5344CB8AC3E}">
        <p14:creationId xmlns:p14="http://schemas.microsoft.com/office/powerpoint/2010/main" val="4211477214"/>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6"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7" name="Rectangle 6"/>
          <p:cNvSpPr>
            <a:spLocks noGrp="1" noChangeArrowheads="1"/>
          </p:cNvSpPr>
          <p:nvPr>
            <p:ph type="sldNum" sz="quarter" idx="12"/>
          </p:nvPr>
        </p:nvSpPr>
        <p:spPr/>
        <p:txBody>
          <a:bodyPr/>
          <a:lstStyle>
            <a:lvl1pPr eaLnBrk="1" hangingPunct="1">
              <a:defRPr/>
            </a:lvl1pPr>
          </a:lstStyle>
          <a:p>
            <a:pPr>
              <a:defRPr/>
            </a:pPr>
            <a:fld id="{7089B166-FBC0-F744-86DD-0214B0E7D05B}" type="slidenum">
              <a:rPr lang="en-US"/>
              <a:pPr>
                <a:defRPr/>
              </a:pPr>
              <a:t>‹#›</a:t>
            </a:fld>
            <a:endParaRPr lang="en-US"/>
          </a:p>
        </p:txBody>
      </p:sp>
    </p:spTree>
    <p:extLst>
      <p:ext uri="{BB962C8B-B14F-4D97-AF65-F5344CB8AC3E}">
        <p14:creationId xmlns:p14="http://schemas.microsoft.com/office/powerpoint/2010/main" val="652015743"/>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8"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9" name="Rectangle 6"/>
          <p:cNvSpPr>
            <a:spLocks noGrp="1" noChangeArrowheads="1"/>
          </p:cNvSpPr>
          <p:nvPr>
            <p:ph type="sldNum" sz="quarter" idx="12"/>
          </p:nvPr>
        </p:nvSpPr>
        <p:spPr/>
        <p:txBody>
          <a:bodyPr/>
          <a:lstStyle>
            <a:lvl1pPr eaLnBrk="1" hangingPunct="1">
              <a:defRPr/>
            </a:lvl1pPr>
          </a:lstStyle>
          <a:p>
            <a:pPr>
              <a:defRPr/>
            </a:pPr>
            <a:fld id="{FC14A4CB-D1C6-BC40-B73B-2862185E9D7E}" type="slidenum">
              <a:rPr lang="en-US"/>
              <a:pPr>
                <a:defRPr/>
              </a:pPr>
              <a:t>‹#›</a:t>
            </a:fld>
            <a:endParaRPr lang="en-US"/>
          </a:p>
        </p:txBody>
      </p:sp>
    </p:spTree>
    <p:extLst>
      <p:ext uri="{BB962C8B-B14F-4D97-AF65-F5344CB8AC3E}">
        <p14:creationId xmlns:p14="http://schemas.microsoft.com/office/powerpoint/2010/main" val="1151881251"/>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4"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5" name="Rectangle 6"/>
          <p:cNvSpPr>
            <a:spLocks noGrp="1" noChangeArrowheads="1"/>
          </p:cNvSpPr>
          <p:nvPr>
            <p:ph type="sldNum" sz="quarter" idx="12"/>
          </p:nvPr>
        </p:nvSpPr>
        <p:spPr/>
        <p:txBody>
          <a:bodyPr/>
          <a:lstStyle>
            <a:lvl1pPr eaLnBrk="1" hangingPunct="1">
              <a:defRPr/>
            </a:lvl1pPr>
          </a:lstStyle>
          <a:p>
            <a:pPr>
              <a:defRPr/>
            </a:pPr>
            <a:fld id="{84EB9CB5-80DC-F34A-874C-6D7BDB7469C8}" type="slidenum">
              <a:rPr lang="en-US"/>
              <a:pPr>
                <a:defRPr/>
              </a:pPr>
              <a:t>‹#›</a:t>
            </a:fld>
            <a:endParaRPr lang="en-US"/>
          </a:p>
        </p:txBody>
      </p:sp>
    </p:spTree>
    <p:extLst>
      <p:ext uri="{BB962C8B-B14F-4D97-AF65-F5344CB8AC3E}">
        <p14:creationId xmlns:p14="http://schemas.microsoft.com/office/powerpoint/2010/main" val="2056350564"/>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3"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4" name="Rectangle 6"/>
          <p:cNvSpPr>
            <a:spLocks noGrp="1" noChangeArrowheads="1"/>
          </p:cNvSpPr>
          <p:nvPr>
            <p:ph type="sldNum" sz="quarter" idx="12"/>
          </p:nvPr>
        </p:nvSpPr>
        <p:spPr/>
        <p:txBody>
          <a:bodyPr/>
          <a:lstStyle>
            <a:lvl1pPr eaLnBrk="1" hangingPunct="1">
              <a:defRPr/>
            </a:lvl1pPr>
          </a:lstStyle>
          <a:p>
            <a:pPr>
              <a:defRPr/>
            </a:pPr>
            <a:fld id="{379811BC-EA1B-594F-ABC0-AE3412868B3F}" type="slidenum">
              <a:rPr lang="en-US"/>
              <a:pPr>
                <a:defRPr/>
              </a:pPr>
              <a:t>‹#›</a:t>
            </a:fld>
            <a:endParaRPr lang="en-US"/>
          </a:p>
        </p:txBody>
      </p:sp>
    </p:spTree>
    <p:extLst>
      <p:ext uri="{BB962C8B-B14F-4D97-AF65-F5344CB8AC3E}">
        <p14:creationId xmlns:p14="http://schemas.microsoft.com/office/powerpoint/2010/main" val="3560257452"/>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b="1" i="0">
                <a:latin typeface="Arial" panose="020B0604020202020204" pitchFamily="34" charset="0"/>
                <a:cs typeface="Arial" panose="020B0604020202020204" pitchFamily="34" charset="0"/>
              </a:defRPr>
            </a:lvl1pPr>
            <a:lvl2pPr>
              <a:defRPr sz="2800" b="1" i="0">
                <a:latin typeface="Arial" panose="020B0604020202020204" pitchFamily="34" charset="0"/>
                <a:cs typeface="Arial" panose="020B0604020202020204" pitchFamily="34" charset="0"/>
              </a:defRPr>
            </a:lvl2pPr>
            <a:lvl3pPr>
              <a:defRPr sz="2400" b="1" i="0">
                <a:latin typeface="Arial" panose="020B0604020202020204" pitchFamily="34" charset="0"/>
                <a:cs typeface="Arial" panose="020B0604020202020204" pitchFamily="34" charset="0"/>
              </a:defRPr>
            </a:lvl3pPr>
            <a:lvl4pPr>
              <a:defRPr sz="2000" b="1" i="0">
                <a:latin typeface="Arial" panose="020B0604020202020204" pitchFamily="34" charset="0"/>
                <a:cs typeface="Arial" panose="020B0604020202020204" pitchFamily="34" charset="0"/>
              </a:defRPr>
            </a:lvl4pPr>
            <a:lvl5pPr>
              <a:defRPr sz="2000" b="1" i="0">
                <a:latin typeface="Arial" panose="020B0604020202020204" pitchFamily="34" charset="0"/>
                <a:cs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b="1" i="0">
                <a:latin typeface="Arial" panose="020B0604020202020204" pitchFamily="34" charset="0"/>
                <a:cs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6"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7" name="Rectangle 6"/>
          <p:cNvSpPr>
            <a:spLocks noGrp="1" noChangeArrowheads="1"/>
          </p:cNvSpPr>
          <p:nvPr>
            <p:ph type="sldNum" sz="quarter" idx="12"/>
          </p:nvPr>
        </p:nvSpPr>
        <p:spPr/>
        <p:txBody>
          <a:bodyPr/>
          <a:lstStyle>
            <a:lvl1pPr eaLnBrk="1" hangingPunct="1">
              <a:defRPr/>
            </a:lvl1pPr>
          </a:lstStyle>
          <a:p>
            <a:pPr>
              <a:defRPr/>
            </a:pPr>
            <a:fld id="{2DA7B62C-82AA-B148-9A2E-1E32FD55AB57}" type="slidenum">
              <a:rPr lang="en-US"/>
              <a:pPr>
                <a:defRPr/>
              </a:pPr>
              <a:t>‹#›</a:t>
            </a:fld>
            <a:endParaRPr lang="en-US"/>
          </a:p>
        </p:txBody>
      </p:sp>
    </p:spTree>
    <p:extLst>
      <p:ext uri="{BB962C8B-B14F-4D97-AF65-F5344CB8AC3E}">
        <p14:creationId xmlns:p14="http://schemas.microsoft.com/office/powerpoint/2010/main" val="3837700433"/>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cs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6"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7" name="Rectangle 6"/>
          <p:cNvSpPr>
            <a:spLocks noGrp="1" noChangeArrowheads="1"/>
          </p:cNvSpPr>
          <p:nvPr>
            <p:ph type="sldNum" sz="quarter" idx="12"/>
          </p:nvPr>
        </p:nvSpPr>
        <p:spPr/>
        <p:txBody>
          <a:bodyPr/>
          <a:lstStyle>
            <a:lvl1pPr eaLnBrk="1" hangingPunct="1">
              <a:defRPr/>
            </a:lvl1pPr>
          </a:lstStyle>
          <a:p>
            <a:pPr>
              <a:defRPr/>
            </a:pPr>
            <a:fld id="{E0E277BA-91BA-2543-830A-718D2ED986F9}" type="slidenum">
              <a:rPr lang="en-US"/>
              <a:pPr>
                <a:defRPr/>
              </a:pPr>
              <a:t>‹#›</a:t>
            </a:fld>
            <a:endParaRPr lang="en-US"/>
          </a:p>
        </p:txBody>
      </p:sp>
    </p:spTree>
    <p:extLst>
      <p:ext uri="{BB962C8B-B14F-4D97-AF65-F5344CB8AC3E}">
        <p14:creationId xmlns:p14="http://schemas.microsoft.com/office/powerpoint/2010/main" val="3216097992"/>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5"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a:lvl1pPr>
          </a:lstStyle>
          <a:p>
            <a:pPr>
              <a:defRPr/>
            </a:pPr>
            <a:fld id="{A5A70D5F-817E-9C4B-9E02-6D24CECAC1BE}" type="slidenum">
              <a:rPr lang="en-US"/>
              <a:pPr>
                <a:defRPr/>
              </a:pPr>
              <a:t>‹#›</a:t>
            </a:fld>
            <a:endParaRPr lang="en-US"/>
          </a:p>
        </p:txBody>
      </p:sp>
    </p:spTree>
    <p:extLst>
      <p:ext uri="{BB962C8B-B14F-4D97-AF65-F5344CB8AC3E}">
        <p14:creationId xmlns:p14="http://schemas.microsoft.com/office/powerpoint/2010/main" val="1565328688"/>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5"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a:lvl1pPr>
          </a:lstStyle>
          <a:p>
            <a:pPr>
              <a:defRPr/>
            </a:pPr>
            <a:fld id="{F348F843-CD70-3745-BDAE-24B446177906}" type="slidenum">
              <a:rPr lang="en-US"/>
              <a:pPr>
                <a:defRPr/>
              </a:pPr>
              <a:t>‹#›</a:t>
            </a:fld>
            <a:endParaRPr lang="en-US"/>
          </a:p>
        </p:txBody>
      </p:sp>
    </p:spTree>
    <p:extLst>
      <p:ext uri="{BB962C8B-B14F-4D97-AF65-F5344CB8AC3E}">
        <p14:creationId xmlns:p14="http://schemas.microsoft.com/office/powerpoint/2010/main" val="1415482352"/>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24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quarter" idx="1"/>
          </p:nvPr>
        </p:nvSpPr>
        <p:spPr>
          <a:xfrm>
            <a:off x="6858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quarter" idx="2"/>
          </p:nvPr>
        </p:nvSpPr>
        <p:spPr>
          <a:xfrm>
            <a:off x="46482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4"/>
          <p:cNvSpPr>
            <a:spLocks noGrp="1"/>
          </p:cNvSpPr>
          <p:nvPr>
            <p:ph sz="quarter" idx="3"/>
          </p:nvPr>
        </p:nvSpPr>
        <p:spPr>
          <a:xfrm>
            <a:off x="6858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4"/>
          </p:nvPr>
        </p:nvSpPr>
        <p:spPr>
          <a:xfrm>
            <a:off x="46482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8"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9" name="Rectangle 6"/>
          <p:cNvSpPr>
            <a:spLocks noGrp="1" noChangeArrowheads="1"/>
          </p:cNvSpPr>
          <p:nvPr>
            <p:ph type="sldNum" sz="quarter" idx="12"/>
          </p:nvPr>
        </p:nvSpPr>
        <p:spPr/>
        <p:txBody>
          <a:bodyPr/>
          <a:lstStyle>
            <a:lvl1pPr eaLnBrk="1" hangingPunct="1">
              <a:defRPr/>
            </a:lvl1pPr>
          </a:lstStyle>
          <a:p>
            <a:pPr>
              <a:defRPr/>
            </a:pPr>
            <a:fld id="{D968BDE9-2066-3941-8482-5CC13874CC43}" type="slidenum">
              <a:rPr lang="en-US"/>
              <a:pPr>
                <a:defRPr/>
              </a:pPr>
              <a:t>‹#›</a:t>
            </a:fld>
            <a:endParaRPr lang="en-US"/>
          </a:p>
        </p:txBody>
      </p:sp>
    </p:spTree>
    <p:extLst>
      <p:ext uri="{BB962C8B-B14F-4D97-AF65-F5344CB8AC3E}">
        <p14:creationId xmlns:p14="http://schemas.microsoft.com/office/powerpoint/2010/main" val="1904432994"/>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quarter" idx="2"/>
          </p:nvPr>
        </p:nvSpPr>
        <p:spPr>
          <a:xfrm>
            <a:off x="46482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4"/>
          <p:cNvSpPr>
            <a:spLocks noGrp="1"/>
          </p:cNvSpPr>
          <p:nvPr>
            <p:ph sz="quarter" idx="3"/>
          </p:nvPr>
        </p:nvSpPr>
        <p:spPr>
          <a:xfrm>
            <a:off x="46482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Rectangle 4"/>
          <p:cNvSpPr>
            <a:spLocks noGrp="1" noChangeArrowheads="1"/>
          </p:cNvSpPr>
          <p:nvPr>
            <p:ph type="dt" sz="half" idx="10"/>
          </p:nvPr>
        </p:nvSpPr>
        <p:spPr/>
        <p:txBody>
          <a:bodyPr/>
          <a:lstStyle>
            <a:lvl1pPr algn="ctr" eaLnBrk="1" hangingPunct="1">
              <a:defRPr/>
            </a:lvl1pPr>
          </a:lstStyle>
          <a:p>
            <a:pPr>
              <a:defRPr/>
            </a:pPr>
            <a:endParaRPr lang="en-US"/>
          </a:p>
        </p:txBody>
      </p:sp>
      <p:sp>
        <p:nvSpPr>
          <p:cNvPr id="7"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8" name="Rectangle 6"/>
          <p:cNvSpPr>
            <a:spLocks noGrp="1" noChangeArrowheads="1"/>
          </p:cNvSpPr>
          <p:nvPr>
            <p:ph type="sldNum" sz="quarter" idx="12"/>
          </p:nvPr>
        </p:nvSpPr>
        <p:spPr/>
        <p:txBody>
          <a:bodyPr/>
          <a:lstStyle>
            <a:lvl1pPr eaLnBrk="1" hangingPunct="1">
              <a:defRPr/>
            </a:lvl1pPr>
          </a:lstStyle>
          <a:p>
            <a:pPr>
              <a:defRPr/>
            </a:pPr>
            <a:fld id="{D696C44B-CABA-7842-B99E-3AE2CB991771}" type="slidenum">
              <a:rPr lang="en-US"/>
              <a:pPr>
                <a:defRPr/>
              </a:pPr>
              <a:t>‹#›</a:t>
            </a:fld>
            <a:endParaRPr lang="en-US"/>
          </a:p>
        </p:txBody>
      </p:sp>
    </p:spTree>
    <p:extLst>
      <p:ext uri="{BB962C8B-B14F-4D97-AF65-F5344CB8AC3E}">
        <p14:creationId xmlns:p14="http://schemas.microsoft.com/office/powerpoint/2010/main" val="103815298"/>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defRPr b="1" i="0">
                <a:latin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b="1" i="0">
                <a:solidFill>
                  <a:schemeClr val="tx1">
                    <a:tint val="75000"/>
                  </a:schemeClr>
                </a:solidFill>
                <a:latin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lvl1pPr>
              <a:defRPr b="1" i="0">
                <a:latin typeface="Arial" panose="020B0604020202020204" pitchFamily="34" charset="0"/>
              </a:defRPr>
            </a:lvl1pPr>
          </a:lstStyle>
          <a:p>
            <a:fld id="{F0921CE0-09F0-C844-9567-91EE901B4A6D}" type="datetimeFigureOut">
              <a:rPr lang="en-US" smtClean="0">
                <a:solidFill>
                  <a:prstClr val="black">
                    <a:tint val="75000"/>
                  </a:prstClr>
                </a:solidFill>
              </a:rPr>
              <a:pPr/>
              <a:t>6/16/26</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b="1" i="0">
                <a:latin typeface="Arial" panose="020B0604020202020204" pitchFamily="34" charset="0"/>
              </a:defRPr>
            </a:lvl1p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defRPr>
            </a:lvl1pPr>
          </a:lstStyle>
          <a:p>
            <a:fld id="{EB521DE6-3A55-8940-8CE2-E7FB3B1EADE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4101525789"/>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457200" y="1600200"/>
            <a:ext cx="8229600" cy="4525963"/>
          </a:xfrm>
          <a:prstGeom prst="rect">
            <a:avLst/>
          </a:prstGeom>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b="1" i="0">
                <a:latin typeface="Arial" panose="020B0604020202020204" pitchFamily="34" charset="0"/>
              </a:defRPr>
            </a:lvl1pPr>
          </a:lstStyle>
          <a:p>
            <a:fld id="{F0921CE0-09F0-C844-9567-91EE901B4A6D}" type="datetimeFigureOut">
              <a:rPr lang="en-US" smtClean="0">
                <a:solidFill>
                  <a:prstClr val="black">
                    <a:tint val="75000"/>
                  </a:prstClr>
                </a:solidFill>
              </a:rPr>
              <a:pPr/>
              <a:t>6/16/26</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b="1" i="0">
                <a:latin typeface="Arial" panose="020B0604020202020204" pitchFamily="34" charset="0"/>
              </a:defRPr>
            </a:lvl1p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defRPr>
            </a:lvl1pPr>
          </a:lstStyle>
          <a:p>
            <a:fld id="{EB521DE6-3A55-8940-8CE2-E7FB3B1EADE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427454473"/>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b="1" i="0">
                <a:solidFill>
                  <a:schemeClr val="tx1">
                    <a:tint val="75000"/>
                  </a:schemeClr>
                </a:solidFill>
                <a:latin typeface="Arial" panose="020B060402020202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b="1" i="0">
                <a:latin typeface="Arial" panose="020B0604020202020204" pitchFamily="34" charset="0"/>
              </a:defRPr>
            </a:lvl1pPr>
          </a:lstStyle>
          <a:p>
            <a:fld id="{F0921CE0-09F0-C844-9567-91EE901B4A6D}" type="datetimeFigureOut">
              <a:rPr lang="en-US" smtClean="0">
                <a:solidFill>
                  <a:prstClr val="black">
                    <a:tint val="75000"/>
                  </a:prstClr>
                </a:solidFill>
              </a:rPr>
              <a:pPr/>
              <a:t>6/16/26</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b="1" i="0">
                <a:latin typeface="Arial" panose="020B0604020202020204" pitchFamily="34" charset="0"/>
              </a:defRPr>
            </a:lvl1p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defRPr>
            </a:lvl1pPr>
          </a:lstStyle>
          <a:p>
            <a:fld id="{EB521DE6-3A55-8940-8CE2-E7FB3B1EADE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570686051"/>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lvl1pPr>
              <a:defRPr b="1" i="0">
                <a:latin typeface="Arial" panose="020B0604020202020204" pitchFamily="34" charset="0"/>
              </a:defRPr>
            </a:lvl1pPr>
          </a:lstStyle>
          <a:p>
            <a:fld id="{F0921CE0-09F0-C844-9567-91EE901B4A6D}" type="datetimeFigureOut">
              <a:rPr lang="en-US" smtClean="0">
                <a:solidFill>
                  <a:prstClr val="black">
                    <a:tint val="75000"/>
                  </a:prstClr>
                </a:solidFill>
              </a:rPr>
              <a:pPr/>
              <a:t>6/16/26</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lvl1pPr>
              <a:defRPr b="1" i="0">
                <a:latin typeface="Arial" panose="020B0604020202020204" pitchFamily="34" charset="0"/>
              </a:defRPr>
            </a:lvl1p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lvl1pPr>
              <a:defRPr b="1" i="0">
                <a:latin typeface="Arial" panose="020B0604020202020204" pitchFamily="34" charset="0"/>
              </a:defRPr>
            </a:lvl1pPr>
          </a:lstStyle>
          <a:p>
            <a:fld id="{EB521DE6-3A55-8940-8CE2-E7FB3B1EADE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183387543"/>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i="0">
                <a:latin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i="0">
                <a:latin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lvl1pPr>
              <a:defRPr b="1" i="0">
                <a:latin typeface="Arial" panose="020B0604020202020204" pitchFamily="34" charset="0"/>
              </a:defRPr>
            </a:lvl1pPr>
          </a:lstStyle>
          <a:p>
            <a:fld id="{F0921CE0-09F0-C844-9567-91EE901B4A6D}" type="datetimeFigureOut">
              <a:rPr lang="en-US" smtClean="0">
                <a:solidFill>
                  <a:prstClr val="black">
                    <a:tint val="75000"/>
                  </a:prstClr>
                </a:solidFill>
              </a:rPr>
              <a:pPr/>
              <a:t>6/16/26</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lvl1pPr>
              <a:defRPr b="1" i="0">
                <a:latin typeface="Arial" panose="020B0604020202020204" pitchFamily="34" charset="0"/>
              </a:defRPr>
            </a:lvl1pPr>
          </a:lstStyle>
          <a:p>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lvl1pPr>
              <a:defRPr b="1" i="0">
                <a:latin typeface="Arial" panose="020B0604020202020204" pitchFamily="34" charset="0"/>
              </a:defRPr>
            </a:lvl1pPr>
          </a:lstStyle>
          <a:p>
            <a:fld id="{EB521DE6-3A55-8940-8CE2-E7FB3B1EADE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775155450"/>
      </p:ext>
    </p:extLst>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Date Placeholder 2"/>
          <p:cNvSpPr>
            <a:spLocks noGrp="1"/>
          </p:cNvSpPr>
          <p:nvPr>
            <p:ph type="dt" sz="half" idx="10"/>
          </p:nvPr>
        </p:nvSpPr>
        <p:spPr/>
        <p:txBody>
          <a:bodyPr/>
          <a:lstStyle>
            <a:lvl1pPr>
              <a:defRPr b="1" i="0">
                <a:latin typeface="Arial" panose="020B0604020202020204" pitchFamily="34" charset="0"/>
              </a:defRPr>
            </a:lvl1pPr>
          </a:lstStyle>
          <a:p>
            <a:fld id="{F0921CE0-09F0-C844-9567-91EE901B4A6D}" type="datetimeFigureOut">
              <a:rPr lang="en-US" smtClean="0">
                <a:solidFill>
                  <a:prstClr val="black">
                    <a:tint val="75000"/>
                  </a:prstClr>
                </a:solidFill>
              </a:rPr>
              <a:pPr/>
              <a:t>6/16/26</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lvl1pPr>
              <a:defRPr b="1" i="0">
                <a:latin typeface="Arial" panose="020B0604020202020204" pitchFamily="34" charset="0"/>
              </a:defRPr>
            </a:lvl1pPr>
          </a:lstStyle>
          <a:p>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lvl1pPr>
              <a:defRPr b="1" i="0">
                <a:latin typeface="Arial" panose="020B0604020202020204" pitchFamily="34" charset="0"/>
              </a:defRPr>
            </a:lvl1pPr>
          </a:lstStyle>
          <a:p>
            <a:fld id="{EB521DE6-3A55-8940-8CE2-E7FB3B1EADE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03157127"/>
      </p:ext>
    </p:extLst>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b="1" i="0">
                <a:latin typeface="Arial" panose="020B0604020202020204" pitchFamily="34" charset="0"/>
              </a:defRPr>
            </a:lvl1pPr>
          </a:lstStyle>
          <a:p>
            <a:fld id="{F0921CE0-09F0-C844-9567-91EE901B4A6D}" type="datetimeFigureOut">
              <a:rPr lang="en-US" smtClean="0">
                <a:solidFill>
                  <a:prstClr val="black">
                    <a:tint val="75000"/>
                  </a:prstClr>
                </a:solidFill>
              </a:rPr>
              <a:pPr/>
              <a:t>6/16/26</a:t>
            </a:fld>
            <a:endParaRPr lang="en-US" dirty="0">
              <a:solidFill>
                <a:prstClr val="black">
                  <a:tint val="75000"/>
                </a:prstClr>
              </a:solidFill>
            </a:endParaRPr>
          </a:p>
        </p:txBody>
      </p:sp>
      <p:sp>
        <p:nvSpPr>
          <p:cNvPr id="3" name="Footer Placeholder 2"/>
          <p:cNvSpPr>
            <a:spLocks noGrp="1"/>
          </p:cNvSpPr>
          <p:nvPr>
            <p:ph type="ftr" sz="quarter" idx="11"/>
          </p:nvPr>
        </p:nvSpPr>
        <p:spPr/>
        <p:txBody>
          <a:bodyPr/>
          <a:lstStyle>
            <a:lvl1pPr>
              <a:defRPr b="1" i="0">
                <a:latin typeface="Arial" panose="020B0604020202020204" pitchFamily="34" charset="0"/>
              </a:defRPr>
            </a:lvl1pPr>
          </a:lstStyle>
          <a:p>
            <a:endParaRPr lang="en-US" dirty="0">
              <a:solidFill>
                <a:prstClr val="black">
                  <a:tint val="75000"/>
                </a:prstClr>
              </a:solidFill>
            </a:endParaRPr>
          </a:p>
        </p:txBody>
      </p:sp>
      <p:sp>
        <p:nvSpPr>
          <p:cNvPr id="4" name="Slide Number Placeholder 3"/>
          <p:cNvSpPr>
            <a:spLocks noGrp="1"/>
          </p:cNvSpPr>
          <p:nvPr>
            <p:ph type="sldNum" sz="quarter" idx="12"/>
          </p:nvPr>
        </p:nvSpPr>
        <p:spPr/>
        <p:txBody>
          <a:bodyPr/>
          <a:lstStyle>
            <a:lvl1pPr>
              <a:defRPr b="1" i="0">
                <a:latin typeface="Arial" panose="020B0604020202020204" pitchFamily="34" charset="0"/>
              </a:defRPr>
            </a:lvl1pPr>
          </a:lstStyle>
          <a:p>
            <a:fld id="{EB521DE6-3A55-8940-8CE2-E7FB3B1EADE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793224958"/>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b="1" i="0">
                <a:latin typeface="Arial" panose="020B0604020202020204" pitchFamily="34" charset="0"/>
              </a:defRPr>
            </a:lvl1pPr>
            <a:lvl2pPr>
              <a:defRPr sz="2800" b="1" i="0">
                <a:latin typeface="Arial" panose="020B0604020202020204" pitchFamily="34" charset="0"/>
              </a:defRPr>
            </a:lvl2pPr>
            <a:lvl3pPr>
              <a:defRPr sz="2400" b="1" i="0">
                <a:latin typeface="Arial" panose="020B0604020202020204" pitchFamily="34" charset="0"/>
              </a:defRPr>
            </a:lvl3pPr>
            <a:lvl4pPr>
              <a:defRPr sz="2000" b="1" i="0">
                <a:latin typeface="Arial" panose="020B0604020202020204" pitchFamily="34" charset="0"/>
              </a:defRPr>
            </a:lvl4pPr>
            <a:lvl5pPr>
              <a:defRPr sz="2000" b="1" i="0">
                <a:latin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b="1" i="0">
                <a:latin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lvl1pPr>
              <a:defRPr b="1" i="0">
                <a:latin typeface="Arial" panose="020B0604020202020204" pitchFamily="34" charset="0"/>
              </a:defRPr>
            </a:lvl1pPr>
          </a:lstStyle>
          <a:p>
            <a:fld id="{F0921CE0-09F0-C844-9567-91EE901B4A6D}" type="datetimeFigureOut">
              <a:rPr lang="en-US" smtClean="0">
                <a:solidFill>
                  <a:prstClr val="black">
                    <a:tint val="75000"/>
                  </a:prstClr>
                </a:solidFill>
              </a:rPr>
              <a:pPr/>
              <a:t>6/16/26</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lvl1pPr>
              <a:defRPr b="1" i="0">
                <a:latin typeface="Arial" panose="020B0604020202020204" pitchFamily="34" charset="0"/>
              </a:defRPr>
            </a:lvl1p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lvl1pPr>
              <a:defRPr b="1" i="0">
                <a:latin typeface="Arial" panose="020B0604020202020204" pitchFamily="34" charset="0"/>
              </a:defRPr>
            </a:lvl1pPr>
          </a:lstStyle>
          <a:p>
            <a:fld id="{EB521DE6-3A55-8940-8CE2-E7FB3B1EADE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157281063"/>
      </p:ext>
    </p:extLst>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b="1" i="0">
                <a:latin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b="1" i="0">
                <a:latin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lvl1pPr>
              <a:defRPr b="1" i="0">
                <a:latin typeface="Arial" panose="020B0604020202020204" pitchFamily="34" charset="0"/>
              </a:defRPr>
            </a:lvl1pPr>
          </a:lstStyle>
          <a:p>
            <a:fld id="{F0921CE0-09F0-C844-9567-91EE901B4A6D}" type="datetimeFigureOut">
              <a:rPr lang="en-US" smtClean="0">
                <a:solidFill>
                  <a:prstClr val="black">
                    <a:tint val="75000"/>
                  </a:prstClr>
                </a:solidFill>
              </a:rPr>
              <a:pPr/>
              <a:t>6/16/26</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lvl1pPr>
              <a:defRPr b="1" i="0">
                <a:latin typeface="Arial" panose="020B0604020202020204" pitchFamily="34" charset="0"/>
              </a:defRPr>
            </a:lvl1p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lvl1pPr>
              <a:defRPr b="1" i="0">
                <a:latin typeface="Arial" panose="020B0604020202020204" pitchFamily="34" charset="0"/>
              </a:defRPr>
            </a:lvl1pPr>
          </a:lstStyle>
          <a:p>
            <a:fld id="{EB521DE6-3A55-8940-8CE2-E7FB3B1EADE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294160063"/>
      </p:ext>
    </p:extLst>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b="1" i="0">
                <a:latin typeface="Arial" panose="020B0604020202020204" pitchFamily="34" charset="0"/>
              </a:defRPr>
            </a:lvl1pPr>
          </a:lstStyle>
          <a:p>
            <a:fld id="{F0921CE0-09F0-C844-9567-91EE901B4A6D}" type="datetimeFigureOut">
              <a:rPr lang="en-US" smtClean="0">
                <a:solidFill>
                  <a:prstClr val="black">
                    <a:tint val="75000"/>
                  </a:prstClr>
                </a:solidFill>
              </a:rPr>
              <a:pPr/>
              <a:t>6/16/26</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b="1" i="0">
                <a:latin typeface="Arial" panose="020B0604020202020204" pitchFamily="34" charset="0"/>
              </a:defRPr>
            </a:lvl1p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defRPr>
            </a:lvl1pPr>
          </a:lstStyle>
          <a:p>
            <a:fld id="{EB521DE6-3A55-8940-8CE2-E7FB3B1EADE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819357772"/>
      </p:ext>
    </p:extLst>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b="1" i="0">
                <a:latin typeface="Arial" panose="020B0604020202020204" pitchFamily="34" charset="0"/>
              </a:defRPr>
            </a:lvl1pPr>
          </a:lstStyle>
          <a:p>
            <a:fld id="{F0921CE0-09F0-C844-9567-91EE901B4A6D}" type="datetimeFigureOut">
              <a:rPr lang="en-US" smtClean="0">
                <a:solidFill>
                  <a:prstClr val="black">
                    <a:tint val="75000"/>
                  </a:prstClr>
                </a:solidFill>
              </a:rPr>
              <a:pPr/>
              <a:t>6/16/26</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b="1" i="0">
                <a:latin typeface="Arial" panose="020B0604020202020204" pitchFamily="34" charset="0"/>
              </a:defRPr>
            </a:lvl1p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defRPr>
            </a:lvl1pPr>
          </a:lstStyle>
          <a:p>
            <a:fld id="{EB521DE6-3A55-8940-8CE2-E7FB3B1EADE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698268496"/>
      </p:ext>
    </p:extLst>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Shape 14"/>
        <p:cNvGrpSpPr/>
        <p:nvPr/>
      </p:nvGrpSpPr>
      <p:grpSpPr>
        <a:xfrm>
          <a:off x="0" y="0"/>
          <a:ext cx="0" cy="0"/>
          <a:chOff x="0" y="0"/>
          <a:chExt cx="0" cy="0"/>
        </a:xfrm>
      </p:grpSpPr>
      <p:sp>
        <p:nvSpPr>
          <p:cNvPr id="15" name="Shape 15"/>
          <p:cNvSpPr txBox="1">
            <a:spLocks noGrp="1"/>
          </p:cNvSpPr>
          <p:nvPr>
            <p:ph type="body" idx="1"/>
          </p:nvPr>
        </p:nvSpPr>
        <p:spPr>
          <a:xfrm>
            <a:off x="457200" y="274637"/>
            <a:ext cx="8229600" cy="5851525"/>
          </a:xfrm>
          <a:prstGeom prst="rect">
            <a:avLst/>
          </a:prstGeom>
          <a:noFill/>
          <a:ln>
            <a:noFill/>
          </a:ln>
        </p:spPr>
        <p:txBody>
          <a:bodyPr lIns="91425" tIns="91425" rIns="91425" bIns="91425" anchor="t" anchorCtr="0"/>
          <a:lstStyle>
            <a:lvl1pPr marL="342900" indent="-88900" algn="ctr" rtl="0">
              <a:spcBef>
                <a:spcPts val="800"/>
              </a:spcBef>
              <a:spcAft>
                <a:spcPts val="0"/>
              </a:spcAft>
              <a:buClr>
                <a:srgbClr val="FAFAFA"/>
              </a:buClr>
              <a:buFont typeface="Calibri"/>
              <a:buChar char="•"/>
              <a:defRPr sz="4000" b="1">
                <a:solidFill>
                  <a:srgbClr val="FAFAFA"/>
                </a:solidFill>
                <a:latin typeface="Calibri"/>
                <a:ea typeface="Calibri"/>
                <a:cs typeface="Calibri"/>
                <a:sym typeface="Calibri"/>
              </a:defRPr>
            </a:lvl1pPr>
            <a:lvl2pPr marL="742950" indent="-31750" algn="ctr" rtl="0">
              <a:spcBef>
                <a:spcPts val="800"/>
              </a:spcBef>
              <a:spcAft>
                <a:spcPts val="0"/>
              </a:spcAft>
              <a:buClr>
                <a:srgbClr val="FFFFFF"/>
              </a:buClr>
              <a:buFont typeface="Calibri"/>
              <a:buChar char="–"/>
              <a:defRPr sz="4000">
                <a:solidFill>
                  <a:srgbClr val="FFFFFF"/>
                </a:solidFill>
                <a:latin typeface="Calibri"/>
                <a:ea typeface="Calibri"/>
                <a:cs typeface="Calibri"/>
                <a:sym typeface="Calibri"/>
              </a:defRPr>
            </a:lvl2pPr>
            <a:lvl3pPr marL="1143000" indent="25400" algn="ctr" rtl="0">
              <a:spcBef>
                <a:spcPts val="800"/>
              </a:spcBef>
              <a:spcAft>
                <a:spcPts val="0"/>
              </a:spcAft>
              <a:buClr>
                <a:srgbClr val="FFFFFF"/>
              </a:buClr>
              <a:buFont typeface="Calibri"/>
              <a:buChar char="•"/>
              <a:defRPr sz="4000">
                <a:solidFill>
                  <a:srgbClr val="FFFFFF"/>
                </a:solidFill>
                <a:latin typeface="Calibri"/>
                <a:ea typeface="Calibri"/>
                <a:cs typeface="Calibri"/>
                <a:sym typeface="Calibri"/>
              </a:defRPr>
            </a:lvl3pPr>
            <a:lvl4pPr marL="1600200" indent="25400" algn="ctr" rtl="0">
              <a:spcBef>
                <a:spcPts val="800"/>
              </a:spcBef>
              <a:spcAft>
                <a:spcPts val="0"/>
              </a:spcAft>
              <a:buClr>
                <a:srgbClr val="FFFFFF"/>
              </a:buClr>
              <a:buFont typeface="Calibri"/>
              <a:buChar char="–"/>
              <a:defRPr sz="4000">
                <a:solidFill>
                  <a:srgbClr val="FFFFFF"/>
                </a:solidFill>
                <a:latin typeface="Calibri"/>
                <a:ea typeface="Calibri"/>
                <a:cs typeface="Calibri"/>
                <a:sym typeface="Calibri"/>
              </a:defRPr>
            </a:lvl4pPr>
            <a:lvl5pPr marL="2057400" indent="25400" algn="ctr" rtl="0">
              <a:spcBef>
                <a:spcPts val="800"/>
              </a:spcBef>
              <a:spcAft>
                <a:spcPts val="0"/>
              </a:spcAft>
              <a:buClr>
                <a:srgbClr val="FFFFFF"/>
              </a:buClr>
              <a:buFont typeface="Calibri"/>
              <a:buChar char="»"/>
              <a:defRPr sz="4000">
                <a:solidFill>
                  <a:srgbClr val="FFFFFF"/>
                </a:solidFill>
                <a:latin typeface="Calibri"/>
                <a:ea typeface="Calibri"/>
                <a:cs typeface="Calibri"/>
                <a:sym typeface="Calibri"/>
              </a:defRPr>
            </a:lvl5pPr>
            <a:lvl6pPr marL="2514600" indent="-101600" algn="l" rtl="0">
              <a:spcBef>
                <a:spcPts val="400"/>
              </a:spcBef>
              <a:buClr>
                <a:schemeClr val="dk1"/>
              </a:buClr>
              <a:buFont typeface="Calibri"/>
              <a:buChar char="•"/>
              <a:defRPr sz="2000">
                <a:solidFill>
                  <a:schemeClr val="dk1"/>
                </a:solidFill>
                <a:latin typeface="Calibri"/>
                <a:ea typeface="Calibri"/>
                <a:cs typeface="Calibri"/>
                <a:sym typeface="Calibri"/>
              </a:defRPr>
            </a:lvl6pPr>
            <a:lvl7pPr marL="2971800" indent="-101600" algn="l" rtl="0">
              <a:spcBef>
                <a:spcPts val="400"/>
              </a:spcBef>
              <a:buClr>
                <a:schemeClr val="dk1"/>
              </a:buClr>
              <a:buFont typeface="Calibri"/>
              <a:buChar char="•"/>
              <a:defRPr sz="2000">
                <a:solidFill>
                  <a:schemeClr val="dk1"/>
                </a:solidFill>
                <a:latin typeface="Calibri"/>
                <a:ea typeface="Calibri"/>
                <a:cs typeface="Calibri"/>
                <a:sym typeface="Calibri"/>
              </a:defRPr>
            </a:lvl7pPr>
            <a:lvl8pPr marL="3429000" indent="-101600" algn="l" rtl="0">
              <a:spcBef>
                <a:spcPts val="400"/>
              </a:spcBef>
              <a:buClr>
                <a:schemeClr val="dk1"/>
              </a:buClr>
              <a:buFont typeface="Calibri"/>
              <a:buChar char="•"/>
              <a:defRPr sz="2000">
                <a:solidFill>
                  <a:schemeClr val="dk1"/>
                </a:solidFill>
                <a:latin typeface="Calibri"/>
                <a:ea typeface="Calibri"/>
                <a:cs typeface="Calibri"/>
                <a:sym typeface="Calibri"/>
              </a:defRPr>
            </a:lvl8pPr>
            <a:lvl9pPr marL="3886200" indent="-101600" algn="l" rtl="0">
              <a:spcBef>
                <a:spcPts val="400"/>
              </a:spcBef>
              <a:buClr>
                <a:schemeClr val="dk1"/>
              </a:buClr>
              <a:buFont typeface="Calibri"/>
              <a:buChar char="•"/>
              <a:defRPr sz="2000">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3215634835"/>
      </p:ext>
    </p:extLst>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38"/>
            <a:ext cx="9144000" cy="1281043"/>
          </a:xfrm>
        </p:spPr>
        <p:txBody>
          <a:bodyPr/>
          <a:lstStyle>
            <a:lvl1pPr>
              <a:defRPr sz="3600" b="1" i="0">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3" name="Subtitle 2"/>
          <p:cNvSpPr>
            <a:spLocks noGrp="1"/>
          </p:cNvSpPr>
          <p:nvPr>
            <p:ph type="subTitle" idx="1"/>
          </p:nvPr>
        </p:nvSpPr>
        <p:spPr>
          <a:xfrm>
            <a:off x="1371600" y="3886201"/>
            <a:ext cx="6400800" cy="1752600"/>
          </a:xfrm>
          <a:prstGeom prst="rect">
            <a:avLst/>
          </a:prstGeom>
        </p:spPr>
        <p:txBody>
          <a:bodyPr lIns="91261" tIns="45631" rIns="91261" bIns="45631"/>
          <a:lstStyle>
            <a:lvl1pPr marL="0" indent="0" algn="ctr">
              <a:buNone/>
              <a:defRPr b="1" i="0">
                <a:solidFill>
                  <a:schemeClr val="tx1">
                    <a:tint val="75000"/>
                  </a:schemeClr>
                </a:solidFill>
                <a:latin typeface="Arial" panose="020B0604020202020204" pitchFamily="34" charset="0"/>
                <a:cs typeface="Arial" panose="020B0604020202020204" pitchFamily="34" charset="0"/>
              </a:defRPr>
            </a:lvl1pPr>
            <a:lvl2pPr marL="456343" indent="0" algn="ctr">
              <a:buNone/>
              <a:defRPr>
                <a:solidFill>
                  <a:schemeClr val="tx1">
                    <a:tint val="75000"/>
                  </a:schemeClr>
                </a:solidFill>
              </a:defRPr>
            </a:lvl2pPr>
            <a:lvl3pPr marL="912690" indent="0" algn="ctr">
              <a:buNone/>
              <a:defRPr>
                <a:solidFill>
                  <a:schemeClr val="tx1">
                    <a:tint val="75000"/>
                  </a:schemeClr>
                </a:solidFill>
              </a:defRPr>
            </a:lvl3pPr>
            <a:lvl4pPr marL="1369016" indent="0" algn="ctr">
              <a:buNone/>
              <a:defRPr>
                <a:solidFill>
                  <a:schemeClr val="tx1">
                    <a:tint val="75000"/>
                  </a:schemeClr>
                </a:solidFill>
              </a:defRPr>
            </a:lvl4pPr>
            <a:lvl5pPr marL="1825374" indent="0" algn="ctr">
              <a:buNone/>
              <a:defRPr>
                <a:solidFill>
                  <a:schemeClr val="tx1">
                    <a:tint val="75000"/>
                  </a:schemeClr>
                </a:solidFill>
              </a:defRPr>
            </a:lvl5pPr>
            <a:lvl6pPr marL="2281697" indent="0" algn="ctr">
              <a:buNone/>
              <a:defRPr>
                <a:solidFill>
                  <a:schemeClr val="tx1">
                    <a:tint val="75000"/>
                  </a:schemeClr>
                </a:solidFill>
              </a:defRPr>
            </a:lvl6pPr>
            <a:lvl7pPr marL="2738032" indent="0" algn="ctr">
              <a:buNone/>
              <a:defRPr>
                <a:solidFill>
                  <a:schemeClr val="tx1">
                    <a:tint val="75000"/>
                  </a:schemeClr>
                </a:solidFill>
              </a:defRPr>
            </a:lvl7pPr>
            <a:lvl8pPr marL="3194368" indent="0" algn="ctr">
              <a:buNone/>
              <a:defRPr>
                <a:solidFill>
                  <a:schemeClr val="tx1">
                    <a:tint val="75000"/>
                  </a:schemeClr>
                </a:solidFill>
              </a:defRPr>
            </a:lvl8pPr>
            <a:lvl9pPr marL="3650712" indent="0" algn="ctr">
              <a:buNone/>
              <a:defRPr>
                <a:solidFill>
                  <a:schemeClr val="tx1">
                    <a:tint val="75000"/>
                  </a:schemeClr>
                </a:solidFill>
              </a:defRPr>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lvl1pPr defTabSz="912690">
              <a:defRPr/>
            </a:lvl1pPr>
          </a:lstStyle>
          <a:p>
            <a:pPr>
              <a:defRPr/>
            </a:pPr>
            <a:fld id="{E0F127E6-51E4-BA46-B30F-2F8CC95F19E0}" type="datetimeFigureOut">
              <a:rPr lang="en-US"/>
              <a:pPr>
                <a:defRPr/>
              </a:pPr>
              <a:t>6/16/26</a:t>
            </a:fld>
            <a:endParaRPr lang="en-US"/>
          </a:p>
        </p:txBody>
      </p:sp>
      <p:sp>
        <p:nvSpPr>
          <p:cNvPr id="5" name="Footer Placeholder 4"/>
          <p:cNvSpPr>
            <a:spLocks noGrp="1"/>
          </p:cNvSpPr>
          <p:nvPr>
            <p:ph type="ftr" sz="quarter" idx="11"/>
          </p:nvPr>
        </p:nvSpPr>
        <p:spPr/>
        <p:txBody>
          <a:bodyPr/>
          <a:lstStyle>
            <a:lvl1pPr defTabSz="912690">
              <a:defRPr/>
            </a:lvl1pPr>
          </a:lstStyle>
          <a:p>
            <a:pPr>
              <a:defRPr/>
            </a:pPr>
            <a:endParaRPr lang="en-US"/>
          </a:p>
        </p:txBody>
      </p:sp>
      <p:sp>
        <p:nvSpPr>
          <p:cNvPr id="6" name="Slide Number Placeholder 5"/>
          <p:cNvSpPr>
            <a:spLocks noGrp="1"/>
          </p:cNvSpPr>
          <p:nvPr>
            <p:ph type="sldNum" sz="quarter" idx="12"/>
          </p:nvPr>
        </p:nvSpPr>
        <p:spPr/>
        <p:txBody>
          <a:bodyPr/>
          <a:lstStyle>
            <a:lvl1pPr defTabSz="912690">
              <a:defRPr/>
            </a:lvl1pPr>
          </a:lstStyle>
          <a:p>
            <a:pPr>
              <a:defRPr/>
            </a:pPr>
            <a:fld id="{F792387C-9615-7842-93FC-807C7A799234}" type="slidenum">
              <a:rPr lang="en-US"/>
              <a:pPr>
                <a:defRPr/>
              </a:pPr>
              <a:t>‹#›</a:t>
            </a:fld>
            <a:endParaRPr lang="en-US"/>
          </a:p>
        </p:txBody>
      </p:sp>
    </p:spTree>
    <p:extLst>
      <p:ext uri="{BB962C8B-B14F-4D97-AF65-F5344CB8AC3E}">
        <p14:creationId xmlns:p14="http://schemas.microsoft.com/office/powerpoint/2010/main" val="646510230"/>
      </p:ext>
    </p:extLst>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3" name="Content Placeholder 2"/>
          <p:cNvSpPr>
            <a:spLocks noGrp="1"/>
          </p:cNvSpPr>
          <p:nvPr>
            <p:ph idx="1"/>
          </p:nvPr>
        </p:nvSpPr>
        <p:spPr>
          <a:xfrm>
            <a:off x="457200" y="1600200"/>
            <a:ext cx="8229600" cy="4525963"/>
          </a:xfrm>
          <a:prstGeom prst="rect">
            <a:avLst/>
          </a:prstGeom>
        </p:spPr>
        <p:txBody>
          <a:bodyPr lIns="91261" tIns="45631" rIns="91261" bIns="45631"/>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lvl1pPr defTabSz="912690">
              <a:defRPr/>
            </a:lvl1pPr>
          </a:lstStyle>
          <a:p>
            <a:pPr>
              <a:defRPr/>
            </a:pPr>
            <a:fld id="{7F673C14-D815-C74A-BD1C-3D557E1462AA}" type="datetimeFigureOut">
              <a:rPr lang="en-US"/>
              <a:pPr>
                <a:defRPr/>
              </a:pPr>
              <a:t>6/16/26</a:t>
            </a:fld>
            <a:endParaRPr lang="en-US"/>
          </a:p>
        </p:txBody>
      </p:sp>
      <p:sp>
        <p:nvSpPr>
          <p:cNvPr id="5" name="Footer Placeholder 4"/>
          <p:cNvSpPr>
            <a:spLocks noGrp="1"/>
          </p:cNvSpPr>
          <p:nvPr>
            <p:ph type="ftr" sz="quarter" idx="11"/>
          </p:nvPr>
        </p:nvSpPr>
        <p:spPr/>
        <p:txBody>
          <a:bodyPr/>
          <a:lstStyle>
            <a:lvl1pPr defTabSz="912690">
              <a:defRPr/>
            </a:lvl1pPr>
          </a:lstStyle>
          <a:p>
            <a:pPr>
              <a:defRPr/>
            </a:pPr>
            <a:endParaRPr lang="en-US"/>
          </a:p>
        </p:txBody>
      </p:sp>
      <p:sp>
        <p:nvSpPr>
          <p:cNvPr id="6" name="Slide Number Placeholder 5"/>
          <p:cNvSpPr>
            <a:spLocks noGrp="1"/>
          </p:cNvSpPr>
          <p:nvPr>
            <p:ph type="sldNum" sz="quarter" idx="12"/>
          </p:nvPr>
        </p:nvSpPr>
        <p:spPr/>
        <p:txBody>
          <a:bodyPr/>
          <a:lstStyle>
            <a:lvl1pPr defTabSz="912690">
              <a:defRPr/>
            </a:lvl1pPr>
          </a:lstStyle>
          <a:p>
            <a:pPr>
              <a:defRPr/>
            </a:pPr>
            <a:fld id="{2DAF8234-E2EC-BB43-8A79-C2DFCFF4BC38}" type="slidenum">
              <a:rPr lang="en-US"/>
              <a:pPr>
                <a:defRPr/>
              </a:pPr>
              <a:t>‹#›</a:t>
            </a:fld>
            <a:endParaRPr lang="en-US"/>
          </a:p>
        </p:txBody>
      </p:sp>
    </p:spTree>
    <p:extLst>
      <p:ext uri="{BB962C8B-B14F-4D97-AF65-F5344CB8AC3E}">
        <p14:creationId xmlns:p14="http://schemas.microsoft.com/office/powerpoint/2010/main" val="3937197330"/>
      </p:ext>
    </p:extLst>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i="0" cap="a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3" name="Text Placeholder 2"/>
          <p:cNvSpPr>
            <a:spLocks noGrp="1"/>
          </p:cNvSpPr>
          <p:nvPr>
            <p:ph type="body" idx="1"/>
          </p:nvPr>
        </p:nvSpPr>
        <p:spPr>
          <a:xfrm>
            <a:off x="722313" y="2906714"/>
            <a:ext cx="7772400" cy="1500187"/>
          </a:xfrm>
          <a:prstGeom prst="rect">
            <a:avLst/>
          </a:prstGeom>
        </p:spPr>
        <p:txBody>
          <a:bodyPr lIns="91261" tIns="45631" rIns="91261" bIns="45631" anchor="b"/>
          <a:lstStyle>
            <a:lvl1pPr marL="0" indent="0">
              <a:buNone/>
              <a:defRPr sz="2000" b="1" i="0">
                <a:solidFill>
                  <a:schemeClr val="tx1">
                    <a:tint val="75000"/>
                  </a:schemeClr>
                </a:solidFill>
                <a:latin typeface="Arial" panose="020B0604020202020204" pitchFamily="34" charset="0"/>
                <a:cs typeface="Arial" panose="020B0604020202020204" pitchFamily="34" charset="0"/>
              </a:defRPr>
            </a:lvl1pPr>
            <a:lvl2pPr marL="456343" indent="0">
              <a:buNone/>
              <a:defRPr sz="1800">
                <a:solidFill>
                  <a:schemeClr val="tx1">
                    <a:tint val="75000"/>
                  </a:schemeClr>
                </a:solidFill>
              </a:defRPr>
            </a:lvl2pPr>
            <a:lvl3pPr marL="912690" indent="0">
              <a:buNone/>
              <a:defRPr sz="1600">
                <a:solidFill>
                  <a:schemeClr val="tx1">
                    <a:tint val="75000"/>
                  </a:schemeClr>
                </a:solidFill>
              </a:defRPr>
            </a:lvl3pPr>
            <a:lvl4pPr marL="1369016" indent="0">
              <a:buNone/>
              <a:defRPr sz="1400">
                <a:solidFill>
                  <a:schemeClr val="tx1">
                    <a:tint val="75000"/>
                  </a:schemeClr>
                </a:solidFill>
              </a:defRPr>
            </a:lvl4pPr>
            <a:lvl5pPr marL="1825374" indent="0">
              <a:buNone/>
              <a:defRPr sz="1400">
                <a:solidFill>
                  <a:schemeClr val="tx1">
                    <a:tint val="75000"/>
                  </a:schemeClr>
                </a:solidFill>
              </a:defRPr>
            </a:lvl5pPr>
            <a:lvl6pPr marL="2281697" indent="0">
              <a:buNone/>
              <a:defRPr sz="1400">
                <a:solidFill>
                  <a:schemeClr val="tx1">
                    <a:tint val="75000"/>
                  </a:schemeClr>
                </a:solidFill>
              </a:defRPr>
            </a:lvl6pPr>
            <a:lvl7pPr marL="2738032" indent="0">
              <a:buNone/>
              <a:defRPr sz="1400">
                <a:solidFill>
                  <a:schemeClr val="tx1">
                    <a:tint val="75000"/>
                  </a:schemeClr>
                </a:solidFill>
              </a:defRPr>
            </a:lvl7pPr>
            <a:lvl8pPr marL="3194368" indent="0">
              <a:buNone/>
              <a:defRPr sz="1400">
                <a:solidFill>
                  <a:schemeClr val="tx1">
                    <a:tint val="75000"/>
                  </a:schemeClr>
                </a:solidFill>
              </a:defRPr>
            </a:lvl8pPr>
            <a:lvl9pPr marL="3650712" indent="0">
              <a:buNone/>
              <a:defRPr sz="1400">
                <a:solidFill>
                  <a:schemeClr val="tx1">
                    <a:tint val="75000"/>
                  </a:schemeClr>
                </a:solidFill>
              </a:defRPr>
            </a:lvl9pPr>
          </a:lstStyle>
          <a:p>
            <a:pPr lvl="0"/>
            <a:r>
              <a:rPr lang="en-GB" dirty="0"/>
              <a:t>Click to edit Master text styles</a:t>
            </a:r>
          </a:p>
        </p:txBody>
      </p:sp>
      <p:sp>
        <p:nvSpPr>
          <p:cNvPr id="4" name="Date Placeholder 3"/>
          <p:cNvSpPr>
            <a:spLocks noGrp="1"/>
          </p:cNvSpPr>
          <p:nvPr>
            <p:ph type="dt" sz="half" idx="10"/>
          </p:nvPr>
        </p:nvSpPr>
        <p:spPr/>
        <p:txBody>
          <a:bodyPr/>
          <a:lstStyle>
            <a:lvl1pPr defTabSz="912690">
              <a:defRPr/>
            </a:lvl1pPr>
          </a:lstStyle>
          <a:p>
            <a:pPr>
              <a:defRPr/>
            </a:pPr>
            <a:fld id="{B99FAB22-4309-FC43-AD56-AFD1DB6505A9}" type="datetimeFigureOut">
              <a:rPr lang="en-US"/>
              <a:pPr>
                <a:defRPr/>
              </a:pPr>
              <a:t>6/16/26</a:t>
            </a:fld>
            <a:endParaRPr lang="en-US"/>
          </a:p>
        </p:txBody>
      </p:sp>
      <p:sp>
        <p:nvSpPr>
          <p:cNvPr id="5" name="Footer Placeholder 4"/>
          <p:cNvSpPr>
            <a:spLocks noGrp="1"/>
          </p:cNvSpPr>
          <p:nvPr>
            <p:ph type="ftr" sz="quarter" idx="11"/>
          </p:nvPr>
        </p:nvSpPr>
        <p:spPr/>
        <p:txBody>
          <a:bodyPr/>
          <a:lstStyle>
            <a:lvl1pPr defTabSz="912690">
              <a:defRPr/>
            </a:lvl1pPr>
          </a:lstStyle>
          <a:p>
            <a:pPr>
              <a:defRPr/>
            </a:pPr>
            <a:endParaRPr lang="en-US"/>
          </a:p>
        </p:txBody>
      </p:sp>
      <p:sp>
        <p:nvSpPr>
          <p:cNvPr id="6" name="Slide Number Placeholder 5"/>
          <p:cNvSpPr>
            <a:spLocks noGrp="1"/>
          </p:cNvSpPr>
          <p:nvPr>
            <p:ph type="sldNum" sz="quarter" idx="12"/>
          </p:nvPr>
        </p:nvSpPr>
        <p:spPr/>
        <p:txBody>
          <a:bodyPr/>
          <a:lstStyle>
            <a:lvl1pPr defTabSz="912690">
              <a:defRPr/>
            </a:lvl1pPr>
          </a:lstStyle>
          <a:p>
            <a:pPr>
              <a:defRPr/>
            </a:pPr>
            <a:fld id="{F9E9825B-E7E7-F341-A70F-713A4362658B}" type="slidenum">
              <a:rPr lang="en-US"/>
              <a:pPr>
                <a:defRPr/>
              </a:pPr>
              <a:t>‹#›</a:t>
            </a:fld>
            <a:endParaRPr lang="en-US"/>
          </a:p>
        </p:txBody>
      </p:sp>
    </p:spTree>
    <p:extLst>
      <p:ext uri="{BB962C8B-B14F-4D97-AF65-F5344CB8AC3E}">
        <p14:creationId xmlns:p14="http://schemas.microsoft.com/office/powerpoint/2010/main" val="2317529058"/>
      </p:ext>
    </p:extLst>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3" name="Content Placeholder 2"/>
          <p:cNvSpPr>
            <a:spLocks noGrp="1"/>
          </p:cNvSpPr>
          <p:nvPr>
            <p:ph sz="half" idx="1"/>
          </p:nvPr>
        </p:nvSpPr>
        <p:spPr>
          <a:xfrm>
            <a:off x="457200" y="1600200"/>
            <a:ext cx="4038600" cy="4525963"/>
          </a:xfrm>
          <a:prstGeom prst="rect">
            <a:avLst/>
          </a:prstGeom>
        </p:spPr>
        <p:txBody>
          <a:bodyPr lIns="91261" tIns="45631" rIns="91261" bIns="45631"/>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4648200" y="1600200"/>
            <a:ext cx="4038600" cy="4525963"/>
          </a:xfrm>
          <a:prstGeom prst="rect">
            <a:avLst/>
          </a:prstGeom>
        </p:spPr>
        <p:txBody>
          <a:bodyPr lIns="91261" tIns="45631" rIns="91261" bIns="45631"/>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3"/>
          <p:cNvSpPr>
            <a:spLocks noGrp="1"/>
          </p:cNvSpPr>
          <p:nvPr>
            <p:ph type="dt" sz="half" idx="10"/>
          </p:nvPr>
        </p:nvSpPr>
        <p:spPr/>
        <p:txBody>
          <a:bodyPr/>
          <a:lstStyle>
            <a:lvl1pPr defTabSz="912690">
              <a:defRPr/>
            </a:lvl1pPr>
          </a:lstStyle>
          <a:p>
            <a:pPr>
              <a:defRPr/>
            </a:pPr>
            <a:fld id="{DD0170A7-191B-DD48-9581-99F912E40866}" type="datetimeFigureOut">
              <a:rPr lang="en-US"/>
              <a:pPr>
                <a:defRPr/>
              </a:pPr>
              <a:t>6/16/26</a:t>
            </a:fld>
            <a:endParaRPr lang="en-US"/>
          </a:p>
        </p:txBody>
      </p:sp>
      <p:sp>
        <p:nvSpPr>
          <p:cNvPr id="6" name="Footer Placeholder 4"/>
          <p:cNvSpPr>
            <a:spLocks noGrp="1"/>
          </p:cNvSpPr>
          <p:nvPr>
            <p:ph type="ftr" sz="quarter" idx="11"/>
          </p:nvPr>
        </p:nvSpPr>
        <p:spPr/>
        <p:txBody>
          <a:bodyPr/>
          <a:lstStyle>
            <a:lvl1pPr defTabSz="912690">
              <a:defRPr/>
            </a:lvl1pPr>
          </a:lstStyle>
          <a:p>
            <a:pPr>
              <a:defRPr/>
            </a:pPr>
            <a:endParaRPr lang="en-US"/>
          </a:p>
        </p:txBody>
      </p:sp>
      <p:sp>
        <p:nvSpPr>
          <p:cNvPr id="7" name="Slide Number Placeholder 5"/>
          <p:cNvSpPr>
            <a:spLocks noGrp="1"/>
          </p:cNvSpPr>
          <p:nvPr>
            <p:ph type="sldNum" sz="quarter" idx="12"/>
          </p:nvPr>
        </p:nvSpPr>
        <p:spPr/>
        <p:txBody>
          <a:bodyPr/>
          <a:lstStyle>
            <a:lvl1pPr defTabSz="912690">
              <a:defRPr/>
            </a:lvl1pPr>
          </a:lstStyle>
          <a:p>
            <a:pPr>
              <a:defRPr/>
            </a:pPr>
            <a:fld id="{8A7C156E-436C-A547-BD11-1A422C6B4C05}" type="slidenum">
              <a:rPr lang="en-US"/>
              <a:pPr>
                <a:defRPr/>
              </a:pPr>
              <a:t>‹#›</a:t>
            </a:fld>
            <a:endParaRPr lang="en-US"/>
          </a:p>
        </p:txBody>
      </p:sp>
    </p:spTree>
    <p:extLst>
      <p:ext uri="{BB962C8B-B14F-4D97-AF65-F5344CB8AC3E}">
        <p14:creationId xmlns:p14="http://schemas.microsoft.com/office/powerpoint/2010/main" val="2841938386"/>
      </p:ext>
    </p:extLst>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3" name="Text Placeholder 2"/>
          <p:cNvSpPr>
            <a:spLocks noGrp="1"/>
          </p:cNvSpPr>
          <p:nvPr>
            <p:ph type="body" idx="1"/>
          </p:nvPr>
        </p:nvSpPr>
        <p:spPr>
          <a:xfrm>
            <a:off x="457200" y="1535113"/>
            <a:ext cx="4040188" cy="639762"/>
          </a:xfrm>
          <a:prstGeom prst="rect">
            <a:avLst/>
          </a:prstGeom>
        </p:spPr>
        <p:txBody>
          <a:bodyPr lIns="91261" tIns="45631" rIns="91261" bIns="45631" anchor="b"/>
          <a:lstStyle>
            <a:lvl1pPr marL="0" indent="0">
              <a:buNone/>
              <a:defRPr sz="2400" b="1" i="0">
                <a:latin typeface="Arial" panose="020B0604020202020204" pitchFamily="34" charset="0"/>
                <a:cs typeface="Arial" panose="020B0604020202020204" pitchFamily="34" charset="0"/>
              </a:defRPr>
            </a:lvl1pPr>
            <a:lvl2pPr marL="456343" indent="0">
              <a:buNone/>
              <a:defRPr sz="2000" b="1"/>
            </a:lvl2pPr>
            <a:lvl3pPr marL="912690" indent="0">
              <a:buNone/>
              <a:defRPr sz="1800" b="1"/>
            </a:lvl3pPr>
            <a:lvl4pPr marL="1369016" indent="0">
              <a:buNone/>
              <a:defRPr sz="1600" b="1"/>
            </a:lvl4pPr>
            <a:lvl5pPr marL="1825374" indent="0">
              <a:buNone/>
              <a:defRPr sz="1600" b="1"/>
            </a:lvl5pPr>
            <a:lvl6pPr marL="2281697" indent="0">
              <a:buNone/>
              <a:defRPr sz="1600" b="1"/>
            </a:lvl6pPr>
            <a:lvl7pPr marL="2738032" indent="0">
              <a:buNone/>
              <a:defRPr sz="1600" b="1"/>
            </a:lvl7pPr>
            <a:lvl8pPr marL="3194368" indent="0">
              <a:buNone/>
              <a:defRPr sz="1600" b="1"/>
            </a:lvl8pPr>
            <a:lvl9pPr marL="3650712" indent="0">
              <a:buNone/>
              <a:defRPr sz="1600" b="1"/>
            </a:lvl9pPr>
          </a:lstStyle>
          <a:p>
            <a:pPr lvl="0"/>
            <a:r>
              <a:rPr lang="en-GB" dirty="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lIns="91261" tIns="45631" rIns="91261" bIns="45631"/>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4645063" y="1535113"/>
            <a:ext cx="4041775" cy="639762"/>
          </a:xfrm>
          <a:prstGeom prst="rect">
            <a:avLst/>
          </a:prstGeom>
        </p:spPr>
        <p:txBody>
          <a:bodyPr lIns="91261" tIns="45631" rIns="91261" bIns="45631" anchor="b"/>
          <a:lstStyle>
            <a:lvl1pPr marL="0" indent="0">
              <a:buNone/>
              <a:defRPr sz="2400" b="1" i="0">
                <a:latin typeface="Arial" panose="020B0604020202020204" pitchFamily="34" charset="0"/>
                <a:cs typeface="Arial" panose="020B0604020202020204" pitchFamily="34" charset="0"/>
              </a:defRPr>
            </a:lvl1pPr>
            <a:lvl2pPr marL="456343" indent="0">
              <a:buNone/>
              <a:defRPr sz="2000" b="1"/>
            </a:lvl2pPr>
            <a:lvl3pPr marL="912690" indent="0">
              <a:buNone/>
              <a:defRPr sz="1800" b="1"/>
            </a:lvl3pPr>
            <a:lvl4pPr marL="1369016" indent="0">
              <a:buNone/>
              <a:defRPr sz="1600" b="1"/>
            </a:lvl4pPr>
            <a:lvl5pPr marL="1825374" indent="0">
              <a:buNone/>
              <a:defRPr sz="1600" b="1"/>
            </a:lvl5pPr>
            <a:lvl6pPr marL="2281697" indent="0">
              <a:buNone/>
              <a:defRPr sz="1600" b="1"/>
            </a:lvl6pPr>
            <a:lvl7pPr marL="2738032" indent="0">
              <a:buNone/>
              <a:defRPr sz="1600" b="1"/>
            </a:lvl7pPr>
            <a:lvl8pPr marL="3194368" indent="0">
              <a:buNone/>
              <a:defRPr sz="1600" b="1"/>
            </a:lvl8pPr>
            <a:lvl9pPr marL="3650712" indent="0">
              <a:buNone/>
              <a:defRPr sz="1600" b="1"/>
            </a:lvl9pPr>
          </a:lstStyle>
          <a:p>
            <a:pPr lvl="0"/>
            <a:r>
              <a:rPr lang="en-GB" dirty="0"/>
              <a:t>Click to edit Master text styles</a:t>
            </a:r>
          </a:p>
        </p:txBody>
      </p:sp>
      <p:sp>
        <p:nvSpPr>
          <p:cNvPr id="6" name="Content Placeholder 5"/>
          <p:cNvSpPr>
            <a:spLocks noGrp="1"/>
          </p:cNvSpPr>
          <p:nvPr>
            <p:ph sz="quarter" idx="4"/>
          </p:nvPr>
        </p:nvSpPr>
        <p:spPr>
          <a:xfrm>
            <a:off x="4645063" y="2174875"/>
            <a:ext cx="4041775" cy="3951288"/>
          </a:xfrm>
          <a:prstGeom prst="rect">
            <a:avLst/>
          </a:prstGeom>
        </p:spPr>
        <p:txBody>
          <a:bodyPr lIns="91261" tIns="45631" rIns="91261" bIns="45631"/>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3"/>
          <p:cNvSpPr>
            <a:spLocks noGrp="1"/>
          </p:cNvSpPr>
          <p:nvPr>
            <p:ph type="dt" sz="half" idx="10"/>
          </p:nvPr>
        </p:nvSpPr>
        <p:spPr/>
        <p:txBody>
          <a:bodyPr/>
          <a:lstStyle>
            <a:lvl1pPr defTabSz="912690">
              <a:defRPr/>
            </a:lvl1pPr>
          </a:lstStyle>
          <a:p>
            <a:pPr>
              <a:defRPr/>
            </a:pPr>
            <a:fld id="{4828C379-4D5E-044E-9F32-B57A48639DC7}" type="datetimeFigureOut">
              <a:rPr lang="en-US"/>
              <a:pPr>
                <a:defRPr/>
              </a:pPr>
              <a:t>6/16/26</a:t>
            </a:fld>
            <a:endParaRPr lang="en-US"/>
          </a:p>
        </p:txBody>
      </p:sp>
      <p:sp>
        <p:nvSpPr>
          <p:cNvPr id="8" name="Footer Placeholder 4"/>
          <p:cNvSpPr>
            <a:spLocks noGrp="1"/>
          </p:cNvSpPr>
          <p:nvPr>
            <p:ph type="ftr" sz="quarter" idx="11"/>
          </p:nvPr>
        </p:nvSpPr>
        <p:spPr/>
        <p:txBody>
          <a:bodyPr/>
          <a:lstStyle>
            <a:lvl1pPr defTabSz="912690">
              <a:defRPr/>
            </a:lvl1pPr>
          </a:lstStyle>
          <a:p>
            <a:pPr>
              <a:defRPr/>
            </a:pPr>
            <a:endParaRPr lang="en-US"/>
          </a:p>
        </p:txBody>
      </p:sp>
      <p:sp>
        <p:nvSpPr>
          <p:cNvPr id="9" name="Slide Number Placeholder 5"/>
          <p:cNvSpPr>
            <a:spLocks noGrp="1"/>
          </p:cNvSpPr>
          <p:nvPr>
            <p:ph type="sldNum" sz="quarter" idx="12"/>
          </p:nvPr>
        </p:nvSpPr>
        <p:spPr/>
        <p:txBody>
          <a:bodyPr/>
          <a:lstStyle>
            <a:lvl1pPr defTabSz="912690">
              <a:defRPr/>
            </a:lvl1pPr>
          </a:lstStyle>
          <a:p>
            <a:pPr>
              <a:defRPr/>
            </a:pPr>
            <a:fld id="{BB442D72-D9C2-4A4F-8A90-6BBD2B6E9BB3}" type="slidenum">
              <a:rPr lang="en-US"/>
              <a:pPr>
                <a:defRPr/>
              </a:pPr>
              <a:t>‹#›</a:t>
            </a:fld>
            <a:endParaRPr lang="en-US"/>
          </a:p>
        </p:txBody>
      </p:sp>
    </p:spTree>
    <p:extLst>
      <p:ext uri="{BB962C8B-B14F-4D97-AF65-F5344CB8AC3E}">
        <p14:creationId xmlns:p14="http://schemas.microsoft.com/office/powerpoint/2010/main" val="3480701004"/>
      </p:ext>
    </p:extLst>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3" name="Date Placeholder 3"/>
          <p:cNvSpPr>
            <a:spLocks noGrp="1"/>
          </p:cNvSpPr>
          <p:nvPr>
            <p:ph type="dt" sz="half" idx="10"/>
          </p:nvPr>
        </p:nvSpPr>
        <p:spPr/>
        <p:txBody>
          <a:bodyPr/>
          <a:lstStyle>
            <a:lvl1pPr defTabSz="912690">
              <a:defRPr/>
            </a:lvl1pPr>
          </a:lstStyle>
          <a:p>
            <a:pPr>
              <a:defRPr/>
            </a:pPr>
            <a:fld id="{CA4EA26E-1306-C944-804B-14062AEB3AAB}" type="datetimeFigureOut">
              <a:rPr lang="en-US"/>
              <a:pPr>
                <a:defRPr/>
              </a:pPr>
              <a:t>6/16/26</a:t>
            </a:fld>
            <a:endParaRPr lang="en-US"/>
          </a:p>
        </p:txBody>
      </p:sp>
      <p:sp>
        <p:nvSpPr>
          <p:cNvPr id="4" name="Footer Placeholder 4"/>
          <p:cNvSpPr>
            <a:spLocks noGrp="1"/>
          </p:cNvSpPr>
          <p:nvPr>
            <p:ph type="ftr" sz="quarter" idx="11"/>
          </p:nvPr>
        </p:nvSpPr>
        <p:spPr/>
        <p:txBody>
          <a:bodyPr/>
          <a:lstStyle>
            <a:lvl1pPr defTabSz="912690">
              <a:defRPr/>
            </a:lvl1pPr>
          </a:lstStyle>
          <a:p>
            <a:pPr>
              <a:defRPr/>
            </a:pPr>
            <a:endParaRPr lang="en-US"/>
          </a:p>
        </p:txBody>
      </p:sp>
      <p:sp>
        <p:nvSpPr>
          <p:cNvPr id="5" name="Slide Number Placeholder 5"/>
          <p:cNvSpPr>
            <a:spLocks noGrp="1"/>
          </p:cNvSpPr>
          <p:nvPr>
            <p:ph type="sldNum" sz="quarter" idx="12"/>
          </p:nvPr>
        </p:nvSpPr>
        <p:spPr/>
        <p:txBody>
          <a:bodyPr/>
          <a:lstStyle>
            <a:lvl1pPr defTabSz="912690">
              <a:defRPr/>
            </a:lvl1pPr>
          </a:lstStyle>
          <a:p>
            <a:pPr>
              <a:defRPr/>
            </a:pPr>
            <a:fld id="{221A5EE6-9FB5-C84A-8894-1028E95B5CEE}" type="slidenum">
              <a:rPr lang="en-US"/>
              <a:pPr>
                <a:defRPr/>
              </a:pPr>
              <a:t>‹#›</a:t>
            </a:fld>
            <a:endParaRPr lang="en-US"/>
          </a:p>
        </p:txBody>
      </p:sp>
    </p:spTree>
    <p:extLst>
      <p:ext uri="{BB962C8B-B14F-4D97-AF65-F5344CB8AC3E}">
        <p14:creationId xmlns:p14="http://schemas.microsoft.com/office/powerpoint/2010/main" val="2485743315"/>
      </p:ext>
    </p:extLst>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defTabSz="912690">
              <a:defRPr/>
            </a:lvl1pPr>
          </a:lstStyle>
          <a:p>
            <a:pPr>
              <a:defRPr/>
            </a:pPr>
            <a:fld id="{145A1908-E6C0-6340-8BBD-3954B56DF97B}" type="datetimeFigureOut">
              <a:rPr lang="en-US"/>
              <a:pPr>
                <a:defRPr/>
              </a:pPr>
              <a:t>6/16/26</a:t>
            </a:fld>
            <a:endParaRPr lang="en-US"/>
          </a:p>
        </p:txBody>
      </p:sp>
      <p:sp>
        <p:nvSpPr>
          <p:cNvPr id="3" name="Footer Placeholder 4"/>
          <p:cNvSpPr>
            <a:spLocks noGrp="1"/>
          </p:cNvSpPr>
          <p:nvPr>
            <p:ph type="ftr" sz="quarter" idx="11"/>
          </p:nvPr>
        </p:nvSpPr>
        <p:spPr/>
        <p:txBody>
          <a:bodyPr/>
          <a:lstStyle>
            <a:lvl1pPr defTabSz="912690">
              <a:defRPr/>
            </a:lvl1pPr>
          </a:lstStyle>
          <a:p>
            <a:pPr>
              <a:defRPr/>
            </a:pPr>
            <a:endParaRPr lang="en-US"/>
          </a:p>
        </p:txBody>
      </p:sp>
      <p:sp>
        <p:nvSpPr>
          <p:cNvPr id="4" name="Slide Number Placeholder 5"/>
          <p:cNvSpPr>
            <a:spLocks noGrp="1"/>
          </p:cNvSpPr>
          <p:nvPr>
            <p:ph type="sldNum" sz="quarter" idx="12"/>
          </p:nvPr>
        </p:nvSpPr>
        <p:spPr/>
        <p:txBody>
          <a:bodyPr/>
          <a:lstStyle>
            <a:lvl1pPr defTabSz="912690">
              <a:defRPr/>
            </a:lvl1pPr>
          </a:lstStyle>
          <a:p>
            <a:pPr>
              <a:defRPr/>
            </a:pPr>
            <a:fld id="{4FFD2D09-9C79-F54D-B07A-239852AA078D}" type="slidenum">
              <a:rPr lang="en-US"/>
              <a:pPr>
                <a:defRPr/>
              </a:pPr>
              <a:t>‹#›</a:t>
            </a:fld>
            <a:endParaRPr lang="en-US"/>
          </a:p>
        </p:txBody>
      </p:sp>
    </p:spTree>
    <p:extLst>
      <p:ext uri="{BB962C8B-B14F-4D97-AF65-F5344CB8AC3E}">
        <p14:creationId xmlns:p14="http://schemas.microsoft.com/office/powerpoint/2010/main" val="1769317173"/>
      </p:ext>
    </p:extLst>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38" y="273050"/>
            <a:ext cx="3008313" cy="1162050"/>
          </a:xfrm>
        </p:spPr>
        <p:txBody>
          <a:bodyPr anchor="b"/>
          <a:lstStyle>
            <a:lvl1pPr algn="l">
              <a:defRPr sz="2000" b="1" i="0">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3" name="Content Placeholder 2"/>
          <p:cNvSpPr>
            <a:spLocks noGrp="1"/>
          </p:cNvSpPr>
          <p:nvPr>
            <p:ph idx="1"/>
          </p:nvPr>
        </p:nvSpPr>
        <p:spPr>
          <a:xfrm>
            <a:off x="3575050" y="273088"/>
            <a:ext cx="5111750" cy="5853113"/>
          </a:xfrm>
          <a:prstGeom prst="rect">
            <a:avLst/>
          </a:prstGeom>
        </p:spPr>
        <p:txBody>
          <a:bodyPr lIns="91261" tIns="45631" rIns="91261" bIns="45631"/>
          <a:lstStyle>
            <a:lvl1pPr>
              <a:defRPr sz="3200" b="1" i="0">
                <a:latin typeface="Arial" panose="020B0604020202020204" pitchFamily="34" charset="0"/>
                <a:cs typeface="Arial" panose="020B0604020202020204" pitchFamily="34" charset="0"/>
              </a:defRPr>
            </a:lvl1pPr>
            <a:lvl2pPr>
              <a:defRPr sz="2800" b="1" i="0">
                <a:latin typeface="Arial" panose="020B0604020202020204" pitchFamily="34" charset="0"/>
                <a:cs typeface="Arial" panose="020B0604020202020204" pitchFamily="34" charset="0"/>
              </a:defRPr>
            </a:lvl2pPr>
            <a:lvl3pPr>
              <a:defRPr sz="2400" b="1" i="0">
                <a:latin typeface="Arial" panose="020B0604020202020204" pitchFamily="34" charset="0"/>
                <a:cs typeface="Arial" panose="020B0604020202020204" pitchFamily="34" charset="0"/>
              </a:defRPr>
            </a:lvl3pPr>
            <a:lvl4pPr>
              <a:defRPr sz="2000" b="1" i="0">
                <a:latin typeface="Arial" panose="020B0604020202020204" pitchFamily="34" charset="0"/>
                <a:cs typeface="Arial" panose="020B0604020202020204" pitchFamily="34" charset="0"/>
              </a:defRPr>
            </a:lvl4pPr>
            <a:lvl5pPr>
              <a:defRPr sz="2000" b="1" i="0">
                <a:latin typeface="Arial" panose="020B0604020202020204" pitchFamily="34" charset="0"/>
                <a:cs typeface="Arial" panose="020B0604020202020204" pitchFamily="34" charset="0"/>
              </a:defRPr>
            </a:lvl5pPr>
            <a:lvl6pPr>
              <a:defRPr sz="2000"/>
            </a:lvl6pPr>
            <a:lvl7pPr>
              <a:defRPr sz="2000"/>
            </a:lvl7pPr>
            <a:lvl8pPr>
              <a:defRPr sz="2000"/>
            </a:lvl8pPr>
            <a:lvl9pPr>
              <a:defRPr sz="20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457238" y="1435101"/>
            <a:ext cx="3008313" cy="4691063"/>
          </a:xfrm>
          <a:prstGeom prst="rect">
            <a:avLst/>
          </a:prstGeom>
        </p:spPr>
        <p:txBody>
          <a:bodyPr lIns="91261" tIns="45631" rIns="91261" bIns="45631"/>
          <a:lstStyle>
            <a:lvl1pPr marL="0" indent="0">
              <a:buNone/>
              <a:defRPr sz="1400" b="1" i="0">
                <a:latin typeface="Arial" panose="020B0604020202020204" pitchFamily="34" charset="0"/>
                <a:cs typeface="Arial" panose="020B0604020202020204" pitchFamily="34" charset="0"/>
              </a:defRPr>
            </a:lvl1pPr>
            <a:lvl2pPr marL="456343" indent="0">
              <a:buNone/>
              <a:defRPr sz="1200"/>
            </a:lvl2pPr>
            <a:lvl3pPr marL="912690" indent="0">
              <a:buNone/>
              <a:defRPr sz="1000"/>
            </a:lvl3pPr>
            <a:lvl4pPr marL="1369016" indent="0">
              <a:buNone/>
              <a:defRPr sz="900"/>
            </a:lvl4pPr>
            <a:lvl5pPr marL="1825374" indent="0">
              <a:buNone/>
              <a:defRPr sz="900"/>
            </a:lvl5pPr>
            <a:lvl6pPr marL="2281697" indent="0">
              <a:buNone/>
              <a:defRPr sz="900"/>
            </a:lvl6pPr>
            <a:lvl7pPr marL="2738032" indent="0">
              <a:buNone/>
              <a:defRPr sz="900"/>
            </a:lvl7pPr>
            <a:lvl8pPr marL="3194368" indent="0">
              <a:buNone/>
              <a:defRPr sz="900"/>
            </a:lvl8pPr>
            <a:lvl9pPr marL="3650712" indent="0">
              <a:buNone/>
              <a:defRPr sz="900"/>
            </a:lvl9pPr>
          </a:lstStyle>
          <a:p>
            <a:pPr lvl="0"/>
            <a:r>
              <a:rPr lang="en-GB" dirty="0"/>
              <a:t>Click to edit Master text styles</a:t>
            </a:r>
          </a:p>
        </p:txBody>
      </p:sp>
      <p:sp>
        <p:nvSpPr>
          <p:cNvPr id="5" name="Date Placeholder 3"/>
          <p:cNvSpPr>
            <a:spLocks noGrp="1"/>
          </p:cNvSpPr>
          <p:nvPr>
            <p:ph type="dt" sz="half" idx="10"/>
          </p:nvPr>
        </p:nvSpPr>
        <p:spPr/>
        <p:txBody>
          <a:bodyPr/>
          <a:lstStyle>
            <a:lvl1pPr defTabSz="912690">
              <a:defRPr/>
            </a:lvl1pPr>
          </a:lstStyle>
          <a:p>
            <a:pPr>
              <a:defRPr/>
            </a:pPr>
            <a:fld id="{5B011711-D5FB-6E42-A492-4BEB737AD9FE}" type="datetimeFigureOut">
              <a:rPr lang="en-US"/>
              <a:pPr>
                <a:defRPr/>
              </a:pPr>
              <a:t>6/16/26</a:t>
            </a:fld>
            <a:endParaRPr lang="en-US"/>
          </a:p>
        </p:txBody>
      </p:sp>
      <p:sp>
        <p:nvSpPr>
          <p:cNvPr id="6" name="Footer Placeholder 4"/>
          <p:cNvSpPr>
            <a:spLocks noGrp="1"/>
          </p:cNvSpPr>
          <p:nvPr>
            <p:ph type="ftr" sz="quarter" idx="11"/>
          </p:nvPr>
        </p:nvSpPr>
        <p:spPr/>
        <p:txBody>
          <a:bodyPr/>
          <a:lstStyle>
            <a:lvl1pPr defTabSz="912690">
              <a:defRPr/>
            </a:lvl1pPr>
          </a:lstStyle>
          <a:p>
            <a:pPr>
              <a:defRPr/>
            </a:pPr>
            <a:endParaRPr lang="en-US"/>
          </a:p>
        </p:txBody>
      </p:sp>
      <p:sp>
        <p:nvSpPr>
          <p:cNvPr id="7" name="Slide Number Placeholder 5"/>
          <p:cNvSpPr>
            <a:spLocks noGrp="1"/>
          </p:cNvSpPr>
          <p:nvPr>
            <p:ph type="sldNum" sz="quarter" idx="12"/>
          </p:nvPr>
        </p:nvSpPr>
        <p:spPr/>
        <p:txBody>
          <a:bodyPr/>
          <a:lstStyle>
            <a:lvl1pPr defTabSz="912690">
              <a:defRPr/>
            </a:lvl1pPr>
          </a:lstStyle>
          <a:p>
            <a:pPr>
              <a:defRPr/>
            </a:pPr>
            <a:fld id="{D91661DD-F0C4-A842-B98E-C8796159D6B9}" type="slidenum">
              <a:rPr lang="en-US"/>
              <a:pPr>
                <a:defRPr/>
              </a:pPr>
              <a:t>‹#›</a:t>
            </a:fld>
            <a:endParaRPr lang="en-US"/>
          </a:p>
        </p:txBody>
      </p:sp>
    </p:spTree>
    <p:extLst>
      <p:ext uri="{BB962C8B-B14F-4D97-AF65-F5344CB8AC3E}">
        <p14:creationId xmlns:p14="http://schemas.microsoft.com/office/powerpoint/2010/main" val="4005783318"/>
      </p:ext>
    </p:extLst>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3" name="Picture Placeholder 2"/>
          <p:cNvSpPr>
            <a:spLocks noGrp="1"/>
          </p:cNvSpPr>
          <p:nvPr>
            <p:ph type="pic" idx="1"/>
          </p:nvPr>
        </p:nvSpPr>
        <p:spPr>
          <a:xfrm>
            <a:off x="1792288" y="612775"/>
            <a:ext cx="5486400" cy="4114800"/>
          </a:xfrm>
          <a:prstGeom prst="rect">
            <a:avLst/>
          </a:prstGeom>
        </p:spPr>
        <p:txBody>
          <a:bodyPr lIns="91261" tIns="45631" rIns="91261" bIns="45631" rtlCol="0">
            <a:normAutofit/>
          </a:bodyPr>
          <a:lstStyle>
            <a:lvl1pPr marL="0" indent="0">
              <a:buNone/>
              <a:defRPr sz="3200" b="1" i="0">
                <a:latin typeface="Arial" panose="020B0604020202020204" pitchFamily="34" charset="0"/>
                <a:cs typeface="Arial" panose="020B0604020202020204" pitchFamily="34" charset="0"/>
              </a:defRPr>
            </a:lvl1pPr>
            <a:lvl2pPr marL="456343" indent="0">
              <a:buNone/>
              <a:defRPr sz="2800"/>
            </a:lvl2pPr>
            <a:lvl3pPr marL="912690" indent="0">
              <a:buNone/>
              <a:defRPr sz="2400"/>
            </a:lvl3pPr>
            <a:lvl4pPr marL="1369016" indent="0">
              <a:buNone/>
              <a:defRPr sz="2000"/>
            </a:lvl4pPr>
            <a:lvl5pPr marL="1825374" indent="0">
              <a:buNone/>
              <a:defRPr sz="2000"/>
            </a:lvl5pPr>
            <a:lvl6pPr marL="2281697" indent="0">
              <a:buNone/>
              <a:defRPr sz="2000"/>
            </a:lvl6pPr>
            <a:lvl7pPr marL="2738032" indent="0">
              <a:buNone/>
              <a:defRPr sz="2000"/>
            </a:lvl7pPr>
            <a:lvl8pPr marL="3194368" indent="0">
              <a:buNone/>
              <a:defRPr sz="2000"/>
            </a:lvl8pPr>
            <a:lvl9pPr marL="3650712"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a:prstGeom prst="rect">
            <a:avLst/>
          </a:prstGeom>
        </p:spPr>
        <p:txBody>
          <a:bodyPr lIns="91261" tIns="45631" rIns="91261" bIns="45631"/>
          <a:lstStyle>
            <a:lvl1pPr marL="0" indent="0">
              <a:buNone/>
              <a:defRPr sz="1400" b="1" i="0">
                <a:latin typeface="Arial" panose="020B0604020202020204" pitchFamily="34" charset="0"/>
                <a:cs typeface="Arial" panose="020B0604020202020204" pitchFamily="34" charset="0"/>
              </a:defRPr>
            </a:lvl1pPr>
            <a:lvl2pPr marL="456343" indent="0">
              <a:buNone/>
              <a:defRPr sz="1200"/>
            </a:lvl2pPr>
            <a:lvl3pPr marL="912690" indent="0">
              <a:buNone/>
              <a:defRPr sz="1000"/>
            </a:lvl3pPr>
            <a:lvl4pPr marL="1369016" indent="0">
              <a:buNone/>
              <a:defRPr sz="900"/>
            </a:lvl4pPr>
            <a:lvl5pPr marL="1825374" indent="0">
              <a:buNone/>
              <a:defRPr sz="900"/>
            </a:lvl5pPr>
            <a:lvl6pPr marL="2281697" indent="0">
              <a:buNone/>
              <a:defRPr sz="900"/>
            </a:lvl6pPr>
            <a:lvl7pPr marL="2738032" indent="0">
              <a:buNone/>
              <a:defRPr sz="900"/>
            </a:lvl7pPr>
            <a:lvl8pPr marL="3194368" indent="0">
              <a:buNone/>
              <a:defRPr sz="900"/>
            </a:lvl8pPr>
            <a:lvl9pPr marL="3650712" indent="0">
              <a:buNone/>
              <a:defRPr sz="900"/>
            </a:lvl9pPr>
          </a:lstStyle>
          <a:p>
            <a:pPr lvl="0"/>
            <a:r>
              <a:rPr lang="en-GB" dirty="0"/>
              <a:t>Click to edit Master text styles</a:t>
            </a:r>
          </a:p>
        </p:txBody>
      </p:sp>
      <p:sp>
        <p:nvSpPr>
          <p:cNvPr id="5" name="Date Placeholder 3"/>
          <p:cNvSpPr>
            <a:spLocks noGrp="1"/>
          </p:cNvSpPr>
          <p:nvPr>
            <p:ph type="dt" sz="half" idx="10"/>
          </p:nvPr>
        </p:nvSpPr>
        <p:spPr/>
        <p:txBody>
          <a:bodyPr/>
          <a:lstStyle>
            <a:lvl1pPr defTabSz="912690">
              <a:defRPr/>
            </a:lvl1pPr>
          </a:lstStyle>
          <a:p>
            <a:pPr>
              <a:defRPr/>
            </a:pPr>
            <a:fld id="{E3D23BB7-CCE3-C541-9FD2-DE164E1FFCA8}" type="datetimeFigureOut">
              <a:rPr lang="en-US"/>
              <a:pPr>
                <a:defRPr/>
              </a:pPr>
              <a:t>6/16/26</a:t>
            </a:fld>
            <a:endParaRPr lang="en-US"/>
          </a:p>
        </p:txBody>
      </p:sp>
      <p:sp>
        <p:nvSpPr>
          <p:cNvPr id="6" name="Footer Placeholder 4"/>
          <p:cNvSpPr>
            <a:spLocks noGrp="1"/>
          </p:cNvSpPr>
          <p:nvPr>
            <p:ph type="ftr" sz="quarter" idx="11"/>
          </p:nvPr>
        </p:nvSpPr>
        <p:spPr/>
        <p:txBody>
          <a:bodyPr/>
          <a:lstStyle>
            <a:lvl1pPr defTabSz="912690">
              <a:defRPr/>
            </a:lvl1pPr>
          </a:lstStyle>
          <a:p>
            <a:pPr>
              <a:defRPr/>
            </a:pPr>
            <a:endParaRPr lang="en-US"/>
          </a:p>
        </p:txBody>
      </p:sp>
      <p:sp>
        <p:nvSpPr>
          <p:cNvPr id="7" name="Slide Number Placeholder 5"/>
          <p:cNvSpPr>
            <a:spLocks noGrp="1"/>
          </p:cNvSpPr>
          <p:nvPr>
            <p:ph type="sldNum" sz="quarter" idx="12"/>
          </p:nvPr>
        </p:nvSpPr>
        <p:spPr/>
        <p:txBody>
          <a:bodyPr/>
          <a:lstStyle>
            <a:lvl1pPr defTabSz="912690">
              <a:defRPr/>
            </a:lvl1pPr>
          </a:lstStyle>
          <a:p>
            <a:pPr>
              <a:defRPr/>
            </a:pPr>
            <a:fld id="{CAAF8ACD-F9D2-3D44-8715-04593509A69D}" type="slidenum">
              <a:rPr lang="en-US"/>
              <a:pPr>
                <a:defRPr/>
              </a:pPr>
              <a:t>‹#›</a:t>
            </a:fld>
            <a:endParaRPr lang="en-US"/>
          </a:p>
        </p:txBody>
      </p:sp>
    </p:spTree>
    <p:extLst>
      <p:ext uri="{BB962C8B-B14F-4D97-AF65-F5344CB8AC3E}">
        <p14:creationId xmlns:p14="http://schemas.microsoft.com/office/powerpoint/2010/main" val="1975537774"/>
      </p:ext>
    </p:extLst>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lIns="91261" tIns="45631" rIns="91261" bIns="45631"/>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lvl1pPr defTabSz="912690">
              <a:defRPr/>
            </a:lvl1pPr>
          </a:lstStyle>
          <a:p>
            <a:pPr>
              <a:defRPr/>
            </a:pPr>
            <a:fld id="{FECC57E7-CFEA-A140-A707-19AD192DE053}" type="datetimeFigureOut">
              <a:rPr lang="en-US"/>
              <a:pPr>
                <a:defRPr/>
              </a:pPr>
              <a:t>6/16/26</a:t>
            </a:fld>
            <a:endParaRPr lang="en-US"/>
          </a:p>
        </p:txBody>
      </p:sp>
      <p:sp>
        <p:nvSpPr>
          <p:cNvPr id="5" name="Footer Placeholder 4"/>
          <p:cNvSpPr>
            <a:spLocks noGrp="1"/>
          </p:cNvSpPr>
          <p:nvPr>
            <p:ph type="ftr" sz="quarter" idx="11"/>
          </p:nvPr>
        </p:nvSpPr>
        <p:spPr/>
        <p:txBody>
          <a:bodyPr/>
          <a:lstStyle>
            <a:lvl1pPr defTabSz="912690">
              <a:defRPr/>
            </a:lvl1pPr>
          </a:lstStyle>
          <a:p>
            <a:pPr>
              <a:defRPr/>
            </a:pPr>
            <a:endParaRPr lang="en-US"/>
          </a:p>
        </p:txBody>
      </p:sp>
      <p:sp>
        <p:nvSpPr>
          <p:cNvPr id="6" name="Slide Number Placeholder 5"/>
          <p:cNvSpPr>
            <a:spLocks noGrp="1"/>
          </p:cNvSpPr>
          <p:nvPr>
            <p:ph type="sldNum" sz="quarter" idx="12"/>
          </p:nvPr>
        </p:nvSpPr>
        <p:spPr/>
        <p:txBody>
          <a:bodyPr/>
          <a:lstStyle>
            <a:lvl1pPr defTabSz="912690">
              <a:defRPr/>
            </a:lvl1pPr>
          </a:lstStyle>
          <a:p>
            <a:pPr>
              <a:defRPr/>
            </a:pPr>
            <a:fld id="{60CA2D8E-898A-914F-A833-1C98A4A8D152}" type="slidenum">
              <a:rPr lang="en-US"/>
              <a:pPr>
                <a:defRPr/>
              </a:pPr>
              <a:t>‹#›</a:t>
            </a:fld>
            <a:endParaRPr lang="en-US"/>
          </a:p>
        </p:txBody>
      </p:sp>
    </p:spTree>
    <p:extLst>
      <p:ext uri="{BB962C8B-B14F-4D97-AF65-F5344CB8AC3E}">
        <p14:creationId xmlns:p14="http://schemas.microsoft.com/office/powerpoint/2010/main" val="2834528060"/>
      </p:ext>
    </p:extLst>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76"/>
            <a:ext cx="2057400" cy="5851525"/>
          </a:xfrm>
        </p:spPr>
        <p:txBody>
          <a:bodyPr vert="eaVert"/>
          <a:lstStyle>
            <a:lvl1pPr>
              <a:defRPr b="1" i="0">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3" name="Vertical Text Placeholder 2"/>
          <p:cNvSpPr>
            <a:spLocks noGrp="1"/>
          </p:cNvSpPr>
          <p:nvPr>
            <p:ph type="body" orient="vert" idx="1"/>
          </p:nvPr>
        </p:nvSpPr>
        <p:spPr>
          <a:xfrm>
            <a:off x="457200" y="274676"/>
            <a:ext cx="6019800" cy="5851525"/>
          </a:xfrm>
          <a:prstGeom prst="rect">
            <a:avLst/>
          </a:prstGeom>
        </p:spPr>
        <p:txBody>
          <a:bodyPr vert="eaVert" lIns="91261" tIns="45631" rIns="91261" bIns="45631"/>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lvl1pPr defTabSz="912690">
              <a:defRPr/>
            </a:lvl1pPr>
          </a:lstStyle>
          <a:p>
            <a:pPr>
              <a:defRPr/>
            </a:pPr>
            <a:fld id="{83BDBE98-D4B3-8448-B808-07A865795CE0}" type="datetimeFigureOut">
              <a:rPr lang="en-US"/>
              <a:pPr>
                <a:defRPr/>
              </a:pPr>
              <a:t>6/16/26</a:t>
            </a:fld>
            <a:endParaRPr lang="en-US"/>
          </a:p>
        </p:txBody>
      </p:sp>
      <p:sp>
        <p:nvSpPr>
          <p:cNvPr id="5" name="Footer Placeholder 4"/>
          <p:cNvSpPr>
            <a:spLocks noGrp="1"/>
          </p:cNvSpPr>
          <p:nvPr>
            <p:ph type="ftr" sz="quarter" idx="11"/>
          </p:nvPr>
        </p:nvSpPr>
        <p:spPr/>
        <p:txBody>
          <a:bodyPr/>
          <a:lstStyle>
            <a:lvl1pPr defTabSz="912690">
              <a:defRPr/>
            </a:lvl1pPr>
          </a:lstStyle>
          <a:p>
            <a:pPr>
              <a:defRPr/>
            </a:pPr>
            <a:endParaRPr lang="en-US"/>
          </a:p>
        </p:txBody>
      </p:sp>
      <p:sp>
        <p:nvSpPr>
          <p:cNvPr id="6" name="Slide Number Placeholder 5"/>
          <p:cNvSpPr>
            <a:spLocks noGrp="1"/>
          </p:cNvSpPr>
          <p:nvPr>
            <p:ph type="sldNum" sz="quarter" idx="12"/>
          </p:nvPr>
        </p:nvSpPr>
        <p:spPr/>
        <p:txBody>
          <a:bodyPr/>
          <a:lstStyle>
            <a:lvl1pPr defTabSz="912690">
              <a:defRPr/>
            </a:lvl1pPr>
          </a:lstStyle>
          <a:p>
            <a:pPr>
              <a:defRPr/>
            </a:pPr>
            <a:fld id="{B50A59BC-22D2-2B40-ABFE-6D140EE82E41}" type="slidenum">
              <a:rPr lang="en-US"/>
              <a:pPr>
                <a:defRPr/>
              </a:pPr>
              <a:t>‹#›</a:t>
            </a:fld>
            <a:endParaRPr lang="en-US"/>
          </a:p>
        </p:txBody>
      </p:sp>
    </p:spTree>
    <p:extLst>
      <p:ext uri="{BB962C8B-B14F-4D97-AF65-F5344CB8AC3E}">
        <p14:creationId xmlns:p14="http://schemas.microsoft.com/office/powerpoint/2010/main" val="528579703"/>
      </p:ext>
    </p:extLst>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1035050" y="1552576"/>
            <a:ext cx="10179050" cy="5305425"/>
            <a:chOff x="-652" y="978"/>
            <a:chExt cx="6412" cy="3342"/>
          </a:xfrm>
        </p:grpSpPr>
        <p:sp>
          <p:nvSpPr>
            <p:cNvPr id="5" name="Freeform 3"/>
            <p:cNvSpPr>
              <a:spLocks/>
            </p:cNvSpPr>
            <p:nvPr/>
          </p:nvSpPr>
          <p:spPr bwMode="auto">
            <a:xfrm>
              <a:off x="2061" y="1707"/>
              <a:ext cx="3699" cy="2613"/>
            </a:xfrm>
            <a:custGeom>
              <a:avLst/>
              <a:gdLst/>
              <a:ahLst/>
              <a:cxnLst>
                <a:cxn ang="0">
                  <a:pos x="1523" y="2611"/>
                </a:cxn>
                <a:cxn ang="0">
                  <a:pos x="3698" y="2612"/>
                </a:cxn>
                <a:cxn ang="0">
                  <a:pos x="3698" y="2228"/>
                </a:cxn>
                <a:cxn ang="0">
                  <a:pos x="0" y="0"/>
                </a:cxn>
                <a:cxn ang="0">
                  <a:pos x="160" y="118"/>
                </a:cxn>
                <a:cxn ang="0">
                  <a:pos x="292" y="219"/>
                </a:cxn>
                <a:cxn ang="0">
                  <a:pos x="441" y="347"/>
                </a:cxn>
                <a:cxn ang="0">
                  <a:pos x="585" y="482"/>
                </a:cxn>
                <a:cxn ang="0">
                  <a:pos x="796" y="711"/>
                </a:cxn>
                <a:cxn ang="0">
                  <a:pos x="983" y="955"/>
                </a:cxn>
                <a:cxn ang="0">
                  <a:pos x="1119" y="1168"/>
                </a:cxn>
                <a:cxn ang="0">
                  <a:pos x="1238" y="1388"/>
                </a:cxn>
                <a:cxn ang="0">
                  <a:pos x="1331" y="1608"/>
                </a:cxn>
                <a:cxn ang="0">
                  <a:pos x="1400" y="1809"/>
                </a:cxn>
                <a:cxn ang="0">
                  <a:pos x="1447" y="1979"/>
                </a:cxn>
                <a:cxn ang="0">
                  <a:pos x="1490" y="2190"/>
                </a:cxn>
                <a:cxn ang="0">
                  <a:pos x="1511" y="2374"/>
                </a:cxn>
                <a:cxn ang="0">
                  <a:pos x="1523" y="2611"/>
                </a:cxn>
              </a:cxnLst>
              <a:rect l="0" t="0" r="r" b="b"/>
              <a:pathLst>
                <a:path w="3699" h="2613">
                  <a:moveTo>
                    <a:pt x="1523" y="2611"/>
                  </a:moveTo>
                  <a:lnTo>
                    <a:pt x="3698" y="2612"/>
                  </a:lnTo>
                  <a:lnTo>
                    <a:pt x="3698" y="2228"/>
                  </a:lnTo>
                  <a:lnTo>
                    <a:pt x="0" y="0"/>
                  </a:lnTo>
                  <a:lnTo>
                    <a:pt x="160" y="118"/>
                  </a:lnTo>
                  <a:lnTo>
                    <a:pt x="292" y="219"/>
                  </a:lnTo>
                  <a:lnTo>
                    <a:pt x="441" y="347"/>
                  </a:lnTo>
                  <a:lnTo>
                    <a:pt x="585" y="482"/>
                  </a:lnTo>
                  <a:lnTo>
                    <a:pt x="796" y="711"/>
                  </a:lnTo>
                  <a:lnTo>
                    <a:pt x="983" y="955"/>
                  </a:lnTo>
                  <a:lnTo>
                    <a:pt x="1119" y="1168"/>
                  </a:lnTo>
                  <a:lnTo>
                    <a:pt x="1238" y="1388"/>
                  </a:lnTo>
                  <a:lnTo>
                    <a:pt x="1331" y="1608"/>
                  </a:lnTo>
                  <a:lnTo>
                    <a:pt x="1400" y="1809"/>
                  </a:lnTo>
                  <a:lnTo>
                    <a:pt x="1447" y="1979"/>
                  </a:lnTo>
                  <a:lnTo>
                    <a:pt x="1490" y="2190"/>
                  </a:lnTo>
                  <a:lnTo>
                    <a:pt x="1511" y="2374"/>
                  </a:lnTo>
                  <a:lnTo>
                    <a:pt x="1523" y="2611"/>
                  </a:lnTo>
                </a:path>
              </a:pathLst>
            </a:custGeom>
            <a:gradFill rotWithShape="0">
              <a:gsLst>
                <a:gs pos="0">
                  <a:schemeClr val="accent2">
                    <a:gamma/>
                    <a:shade val="46275"/>
                    <a:invGamma/>
                  </a:schemeClr>
                </a:gs>
                <a:gs pos="100000">
                  <a:schemeClr val="accent2"/>
                </a:gs>
              </a:gsLst>
              <a:lin ang="0" scaled="1"/>
            </a:gradFill>
            <a:ln w="9525" cap="rnd">
              <a:noFill/>
              <a:round/>
              <a:headEnd/>
              <a:tailEnd/>
            </a:ln>
            <a:effectLst/>
          </p:spPr>
          <p:txBody>
            <a:bodyPr/>
            <a:lstStyle/>
            <a:p>
              <a:pPr>
                <a:defRPr/>
              </a:pPr>
              <a:endParaRPr lang="en-US" b="1" i="0" dirty="0">
                <a:solidFill>
                  <a:srgbClr val="FFFFFF"/>
                </a:solidFill>
                <a:latin typeface="Arial" panose="020B0604020202020204" pitchFamily="34" charset="0"/>
                <a:ea typeface="ＭＳ Ｐゴシック" charset="-128"/>
                <a:cs typeface="ＭＳ Ｐゴシック" charset="-128"/>
              </a:endParaRPr>
            </a:p>
          </p:txBody>
        </p:sp>
        <p:sp>
          <p:nvSpPr>
            <p:cNvPr id="6" name="Arc 4"/>
            <p:cNvSpPr>
              <a:spLocks/>
            </p:cNvSpPr>
            <p:nvPr/>
          </p:nvSpPr>
          <p:spPr bwMode="auto">
            <a:xfrm>
              <a:off x="-652" y="978"/>
              <a:ext cx="4237" cy="3342"/>
            </a:xfrm>
            <a:custGeom>
              <a:avLst/>
              <a:gdLst>
                <a:gd name="T0" fmla="*/ 0 w 21600"/>
                <a:gd name="T1" fmla="*/ 0 h 21231"/>
                <a:gd name="T2" fmla="*/ 0 w 21600"/>
                <a:gd name="T3" fmla="*/ 0 h 21231"/>
                <a:gd name="T4" fmla="*/ 0 w 21600"/>
                <a:gd name="T5" fmla="*/ 0 h 21231"/>
                <a:gd name="T6" fmla="*/ 0 60000 65536"/>
                <a:gd name="T7" fmla="*/ 0 60000 65536"/>
                <a:gd name="T8" fmla="*/ 0 60000 65536"/>
              </a:gdLst>
              <a:ahLst/>
              <a:cxnLst>
                <a:cxn ang="T6">
                  <a:pos x="T0" y="T1"/>
                </a:cxn>
                <a:cxn ang="T7">
                  <a:pos x="T2" y="T3"/>
                </a:cxn>
                <a:cxn ang="T8">
                  <a:pos x="T4" y="T5"/>
                </a:cxn>
              </a:cxnLst>
              <a:rect l="0" t="0" r="r" b="b"/>
              <a:pathLst>
                <a:path w="21600" h="21231" fill="none" extrusionOk="0">
                  <a:moveTo>
                    <a:pt x="3976" y="0"/>
                  </a:moveTo>
                  <a:cubicBezTo>
                    <a:pt x="14194" y="1914"/>
                    <a:pt x="21600" y="10835"/>
                    <a:pt x="21600" y="21231"/>
                  </a:cubicBezTo>
                </a:path>
                <a:path w="21600" h="21231" stroke="0" extrusionOk="0">
                  <a:moveTo>
                    <a:pt x="3976" y="0"/>
                  </a:moveTo>
                  <a:cubicBezTo>
                    <a:pt x="14194" y="1914"/>
                    <a:pt x="21600" y="10835"/>
                    <a:pt x="21600" y="21231"/>
                  </a:cubicBezTo>
                  <a:lnTo>
                    <a:pt x="0" y="21231"/>
                  </a:lnTo>
                  <a:lnTo>
                    <a:pt x="3976" y="0"/>
                  </a:lnTo>
                  <a:close/>
                </a:path>
              </a:pathLst>
            </a:custGeom>
            <a:noFill/>
            <a:ln w="12700" cap="rnd">
              <a:solidFill>
                <a:schemeClr val="accent2"/>
              </a:solidFill>
              <a:round/>
              <a:headEnd type="none" w="sm" len="sm"/>
              <a:tailEnd type="none" w="sm" len="sm"/>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b="1" i="0" dirty="0">
                <a:solidFill>
                  <a:srgbClr val="FFFFFF"/>
                </a:solidFill>
                <a:latin typeface="Arial" panose="020B0604020202020204" pitchFamily="34" charset="0"/>
              </a:endParaRPr>
            </a:p>
          </p:txBody>
        </p:sp>
      </p:grpSp>
      <p:sp>
        <p:nvSpPr>
          <p:cNvPr id="7173" name="Rectangle 5"/>
          <p:cNvSpPr>
            <a:spLocks noGrp="1" noChangeArrowheads="1"/>
          </p:cNvSpPr>
          <p:nvPr>
            <p:ph type="ctrTitle" sz="quarter"/>
          </p:nvPr>
        </p:nvSpPr>
        <p:spPr>
          <a:xfrm>
            <a:off x="1293813" y="762000"/>
            <a:ext cx="7772400" cy="1143000"/>
          </a:xfrm>
        </p:spPr>
        <p:txBody>
          <a:bodyPr anchor="b"/>
          <a:lstStyle>
            <a:lvl1pPr>
              <a:defRPr b="1" i="0">
                <a:latin typeface="Arial" panose="020B0604020202020204" pitchFamily="34" charset="0"/>
              </a:defRPr>
            </a:lvl1pPr>
          </a:lstStyle>
          <a:p>
            <a:r>
              <a:rPr lang="en-US" dirty="0"/>
              <a:t>Click to edit Master title style</a:t>
            </a:r>
          </a:p>
        </p:txBody>
      </p:sp>
      <p:sp>
        <p:nvSpPr>
          <p:cNvPr id="7174" name="Rectangle 6"/>
          <p:cNvSpPr>
            <a:spLocks noGrp="1" noChangeArrowheads="1"/>
          </p:cNvSpPr>
          <p:nvPr>
            <p:ph type="subTitle" sz="quarter" idx="1"/>
          </p:nvPr>
        </p:nvSpPr>
        <p:spPr>
          <a:xfrm>
            <a:off x="685800" y="3429001"/>
            <a:ext cx="6400800" cy="1752600"/>
          </a:xfrm>
        </p:spPr>
        <p:txBody>
          <a:bodyPr lIns="92043" tIns="46022" rIns="92043" bIns="46022" anchor="ctr"/>
          <a:lstStyle>
            <a:lvl1pPr marL="0" indent="0" algn="ctr">
              <a:buFont typeface="Wingdings" pitchFamily="-108" charset="2"/>
              <a:buNone/>
              <a:defRPr b="1" i="0">
                <a:latin typeface="Arial" panose="020B0604020202020204" pitchFamily="34" charset="0"/>
                <a:cs typeface="Arial" panose="020B0604020202020204" pitchFamily="34" charset="0"/>
              </a:defRPr>
            </a:lvl1pPr>
          </a:lstStyle>
          <a:p>
            <a:r>
              <a:rPr lang="en-US" dirty="0"/>
              <a:t>Click to edit Master subtitle style</a:t>
            </a:r>
          </a:p>
        </p:txBody>
      </p:sp>
      <p:sp>
        <p:nvSpPr>
          <p:cNvPr id="7" name="Rectangle 7"/>
          <p:cNvSpPr>
            <a:spLocks noGrp="1" noChangeArrowheads="1"/>
          </p:cNvSpPr>
          <p:nvPr>
            <p:ph type="dt" sz="quarter"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8" name="Rectangle 8"/>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9" name="Rectangle 9"/>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D0D6ADED-1DE2-4046-8D12-4AA59E3D440E}" type="slidenum">
              <a:rPr lang="en-US" smtClean="0"/>
              <a:pPr>
                <a:defRPr/>
              </a:pPr>
              <a:t>‹#›</a:t>
            </a:fld>
            <a:endParaRPr lang="en-US" dirty="0"/>
          </a:p>
        </p:txBody>
      </p:sp>
    </p:spTree>
    <p:extLst>
      <p:ext uri="{BB962C8B-B14F-4D97-AF65-F5344CB8AC3E}">
        <p14:creationId xmlns:p14="http://schemas.microsoft.com/office/powerpoint/2010/main" val="2824677766"/>
      </p:ext>
    </p:extLst>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5"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6"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95BFC017-2444-7146-9E26-191E5B0E8AE9}" type="slidenum">
              <a:rPr lang="en-US" smtClean="0"/>
              <a:pPr>
                <a:defRPr/>
              </a:pPr>
              <a:t>‹#›</a:t>
            </a:fld>
            <a:endParaRPr lang="en-US" dirty="0"/>
          </a:p>
        </p:txBody>
      </p:sp>
    </p:spTree>
    <p:extLst>
      <p:ext uri="{BB962C8B-B14F-4D97-AF65-F5344CB8AC3E}">
        <p14:creationId xmlns:p14="http://schemas.microsoft.com/office/powerpoint/2010/main" val="1779938931"/>
      </p:ext>
    </p:extLst>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b="1" i="0">
                <a:latin typeface="Arial" panose="020B0604020202020204" pitchFamily="34" charset="0"/>
                <a:cs typeface="Arial" panose="020B0604020202020204" pitchFamily="34" charset="0"/>
              </a:defRPr>
            </a:lvl1pPr>
            <a:lvl2pPr marL="457042" indent="0">
              <a:buNone/>
              <a:defRPr sz="1800"/>
            </a:lvl2pPr>
            <a:lvl3pPr marL="914085" indent="0">
              <a:buNone/>
              <a:defRPr sz="1600"/>
            </a:lvl3pPr>
            <a:lvl4pPr marL="1371124" indent="0">
              <a:buNone/>
              <a:defRPr sz="1400"/>
            </a:lvl4pPr>
            <a:lvl5pPr marL="1828170" indent="0">
              <a:buNone/>
              <a:defRPr sz="1400"/>
            </a:lvl5pPr>
            <a:lvl6pPr marL="2285205" indent="0">
              <a:buNone/>
              <a:defRPr sz="1400"/>
            </a:lvl6pPr>
            <a:lvl7pPr marL="2742248" indent="0">
              <a:buNone/>
              <a:defRPr sz="1400"/>
            </a:lvl7pPr>
            <a:lvl8pPr marL="3199289" indent="0">
              <a:buNone/>
              <a:defRPr sz="1400"/>
            </a:lvl8pPr>
            <a:lvl9pPr marL="3656328" indent="0">
              <a:buNone/>
              <a:defRPr sz="1400"/>
            </a:lvl9pPr>
          </a:lstStyle>
          <a:p>
            <a:pPr lvl="0"/>
            <a:r>
              <a:rPr lang="en-US" dirty="0"/>
              <a:t>Click to edit Master text styles</a:t>
            </a:r>
          </a:p>
        </p:txBody>
      </p:sp>
      <p:sp>
        <p:nvSpPr>
          <p:cNvPr id="4"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5"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6"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B1A030B2-B592-0B40-93F8-D1A6DE1669F9}" type="slidenum">
              <a:rPr lang="en-US" smtClean="0"/>
              <a:pPr>
                <a:defRPr/>
              </a:pPr>
              <a:t>‹#›</a:t>
            </a:fld>
            <a:endParaRPr lang="en-US" dirty="0"/>
          </a:p>
        </p:txBody>
      </p:sp>
    </p:spTree>
    <p:extLst>
      <p:ext uri="{BB962C8B-B14F-4D97-AF65-F5344CB8AC3E}">
        <p14:creationId xmlns:p14="http://schemas.microsoft.com/office/powerpoint/2010/main" val="1084071962"/>
      </p:ext>
    </p:extLst>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6"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7"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4D590EBC-7FB1-5D42-970B-24E9AE259580}" type="slidenum">
              <a:rPr lang="en-US" smtClean="0"/>
              <a:pPr>
                <a:defRPr/>
              </a:pPr>
              <a:t>‹#›</a:t>
            </a:fld>
            <a:endParaRPr lang="en-US" dirty="0"/>
          </a:p>
        </p:txBody>
      </p:sp>
    </p:spTree>
    <p:extLst>
      <p:ext uri="{BB962C8B-B14F-4D97-AF65-F5344CB8AC3E}">
        <p14:creationId xmlns:p14="http://schemas.microsoft.com/office/powerpoint/2010/main" val="1135027026"/>
      </p:ext>
    </p:extLst>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32" y="1535113"/>
            <a:ext cx="4041775"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32" y="2174875"/>
            <a:ext cx="4041775"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8"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9"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A8650B34-3004-2B42-8F4D-FCFBBDA21AE4}" type="slidenum">
              <a:rPr lang="en-US" smtClean="0"/>
              <a:pPr>
                <a:defRPr/>
              </a:pPr>
              <a:t>‹#›</a:t>
            </a:fld>
            <a:endParaRPr lang="en-US" dirty="0"/>
          </a:p>
        </p:txBody>
      </p:sp>
    </p:spTree>
    <p:extLst>
      <p:ext uri="{BB962C8B-B14F-4D97-AF65-F5344CB8AC3E}">
        <p14:creationId xmlns:p14="http://schemas.microsoft.com/office/powerpoint/2010/main" val="345741910"/>
      </p:ext>
    </p:extLst>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4"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5"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FB49768C-6C60-9E49-A90C-DC3316BB0E2D}" type="slidenum">
              <a:rPr lang="en-US" smtClean="0"/>
              <a:pPr>
                <a:defRPr/>
              </a:pPr>
              <a:t>‹#›</a:t>
            </a:fld>
            <a:endParaRPr lang="en-US" dirty="0"/>
          </a:p>
        </p:txBody>
      </p:sp>
    </p:spTree>
    <p:extLst>
      <p:ext uri="{BB962C8B-B14F-4D97-AF65-F5344CB8AC3E}">
        <p14:creationId xmlns:p14="http://schemas.microsoft.com/office/powerpoint/2010/main" val="2596227530"/>
      </p:ext>
    </p:extLst>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3"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4"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48D5C75B-9008-5045-B333-A2A80748001A}" type="slidenum">
              <a:rPr lang="en-US" smtClean="0"/>
              <a:pPr>
                <a:defRPr/>
              </a:pPr>
              <a:t>‹#›</a:t>
            </a:fld>
            <a:endParaRPr lang="en-US" dirty="0"/>
          </a:p>
        </p:txBody>
      </p:sp>
    </p:spTree>
    <p:extLst>
      <p:ext uri="{BB962C8B-B14F-4D97-AF65-F5344CB8AC3E}">
        <p14:creationId xmlns:p14="http://schemas.microsoft.com/office/powerpoint/2010/main" val="1043296796"/>
      </p:ext>
    </p:extLst>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7" y="273050"/>
            <a:ext cx="3008313" cy="1162050"/>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7"/>
            <a:ext cx="5111750" cy="5853113"/>
          </a:xfrm>
        </p:spPr>
        <p:txBody>
          <a:bodyPr/>
          <a:lstStyle>
            <a:lvl1pPr>
              <a:defRPr sz="3200" b="1" i="0">
                <a:latin typeface="Arial" panose="020B0604020202020204" pitchFamily="34" charset="0"/>
                <a:cs typeface="Arial" panose="020B0604020202020204" pitchFamily="34" charset="0"/>
              </a:defRPr>
            </a:lvl1pPr>
            <a:lvl2pPr>
              <a:defRPr sz="2800" b="1" i="0">
                <a:latin typeface="Arial" panose="020B0604020202020204" pitchFamily="34" charset="0"/>
                <a:cs typeface="Arial" panose="020B0604020202020204" pitchFamily="34" charset="0"/>
              </a:defRPr>
            </a:lvl2pPr>
            <a:lvl3pPr>
              <a:defRPr sz="2400" b="1" i="0">
                <a:latin typeface="Arial" panose="020B0604020202020204" pitchFamily="34" charset="0"/>
                <a:cs typeface="Arial" panose="020B0604020202020204" pitchFamily="34" charset="0"/>
              </a:defRPr>
            </a:lvl3pPr>
            <a:lvl4pPr>
              <a:defRPr sz="2000" b="1" i="0">
                <a:latin typeface="Arial" panose="020B0604020202020204" pitchFamily="34" charset="0"/>
                <a:cs typeface="Arial" panose="020B0604020202020204" pitchFamily="34" charset="0"/>
              </a:defRPr>
            </a:lvl4pPr>
            <a:lvl5pPr>
              <a:defRPr sz="2000" b="1" i="0">
                <a:latin typeface="Arial" panose="020B0604020202020204" pitchFamily="34" charset="0"/>
                <a:cs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7" y="1435101"/>
            <a:ext cx="3008313" cy="4691063"/>
          </a:xfrm>
        </p:spPr>
        <p:txBody>
          <a:bodyPr/>
          <a:lstStyle>
            <a:lvl1pPr marL="0" indent="0">
              <a:buNone/>
              <a:defRPr sz="1400" b="1" i="0">
                <a:latin typeface="Arial" panose="020B0604020202020204" pitchFamily="34" charset="0"/>
                <a:cs typeface="Arial" panose="020B0604020202020204" pitchFamily="34" charset="0"/>
              </a:defRPr>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dirty="0"/>
              <a:t>Click to edit Master text styles</a:t>
            </a:r>
          </a:p>
        </p:txBody>
      </p:sp>
      <p:sp>
        <p:nvSpPr>
          <p:cNvPr id="5"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6"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7"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625B23F7-77EF-E448-B772-169437BAC5DA}" type="slidenum">
              <a:rPr lang="en-US" smtClean="0"/>
              <a:pPr>
                <a:defRPr/>
              </a:pPr>
              <a:t>‹#›</a:t>
            </a:fld>
            <a:endParaRPr lang="en-US" dirty="0"/>
          </a:p>
        </p:txBody>
      </p:sp>
    </p:spTree>
    <p:extLst>
      <p:ext uri="{BB962C8B-B14F-4D97-AF65-F5344CB8AC3E}">
        <p14:creationId xmlns:p14="http://schemas.microsoft.com/office/powerpoint/2010/main" val="2677351283"/>
      </p:ext>
    </p:extLst>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cs typeface="Arial" panose="020B0604020202020204" pitchFamily="34" charset="0"/>
              </a:defRPr>
            </a:lvl1pPr>
            <a:lvl2pPr marL="457042" indent="0">
              <a:buNone/>
              <a:defRPr sz="2800"/>
            </a:lvl2pPr>
            <a:lvl3pPr marL="914085" indent="0">
              <a:buNone/>
              <a:defRPr sz="2400"/>
            </a:lvl3pPr>
            <a:lvl4pPr marL="1371124" indent="0">
              <a:buNone/>
              <a:defRPr sz="2000"/>
            </a:lvl4pPr>
            <a:lvl5pPr marL="1828170" indent="0">
              <a:buNone/>
              <a:defRPr sz="2000"/>
            </a:lvl5pPr>
            <a:lvl6pPr marL="2285205" indent="0">
              <a:buNone/>
              <a:defRPr sz="2000"/>
            </a:lvl6pPr>
            <a:lvl7pPr marL="2742248" indent="0">
              <a:buNone/>
              <a:defRPr sz="2000"/>
            </a:lvl7pPr>
            <a:lvl8pPr marL="3199289" indent="0">
              <a:buNone/>
              <a:defRPr sz="2000"/>
            </a:lvl8pPr>
            <a:lvl9pPr marL="3656328"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cs typeface="Arial" panose="020B0604020202020204" pitchFamily="34" charset="0"/>
              </a:defRPr>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dirty="0"/>
              <a:t>Click to edit Master text styles</a:t>
            </a:r>
          </a:p>
        </p:txBody>
      </p:sp>
      <p:sp>
        <p:nvSpPr>
          <p:cNvPr id="5"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6"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7"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69E28810-566C-134A-97CA-F41B8569CE85}" type="slidenum">
              <a:rPr lang="en-US" smtClean="0"/>
              <a:pPr>
                <a:defRPr/>
              </a:pPr>
              <a:t>‹#›</a:t>
            </a:fld>
            <a:endParaRPr lang="en-US" dirty="0"/>
          </a:p>
        </p:txBody>
      </p:sp>
    </p:spTree>
    <p:extLst>
      <p:ext uri="{BB962C8B-B14F-4D97-AF65-F5344CB8AC3E}">
        <p14:creationId xmlns:p14="http://schemas.microsoft.com/office/powerpoint/2010/main" val="2667072084"/>
      </p:ext>
    </p:extLst>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5"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6"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0DAD4F82-1CAB-444A-BB39-1A5898B470DB}" type="slidenum">
              <a:rPr lang="en-US" smtClean="0"/>
              <a:pPr>
                <a:defRPr/>
              </a:pPr>
              <a:t>‹#›</a:t>
            </a:fld>
            <a:endParaRPr lang="en-US" dirty="0"/>
          </a:p>
        </p:txBody>
      </p:sp>
    </p:spTree>
    <p:extLst>
      <p:ext uri="{BB962C8B-B14F-4D97-AF65-F5344CB8AC3E}">
        <p14:creationId xmlns:p14="http://schemas.microsoft.com/office/powerpoint/2010/main" val="2132371216"/>
      </p:ext>
    </p:extLst>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5"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6"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D1A80700-B780-7945-9C81-7F0D12BAD642}" type="slidenum">
              <a:rPr lang="en-US" smtClean="0"/>
              <a:pPr>
                <a:defRPr/>
              </a:pPr>
              <a:t>‹#›</a:t>
            </a:fld>
            <a:endParaRPr lang="en-US" dirty="0"/>
          </a:p>
        </p:txBody>
      </p:sp>
    </p:spTree>
    <p:extLst>
      <p:ext uri="{BB962C8B-B14F-4D97-AF65-F5344CB8AC3E}">
        <p14:creationId xmlns:p14="http://schemas.microsoft.com/office/powerpoint/2010/main" val="3734533305"/>
      </p:ext>
    </p:extLst>
  </p:cSld>
  <p:clrMapOvr>
    <a:masterClrMapping/>
  </p:clrMapOvr>
</p:sldLayout>
</file>

<file path=ppt/slideLayouts/slideLayout344.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sz="half" idx="1"/>
          </p:nvPr>
        </p:nvSpPr>
        <p:spPr>
          <a:xfrm>
            <a:off x="685800" y="1981200"/>
            <a:ext cx="3810000" cy="41148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quarter" idx="2"/>
          </p:nvPr>
        </p:nvSpPr>
        <p:spPr>
          <a:xfrm>
            <a:off x="4648200" y="19812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4"/>
          <p:cNvSpPr>
            <a:spLocks noGrp="1"/>
          </p:cNvSpPr>
          <p:nvPr>
            <p:ph sz="quarter" idx="3"/>
          </p:nvPr>
        </p:nvSpPr>
        <p:spPr>
          <a:xfrm>
            <a:off x="4648200" y="4114800"/>
            <a:ext cx="3810000" cy="1981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Rectangle 6"/>
          <p:cNvSpPr>
            <a:spLocks noGrp="1" noChangeArrowheads="1"/>
          </p:cNvSpPr>
          <p:nvPr>
            <p:ph type="dt" sz="half" idx="10"/>
          </p:nvPr>
        </p:nvSpPr>
        <p:spPr/>
        <p:txBody>
          <a:bodyPr/>
          <a:lstStyle>
            <a:lvl1pPr eaLnBrk="0" hangingPunct="0">
              <a:defRPr b="1" i="0">
                <a:latin typeface="Arial" panose="020B0604020202020204" pitchFamily="34" charset="0"/>
              </a:defRPr>
            </a:lvl1pPr>
          </a:lstStyle>
          <a:p>
            <a:pPr>
              <a:defRPr/>
            </a:pPr>
            <a:endParaRPr lang="en-US" dirty="0"/>
          </a:p>
        </p:txBody>
      </p:sp>
      <p:sp>
        <p:nvSpPr>
          <p:cNvPr id="7" name="Rectangle 7"/>
          <p:cNvSpPr>
            <a:spLocks noGrp="1" noChangeArrowheads="1"/>
          </p:cNvSpPr>
          <p:nvPr>
            <p:ph type="ftr" sz="quarter" idx="11"/>
          </p:nvPr>
        </p:nvSpPr>
        <p:spPr/>
        <p:txBody>
          <a:bodyPr/>
          <a:lstStyle>
            <a:lvl1pPr eaLnBrk="0" hangingPunct="0">
              <a:defRPr b="1" i="0">
                <a:latin typeface="Arial" panose="020B0604020202020204" pitchFamily="34" charset="0"/>
              </a:defRPr>
            </a:lvl1pPr>
          </a:lstStyle>
          <a:p>
            <a:pPr>
              <a:defRPr/>
            </a:pPr>
            <a:endParaRPr lang="en-US" dirty="0"/>
          </a:p>
        </p:txBody>
      </p:sp>
      <p:sp>
        <p:nvSpPr>
          <p:cNvPr id="8" name="Rectangle 8"/>
          <p:cNvSpPr>
            <a:spLocks noGrp="1" noChangeArrowheads="1"/>
          </p:cNvSpPr>
          <p:nvPr>
            <p:ph type="sldNum" sz="quarter" idx="12"/>
          </p:nvPr>
        </p:nvSpPr>
        <p:spPr/>
        <p:txBody>
          <a:bodyPr/>
          <a:lstStyle>
            <a:lvl1pPr eaLnBrk="0" hangingPunct="0">
              <a:defRPr b="1" i="0">
                <a:latin typeface="Arial" panose="020B0604020202020204" pitchFamily="34" charset="0"/>
              </a:defRPr>
            </a:lvl1pPr>
          </a:lstStyle>
          <a:p>
            <a:pPr>
              <a:defRPr/>
            </a:pPr>
            <a:fld id="{25FB2C29-9287-8540-A1AA-BBB4045096DF}" type="slidenum">
              <a:rPr lang="en-US" smtClean="0"/>
              <a:pPr>
                <a:defRPr/>
              </a:pPr>
              <a:t>‹#›</a:t>
            </a:fld>
            <a:endParaRPr lang="en-US" dirty="0"/>
          </a:p>
        </p:txBody>
      </p:sp>
    </p:spTree>
    <p:extLst>
      <p:ext uri="{BB962C8B-B14F-4D97-AF65-F5344CB8AC3E}">
        <p14:creationId xmlns:p14="http://schemas.microsoft.com/office/powerpoint/2010/main" val="2269527759"/>
      </p:ext>
    </p:extLst>
  </p:cSld>
  <p:clrMapOvr>
    <a:masterClrMapping/>
  </p:clrMapOvr>
</p:sldLayout>
</file>

<file path=ppt/slideLayouts/slideLayout3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defTabSz="914400" eaLnBrk="0" hangingPunct="0">
                <a:defRPr/>
              </a:pPr>
              <a:endParaRPr lang="en-US">
                <a:solidFill>
                  <a:srgbClr val="FFFFFF"/>
                </a:solidFill>
                <a:latin typeface="Tahoma" pitchFamily="-107" charset="-52"/>
                <a:ea typeface="MS PGothic" pitchFamily="34" charset="-128"/>
                <a:cs typeface="+mn-cs"/>
              </a:endParaRPr>
            </a:p>
          </p:txBody>
        </p:sp>
        <p:sp>
          <p:nvSpPr>
            <p:cNvPr id="6" name="Freeform 4"/>
            <p:cNvSpPr>
              <a:spLocks/>
            </p:cNvSpPr>
            <p:nvPr/>
          </p:nvSpPr>
          <p:spPr bwMode="hidden">
            <a:xfrm>
              <a:off x="0" y="0"/>
              <a:ext cx="5328" cy="3689"/>
            </a:xfrm>
            <a:custGeom>
              <a:avLst/>
              <a:gdLst>
                <a:gd name="T0" fmla="*/ 5311 w 5328"/>
                <a:gd name="T1" fmla="*/ 3209 h 3689"/>
                <a:gd name="T2" fmla="*/ 0 w 5328"/>
                <a:gd name="T3" fmla="*/ 3689 h 3689"/>
                <a:gd name="T4" fmla="*/ 0 w 5328"/>
                <a:gd name="T5" fmla="*/ 9 h 3689"/>
                <a:gd name="T6" fmla="*/ 5328 w 5328"/>
                <a:gd name="T7" fmla="*/ 0 h 3689"/>
                <a:gd name="T8" fmla="*/ 5311 w 5328"/>
                <a:gd name="T9" fmla="*/ 3209 h 36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defTabSz="914400" eaLnBrk="0" hangingPunct="0"/>
              <a:endParaRPr lang="en-GB">
                <a:solidFill>
                  <a:srgbClr val="FFFFFF"/>
                </a:solidFill>
                <a:latin typeface="Tahoma" pitchFamily="34" charset="0"/>
                <a:ea typeface="MS PGothic" pitchFamily="34" charset="-128"/>
                <a:cs typeface="+mn-cs"/>
              </a:endParaRPr>
            </a:p>
          </p:txBody>
        </p:sp>
      </p:grpSp>
      <p:sp>
        <p:nvSpPr>
          <p:cNvPr id="101381"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107" charset="2"/>
              <a:buNone/>
              <a:defRPr/>
            </a:lvl1pPr>
          </a:lstStyle>
          <a:p>
            <a:r>
              <a:rPr lang="en-US"/>
              <a:t>Click to edit Master subtitle style</a:t>
            </a:r>
          </a:p>
        </p:txBody>
      </p:sp>
      <p:sp>
        <p:nvSpPr>
          <p:cNvPr id="101385"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8" name="Rectangle 7"/>
          <p:cNvSpPr>
            <a:spLocks noGrp="1" noChangeArrowheads="1"/>
          </p:cNvSpPr>
          <p:nvPr>
            <p:ph type="ftr" sz="quarter" idx="11"/>
          </p:nvPr>
        </p:nvSpPr>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9" name="Rectangle 8"/>
          <p:cNvSpPr>
            <a:spLocks noGrp="1" noChangeArrowheads="1"/>
          </p:cNvSpPr>
          <p:nvPr>
            <p:ph type="sldNum" sz="quarter" idx="12"/>
          </p:nvPr>
        </p:nvSpPr>
        <p:spPr/>
        <p:txBody>
          <a:bodyPr/>
          <a:lstStyle>
            <a:lvl1pPr>
              <a:defRPr b="1" i="0">
                <a:latin typeface="Arial" panose="020B0604020202020204" pitchFamily="34" charset="0"/>
              </a:defRPr>
            </a:lvl1pPr>
          </a:lstStyle>
          <a:p>
            <a:fld id="{00564142-A793-4287-AF0F-5A44B46CF06D}" type="slidenum">
              <a:rPr lang="en-US" altLang="en-US" smtClean="0">
                <a:solidFill>
                  <a:srgbClr val="FFFFFF"/>
                </a:solidFill>
              </a:rPr>
              <a:pPr/>
              <a:t>‹#›</a:t>
            </a:fld>
            <a:endParaRPr lang="en-US" altLang="en-US" dirty="0">
              <a:solidFill>
                <a:srgbClr val="FFFFFF"/>
              </a:solidFill>
            </a:endParaRPr>
          </a:p>
        </p:txBody>
      </p:sp>
    </p:spTree>
    <p:extLst>
      <p:ext uri="{BB962C8B-B14F-4D97-AF65-F5344CB8AC3E}">
        <p14:creationId xmlns:p14="http://schemas.microsoft.com/office/powerpoint/2010/main" val="2079055444"/>
      </p:ext>
    </p:extLst>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7"/>
          <p:cNvSpPr>
            <a:spLocks noGrp="1" noChangeArrowheads="1"/>
          </p:cNvSpPr>
          <p:nvPr>
            <p:ph type="dt" sz="half" idx="10"/>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5" name="Rectangle 8"/>
          <p:cNvSpPr>
            <a:spLocks noGrp="1" noChangeArrowheads="1"/>
          </p:cNvSpPr>
          <p:nvPr>
            <p:ph type="ftr" sz="quarter" idx="11"/>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6" name="Rectangle 9"/>
          <p:cNvSpPr>
            <a:spLocks noGrp="1" noChangeArrowheads="1"/>
          </p:cNvSpPr>
          <p:nvPr>
            <p:ph type="sldNum" sz="quarter" idx="12"/>
          </p:nvPr>
        </p:nvSpPr>
        <p:spPr>
          <a:ln/>
        </p:spPr>
        <p:txBody>
          <a:bodyPr/>
          <a:lstStyle>
            <a:lvl1pPr>
              <a:defRPr b="1" i="0">
                <a:latin typeface="Arial" panose="020B0604020202020204" pitchFamily="34" charset="0"/>
              </a:defRPr>
            </a:lvl1pPr>
          </a:lstStyle>
          <a:p>
            <a:fld id="{245A482E-8792-4983-A3A9-48A1273BADD6}" type="slidenum">
              <a:rPr lang="en-US" altLang="en-US" smtClean="0">
                <a:solidFill>
                  <a:srgbClr val="FFFFFF"/>
                </a:solidFill>
              </a:rPr>
              <a:pPr/>
              <a:t>‹#›</a:t>
            </a:fld>
            <a:endParaRPr lang="en-US" altLang="en-US" dirty="0">
              <a:solidFill>
                <a:srgbClr val="FFFFFF"/>
              </a:solidFill>
            </a:endParaRPr>
          </a:p>
        </p:txBody>
      </p:sp>
    </p:spTree>
    <p:extLst>
      <p:ext uri="{BB962C8B-B14F-4D97-AF65-F5344CB8AC3E}">
        <p14:creationId xmlns:p14="http://schemas.microsoft.com/office/powerpoint/2010/main" val="3224811363"/>
      </p:ext>
    </p:extLst>
  </p:cSld>
  <p:clrMapOvr>
    <a:masterClrMapping/>
  </p:clrMapOvr>
</p:sldLayout>
</file>

<file path=ppt/slideLayouts/slideLayout3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5" name="Rectangle 8"/>
          <p:cNvSpPr>
            <a:spLocks noGrp="1" noChangeArrowheads="1"/>
          </p:cNvSpPr>
          <p:nvPr>
            <p:ph type="ftr" sz="quarter" idx="11"/>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6" name="Rectangle 9"/>
          <p:cNvSpPr>
            <a:spLocks noGrp="1" noChangeArrowheads="1"/>
          </p:cNvSpPr>
          <p:nvPr>
            <p:ph type="sldNum" sz="quarter" idx="12"/>
          </p:nvPr>
        </p:nvSpPr>
        <p:spPr>
          <a:ln/>
        </p:spPr>
        <p:txBody>
          <a:bodyPr/>
          <a:lstStyle>
            <a:lvl1pPr>
              <a:defRPr b="1" i="0">
                <a:latin typeface="Arial" panose="020B0604020202020204" pitchFamily="34" charset="0"/>
              </a:defRPr>
            </a:lvl1pPr>
          </a:lstStyle>
          <a:p>
            <a:fld id="{52990AB3-FA3F-4799-B69E-8E8D48561FF0}" type="slidenum">
              <a:rPr lang="en-US" altLang="en-US" smtClean="0">
                <a:solidFill>
                  <a:srgbClr val="FFFFFF"/>
                </a:solidFill>
              </a:rPr>
              <a:pPr/>
              <a:t>‹#›</a:t>
            </a:fld>
            <a:endParaRPr lang="en-US" altLang="en-US" dirty="0">
              <a:solidFill>
                <a:srgbClr val="FFFFFF"/>
              </a:solidFill>
            </a:endParaRPr>
          </a:p>
        </p:txBody>
      </p:sp>
    </p:spTree>
    <p:extLst>
      <p:ext uri="{BB962C8B-B14F-4D97-AF65-F5344CB8AC3E}">
        <p14:creationId xmlns:p14="http://schemas.microsoft.com/office/powerpoint/2010/main" val="736882690"/>
      </p:ext>
    </p:extLst>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7"/>
          <p:cNvSpPr>
            <a:spLocks noGrp="1" noChangeArrowheads="1"/>
          </p:cNvSpPr>
          <p:nvPr>
            <p:ph type="dt" sz="half" idx="10"/>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6" name="Rectangle 8"/>
          <p:cNvSpPr>
            <a:spLocks noGrp="1" noChangeArrowheads="1"/>
          </p:cNvSpPr>
          <p:nvPr>
            <p:ph type="ftr" sz="quarter" idx="11"/>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7" name="Rectangle 9"/>
          <p:cNvSpPr>
            <a:spLocks noGrp="1" noChangeArrowheads="1"/>
          </p:cNvSpPr>
          <p:nvPr>
            <p:ph type="sldNum" sz="quarter" idx="12"/>
          </p:nvPr>
        </p:nvSpPr>
        <p:spPr>
          <a:ln/>
        </p:spPr>
        <p:txBody>
          <a:bodyPr/>
          <a:lstStyle>
            <a:lvl1pPr>
              <a:defRPr b="1" i="0">
                <a:latin typeface="Arial" panose="020B0604020202020204" pitchFamily="34" charset="0"/>
              </a:defRPr>
            </a:lvl1pPr>
          </a:lstStyle>
          <a:p>
            <a:fld id="{7ACD6CDB-0113-4B74-AB57-5AD45F9F8F28}" type="slidenum">
              <a:rPr lang="en-US" altLang="en-US" smtClean="0">
                <a:solidFill>
                  <a:srgbClr val="FFFFFF"/>
                </a:solidFill>
              </a:rPr>
              <a:pPr/>
              <a:t>‹#›</a:t>
            </a:fld>
            <a:endParaRPr lang="en-US" altLang="en-US" dirty="0">
              <a:solidFill>
                <a:srgbClr val="FFFFFF"/>
              </a:solidFill>
            </a:endParaRPr>
          </a:p>
        </p:txBody>
      </p:sp>
    </p:spTree>
    <p:extLst>
      <p:ext uri="{BB962C8B-B14F-4D97-AF65-F5344CB8AC3E}">
        <p14:creationId xmlns:p14="http://schemas.microsoft.com/office/powerpoint/2010/main" val="2921298906"/>
      </p:ext>
    </p:extLst>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7"/>
          <p:cNvSpPr>
            <a:spLocks noGrp="1" noChangeArrowheads="1"/>
          </p:cNvSpPr>
          <p:nvPr>
            <p:ph type="dt" sz="half" idx="10"/>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8" name="Rectangle 8"/>
          <p:cNvSpPr>
            <a:spLocks noGrp="1" noChangeArrowheads="1"/>
          </p:cNvSpPr>
          <p:nvPr>
            <p:ph type="ftr" sz="quarter" idx="11"/>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9" name="Rectangle 9"/>
          <p:cNvSpPr>
            <a:spLocks noGrp="1" noChangeArrowheads="1"/>
          </p:cNvSpPr>
          <p:nvPr>
            <p:ph type="sldNum" sz="quarter" idx="12"/>
          </p:nvPr>
        </p:nvSpPr>
        <p:spPr>
          <a:ln/>
        </p:spPr>
        <p:txBody>
          <a:bodyPr/>
          <a:lstStyle>
            <a:lvl1pPr>
              <a:defRPr b="1" i="0">
                <a:latin typeface="Arial" panose="020B0604020202020204" pitchFamily="34" charset="0"/>
              </a:defRPr>
            </a:lvl1pPr>
          </a:lstStyle>
          <a:p>
            <a:fld id="{4E6C47EE-D404-478C-AF0C-D3590389547C}" type="slidenum">
              <a:rPr lang="en-US" altLang="en-US" smtClean="0">
                <a:solidFill>
                  <a:srgbClr val="FFFFFF"/>
                </a:solidFill>
              </a:rPr>
              <a:pPr/>
              <a:t>‹#›</a:t>
            </a:fld>
            <a:endParaRPr lang="en-US" altLang="en-US" dirty="0">
              <a:solidFill>
                <a:srgbClr val="FFFFFF"/>
              </a:solidFill>
            </a:endParaRPr>
          </a:p>
        </p:txBody>
      </p:sp>
    </p:spTree>
    <p:extLst>
      <p:ext uri="{BB962C8B-B14F-4D97-AF65-F5344CB8AC3E}">
        <p14:creationId xmlns:p14="http://schemas.microsoft.com/office/powerpoint/2010/main" val="1984902973"/>
      </p:ext>
    </p:extLst>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7"/>
          <p:cNvSpPr>
            <a:spLocks noGrp="1" noChangeArrowheads="1"/>
          </p:cNvSpPr>
          <p:nvPr>
            <p:ph type="dt" sz="half" idx="10"/>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4" name="Rectangle 8"/>
          <p:cNvSpPr>
            <a:spLocks noGrp="1" noChangeArrowheads="1"/>
          </p:cNvSpPr>
          <p:nvPr>
            <p:ph type="ftr" sz="quarter" idx="11"/>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5" name="Rectangle 9"/>
          <p:cNvSpPr>
            <a:spLocks noGrp="1" noChangeArrowheads="1"/>
          </p:cNvSpPr>
          <p:nvPr>
            <p:ph type="sldNum" sz="quarter" idx="12"/>
          </p:nvPr>
        </p:nvSpPr>
        <p:spPr>
          <a:ln/>
        </p:spPr>
        <p:txBody>
          <a:bodyPr/>
          <a:lstStyle>
            <a:lvl1pPr>
              <a:defRPr b="1" i="0">
                <a:latin typeface="Arial" panose="020B0604020202020204" pitchFamily="34" charset="0"/>
              </a:defRPr>
            </a:lvl1pPr>
          </a:lstStyle>
          <a:p>
            <a:fld id="{D01D15B4-91BD-482B-90D4-3FA802D4A246}" type="slidenum">
              <a:rPr lang="en-US" altLang="en-US" smtClean="0">
                <a:solidFill>
                  <a:srgbClr val="FFFFFF"/>
                </a:solidFill>
              </a:rPr>
              <a:pPr/>
              <a:t>‹#›</a:t>
            </a:fld>
            <a:endParaRPr lang="en-US" altLang="en-US" dirty="0">
              <a:solidFill>
                <a:srgbClr val="FFFFFF"/>
              </a:solidFill>
            </a:endParaRPr>
          </a:p>
        </p:txBody>
      </p:sp>
    </p:spTree>
    <p:extLst>
      <p:ext uri="{BB962C8B-B14F-4D97-AF65-F5344CB8AC3E}">
        <p14:creationId xmlns:p14="http://schemas.microsoft.com/office/powerpoint/2010/main" val="2211155438"/>
      </p:ext>
    </p:extLst>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3" name="Rectangle 8"/>
          <p:cNvSpPr>
            <a:spLocks noGrp="1" noChangeArrowheads="1"/>
          </p:cNvSpPr>
          <p:nvPr>
            <p:ph type="ftr" sz="quarter" idx="11"/>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4" name="Rectangle 9"/>
          <p:cNvSpPr>
            <a:spLocks noGrp="1" noChangeArrowheads="1"/>
          </p:cNvSpPr>
          <p:nvPr>
            <p:ph type="sldNum" sz="quarter" idx="12"/>
          </p:nvPr>
        </p:nvSpPr>
        <p:spPr>
          <a:ln/>
        </p:spPr>
        <p:txBody>
          <a:bodyPr/>
          <a:lstStyle>
            <a:lvl1pPr>
              <a:defRPr b="1" i="0">
                <a:latin typeface="Arial" panose="020B0604020202020204" pitchFamily="34" charset="0"/>
              </a:defRPr>
            </a:lvl1pPr>
          </a:lstStyle>
          <a:p>
            <a:fld id="{BB4D1889-D2EF-446F-AFFE-E906801C402E}" type="slidenum">
              <a:rPr lang="en-US" altLang="en-US" smtClean="0">
                <a:solidFill>
                  <a:srgbClr val="FFFFFF"/>
                </a:solidFill>
              </a:rPr>
              <a:pPr/>
              <a:t>‹#›</a:t>
            </a:fld>
            <a:endParaRPr lang="en-US" altLang="en-US" dirty="0">
              <a:solidFill>
                <a:srgbClr val="FFFFFF"/>
              </a:solidFill>
            </a:endParaRPr>
          </a:p>
        </p:txBody>
      </p:sp>
    </p:spTree>
    <p:extLst>
      <p:ext uri="{BB962C8B-B14F-4D97-AF65-F5344CB8AC3E}">
        <p14:creationId xmlns:p14="http://schemas.microsoft.com/office/powerpoint/2010/main" val="2243149295"/>
      </p:ext>
    </p:extLst>
  </p:cSld>
  <p:clrMapOvr>
    <a:masterClrMapping/>
  </p:clrMapOvr>
</p:sldLayout>
</file>

<file path=ppt/slideLayouts/slideLayout3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6" name="Rectangle 8"/>
          <p:cNvSpPr>
            <a:spLocks noGrp="1" noChangeArrowheads="1"/>
          </p:cNvSpPr>
          <p:nvPr>
            <p:ph type="ftr" sz="quarter" idx="11"/>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7" name="Rectangle 9"/>
          <p:cNvSpPr>
            <a:spLocks noGrp="1" noChangeArrowheads="1"/>
          </p:cNvSpPr>
          <p:nvPr>
            <p:ph type="sldNum" sz="quarter" idx="12"/>
          </p:nvPr>
        </p:nvSpPr>
        <p:spPr>
          <a:ln/>
        </p:spPr>
        <p:txBody>
          <a:bodyPr/>
          <a:lstStyle>
            <a:lvl1pPr>
              <a:defRPr b="1" i="0">
                <a:latin typeface="Arial" panose="020B0604020202020204" pitchFamily="34" charset="0"/>
              </a:defRPr>
            </a:lvl1pPr>
          </a:lstStyle>
          <a:p>
            <a:fld id="{6BAC3B3F-AE77-4D03-8646-77A7A57CA765}" type="slidenum">
              <a:rPr lang="en-US" altLang="en-US" smtClean="0">
                <a:solidFill>
                  <a:srgbClr val="FFFFFF"/>
                </a:solidFill>
              </a:rPr>
              <a:pPr/>
              <a:t>‹#›</a:t>
            </a:fld>
            <a:endParaRPr lang="en-US" altLang="en-US" dirty="0">
              <a:solidFill>
                <a:srgbClr val="FFFFFF"/>
              </a:solidFill>
            </a:endParaRPr>
          </a:p>
        </p:txBody>
      </p:sp>
    </p:spTree>
    <p:extLst>
      <p:ext uri="{BB962C8B-B14F-4D97-AF65-F5344CB8AC3E}">
        <p14:creationId xmlns:p14="http://schemas.microsoft.com/office/powerpoint/2010/main" val="1502980995"/>
      </p:ext>
    </p:extLst>
  </p:cSld>
  <p:clrMapOvr>
    <a:masterClrMapping/>
  </p:clrMapOvr>
</p:sldLayout>
</file>

<file path=ppt/slideLayouts/slideLayout3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6" name="Rectangle 8"/>
          <p:cNvSpPr>
            <a:spLocks noGrp="1" noChangeArrowheads="1"/>
          </p:cNvSpPr>
          <p:nvPr>
            <p:ph type="ftr" sz="quarter" idx="11"/>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7" name="Rectangle 9"/>
          <p:cNvSpPr>
            <a:spLocks noGrp="1" noChangeArrowheads="1"/>
          </p:cNvSpPr>
          <p:nvPr>
            <p:ph type="sldNum" sz="quarter" idx="12"/>
          </p:nvPr>
        </p:nvSpPr>
        <p:spPr>
          <a:ln/>
        </p:spPr>
        <p:txBody>
          <a:bodyPr/>
          <a:lstStyle>
            <a:lvl1pPr>
              <a:defRPr b="1" i="0">
                <a:latin typeface="Arial" panose="020B0604020202020204" pitchFamily="34" charset="0"/>
              </a:defRPr>
            </a:lvl1pPr>
          </a:lstStyle>
          <a:p>
            <a:fld id="{CF927D48-D1A3-4996-9C54-4475B4782CFA}" type="slidenum">
              <a:rPr lang="en-US" altLang="en-US" smtClean="0">
                <a:solidFill>
                  <a:srgbClr val="FFFFFF"/>
                </a:solidFill>
              </a:rPr>
              <a:pPr/>
              <a:t>‹#›</a:t>
            </a:fld>
            <a:endParaRPr lang="en-US" altLang="en-US" dirty="0">
              <a:solidFill>
                <a:srgbClr val="FFFFFF"/>
              </a:solidFill>
            </a:endParaRPr>
          </a:p>
        </p:txBody>
      </p:sp>
    </p:spTree>
    <p:extLst>
      <p:ext uri="{BB962C8B-B14F-4D97-AF65-F5344CB8AC3E}">
        <p14:creationId xmlns:p14="http://schemas.microsoft.com/office/powerpoint/2010/main" val="1322205110"/>
      </p:ext>
    </p:extLst>
  </p:cSld>
  <p:clrMapOvr>
    <a:masterClrMapping/>
  </p:clrMapOvr>
</p:sldLayout>
</file>

<file path=ppt/slideLayouts/slideLayout3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7"/>
          <p:cNvSpPr>
            <a:spLocks noGrp="1" noChangeArrowheads="1"/>
          </p:cNvSpPr>
          <p:nvPr>
            <p:ph type="dt" sz="half" idx="10"/>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5" name="Rectangle 8"/>
          <p:cNvSpPr>
            <a:spLocks noGrp="1" noChangeArrowheads="1"/>
          </p:cNvSpPr>
          <p:nvPr>
            <p:ph type="ftr" sz="quarter" idx="11"/>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6" name="Rectangle 9"/>
          <p:cNvSpPr>
            <a:spLocks noGrp="1" noChangeArrowheads="1"/>
          </p:cNvSpPr>
          <p:nvPr>
            <p:ph type="sldNum" sz="quarter" idx="12"/>
          </p:nvPr>
        </p:nvSpPr>
        <p:spPr>
          <a:ln/>
        </p:spPr>
        <p:txBody>
          <a:bodyPr/>
          <a:lstStyle>
            <a:lvl1pPr>
              <a:defRPr b="1" i="0">
                <a:latin typeface="Arial" panose="020B0604020202020204" pitchFamily="34" charset="0"/>
              </a:defRPr>
            </a:lvl1pPr>
          </a:lstStyle>
          <a:p>
            <a:fld id="{072B7582-E660-487B-985C-95D8FEA9DDC4}" type="slidenum">
              <a:rPr lang="en-US" altLang="en-US" smtClean="0">
                <a:solidFill>
                  <a:srgbClr val="FFFFFF"/>
                </a:solidFill>
              </a:rPr>
              <a:pPr/>
              <a:t>‹#›</a:t>
            </a:fld>
            <a:endParaRPr lang="en-US" altLang="en-US" dirty="0">
              <a:solidFill>
                <a:srgbClr val="FFFFFF"/>
              </a:solidFill>
            </a:endParaRPr>
          </a:p>
        </p:txBody>
      </p:sp>
    </p:spTree>
    <p:extLst>
      <p:ext uri="{BB962C8B-B14F-4D97-AF65-F5344CB8AC3E}">
        <p14:creationId xmlns:p14="http://schemas.microsoft.com/office/powerpoint/2010/main" val="2533841685"/>
      </p:ext>
    </p:extLst>
  </p:cSld>
  <p:clrMapOvr>
    <a:masterClrMapping/>
  </p:clrMapOvr>
</p:sldLayout>
</file>

<file path=ppt/slideLayouts/slideLayout3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7"/>
          <p:cNvSpPr>
            <a:spLocks noGrp="1" noChangeArrowheads="1"/>
          </p:cNvSpPr>
          <p:nvPr>
            <p:ph type="dt" sz="half" idx="10"/>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5" name="Rectangle 8"/>
          <p:cNvSpPr>
            <a:spLocks noGrp="1" noChangeArrowheads="1"/>
          </p:cNvSpPr>
          <p:nvPr>
            <p:ph type="ftr" sz="quarter" idx="11"/>
          </p:nvPr>
        </p:nvSpPr>
        <p:spPr>
          <a:ln/>
        </p:spPr>
        <p:txBody>
          <a:bodyPr/>
          <a:lstStyle>
            <a:lvl1pPr>
              <a:defRPr b="1" i="0">
                <a:latin typeface="Arial" panose="020B0604020202020204" pitchFamily="34" charset="0"/>
              </a:defRPr>
            </a:lvl1pPr>
          </a:lstStyle>
          <a:p>
            <a:endParaRPr lang="en-US" altLang="en-US" dirty="0">
              <a:solidFill>
                <a:srgbClr val="FFFFFF"/>
              </a:solidFill>
            </a:endParaRPr>
          </a:p>
        </p:txBody>
      </p:sp>
      <p:sp>
        <p:nvSpPr>
          <p:cNvPr id="6" name="Rectangle 9"/>
          <p:cNvSpPr>
            <a:spLocks noGrp="1" noChangeArrowheads="1"/>
          </p:cNvSpPr>
          <p:nvPr>
            <p:ph type="sldNum" sz="quarter" idx="12"/>
          </p:nvPr>
        </p:nvSpPr>
        <p:spPr>
          <a:ln/>
        </p:spPr>
        <p:txBody>
          <a:bodyPr/>
          <a:lstStyle>
            <a:lvl1pPr>
              <a:defRPr b="1" i="0">
                <a:latin typeface="Arial" panose="020B0604020202020204" pitchFamily="34" charset="0"/>
              </a:defRPr>
            </a:lvl1pPr>
          </a:lstStyle>
          <a:p>
            <a:fld id="{1A1AF23B-C41B-4B33-B4F8-DC2BA4598938}" type="slidenum">
              <a:rPr lang="en-US" altLang="en-US" smtClean="0">
                <a:solidFill>
                  <a:srgbClr val="FFFFFF"/>
                </a:solidFill>
              </a:rPr>
              <a:pPr/>
              <a:t>‹#›</a:t>
            </a:fld>
            <a:endParaRPr lang="en-US" altLang="en-US" dirty="0">
              <a:solidFill>
                <a:srgbClr val="FFFFFF"/>
              </a:solidFill>
            </a:endParaRPr>
          </a:p>
        </p:txBody>
      </p:sp>
    </p:spTree>
    <p:extLst>
      <p:ext uri="{BB962C8B-B14F-4D97-AF65-F5344CB8AC3E}">
        <p14:creationId xmlns:p14="http://schemas.microsoft.com/office/powerpoint/2010/main" val="2989098075"/>
      </p:ext>
    </p:extLst>
  </p:cSld>
  <p:clrMapOvr>
    <a:masterClrMapping/>
  </p:clrMapOvr>
</p:sldLayout>
</file>

<file path=ppt/slideLayouts/slideLayout356.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lang="en-US"/>
              <a:t>Click to edit Master title style</a:t>
            </a:r>
          </a:p>
        </p:txBody>
      </p:sp>
      <p:sp>
        <p:nvSpPr>
          <p:cNvPr id="8" name="Content Placeholder 7"/>
          <p:cNvSpPr>
            <a:spLocks noGrp="1"/>
          </p:cNvSpPr>
          <p:nvPr>
            <p:ph sz="quarter" idx="1"/>
          </p:nvPr>
        </p:nvSpPr>
        <p:spPr>
          <a:xfrm>
            <a:off x="301752" y="1527048"/>
            <a:ext cx="85039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43C9DCEB-3CBE-1045-999D-6E1C3E9AD94D}" type="datetime1">
              <a:rPr lang="en-US"/>
              <a:pPr>
                <a:defRPr/>
              </a:pPr>
              <a:t>6/16/26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latin typeface="Georgia"/>
            </a:endParaRPr>
          </a:p>
        </p:txBody>
      </p:sp>
      <p:sp>
        <p:nvSpPr>
          <p:cNvPr id="6" name="Slide Number Placeholder 5"/>
          <p:cNvSpPr>
            <a:spLocks noGrp="1"/>
          </p:cNvSpPr>
          <p:nvPr>
            <p:ph type="sldNum" sz="quarter" idx="12"/>
          </p:nvPr>
        </p:nvSpPr>
        <p:spPr>
          <a:xfrm>
            <a:off x="4362450" y="1027113"/>
            <a:ext cx="457200" cy="441325"/>
          </a:xfrm>
        </p:spPr>
        <p:txBody>
          <a:bodyPr/>
          <a:lstStyle>
            <a:lvl1pPr>
              <a:defRPr/>
            </a:lvl1pPr>
          </a:lstStyle>
          <a:p>
            <a:pPr>
              <a:defRPr/>
            </a:pPr>
            <a:fld id="{DDEF92D2-2EC5-C24F-B2DF-A8358511F6A9}" type="slidenum">
              <a:rPr lang="en-US"/>
              <a:pPr>
                <a:defRPr/>
              </a:pPr>
              <a:t>‹#›</a:t>
            </a:fld>
            <a:endParaRPr lang="en-US"/>
          </a:p>
        </p:txBody>
      </p:sp>
    </p:spTree>
    <p:extLst>
      <p:ext uri="{BB962C8B-B14F-4D97-AF65-F5344CB8AC3E}">
        <p14:creationId xmlns:p14="http://schemas.microsoft.com/office/powerpoint/2010/main" val="3493838298"/>
      </p:ext>
    </p:extLst>
  </p:cSld>
  <p:clrMapOvr>
    <a:overrideClrMapping bg1="lt1" tx1="dk1" bg2="lt2" tx2="dk2" accent1="accent1" accent2="accent2" accent3="accent3" accent4="accent4" accent5="accent5" accent6="accent6" hlink="hlink" folHlink="folHlink"/>
  </p:clrMapOvr>
</p:sldLayout>
</file>

<file path=ppt/slideLayouts/slideLayout35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16"/>
          <p:cNvSpPr>
            <a:spLocks noChangeArrowheads="1"/>
          </p:cNvSpPr>
          <p:nvPr/>
        </p:nvSpPr>
        <p:spPr bwMode="white">
          <a:xfrm>
            <a:off x="0" y="0"/>
            <a:ext cx="152400" cy="68580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5" name="Rectangle 14"/>
          <p:cNvSpPr>
            <a:spLocks noChangeArrowheads="1"/>
          </p:cNvSpPr>
          <p:nvPr/>
        </p:nvSpPr>
        <p:spPr bwMode="white">
          <a:xfrm>
            <a:off x="0" y="6705600"/>
            <a:ext cx="9144000" cy="1524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6" name="Rectangle 15"/>
          <p:cNvSpPr>
            <a:spLocks noChangeArrowheads="1"/>
          </p:cNvSpPr>
          <p:nvPr/>
        </p:nvSpPr>
        <p:spPr bwMode="white">
          <a:xfrm>
            <a:off x="0" y="0"/>
            <a:ext cx="9144000" cy="1524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7" name="Rectangle 17"/>
          <p:cNvSpPr>
            <a:spLocks noChangeArrowheads="1"/>
          </p:cNvSpPr>
          <p:nvPr/>
        </p:nvSpPr>
        <p:spPr bwMode="white">
          <a:xfrm>
            <a:off x="8991600" y="19050"/>
            <a:ext cx="152400" cy="68580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8" name="Rectangle 18"/>
          <p:cNvSpPr>
            <a:spLocks noChangeArrowheads="1"/>
          </p:cNvSpPr>
          <p:nvPr/>
        </p:nvSpPr>
        <p:spPr bwMode="white">
          <a:xfrm>
            <a:off x="152400" y="2286000"/>
            <a:ext cx="8832850" cy="3048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9" name="Rectangle 11"/>
          <p:cNvSpPr>
            <a:spLocks noChangeArrowheads="1"/>
          </p:cNvSpPr>
          <p:nvPr/>
        </p:nvSpPr>
        <p:spPr bwMode="auto">
          <a:xfrm>
            <a:off x="155575" y="142875"/>
            <a:ext cx="8832850" cy="2139950"/>
          </a:xfrm>
          <a:prstGeom prst="rect">
            <a:avLst/>
          </a:prstGeom>
          <a:solidFill>
            <a:srgbClr val="8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10" name="Rectangle 12"/>
          <p:cNvSpPr>
            <a:spLocks noChangeArrowheads="1"/>
          </p:cNvSpPr>
          <p:nvPr/>
        </p:nvSpPr>
        <p:spPr bwMode="auto">
          <a:xfrm>
            <a:off x="146050" y="6391275"/>
            <a:ext cx="8832850"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defTabSz="914400">
              <a:defRPr/>
            </a:pPr>
            <a:endParaRPr lang="en-US">
              <a:solidFill>
                <a:prstClr val="black"/>
              </a:solidFill>
              <a:latin typeface="Georgia"/>
              <a:ea typeface="ＭＳ Ｐゴシック" charset="0"/>
              <a:cs typeface="ＭＳ Ｐゴシック" charset="0"/>
            </a:endParaRPr>
          </a:p>
        </p:txBody>
      </p:sp>
      <p:sp>
        <p:nvSpPr>
          <p:cNvPr id="11" name="Rectangle 13"/>
          <p:cNvSpPr>
            <a:spLocks noChangeArrowheads="1"/>
          </p:cNvSpPr>
          <p:nvPr/>
        </p:nvSpPr>
        <p:spPr bwMode="auto">
          <a:xfrm>
            <a:off x="152400" y="152400"/>
            <a:ext cx="8832850"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defTabSz="914400">
              <a:defRPr/>
            </a:pPr>
            <a:endParaRPr lang="en-US" dirty="0">
              <a:solidFill>
                <a:prstClr val="black"/>
              </a:solidFill>
              <a:latin typeface="Georgia"/>
              <a:ea typeface="ＭＳ Ｐゴシック" charset="0"/>
              <a:cs typeface="ＭＳ Ｐゴシック" charset="0"/>
            </a:endParaRPr>
          </a:p>
        </p:txBody>
      </p:sp>
      <p:sp>
        <p:nvSpPr>
          <p:cNvPr id="12" name="Straight Connector 7"/>
          <p:cNvSpPr>
            <a:spLocks noChangeShapeType="1"/>
          </p:cNvSpPr>
          <p:nvPr/>
        </p:nvSpPr>
        <p:spPr bwMode="auto">
          <a:xfrm>
            <a:off x="152400" y="2438400"/>
            <a:ext cx="8832850"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defTabSz="914400">
              <a:defRPr/>
            </a:pPr>
            <a:endParaRPr lang="en-US">
              <a:solidFill>
                <a:prstClr val="black"/>
              </a:solidFill>
              <a:latin typeface="Georgia"/>
              <a:ea typeface="ＭＳ Ｐゴシック" charset="0"/>
              <a:cs typeface="ＭＳ Ｐゴシック" charset="0"/>
            </a:endParaRPr>
          </a:p>
        </p:txBody>
      </p:sp>
      <p:sp>
        <p:nvSpPr>
          <p:cNvPr id="13" name="Oval 9"/>
          <p:cNvSpPr/>
          <p:nvPr/>
        </p:nvSpPr>
        <p:spPr>
          <a:xfrm>
            <a:off x="4267200" y="211455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914400">
              <a:defRPr/>
            </a:pPr>
            <a:endParaRPr lang="en-US">
              <a:solidFill>
                <a:prstClr val="white"/>
              </a:solidFill>
              <a:latin typeface="Georgia"/>
            </a:endParaRPr>
          </a:p>
        </p:txBody>
      </p:sp>
      <p:sp>
        <p:nvSpPr>
          <p:cNvPr id="14" name="Oval 10"/>
          <p:cNvSpPr/>
          <p:nvPr/>
        </p:nvSpPr>
        <p:spPr>
          <a:xfrm>
            <a:off x="4362450" y="2209800"/>
            <a:ext cx="419100" cy="42068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914400">
              <a:defRPr/>
            </a:pPr>
            <a:endParaRPr lang="en-US">
              <a:solidFill>
                <a:prstClr val="white"/>
              </a:solidFill>
              <a:latin typeface="Georgia"/>
            </a:endParaRPr>
          </a:p>
        </p:txBody>
      </p:sp>
      <p:sp>
        <p:nvSpPr>
          <p:cNvPr id="3" name="Text Placeholder 2"/>
          <p:cNvSpPr>
            <a:spLocks noGrp="1"/>
          </p:cNvSpPr>
          <p:nvPr>
            <p:ph type="body" idx="1"/>
          </p:nvPr>
        </p:nvSpPr>
        <p:spPr>
          <a:xfrm>
            <a:off x="1368426" y="2743200"/>
            <a:ext cx="6480174" cy="1673225"/>
          </a:xfrm>
        </p:spPr>
        <p:txBody>
          <a:bodyPr/>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2" name="Title 1"/>
          <p:cNvSpPr>
            <a:spLocks noGrp="1"/>
          </p:cNvSpPr>
          <p:nvPr>
            <p:ph type="title"/>
          </p:nvPr>
        </p:nvSpPr>
        <p:spPr>
          <a:xfrm>
            <a:off x="722313" y="533400"/>
            <a:ext cx="7772400" cy="1524000"/>
          </a:xfrm>
        </p:spPr>
        <p:txBody>
          <a:bodyPr/>
          <a:lstStyle>
            <a:lvl1pPr algn="ctr">
              <a:buNone/>
              <a:defRPr sz="4200" b="0" cap="none" baseline="0">
                <a:solidFill>
                  <a:srgbClr val="FFFFFF"/>
                </a:solidFill>
              </a:defRPr>
            </a:lvl1pPr>
          </a:lstStyle>
          <a:p>
            <a:r>
              <a:rPr lang="en-US"/>
              <a:t>Click to edit Master title style</a:t>
            </a:r>
          </a:p>
        </p:txBody>
      </p:sp>
      <p:sp>
        <p:nvSpPr>
          <p:cNvPr id="15" name="Footer Placeholder 4"/>
          <p:cNvSpPr>
            <a:spLocks noGrp="1"/>
          </p:cNvSpPr>
          <p:nvPr>
            <p:ph type="ftr" sz="quarter" idx="10"/>
          </p:nvPr>
        </p:nvSpPr>
        <p:spPr/>
        <p:txBody>
          <a:bodyPr/>
          <a:lstStyle>
            <a:lvl1pPr>
              <a:defRPr/>
            </a:lvl1pPr>
          </a:lstStyle>
          <a:p>
            <a:pPr>
              <a:defRPr/>
            </a:pPr>
            <a:endParaRPr lang="en-US">
              <a:latin typeface="Georgia"/>
            </a:endParaRPr>
          </a:p>
        </p:txBody>
      </p:sp>
      <p:sp>
        <p:nvSpPr>
          <p:cNvPr id="16" name="Date Placeholder 3"/>
          <p:cNvSpPr>
            <a:spLocks noGrp="1"/>
          </p:cNvSpPr>
          <p:nvPr>
            <p:ph type="dt" sz="half" idx="11"/>
          </p:nvPr>
        </p:nvSpPr>
        <p:spPr/>
        <p:txBody>
          <a:bodyPr/>
          <a:lstStyle>
            <a:lvl1pPr>
              <a:defRPr/>
            </a:lvl1pPr>
          </a:lstStyle>
          <a:p>
            <a:pPr>
              <a:defRPr/>
            </a:pPr>
            <a:fld id="{E7EFBB9D-0321-9D4F-BDC1-74066C82F4A6}" type="datetime1">
              <a:rPr lang="en-US"/>
              <a:pPr>
                <a:defRPr/>
              </a:pPr>
              <a:t>6/16/26</a:t>
            </a:fld>
            <a:endParaRPr lang="en-US"/>
          </a:p>
        </p:txBody>
      </p:sp>
      <p:sp>
        <p:nvSpPr>
          <p:cNvPr id="17" name="Slide Number Placeholder 5"/>
          <p:cNvSpPr>
            <a:spLocks noGrp="1"/>
          </p:cNvSpPr>
          <p:nvPr>
            <p:ph type="sldNum" sz="quarter" idx="12"/>
          </p:nvPr>
        </p:nvSpPr>
        <p:spPr>
          <a:xfrm>
            <a:off x="4343400" y="2198688"/>
            <a:ext cx="457200" cy="441325"/>
          </a:xfrm>
        </p:spPr>
        <p:txBody>
          <a:bodyPr/>
          <a:lstStyle>
            <a:lvl1pPr>
              <a:defRPr/>
            </a:lvl1pPr>
          </a:lstStyle>
          <a:p>
            <a:pPr>
              <a:defRPr/>
            </a:pPr>
            <a:fld id="{AE519A6C-F3E4-6049-8F85-01291AEB73AD}" type="slidenum">
              <a:rPr lang="en-US"/>
              <a:pPr>
                <a:defRPr/>
              </a:pPr>
              <a:t>‹#›</a:t>
            </a:fld>
            <a:endParaRPr lang="en-US"/>
          </a:p>
        </p:txBody>
      </p:sp>
    </p:spTree>
    <p:extLst>
      <p:ext uri="{BB962C8B-B14F-4D97-AF65-F5344CB8AC3E}">
        <p14:creationId xmlns:p14="http://schemas.microsoft.com/office/powerpoint/2010/main" val="462097061"/>
      </p:ext>
    </p:extLst>
  </p:cSld>
  <p:clrMapOvr>
    <a:overrideClrMapping bg1="lt1" tx1="dk1" bg2="lt2" tx2="dk2" accent1="accent1" accent2="accent2" accent3="accent3" accent4="accent4" accent5="accent5" accent6="accent6" hlink="hlink" folHlink="folHlink"/>
  </p:clrMapOvr>
</p:sldLayout>
</file>

<file path=ppt/slideLayouts/slideLayout358.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7" name="Straight Connector 9"/>
          <p:cNvSpPr>
            <a:spLocks noChangeShapeType="1"/>
          </p:cNvSpPr>
          <p:nvPr/>
        </p:nvSpPr>
        <p:spPr bwMode="auto">
          <a:xfrm flipV="1">
            <a:off x="4572000" y="2200275"/>
            <a:ext cx="0" cy="4187825"/>
          </a:xfrm>
          <a:prstGeom prst="line">
            <a:avLst/>
          </a:prstGeom>
          <a:noFill/>
          <a:ln w="9525">
            <a:solidFill>
              <a:schemeClr val="tx2"/>
            </a:solidFill>
            <a:prstDash val="sysDash"/>
            <a:round/>
            <a:headEnd/>
            <a:tailEnd/>
          </a:ln>
          <a:extLst>
            <a:ext uri="{909E8E84-426E-40dd-AFC4-6F175D3DCCD1}">
              <a14:hiddenFill xmlns:a14="http://schemas.microsoft.com/office/drawing/2010/main" xmlns="">
                <a:noFill/>
              </a14:hiddenFill>
            </a:ext>
          </a:extLst>
        </p:spPr>
        <p:txBody>
          <a:bodyPr wrap="none" anchor="ctr"/>
          <a:lstStyle/>
          <a:p>
            <a:pPr defTabSz="914400" fontAlgn="base">
              <a:spcBef>
                <a:spcPct val="0"/>
              </a:spcBef>
              <a:spcAft>
                <a:spcPct val="0"/>
              </a:spcAft>
            </a:pPr>
            <a:endParaRPr lang="en-US" sz="2400" b="1" i="0" dirty="0">
              <a:solidFill>
                <a:prstClr val="black"/>
              </a:solidFill>
              <a:latin typeface="Arial" panose="020B0604020202020204" pitchFamily="34" charset="0"/>
              <a:ea typeface="ＭＳ Ｐゴシック" charset="0"/>
              <a:cs typeface="ＭＳ Ｐゴシック" charset="0"/>
            </a:endParaRPr>
          </a:p>
        </p:txBody>
      </p:sp>
      <p:sp>
        <p:nvSpPr>
          <p:cNvPr id="8" name="Rectangle 19"/>
          <p:cNvSpPr>
            <a:spLocks noChangeArrowheads="1"/>
          </p:cNvSpPr>
          <p:nvPr/>
        </p:nvSpPr>
        <p:spPr bwMode="white">
          <a:xfrm>
            <a:off x="0" y="0"/>
            <a:ext cx="9144000" cy="14478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9" name="Rectangle 18"/>
          <p:cNvSpPr>
            <a:spLocks noChangeArrowheads="1"/>
          </p:cNvSpPr>
          <p:nvPr/>
        </p:nvSpPr>
        <p:spPr bwMode="white">
          <a:xfrm>
            <a:off x="0" y="6705600"/>
            <a:ext cx="9144000" cy="1524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10" name="Rectangle 20"/>
          <p:cNvSpPr>
            <a:spLocks noChangeArrowheads="1"/>
          </p:cNvSpPr>
          <p:nvPr/>
        </p:nvSpPr>
        <p:spPr bwMode="white">
          <a:xfrm>
            <a:off x="0" y="0"/>
            <a:ext cx="152400" cy="68580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11" name="Rectangle 21"/>
          <p:cNvSpPr>
            <a:spLocks noChangeArrowheads="1"/>
          </p:cNvSpPr>
          <p:nvPr/>
        </p:nvSpPr>
        <p:spPr bwMode="white">
          <a:xfrm>
            <a:off x="8991600" y="0"/>
            <a:ext cx="152400" cy="68580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12" name="Rectangle 10"/>
          <p:cNvSpPr/>
          <p:nvPr/>
        </p:nvSpPr>
        <p:spPr>
          <a:xfrm>
            <a:off x="152400" y="1371600"/>
            <a:ext cx="8832850" cy="914400"/>
          </a:xfrm>
          <a:prstGeom prst="rect">
            <a:avLst/>
          </a:prstGeom>
          <a:solidFill>
            <a:srgbClr val="800000"/>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914400">
              <a:defRPr/>
            </a:pPr>
            <a:endParaRPr lang="en-US">
              <a:solidFill>
                <a:prstClr val="white"/>
              </a:solidFill>
              <a:latin typeface="Georgia"/>
            </a:endParaRPr>
          </a:p>
        </p:txBody>
      </p:sp>
      <p:sp>
        <p:nvSpPr>
          <p:cNvPr id="13" name="Rectangle 12"/>
          <p:cNvSpPr>
            <a:spLocks noChangeArrowheads="1"/>
          </p:cNvSpPr>
          <p:nvPr/>
        </p:nvSpPr>
        <p:spPr bwMode="auto">
          <a:xfrm>
            <a:off x="146050" y="6391275"/>
            <a:ext cx="8832850" cy="311150"/>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defTabSz="914400">
              <a:defRPr/>
            </a:pPr>
            <a:endParaRPr lang="en-US">
              <a:solidFill>
                <a:prstClr val="black"/>
              </a:solidFill>
              <a:latin typeface="Georgia"/>
              <a:ea typeface="ＭＳ Ｐゴシック" charset="0"/>
              <a:cs typeface="ＭＳ Ｐゴシック" charset="0"/>
            </a:endParaRPr>
          </a:p>
        </p:txBody>
      </p:sp>
      <p:sp>
        <p:nvSpPr>
          <p:cNvPr id="14" name="Straight Connector 14"/>
          <p:cNvSpPr>
            <a:spLocks noChangeShapeType="1"/>
          </p:cNvSpPr>
          <p:nvPr/>
        </p:nvSpPr>
        <p:spPr bwMode="auto">
          <a:xfrm>
            <a:off x="152400" y="1279525"/>
            <a:ext cx="8832850"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defTabSz="914400">
              <a:defRPr/>
            </a:pPr>
            <a:endParaRPr lang="en-US">
              <a:solidFill>
                <a:prstClr val="black"/>
              </a:solidFill>
              <a:latin typeface="Georgia"/>
              <a:ea typeface="ＭＳ Ｐゴシック" charset="0"/>
              <a:cs typeface="ＭＳ Ｐゴシック" charset="0"/>
            </a:endParaRPr>
          </a:p>
        </p:txBody>
      </p:sp>
      <p:sp>
        <p:nvSpPr>
          <p:cNvPr id="15" name="Rectangle 17"/>
          <p:cNvSpPr>
            <a:spLocks noChangeArrowheads="1"/>
          </p:cNvSpPr>
          <p:nvPr/>
        </p:nvSpPr>
        <p:spPr bwMode="auto">
          <a:xfrm>
            <a:off x="152400" y="155575"/>
            <a:ext cx="8832850"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defTabSz="914400">
              <a:defRPr/>
            </a:pPr>
            <a:endParaRPr lang="en-US" dirty="0">
              <a:solidFill>
                <a:prstClr val="black"/>
              </a:solidFill>
              <a:latin typeface="Georgia"/>
              <a:ea typeface="ＭＳ Ｐゴシック" charset="0"/>
              <a:cs typeface="ＭＳ Ｐゴシック" charset="0"/>
            </a:endParaRPr>
          </a:p>
        </p:txBody>
      </p:sp>
      <p:sp>
        <p:nvSpPr>
          <p:cNvPr id="16" name="Oval 24"/>
          <p:cNvSpPr/>
          <p:nvPr/>
        </p:nvSpPr>
        <p:spPr>
          <a:xfrm>
            <a:off x="4267200" y="955675"/>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914400">
              <a:defRPr/>
            </a:pPr>
            <a:endParaRPr lang="en-US">
              <a:solidFill>
                <a:prstClr val="white"/>
              </a:solidFill>
              <a:latin typeface="Georgia"/>
            </a:endParaRPr>
          </a:p>
        </p:txBody>
      </p:sp>
      <p:sp>
        <p:nvSpPr>
          <p:cNvPr id="17" name="Oval 16"/>
          <p:cNvSpPr/>
          <p:nvPr/>
        </p:nvSpPr>
        <p:spPr>
          <a:xfrm>
            <a:off x="4362450" y="1050925"/>
            <a:ext cx="419100" cy="42068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914400">
              <a:defRPr/>
            </a:pPr>
            <a:endParaRPr lang="en-US">
              <a:solidFill>
                <a:prstClr val="white"/>
              </a:solidFill>
              <a:latin typeface="Georgia"/>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24" name="Content Placeholder 23"/>
          <p:cNvSpPr>
            <a:spLocks noGrp="1"/>
          </p:cNvSpPr>
          <p:nvPr>
            <p:ph sz="quarter" idx="2"/>
          </p:nvPr>
        </p:nvSpPr>
        <p:spPr>
          <a:xfrm>
            <a:off x="301752" y="2471383"/>
            <a:ext cx="4041648" cy="38184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Content Placeholder 25"/>
          <p:cNvSpPr>
            <a:spLocks noGrp="1"/>
          </p:cNvSpPr>
          <p:nvPr>
            <p:ph sz="quarter" idx="4"/>
          </p:nvPr>
        </p:nvSpPr>
        <p:spPr>
          <a:xfrm>
            <a:off x="4800600" y="2471383"/>
            <a:ext cx="4038600" cy="38221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itle 22"/>
          <p:cNvSpPr>
            <a:spLocks noGrp="1"/>
          </p:cNvSpPr>
          <p:nvPr>
            <p:ph type="title"/>
          </p:nvPr>
        </p:nvSpPr>
        <p:spPr/>
        <p:txBody>
          <a:bodyPr rtlCol="0"/>
          <a:lstStyle/>
          <a:p>
            <a:r>
              <a:rPr lang="en-US"/>
              <a:t>Click to edit Master title style</a:t>
            </a:r>
          </a:p>
        </p:txBody>
      </p:sp>
      <p:sp>
        <p:nvSpPr>
          <p:cNvPr id="18" name="Date Placeholder 6"/>
          <p:cNvSpPr>
            <a:spLocks noGrp="1"/>
          </p:cNvSpPr>
          <p:nvPr>
            <p:ph type="dt" sz="half" idx="10"/>
          </p:nvPr>
        </p:nvSpPr>
        <p:spPr/>
        <p:txBody>
          <a:bodyPr/>
          <a:lstStyle>
            <a:lvl1pPr>
              <a:defRPr/>
            </a:lvl1pPr>
          </a:lstStyle>
          <a:p>
            <a:pPr>
              <a:defRPr/>
            </a:pPr>
            <a:fld id="{CBC84355-7014-1F40-AF67-BD1BBE87FAE2}" type="datetime1">
              <a:rPr lang="en-US"/>
              <a:pPr>
                <a:defRPr/>
              </a:pPr>
              <a:t>6/16/26</a:t>
            </a:fld>
            <a:endParaRPr lang="en-US"/>
          </a:p>
        </p:txBody>
      </p:sp>
      <p:sp>
        <p:nvSpPr>
          <p:cNvPr id="19" name="Footer Placeholder 7"/>
          <p:cNvSpPr>
            <a:spLocks noGrp="1"/>
          </p:cNvSpPr>
          <p:nvPr>
            <p:ph type="ftr" sz="quarter" idx="11"/>
          </p:nvPr>
        </p:nvSpPr>
        <p:spPr>
          <a:xfrm>
            <a:off x="304800" y="6410325"/>
            <a:ext cx="3581400" cy="365125"/>
          </a:xfrm>
        </p:spPr>
        <p:txBody>
          <a:bodyPr/>
          <a:lstStyle>
            <a:lvl1pPr>
              <a:defRPr/>
            </a:lvl1pPr>
          </a:lstStyle>
          <a:p>
            <a:pPr>
              <a:defRPr/>
            </a:pPr>
            <a:endParaRPr lang="en-US">
              <a:latin typeface="Georgia"/>
            </a:endParaRPr>
          </a:p>
        </p:txBody>
      </p:sp>
      <p:sp>
        <p:nvSpPr>
          <p:cNvPr id="20" name="Slide Number Placeholder 8"/>
          <p:cNvSpPr>
            <a:spLocks noGrp="1"/>
          </p:cNvSpPr>
          <p:nvPr>
            <p:ph type="sldNum" sz="quarter" idx="12"/>
          </p:nvPr>
        </p:nvSpPr>
        <p:spPr>
          <a:xfrm>
            <a:off x="4343400" y="1042988"/>
            <a:ext cx="457200" cy="441325"/>
          </a:xfrm>
        </p:spPr>
        <p:txBody>
          <a:bodyPr/>
          <a:lstStyle>
            <a:lvl1pPr>
              <a:defRPr/>
            </a:lvl1pPr>
          </a:lstStyle>
          <a:p>
            <a:pPr>
              <a:defRPr/>
            </a:pPr>
            <a:fld id="{C48B0EBC-F39F-6E49-9E06-B087B0D4AD0D}" type="slidenum">
              <a:rPr lang="en-US"/>
              <a:pPr>
                <a:defRPr/>
              </a:pPr>
              <a:t>‹#›</a:t>
            </a:fld>
            <a:endParaRPr lang="en-US"/>
          </a:p>
        </p:txBody>
      </p:sp>
    </p:spTree>
    <p:extLst>
      <p:ext uri="{BB962C8B-B14F-4D97-AF65-F5344CB8AC3E}">
        <p14:creationId xmlns:p14="http://schemas.microsoft.com/office/powerpoint/2010/main" val="2897222590"/>
      </p:ext>
    </p:extLst>
  </p:cSld>
  <p:clrMapOvr>
    <a:overrideClrMapping bg1="lt1" tx1="dk1" bg2="lt2" tx2="dk2" accent1="accent1" accent2="accent2" accent3="accent3" accent4="accent4" accent5="accent5" accent6="accent6" hlink="hlink" folHlink="folHlink"/>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pPr>
              <a:defRPr/>
            </a:pPr>
            <a:fld id="{5522836F-E0F3-634C-ADDA-C92A2EB4B98A}" type="datetime1">
              <a:rPr lang="en-US"/>
              <a:pPr>
                <a:defRPr/>
              </a:pPr>
              <a:t>6/16/26</a:t>
            </a:fld>
            <a:endParaRPr lang="en-US"/>
          </a:p>
        </p:txBody>
      </p:sp>
      <p:sp>
        <p:nvSpPr>
          <p:cNvPr id="4" name="Footer Placeholder 3"/>
          <p:cNvSpPr>
            <a:spLocks noGrp="1"/>
          </p:cNvSpPr>
          <p:nvPr>
            <p:ph type="ftr" sz="quarter" idx="11"/>
          </p:nvPr>
        </p:nvSpPr>
        <p:spPr/>
        <p:txBody>
          <a:bodyPr/>
          <a:lstStyle>
            <a:lvl1pPr>
              <a:defRPr/>
            </a:lvl1pPr>
          </a:lstStyle>
          <a:p>
            <a:pPr>
              <a:defRPr/>
            </a:pPr>
            <a:endParaRPr lang="en-US">
              <a:latin typeface="Georgia"/>
            </a:endParaRPr>
          </a:p>
        </p:txBody>
      </p:sp>
      <p:sp>
        <p:nvSpPr>
          <p:cNvPr id="5" name="Slide Number Placeholder 4"/>
          <p:cNvSpPr>
            <a:spLocks noGrp="1"/>
          </p:cNvSpPr>
          <p:nvPr>
            <p:ph type="sldNum" sz="quarter" idx="12"/>
          </p:nvPr>
        </p:nvSpPr>
        <p:spPr>
          <a:xfrm>
            <a:off x="4343400" y="1036638"/>
            <a:ext cx="457200" cy="441325"/>
          </a:xfrm>
        </p:spPr>
        <p:txBody>
          <a:bodyPr/>
          <a:lstStyle>
            <a:lvl1pPr>
              <a:defRPr/>
            </a:lvl1pPr>
          </a:lstStyle>
          <a:p>
            <a:pPr>
              <a:defRPr/>
            </a:pPr>
            <a:fld id="{E80ECE3B-7CFD-C846-8DF9-5897A7EFE78A}" type="slidenum">
              <a:rPr lang="en-US"/>
              <a:pPr>
                <a:defRPr/>
              </a:pPr>
              <a:t>‹#›</a:t>
            </a:fld>
            <a:endParaRPr lang="en-US"/>
          </a:p>
        </p:txBody>
      </p:sp>
    </p:spTree>
    <p:extLst>
      <p:ext uri="{BB962C8B-B14F-4D97-AF65-F5344CB8AC3E}">
        <p14:creationId xmlns:p14="http://schemas.microsoft.com/office/powerpoint/2010/main" val="3580508046"/>
      </p:ext>
    </p:extLst>
  </p:cSld>
  <p:clrMapOvr>
    <a:masterClrMapping/>
  </p:clrMapOvr>
</p:sldLayout>
</file>

<file path=ppt/slideLayouts/slideLayout36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6"/>
          <p:cNvSpPr>
            <a:spLocks noChangeArrowheads="1"/>
          </p:cNvSpPr>
          <p:nvPr/>
        </p:nvSpPr>
        <p:spPr bwMode="white">
          <a:xfrm>
            <a:off x="0" y="6705600"/>
            <a:ext cx="9144000" cy="1524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3" name="Rectangle 7"/>
          <p:cNvSpPr>
            <a:spLocks noChangeArrowheads="1"/>
          </p:cNvSpPr>
          <p:nvPr/>
        </p:nvSpPr>
        <p:spPr bwMode="white">
          <a:xfrm>
            <a:off x="0" y="0"/>
            <a:ext cx="9144000" cy="155575"/>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4" name="Rectangle 9"/>
          <p:cNvSpPr>
            <a:spLocks noChangeArrowheads="1"/>
          </p:cNvSpPr>
          <p:nvPr/>
        </p:nvSpPr>
        <p:spPr bwMode="white">
          <a:xfrm>
            <a:off x="8991600" y="0"/>
            <a:ext cx="152400" cy="68580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5" name="Rectangle 8"/>
          <p:cNvSpPr>
            <a:spLocks noChangeArrowheads="1"/>
          </p:cNvSpPr>
          <p:nvPr/>
        </p:nvSpPr>
        <p:spPr bwMode="white">
          <a:xfrm>
            <a:off x="0" y="0"/>
            <a:ext cx="152400" cy="68580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6" name="Rectangle 4"/>
          <p:cNvSpPr>
            <a:spLocks noChangeArrowheads="1"/>
          </p:cNvSpPr>
          <p:nvPr/>
        </p:nvSpPr>
        <p:spPr bwMode="auto">
          <a:xfrm>
            <a:off x="146050" y="6391275"/>
            <a:ext cx="8832850"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defTabSz="914400">
              <a:defRPr/>
            </a:pPr>
            <a:endParaRPr lang="en-US">
              <a:solidFill>
                <a:prstClr val="black"/>
              </a:solidFill>
              <a:latin typeface="Georgia"/>
              <a:ea typeface="ＭＳ Ｐゴシック" charset="0"/>
              <a:cs typeface="ＭＳ Ｐゴシック" charset="0"/>
            </a:endParaRPr>
          </a:p>
        </p:txBody>
      </p:sp>
      <p:sp>
        <p:nvSpPr>
          <p:cNvPr id="7" name="Rectangle 5"/>
          <p:cNvSpPr>
            <a:spLocks noChangeArrowheads="1"/>
          </p:cNvSpPr>
          <p:nvPr/>
        </p:nvSpPr>
        <p:spPr bwMode="auto">
          <a:xfrm>
            <a:off x="152400" y="158750"/>
            <a:ext cx="8832850"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defTabSz="914400">
              <a:defRPr/>
            </a:pPr>
            <a:endParaRPr lang="en-US" dirty="0">
              <a:solidFill>
                <a:prstClr val="black"/>
              </a:solidFill>
              <a:latin typeface="Georgia"/>
              <a:ea typeface="ＭＳ Ｐゴシック" charset="0"/>
              <a:cs typeface="ＭＳ Ｐゴシック" charset="0"/>
            </a:endParaRPr>
          </a:p>
        </p:txBody>
      </p:sp>
      <p:sp>
        <p:nvSpPr>
          <p:cNvPr id="8" name="Date Placeholder 1"/>
          <p:cNvSpPr>
            <a:spLocks noGrp="1"/>
          </p:cNvSpPr>
          <p:nvPr>
            <p:ph type="dt" sz="half" idx="10"/>
          </p:nvPr>
        </p:nvSpPr>
        <p:spPr/>
        <p:txBody>
          <a:bodyPr/>
          <a:lstStyle>
            <a:lvl1pPr>
              <a:defRPr/>
            </a:lvl1pPr>
          </a:lstStyle>
          <a:p>
            <a:pPr>
              <a:defRPr/>
            </a:pPr>
            <a:fld id="{5E54196F-42FA-0848-83AD-E4FC5AE0E259}" type="datetime1">
              <a:rPr lang="en-US"/>
              <a:pPr>
                <a:defRPr/>
              </a:pPr>
              <a:t>6/16/26</a:t>
            </a:fld>
            <a:endParaRPr lang="en-US"/>
          </a:p>
        </p:txBody>
      </p:sp>
      <p:sp>
        <p:nvSpPr>
          <p:cNvPr id="9" name="Footer Placeholder 2"/>
          <p:cNvSpPr>
            <a:spLocks noGrp="1"/>
          </p:cNvSpPr>
          <p:nvPr>
            <p:ph type="ftr" sz="quarter" idx="11"/>
          </p:nvPr>
        </p:nvSpPr>
        <p:spPr/>
        <p:txBody>
          <a:bodyPr/>
          <a:lstStyle>
            <a:lvl1pPr>
              <a:defRPr/>
            </a:lvl1pPr>
          </a:lstStyle>
          <a:p>
            <a:pPr>
              <a:defRPr/>
            </a:pPr>
            <a:endParaRPr lang="en-US">
              <a:latin typeface="Georgia"/>
            </a:endParaRPr>
          </a:p>
        </p:txBody>
      </p:sp>
      <p:sp>
        <p:nvSpPr>
          <p:cNvPr id="10" name="Slide Number Placeholder 3"/>
          <p:cNvSpPr>
            <a:spLocks noGrp="1"/>
          </p:cNvSpPr>
          <p:nvPr>
            <p:ph type="sldNum" sz="quarter" idx="12"/>
          </p:nvPr>
        </p:nvSpPr>
        <p:spPr>
          <a:xfrm>
            <a:off x="4267200" y="6324600"/>
            <a:ext cx="609600" cy="441325"/>
          </a:xfrm>
        </p:spPr>
        <p:txBody>
          <a:bodyPr/>
          <a:lstStyle>
            <a:lvl1pPr>
              <a:defRPr>
                <a:solidFill>
                  <a:srgbClr val="FFFFFF"/>
                </a:solidFill>
              </a:defRPr>
            </a:lvl1pPr>
          </a:lstStyle>
          <a:p>
            <a:pPr>
              <a:defRPr/>
            </a:pPr>
            <a:fld id="{C2182598-0677-C944-ABC0-3FAE6D290267}" type="slidenum">
              <a:rPr lang="en-US"/>
              <a:pPr>
                <a:defRPr/>
              </a:pPr>
              <a:t>‹#›</a:t>
            </a:fld>
            <a:endParaRPr lang="en-US"/>
          </a:p>
        </p:txBody>
      </p:sp>
    </p:spTree>
    <p:extLst>
      <p:ext uri="{BB962C8B-B14F-4D97-AF65-F5344CB8AC3E}">
        <p14:creationId xmlns:p14="http://schemas.microsoft.com/office/powerpoint/2010/main" val="3468084116"/>
      </p:ext>
    </p:extLst>
  </p:cSld>
  <p:clrMapOvr>
    <a:masterClrMapping/>
  </p:clrMapOvr>
</p:sldLayout>
</file>

<file path=ppt/slideLayouts/slideLayout36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traight Connector 20"/>
          <p:cNvSpPr>
            <a:spLocks noChangeShapeType="1"/>
          </p:cNvSpPr>
          <p:nvPr/>
        </p:nvSpPr>
        <p:spPr bwMode="auto">
          <a:xfrm>
            <a:off x="152400" y="533400"/>
            <a:ext cx="8832850"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defTabSz="914400">
              <a:defRPr/>
            </a:pPr>
            <a:endParaRPr lang="en-US">
              <a:solidFill>
                <a:prstClr val="black"/>
              </a:solidFill>
              <a:latin typeface="Georgia"/>
              <a:ea typeface="ＭＳ Ｐゴシック" charset="0"/>
              <a:cs typeface="ＭＳ Ｐゴシック" charset="0"/>
            </a:endParaRPr>
          </a:p>
        </p:txBody>
      </p:sp>
      <p:sp>
        <p:nvSpPr>
          <p:cNvPr id="6" name="Rectangle 18"/>
          <p:cNvSpPr>
            <a:spLocks noChangeArrowheads="1"/>
          </p:cNvSpPr>
          <p:nvPr/>
        </p:nvSpPr>
        <p:spPr bwMode="white">
          <a:xfrm>
            <a:off x="0" y="6705600"/>
            <a:ext cx="9144000" cy="1524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7" name="Rectangle 15"/>
          <p:cNvSpPr>
            <a:spLocks noChangeArrowheads="1"/>
          </p:cNvSpPr>
          <p:nvPr/>
        </p:nvSpPr>
        <p:spPr bwMode="white">
          <a:xfrm>
            <a:off x="8991600" y="0"/>
            <a:ext cx="152400" cy="68580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8" name="Rectangle 16"/>
          <p:cNvSpPr>
            <a:spLocks noChangeArrowheads="1"/>
          </p:cNvSpPr>
          <p:nvPr/>
        </p:nvSpPr>
        <p:spPr bwMode="white">
          <a:xfrm>
            <a:off x="0" y="0"/>
            <a:ext cx="9144000" cy="1524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9" name="Rectangle 17"/>
          <p:cNvSpPr>
            <a:spLocks noChangeArrowheads="1"/>
          </p:cNvSpPr>
          <p:nvPr/>
        </p:nvSpPr>
        <p:spPr bwMode="white">
          <a:xfrm>
            <a:off x="0" y="0"/>
            <a:ext cx="152400" cy="68580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10" name="Rectangle 19"/>
          <p:cNvSpPr>
            <a:spLocks noChangeArrowheads="1"/>
          </p:cNvSpPr>
          <p:nvPr/>
        </p:nvSpPr>
        <p:spPr bwMode="auto">
          <a:xfrm>
            <a:off x="152400" y="152400"/>
            <a:ext cx="8832850" cy="301625"/>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defTabSz="914400">
              <a:defRPr/>
            </a:pPr>
            <a:endParaRPr lang="en-US">
              <a:solidFill>
                <a:prstClr val="black"/>
              </a:solidFill>
              <a:latin typeface="Georgia"/>
              <a:ea typeface="ＭＳ Ｐゴシック" charset="0"/>
              <a:cs typeface="ＭＳ Ｐゴシック" charset="0"/>
            </a:endParaRPr>
          </a:p>
        </p:txBody>
      </p:sp>
      <p:sp>
        <p:nvSpPr>
          <p:cNvPr id="11" name="Rectangle 7"/>
          <p:cNvSpPr/>
          <p:nvPr/>
        </p:nvSpPr>
        <p:spPr>
          <a:xfrm>
            <a:off x="152400" y="609600"/>
            <a:ext cx="2743200" cy="5867400"/>
          </a:xfrm>
          <a:prstGeom prst="rect">
            <a:avLst/>
          </a:prstGeom>
          <a:solidFill>
            <a:srgbClr val="800000"/>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914400">
              <a:defRPr/>
            </a:pPr>
            <a:endParaRPr lang="en-US">
              <a:solidFill>
                <a:prstClr val="white"/>
              </a:solidFill>
              <a:latin typeface="Georgia"/>
            </a:endParaRPr>
          </a:p>
        </p:txBody>
      </p:sp>
      <p:sp>
        <p:nvSpPr>
          <p:cNvPr id="12" name="Rectangle 14"/>
          <p:cNvSpPr>
            <a:spLocks noChangeArrowheads="1"/>
          </p:cNvSpPr>
          <p:nvPr/>
        </p:nvSpPr>
        <p:spPr bwMode="auto">
          <a:xfrm>
            <a:off x="152400" y="155575"/>
            <a:ext cx="8832850"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defTabSz="914400">
              <a:defRPr/>
            </a:pPr>
            <a:endParaRPr lang="en-US" dirty="0">
              <a:solidFill>
                <a:prstClr val="black"/>
              </a:solidFill>
              <a:latin typeface="Georgia"/>
              <a:ea typeface="ＭＳ Ｐゴシック" charset="0"/>
              <a:cs typeface="ＭＳ Ｐゴシック" charset="0"/>
            </a:endParaRPr>
          </a:p>
        </p:txBody>
      </p:sp>
      <p:sp>
        <p:nvSpPr>
          <p:cNvPr id="13"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914400">
              <a:defRPr/>
            </a:pPr>
            <a:endParaRPr lang="en-US">
              <a:solidFill>
                <a:prstClr val="white"/>
              </a:solidFill>
              <a:latin typeface="Georgia"/>
            </a:endParaRPr>
          </a:p>
        </p:txBody>
      </p:sp>
      <p:sp>
        <p:nvSpPr>
          <p:cNvPr id="14" name="Oval 12"/>
          <p:cNvSpPr/>
          <p:nvPr/>
        </p:nvSpPr>
        <p:spPr>
          <a:xfrm>
            <a:off x="1390650" y="323850"/>
            <a:ext cx="419100" cy="41910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914400">
              <a:defRPr/>
            </a:pPr>
            <a:endParaRPr lang="en-US">
              <a:solidFill>
                <a:prstClr val="white"/>
              </a:solidFill>
              <a:latin typeface="Georgia"/>
            </a:endParaRPr>
          </a:p>
        </p:txBody>
      </p:sp>
      <p:sp>
        <p:nvSpPr>
          <p:cNvPr id="15" name="Rectangle 21"/>
          <p:cNvSpPr>
            <a:spLocks noChangeArrowheads="1"/>
          </p:cNvSpPr>
          <p:nvPr/>
        </p:nvSpPr>
        <p:spPr bwMode="auto">
          <a:xfrm>
            <a:off x="149225" y="6388100"/>
            <a:ext cx="8832850"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defTabSz="914400">
              <a:defRPr/>
            </a:pPr>
            <a:endParaRPr lang="en-US">
              <a:solidFill>
                <a:prstClr val="black"/>
              </a:solidFill>
              <a:latin typeface="Georgia"/>
              <a:ea typeface="ＭＳ Ｐゴシック" charset="0"/>
              <a:cs typeface="ＭＳ Ｐゴシック" charset="0"/>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i="0">
                <a:solidFill>
                  <a:schemeClr val="tx2"/>
                </a:solidFill>
                <a:latin typeface="Arial" panose="020B0604020202020204" pitchFamily="34" charset="0"/>
                <a:cs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3000375" y="609600"/>
            <a:ext cx="5867400" cy="4267200"/>
          </a:xfrm>
        </p:spPr>
        <p:txBody>
          <a:bodyPr>
            <a:normAutofit/>
          </a:bodyPr>
          <a:lstStyle>
            <a:lvl1pPr marL="0" indent="0">
              <a:buNone/>
              <a:defRPr sz="3200" b="1" i="0">
                <a:latin typeface="Arial" panose="020B0604020202020204" pitchFamily="34" charset="0"/>
                <a:cs typeface="Arial" panose="020B0604020202020204" pitchFamily="34" charset="0"/>
              </a:defRPr>
            </a:lvl1pPr>
          </a:lstStyle>
          <a:p>
            <a:pPr lvl="0"/>
            <a:r>
              <a:rPr lang="en-US" noProof="0" dirty="0"/>
              <a:t>Click icon to add picture</a:t>
            </a:r>
          </a:p>
        </p:txBody>
      </p:sp>
      <p:sp>
        <p:nvSpPr>
          <p:cNvPr id="4" name="Text Placeholder 3"/>
          <p:cNvSpPr>
            <a:spLocks noGrp="1"/>
          </p:cNvSpPr>
          <p:nvPr>
            <p:ph type="body" sz="half" idx="2"/>
          </p:nvPr>
        </p:nvSpPr>
        <p:spPr>
          <a:xfrm>
            <a:off x="304800" y="914400"/>
            <a:ext cx="2438400" cy="5257800"/>
          </a:xfrm>
        </p:spPr>
        <p:txBody>
          <a:bodyPr/>
          <a:lstStyle>
            <a:lvl1pPr marL="0" indent="0">
              <a:spcAft>
                <a:spcPts val="1000"/>
              </a:spcAft>
              <a:buFontTx/>
              <a:buNone/>
              <a:defRPr sz="1600" b="1" i="0">
                <a:solidFill>
                  <a:srgbClr val="FFFFFF"/>
                </a:solidFill>
                <a:latin typeface="Arial" panose="020B0604020202020204" pitchFamily="34" charset="0"/>
                <a:cs typeface="Arial" panose="020B0604020202020204" pitchFamily="34" charset="0"/>
              </a:defRPr>
            </a:lvl1pPr>
            <a:lvl2pPr>
              <a:defRPr sz="1200"/>
            </a:lvl2pPr>
            <a:lvl3pPr>
              <a:defRPr sz="1000"/>
            </a:lvl3pPr>
            <a:lvl4pPr>
              <a:defRPr sz="900"/>
            </a:lvl4pPr>
            <a:lvl5pPr>
              <a:defRPr sz="900"/>
            </a:lvl5pPr>
          </a:lstStyle>
          <a:p>
            <a:pPr lvl="0"/>
            <a:r>
              <a:rPr lang="en-US" dirty="0"/>
              <a:t>Click to edit Master text styles</a:t>
            </a:r>
          </a:p>
        </p:txBody>
      </p:sp>
      <p:sp>
        <p:nvSpPr>
          <p:cNvPr id="16" name="Slide Number Placeholder 6"/>
          <p:cNvSpPr>
            <a:spLocks noGrp="1"/>
          </p:cNvSpPr>
          <p:nvPr>
            <p:ph type="sldNum" sz="quarter" idx="10"/>
          </p:nvPr>
        </p:nvSpPr>
        <p:spPr>
          <a:xfrm>
            <a:off x="1371600" y="312738"/>
            <a:ext cx="457200" cy="441325"/>
          </a:xfrm>
        </p:spPr>
        <p:txBody>
          <a:bodyPr/>
          <a:lstStyle>
            <a:lvl1pPr>
              <a:defRPr/>
            </a:lvl1pPr>
          </a:lstStyle>
          <a:p>
            <a:pPr>
              <a:defRPr/>
            </a:pPr>
            <a:fld id="{54D43633-8453-304F-B7E7-3328FE33DB54}" type="slidenum">
              <a:rPr lang="en-US"/>
              <a:pPr>
                <a:defRPr/>
              </a:pPr>
              <a:t>‹#›</a:t>
            </a:fld>
            <a:endParaRPr lang="en-US"/>
          </a:p>
        </p:txBody>
      </p:sp>
    </p:spTree>
    <p:extLst>
      <p:ext uri="{BB962C8B-B14F-4D97-AF65-F5344CB8AC3E}">
        <p14:creationId xmlns:p14="http://schemas.microsoft.com/office/powerpoint/2010/main" val="973417951"/>
      </p:ext>
    </p:extLst>
  </p:cSld>
  <p:clrMapOvr>
    <a:masterClrMapping/>
  </p:clrMapOvr>
</p:sldLayout>
</file>

<file path=ppt/slideLayouts/slideLayout362.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BBFE2266-011C-7F44-AB8E-133A8361CF9C}" type="datetime1">
              <a:rPr lang="en-US"/>
              <a:pPr>
                <a:defRPr/>
              </a:pPr>
              <a:t>6/16/26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latin typeface="Georgia"/>
            </a:endParaRPr>
          </a:p>
        </p:txBody>
      </p:sp>
      <p:sp>
        <p:nvSpPr>
          <p:cNvPr id="6" name="Slide Number Placeholder 5"/>
          <p:cNvSpPr>
            <a:spLocks noGrp="1"/>
          </p:cNvSpPr>
          <p:nvPr>
            <p:ph type="sldNum" sz="quarter" idx="12"/>
          </p:nvPr>
        </p:nvSpPr>
        <p:spPr/>
        <p:txBody>
          <a:bodyPr/>
          <a:lstStyle>
            <a:lvl1pPr>
              <a:defRPr/>
            </a:lvl1pPr>
          </a:lstStyle>
          <a:p>
            <a:pPr>
              <a:defRPr/>
            </a:pPr>
            <a:fld id="{00DED170-D075-5C4D-8DA4-785827FD8AD6}" type="slidenum">
              <a:rPr lang="en-US"/>
              <a:pPr>
                <a:defRPr/>
              </a:pPr>
              <a:t>‹#›</a:t>
            </a:fld>
            <a:endParaRPr lang="en-US"/>
          </a:p>
        </p:txBody>
      </p:sp>
    </p:spTree>
    <p:extLst>
      <p:ext uri="{BB962C8B-B14F-4D97-AF65-F5344CB8AC3E}">
        <p14:creationId xmlns:p14="http://schemas.microsoft.com/office/powerpoint/2010/main" val="1363935494"/>
      </p:ext>
    </p:extLst>
  </p:cSld>
  <p:clrMapOvr>
    <a:overrideClrMapping bg1="lt1" tx1="dk1" bg2="lt2" tx2="dk2" accent1="accent1" accent2="accent2" accent3="accent3" accent4="accent4" accent5="accent5" accent6="accent6" hlink="hlink" folHlink="folHlink"/>
  </p:clrMapOvr>
</p:sldLayout>
</file>

<file path=ppt/slideLayouts/slideLayout36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4" name="Rectangle 6"/>
          <p:cNvSpPr>
            <a:spLocks noChangeArrowheads="1"/>
          </p:cNvSpPr>
          <p:nvPr/>
        </p:nvSpPr>
        <p:spPr bwMode="white">
          <a:xfrm>
            <a:off x="0" y="6705600"/>
            <a:ext cx="9144000" cy="1524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5" name="Rectangle 7"/>
          <p:cNvSpPr>
            <a:spLocks noChangeArrowheads="1"/>
          </p:cNvSpPr>
          <p:nvPr/>
        </p:nvSpPr>
        <p:spPr bwMode="white">
          <a:xfrm>
            <a:off x="7010400" y="0"/>
            <a:ext cx="2133600" cy="68580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6" name="Rectangle 8"/>
          <p:cNvSpPr>
            <a:spLocks noChangeArrowheads="1"/>
          </p:cNvSpPr>
          <p:nvPr/>
        </p:nvSpPr>
        <p:spPr bwMode="white">
          <a:xfrm>
            <a:off x="0" y="0"/>
            <a:ext cx="9144000" cy="155575"/>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7" name="Rectangle 9"/>
          <p:cNvSpPr>
            <a:spLocks noChangeArrowheads="1"/>
          </p:cNvSpPr>
          <p:nvPr/>
        </p:nvSpPr>
        <p:spPr bwMode="white">
          <a:xfrm>
            <a:off x="0" y="0"/>
            <a:ext cx="152400" cy="68580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8" name="Rectangle 10"/>
          <p:cNvSpPr>
            <a:spLocks noChangeArrowheads="1"/>
          </p:cNvSpPr>
          <p:nvPr/>
        </p:nvSpPr>
        <p:spPr bwMode="auto">
          <a:xfrm>
            <a:off x="146050" y="6391275"/>
            <a:ext cx="8832850"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defTabSz="914400">
              <a:defRPr/>
            </a:pPr>
            <a:endParaRPr lang="en-US">
              <a:solidFill>
                <a:prstClr val="black"/>
              </a:solidFill>
              <a:latin typeface="Georgia"/>
              <a:ea typeface="ＭＳ Ｐゴシック" charset="0"/>
              <a:cs typeface="ＭＳ Ｐゴシック" charset="0"/>
            </a:endParaRPr>
          </a:p>
        </p:txBody>
      </p:sp>
      <p:sp>
        <p:nvSpPr>
          <p:cNvPr id="9" name="Rectangle 11"/>
          <p:cNvSpPr>
            <a:spLocks noChangeArrowheads="1"/>
          </p:cNvSpPr>
          <p:nvPr/>
        </p:nvSpPr>
        <p:spPr bwMode="auto">
          <a:xfrm>
            <a:off x="152400" y="155575"/>
            <a:ext cx="8832850"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defTabSz="914400">
              <a:defRPr/>
            </a:pPr>
            <a:endParaRPr lang="en-US" dirty="0">
              <a:solidFill>
                <a:prstClr val="black"/>
              </a:solidFill>
              <a:latin typeface="Georgia"/>
              <a:ea typeface="ＭＳ Ｐゴシック" charset="0"/>
              <a:cs typeface="ＭＳ Ｐゴシック" charset="0"/>
            </a:endParaRPr>
          </a:p>
        </p:txBody>
      </p:sp>
      <p:sp>
        <p:nvSpPr>
          <p:cNvPr id="10" name="Straight Connector 12"/>
          <p:cNvSpPr>
            <a:spLocks noChangeShapeType="1"/>
          </p:cNvSpPr>
          <p:nvPr/>
        </p:nvSpPr>
        <p:spPr bwMode="auto">
          <a:xfrm rot="5400000">
            <a:off x="4021137" y="3278188"/>
            <a:ext cx="6245225"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wrap="none" anchor="ctr"/>
          <a:lstStyle/>
          <a:p>
            <a:pPr defTabSz="914400">
              <a:defRPr/>
            </a:pPr>
            <a:endParaRPr lang="en-US">
              <a:solidFill>
                <a:prstClr val="black"/>
              </a:solidFill>
              <a:latin typeface="Georgia"/>
              <a:ea typeface="ＭＳ Ｐゴシック" charset="0"/>
              <a:cs typeface="ＭＳ Ｐゴシック" charset="0"/>
            </a:endParaRPr>
          </a:p>
        </p:txBody>
      </p:sp>
      <p:sp>
        <p:nvSpPr>
          <p:cNvPr id="11" name="Oval 13"/>
          <p:cNvSpPr/>
          <p:nvPr/>
        </p:nvSpPr>
        <p:spPr>
          <a:xfrm>
            <a:off x="6838950"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914400">
              <a:defRPr/>
            </a:pPr>
            <a:endParaRPr lang="en-US">
              <a:solidFill>
                <a:prstClr val="white"/>
              </a:solidFill>
              <a:latin typeface="Georgia"/>
            </a:endParaRPr>
          </a:p>
        </p:txBody>
      </p:sp>
      <p:sp>
        <p:nvSpPr>
          <p:cNvPr id="12" name="Oval 14"/>
          <p:cNvSpPr/>
          <p:nvPr/>
        </p:nvSpPr>
        <p:spPr>
          <a:xfrm>
            <a:off x="6934200" y="3021013"/>
            <a:ext cx="420688" cy="41910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914400">
              <a:defRPr/>
            </a:pPr>
            <a:endParaRPr lang="en-US">
              <a:solidFill>
                <a:prstClr val="white"/>
              </a:solidFill>
              <a:latin typeface="Georgia"/>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Vertical Title 1"/>
          <p:cNvSpPr>
            <a:spLocks noGrp="1"/>
          </p:cNvSpPr>
          <p:nvPr>
            <p:ph type="title" orient="vert"/>
          </p:nvPr>
        </p:nvSpPr>
        <p:spPr>
          <a:xfrm>
            <a:off x="7391400" y="304801"/>
            <a:ext cx="1447800" cy="5851525"/>
          </a:xfrm>
        </p:spPr>
        <p:txBody>
          <a:bodyPr vert="eaVert"/>
          <a:lstStyle/>
          <a:p>
            <a:r>
              <a:rPr lang="en-US"/>
              <a:t>Click to edit Master title style</a:t>
            </a:r>
          </a:p>
        </p:txBody>
      </p:sp>
      <p:sp>
        <p:nvSpPr>
          <p:cNvPr id="13" name="Slide Number Placeholder 5"/>
          <p:cNvSpPr>
            <a:spLocks noGrp="1"/>
          </p:cNvSpPr>
          <p:nvPr>
            <p:ph type="sldNum" sz="quarter" idx="10"/>
          </p:nvPr>
        </p:nvSpPr>
        <p:spPr>
          <a:xfrm>
            <a:off x="6915150" y="3009900"/>
            <a:ext cx="457200" cy="441325"/>
          </a:xfrm>
        </p:spPr>
        <p:txBody>
          <a:bodyPr/>
          <a:lstStyle>
            <a:lvl1pPr>
              <a:defRPr/>
            </a:lvl1pPr>
          </a:lstStyle>
          <a:p>
            <a:pPr>
              <a:defRPr/>
            </a:pPr>
            <a:fld id="{166E1647-530F-FA4B-898D-5EBB31DD8E34}" type="slidenum">
              <a:rPr lang="en-US"/>
              <a:pPr>
                <a:defRPr/>
              </a:pPr>
              <a:t>‹#›</a:t>
            </a:fld>
            <a:endParaRPr lang="en-US"/>
          </a:p>
        </p:txBody>
      </p:sp>
      <p:sp>
        <p:nvSpPr>
          <p:cNvPr id="14" name="Date Placeholder 3"/>
          <p:cNvSpPr>
            <a:spLocks noGrp="1"/>
          </p:cNvSpPr>
          <p:nvPr>
            <p:ph type="dt" sz="half" idx="11"/>
          </p:nvPr>
        </p:nvSpPr>
        <p:spPr/>
        <p:txBody>
          <a:bodyPr/>
          <a:lstStyle>
            <a:lvl1pPr>
              <a:defRPr/>
            </a:lvl1pPr>
          </a:lstStyle>
          <a:p>
            <a:pPr>
              <a:defRPr/>
            </a:pPr>
            <a:fld id="{C15BBDD7-C11C-7643-BC20-B4085915D5E7}" type="datetime1">
              <a:rPr lang="en-US"/>
              <a:pPr>
                <a:defRPr/>
              </a:pPr>
              <a:t>6/16/26</a:t>
            </a:fld>
            <a:endParaRPr lang="en-US"/>
          </a:p>
        </p:txBody>
      </p:sp>
      <p:sp>
        <p:nvSpPr>
          <p:cNvPr id="15" name="Footer Placeholder 4"/>
          <p:cNvSpPr>
            <a:spLocks noGrp="1"/>
          </p:cNvSpPr>
          <p:nvPr>
            <p:ph type="ftr" sz="quarter" idx="12"/>
          </p:nvPr>
        </p:nvSpPr>
        <p:spPr/>
        <p:txBody>
          <a:bodyPr/>
          <a:lstStyle>
            <a:lvl1pPr>
              <a:defRPr/>
            </a:lvl1pPr>
          </a:lstStyle>
          <a:p>
            <a:pPr>
              <a:defRPr/>
            </a:pPr>
            <a:endParaRPr lang="en-US">
              <a:latin typeface="Georgia"/>
            </a:endParaRPr>
          </a:p>
        </p:txBody>
      </p:sp>
    </p:spTree>
    <p:extLst>
      <p:ext uri="{BB962C8B-B14F-4D97-AF65-F5344CB8AC3E}">
        <p14:creationId xmlns:p14="http://schemas.microsoft.com/office/powerpoint/2010/main" val="3565126515"/>
      </p:ext>
    </p:extLst>
  </p:cSld>
  <p:clrMapOvr>
    <a:overrideClrMapping bg1="lt1" tx1="dk1" bg2="lt2" tx2="dk2" accent1="accent1" accent2="accent2" accent3="accent3" accent4="accent4" accent5="accent5" accent6="accent6" hlink="hlink" folHlink="folHlink"/>
  </p:clrMapOvr>
</p:sldLayout>
</file>

<file path=ppt/slideLayouts/slideLayout364.xml><?xml version="1.0" encoding="utf-8"?>
<p:sldLayout xmlns:a="http://schemas.openxmlformats.org/drawingml/2006/main" xmlns:r="http://schemas.openxmlformats.org/officeDocument/2006/relationships" xmlns:p="http://schemas.openxmlformats.org/presentationml/2006/main" showMasterSp="0" type="objTx">
  <p:cSld name="Content with Caption">
    <p:spTree>
      <p:nvGrpSpPr>
        <p:cNvPr id="1" name=""/>
        <p:cNvGrpSpPr/>
        <p:nvPr/>
      </p:nvGrpSpPr>
      <p:grpSpPr>
        <a:xfrm>
          <a:off x="0" y="0"/>
          <a:ext cx="0" cy="0"/>
          <a:chOff x="0" y="0"/>
          <a:chExt cx="0" cy="0"/>
        </a:xfrm>
      </p:grpSpPr>
      <p:sp>
        <p:nvSpPr>
          <p:cNvPr id="5" name="Rectangle 4"/>
          <p:cNvSpPr>
            <a:spLocks noChangeArrowheads="1"/>
          </p:cNvSpPr>
          <p:nvPr/>
        </p:nvSpPr>
        <p:spPr bwMode="auto">
          <a:xfrm>
            <a:off x="152400" y="152400"/>
            <a:ext cx="8832850" cy="304800"/>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defTabSz="914400" fontAlgn="base">
              <a:spcBef>
                <a:spcPct val="0"/>
              </a:spcBef>
              <a:spcAft>
                <a:spcPct val="0"/>
              </a:spcAft>
              <a:defRPr/>
            </a:pPr>
            <a:endParaRPr lang="en-US" b="1" i="0" dirty="0">
              <a:solidFill>
                <a:prstClr val="black"/>
              </a:solidFill>
              <a:latin typeface="Arial" panose="020B0604020202020204" pitchFamily="34" charset="0"/>
              <a:ea typeface="ＭＳ Ｐゴシック" charset="0"/>
              <a:cs typeface="Arial" panose="020B0604020202020204" pitchFamily="34" charset="0"/>
            </a:endParaRPr>
          </a:p>
        </p:txBody>
      </p:sp>
      <p:sp>
        <p:nvSpPr>
          <p:cNvPr id="6" name="Rectangle 20"/>
          <p:cNvSpPr>
            <a:spLocks noChangeArrowheads="1"/>
          </p:cNvSpPr>
          <p:nvPr/>
        </p:nvSpPr>
        <p:spPr bwMode="white">
          <a:xfrm>
            <a:off x="0" y="6705600"/>
            <a:ext cx="9144000" cy="1524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b="1" i="0" dirty="0">
              <a:solidFill>
                <a:prstClr val="black"/>
              </a:solidFill>
              <a:latin typeface="Arial" panose="020B0604020202020204" pitchFamily="34" charset="0"/>
              <a:ea typeface="ＭＳ Ｐゴシック" charset="0"/>
              <a:cs typeface="Arial" panose="020B0604020202020204" pitchFamily="34" charset="0"/>
            </a:endParaRPr>
          </a:p>
        </p:txBody>
      </p:sp>
      <p:sp>
        <p:nvSpPr>
          <p:cNvPr id="7" name="Rectangle 21"/>
          <p:cNvSpPr>
            <a:spLocks noChangeArrowheads="1"/>
          </p:cNvSpPr>
          <p:nvPr/>
        </p:nvSpPr>
        <p:spPr bwMode="white">
          <a:xfrm>
            <a:off x="8991600" y="0"/>
            <a:ext cx="152400" cy="68580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b="1" i="0" dirty="0">
              <a:solidFill>
                <a:prstClr val="black"/>
              </a:solidFill>
              <a:latin typeface="Arial" panose="020B0604020202020204" pitchFamily="34" charset="0"/>
              <a:ea typeface="ＭＳ Ｐゴシック" charset="0"/>
              <a:cs typeface="Arial" panose="020B0604020202020204" pitchFamily="34" charset="0"/>
            </a:endParaRPr>
          </a:p>
        </p:txBody>
      </p:sp>
      <p:sp>
        <p:nvSpPr>
          <p:cNvPr id="8" name="Rectangle 23"/>
          <p:cNvSpPr>
            <a:spLocks noChangeArrowheads="1"/>
          </p:cNvSpPr>
          <p:nvPr/>
        </p:nvSpPr>
        <p:spPr bwMode="white">
          <a:xfrm>
            <a:off x="0" y="0"/>
            <a:ext cx="9144000" cy="119063"/>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b="1" i="0" dirty="0">
              <a:solidFill>
                <a:prstClr val="black"/>
              </a:solidFill>
              <a:latin typeface="Arial" panose="020B0604020202020204" pitchFamily="34" charset="0"/>
              <a:ea typeface="ＭＳ Ｐゴシック" charset="0"/>
              <a:cs typeface="Arial" panose="020B0604020202020204" pitchFamily="34" charset="0"/>
            </a:endParaRPr>
          </a:p>
        </p:txBody>
      </p:sp>
      <p:sp>
        <p:nvSpPr>
          <p:cNvPr id="9" name="Rectangle 24"/>
          <p:cNvSpPr>
            <a:spLocks noChangeArrowheads="1"/>
          </p:cNvSpPr>
          <p:nvPr/>
        </p:nvSpPr>
        <p:spPr bwMode="white">
          <a:xfrm>
            <a:off x="0" y="0"/>
            <a:ext cx="152400" cy="68580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b="1" i="0" dirty="0">
              <a:solidFill>
                <a:prstClr val="black"/>
              </a:solidFill>
              <a:latin typeface="Arial" panose="020B0604020202020204" pitchFamily="34" charset="0"/>
              <a:ea typeface="ＭＳ Ｐゴシック" charset="0"/>
              <a:cs typeface="Arial" panose="020B0604020202020204" pitchFamily="34" charset="0"/>
            </a:endParaRPr>
          </a:p>
        </p:txBody>
      </p:sp>
      <p:sp>
        <p:nvSpPr>
          <p:cNvPr id="10" name="Rectangle 9"/>
          <p:cNvSpPr/>
          <p:nvPr/>
        </p:nvSpPr>
        <p:spPr>
          <a:xfrm>
            <a:off x="152400" y="609600"/>
            <a:ext cx="2743200" cy="5867400"/>
          </a:xfrm>
          <a:prstGeom prst="rect">
            <a:avLst/>
          </a:prstGeom>
          <a:solidFill>
            <a:srgbClr val="800000"/>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914400" fontAlgn="base">
              <a:spcBef>
                <a:spcPct val="0"/>
              </a:spcBef>
              <a:spcAft>
                <a:spcPct val="0"/>
              </a:spcAft>
              <a:defRPr/>
            </a:pPr>
            <a:endParaRPr lang="en-US">
              <a:solidFill>
                <a:prstClr val="white"/>
              </a:solidFill>
              <a:latin typeface="Georgia"/>
            </a:endParaRPr>
          </a:p>
        </p:txBody>
      </p:sp>
      <p:sp>
        <p:nvSpPr>
          <p:cNvPr id="11" name="Rectangle 10"/>
          <p:cNvSpPr>
            <a:spLocks noChangeArrowheads="1"/>
          </p:cNvSpPr>
          <p:nvPr/>
        </p:nvSpPr>
        <p:spPr bwMode="auto">
          <a:xfrm>
            <a:off x="152400" y="152400"/>
            <a:ext cx="8832850"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defTabSz="914400" fontAlgn="base">
              <a:spcBef>
                <a:spcPct val="0"/>
              </a:spcBef>
              <a:spcAft>
                <a:spcPct val="0"/>
              </a:spcAft>
              <a:defRPr/>
            </a:pPr>
            <a:endParaRPr lang="en-US" b="1" i="0" dirty="0">
              <a:solidFill>
                <a:prstClr val="black"/>
              </a:solidFill>
              <a:latin typeface="Arial" panose="020B0604020202020204" pitchFamily="34" charset="0"/>
              <a:ea typeface="ＭＳ Ｐゴシック" charset="0"/>
              <a:cs typeface="Arial" panose="020B0604020202020204" pitchFamily="34" charset="0"/>
            </a:endParaRPr>
          </a:p>
        </p:txBody>
      </p:sp>
      <p:sp>
        <p:nvSpPr>
          <p:cNvPr id="12" name="Straight Connector 11"/>
          <p:cNvSpPr>
            <a:spLocks noChangeShapeType="1"/>
          </p:cNvSpPr>
          <p:nvPr/>
        </p:nvSpPr>
        <p:spPr bwMode="auto">
          <a:xfrm>
            <a:off x="152400" y="533400"/>
            <a:ext cx="8832850"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defTabSz="914400" fontAlgn="base">
              <a:spcBef>
                <a:spcPct val="0"/>
              </a:spcBef>
              <a:spcAft>
                <a:spcPct val="0"/>
              </a:spcAft>
              <a:defRPr/>
            </a:pPr>
            <a:endParaRPr lang="en-US" b="1" i="0" dirty="0">
              <a:solidFill>
                <a:prstClr val="black"/>
              </a:solidFill>
              <a:latin typeface="Arial" panose="020B0604020202020204" pitchFamily="34" charset="0"/>
              <a:ea typeface="ＭＳ Ｐゴシック" charset="0"/>
              <a:cs typeface="Arial" panose="020B0604020202020204" pitchFamily="34" charset="0"/>
            </a:endParaRPr>
          </a:p>
        </p:txBody>
      </p:sp>
      <p:sp>
        <p:nvSpPr>
          <p:cNvPr id="13" name="Oval 12"/>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914400" fontAlgn="base">
              <a:spcBef>
                <a:spcPct val="0"/>
              </a:spcBef>
              <a:spcAft>
                <a:spcPct val="0"/>
              </a:spcAft>
              <a:defRPr/>
            </a:pPr>
            <a:endParaRPr lang="en-US">
              <a:solidFill>
                <a:prstClr val="white"/>
              </a:solidFill>
              <a:latin typeface="Georgia"/>
            </a:endParaRPr>
          </a:p>
        </p:txBody>
      </p:sp>
      <p:sp>
        <p:nvSpPr>
          <p:cNvPr id="14" name="Oval 13"/>
          <p:cNvSpPr/>
          <p:nvPr/>
        </p:nvSpPr>
        <p:spPr>
          <a:xfrm>
            <a:off x="1390650" y="323850"/>
            <a:ext cx="419100" cy="41910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914400" fontAlgn="base">
              <a:spcBef>
                <a:spcPct val="0"/>
              </a:spcBef>
              <a:spcAft>
                <a:spcPct val="0"/>
              </a:spcAft>
              <a:defRPr/>
            </a:pPr>
            <a:endParaRPr lang="en-US">
              <a:solidFill>
                <a:prstClr val="white"/>
              </a:solidFill>
              <a:latin typeface="Georgia"/>
            </a:endParaRPr>
          </a:p>
        </p:txBody>
      </p:sp>
      <p:sp>
        <p:nvSpPr>
          <p:cNvPr id="15" name="Rectangle 14"/>
          <p:cNvSpPr>
            <a:spLocks noChangeArrowheads="1"/>
          </p:cNvSpPr>
          <p:nvPr/>
        </p:nvSpPr>
        <p:spPr bwMode="auto">
          <a:xfrm>
            <a:off x="149225" y="6388100"/>
            <a:ext cx="8832850"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defTabSz="914400" fontAlgn="base">
              <a:spcBef>
                <a:spcPct val="0"/>
              </a:spcBef>
              <a:spcAft>
                <a:spcPct val="0"/>
              </a:spcAft>
              <a:defRPr/>
            </a:pPr>
            <a:endParaRPr lang="en-US" b="1" i="0" dirty="0">
              <a:solidFill>
                <a:prstClr val="black"/>
              </a:solidFill>
              <a:latin typeface="Arial" panose="020B0604020202020204" pitchFamily="34" charset="0"/>
              <a:ea typeface="ＭＳ Ｐゴシック" charset="0"/>
              <a:cs typeface="Arial" panose="020B0604020202020204" pitchFamily="34" charset="0"/>
            </a:endParaRPr>
          </a:p>
        </p:txBody>
      </p:sp>
      <p:sp>
        <p:nvSpPr>
          <p:cNvPr id="2" name="Title 1"/>
          <p:cNvSpPr>
            <a:spLocks noGrp="1"/>
          </p:cNvSpPr>
          <p:nvPr>
            <p:ph type="title"/>
          </p:nvPr>
        </p:nvSpPr>
        <p:spPr>
          <a:xfrm>
            <a:off x="381000" y="914400"/>
            <a:ext cx="2362200" cy="990600"/>
          </a:xfrm>
        </p:spPr>
        <p:txBody>
          <a:bodyPr>
            <a:noAutofit/>
          </a:bodyPr>
          <a:lstStyle>
            <a:lvl1pPr algn="l">
              <a:buNone/>
              <a:defRPr sz="2200" b="1" i="0">
                <a:solidFill>
                  <a:srgbClr val="FFFFFF"/>
                </a:solidFill>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b="1" i="0">
                <a:solidFill>
                  <a:srgbClr val="FFFFFF"/>
                </a:solidFill>
                <a:latin typeface="Arial" panose="020B0604020202020204" pitchFamily="34" charset="0"/>
                <a:cs typeface="Arial" panose="020B0604020202020204" pitchFamily="34" charset="0"/>
              </a:defRPr>
            </a:lvl1pPr>
            <a:lvl2pPr>
              <a:buNone/>
              <a:defRPr sz="1200"/>
            </a:lvl2pPr>
            <a:lvl3pPr>
              <a:buNone/>
              <a:defRPr sz="1000"/>
            </a:lvl3pPr>
            <a:lvl4pPr>
              <a:buNone/>
              <a:defRPr sz="900"/>
            </a:lvl4pPr>
            <a:lvl5pPr>
              <a:buNone/>
              <a:defRPr sz="900"/>
            </a:lvl5pPr>
          </a:lstStyle>
          <a:p>
            <a:pPr lvl="0"/>
            <a:r>
              <a:rPr lang="en-US" dirty="0"/>
              <a:t>Click to edit Master text styles</a:t>
            </a:r>
          </a:p>
        </p:txBody>
      </p:sp>
      <p:sp>
        <p:nvSpPr>
          <p:cNvPr id="20" name="Content Placeholder 19"/>
          <p:cNvSpPr>
            <a:spLocks noGrp="1"/>
          </p:cNvSpPr>
          <p:nvPr>
            <p:ph sz="quarter" idx="1"/>
          </p:nvPr>
        </p:nvSpPr>
        <p:spPr>
          <a:xfrm>
            <a:off x="3124200" y="685800"/>
            <a:ext cx="5638800" cy="5410200"/>
          </a:xfrm>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6"/>
          <p:cNvSpPr>
            <a:spLocks noGrp="1"/>
          </p:cNvSpPr>
          <p:nvPr>
            <p:ph type="sldNum" sz="quarter" idx="10"/>
          </p:nvPr>
        </p:nvSpPr>
        <p:spPr>
          <a:xfrm>
            <a:off x="1371600" y="312738"/>
            <a:ext cx="457200" cy="441325"/>
          </a:xfrm>
        </p:spPr>
        <p:txBody>
          <a:bodyPr/>
          <a:lstStyle>
            <a:lvl1pPr>
              <a:defRPr/>
            </a:lvl1pPr>
          </a:lstStyle>
          <a:p>
            <a:pPr>
              <a:defRPr/>
            </a:pPr>
            <a:fld id="{4451DBD7-076A-F445-ACD7-DC723477C32E}" type="slidenum">
              <a:rPr lang="en-US"/>
              <a:pPr>
                <a:defRPr/>
              </a:pPr>
              <a:t>‹#›</a:t>
            </a:fld>
            <a:endParaRPr lang="en-US"/>
          </a:p>
        </p:txBody>
      </p:sp>
      <p:sp>
        <p:nvSpPr>
          <p:cNvPr id="17" name="Date Placeholder 4"/>
          <p:cNvSpPr>
            <a:spLocks noGrp="1"/>
          </p:cNvSpPr>
          <p:nvPr>
            <p:ph type="dt" sz="half" idx="11"/>
          </p:nvPr>
        </p:nvSpPr>
        <p:spPr/>
        <p:txBody>
          <a:bodyPr/>
          <a:lstStyle>
            <a:lvl1pPr>
              <a:defRPr/>
            </a:lvl1pPr>
          </a:lstStyle>
          <a:p>
            <a:pPr>
              <a:defRPr/>
            </a:pPr>
            <a:fld id="{C5FF50C5-A5D5-B047-9C29-08F7151F0947}" type="datetime1">
              <a:rPr lang="en-US"/>
              <a:pPr>
                <a:defRPr/>
              </a:pPr>
              <a:t>6/16/26</a:t>
            </a:fld>
            <a:endParaRPr lang="en-US"/>
          </a:p>
        </p:txBody>
      </p:sp>
      <p:sp>
        <p:nvSpPr>
          <p:cNvPr id="18" name="Footer Placeholder 5"/>
          <p:cNvSpPr>
            <a:spLocks noGrp="1"/>
          </p:cNvSpPr>
          <p:nvPr>
            <p:ph type="ftr" sz="quarter" idx="12"/>
          </p:nvPr>
        </p:nvSpPr>
        <p:spPr>
          <a:xfrm>
            <a:off x="301625" y="6410325"/>
            <a:ext cx="3382963" cy="366713"/>
          </a:xfrm>
        </p:spPr>
        <p:txBody>
          <a:bodyPr/>
          <a:lstStyle>
            <a:lvl1pPr>
              <a:defRPr/>
            </a:lvl1pPr>
          </a:lstStyle>
          <a:p>
            <a:pPr>
              <a:defRPr/>
            </a:pPr>
            <a:endParaRPr lang="en-US">
              <a:latin typeface="Georgia"/>
            </a:endParaRPr>
          </a:p>
        </p:txBody>
      </p:sp>
    </p:spTree>
    <p:extLst>
      <p:ext uri="{BB962C8B-B14F-4D97-AF65-F5344CB8AC3E}">
        <p14:creationId xmlns:p14="http://schemas.microsoft.com/office/powerpoint/2010/main" val="2325513348"/>
      </p:ext>
    </p:extLst>
  </p:cSld>
  <p:clrMapOvr>
    <a:overrideClrMapping bg1="lt1" tx1="dk1" bg2="lt2" tx2="dk2" accent1="accent1" accent2="accent2" accent3="accent3" accent4="accent4" accent5="accent5" accent6="accent6" hlink="hlink" folHlink="folHlink"/>
  </p:clrMapOvr>
</p:sldLayout>
</file>

<file path=ppt/slideLayouts/slideLayout365.xml><?xml version="1.0" encoding="utf-8"?>
<p:sldLayout xmlns:a="http://schemas.openxmlformats.org/drawingml/2006/main" xmlns:r="http://schemas.openxmlformats.org/officeDocument/2006/relationships" xmlns:p="http://schemas.openxmlformats.org/presentationml/2006/main" showMasterSp="0" type="title">
  <p:cSld name="Title Slide">
    <p:bg>
      <p:bgRef idx="1001">
        <a:schemeClr val="bg2"/>
      </p:bgRef>
    </p:bg>
    <p:spTree>
      <p:nvGrpSpPr>
        <p:cNvPr id="1" name=""/>
        <p:cNvGrpSpPr/>
        <p:nvPr/>
      </p:nvGrpSpPr>
      <p:grpSpPr>
        <a:xfrm>
          <a:off x="0" y="0"/>
          <a:ext cx="0" cy="0"/>
          <a:chOff x="0" y="0"/>
          <a:chExt cx="0" cy="0"/>
        </a:xfrm>
      </p:grpSpPr>
      <p:sp>
        <p:nvSpPr>
          <p:cNvPr id="4" name="Rectangle 19"/>
          <p:cNvSpPr>
            <a:spLocks noChangeArrowheads="1"/>
          </p:cNvSpPr>
          <p:nvPr/>
        </p:nvSpPr>
        <p:spPr bwMode="white">
          <a:xfrm>
            <a:off x="0" y="6705600"/>
            <a:ext cx="9144000" cy="1524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b="1" i="0" dirty="0">
              <a:solidFill>
                <a:prstClr val="black"/>
              </a:solidFill>
              <a:latin typeface="Arial" panose="020B0604020202020204" pitchFamily="34" charset="0"/>
              <a:ea typeface="ＭＳ Ｐゴシック" charset="0"/>
              <a:cs typeface="Arial" panose="020B0604020202020204" pitchFamily="34" charset="0"/>
            </a:endParaRPr>
          </a:p>
        </p:txBody>
      </p:sp>
      <p:sp>
        <p:nvSpPr>
          <p:cNvPr id="5" name="Rectangle 20"/>
          <p:cNvSpPr>
            <a:spLocks noChangeArrowheads="1"/>
          </p:cNvSpPr>
          <p:nvPr/>
        </p:nvSpPr>
        <p:spPr bwMode="white">
          <a:xfrm>
            <a:off x="8991600" y="3175"/>
            <a:ext cx="152400" cy="68580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b="1" i="0" dirty="0">
              <a:solidFill>
                <a:prstClr val="black"/>
              </a:solidFill>
              <a:latin typeface="Arial" panose="020B0604020202020204" pitchFamily="34" charset="0"/>
              <a:ea typeface="ＭＳ Ｐゴシック" charset="0"/>
              <a:cs typeface="Arial" panose="020B0604020202020204" pitchFamily="34" charset="0"/>
            </a:endParaRPr>
          </a:p>
        </p:txBody>
      </p:sp>
      <p:sp>
        <p:nvSpPr>
          <p:cNvPr id="6" name="Rectangle 21"/>
          <p:cNvSpPr>
            <a:spLocks noChangeArrowheads="1"/>
          </p:cNvSpPr>
          <p:nvPr/>
        </p:nvSpPr>
        <p:spPr bwMode="white">
          <a:xfrm>
            <a:off x="0" y="0"/>
            <a:ext cx="152400" cy="68580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b="1" i="0" dirty="0">
              <a:solidFill>
                <a:prstClr val="black"/>
              </a:solidFill>
              <a:latin typeface="Arial" panose="020B0604020202020204" pitchFamily="34" charset="0"/>
              <a:ea typeface="ＭＳ Ｐゴシック" charset="0"/>
              <a:cs typeface="Arial" panose="020B0604020202020204" pitchFamily="34" charset="0"/>
            </a:endParaRPr>
          </a:p>
        </p:txBody>
      </p:sp>
      <p:sp>
        <p:nvSpPr>
          <p:cNvPr id="7" name="Rectangle 23"/>
          <p:cNvSpPr>
            <a:spLocks noChangeArrowheads="1"/>
          </p:cNvSpPr>
          <p:nvPr/>
        </p:nvSpPr>
        <p:spPr bwMode="white">
          <a:xfrm>
            <a:off x="0" y="0"/>
            <a:ext cx="9144000" cy="25146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b="1" i="0" dirty="0">
              <a:solidFill>
                <a:prstClr val="black"/>
              </a:solidFill>
              <a:latin typeface="Arial" panose="020B0604020202020204" pitchFamily="34" charset="0"/>
              <a:ea typeface="ＭＳ Ｐゴシック" charset="0"/>
              <a:cs typeface="Arial" panose="020B0604020202020204" pitchFamily="34" charset="0"/>
            </a:endParaRPr>
          </a:p>
        </p:txBody>
      </p:sp>
      <p:sp>
        <p:nvSpPr>
          <p:cNvPr id="10" name="Rectangle 9"/>
          <p:cNvSpPr>
            <a:spLocks noChangeArrowheads="1"/>
          </p:cNvSpPr>
          <p:nvPr/>
        </p:nvSpPr>
        <p:spPr bwMode="auto">
          <a:xfrm>
            <a:off x="146050" y="6391275"/>
            <a:ext cx="8832850"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defTabSz="914400" fontAlgn="base">
              <a:spcBef>
                <a:spcPct val="0"/>
              </a:spcBef>
              <a:spcAft>
                <a:spcPct val="0"/>
              </a:spcAft>
              <a:defRPr/>
            </a:pPr>
            <a:endParaRPr lang="en-US" b="1" i="0" dirty="0">
              <a:solidFill>
                <a:prstClr val="black"/>
              </a:solidFill>
              <a:latin typeface="Arial" panose="020B0604020202020204" pitchFamily="34" charset="0"/>
              <a:ea typeface="ＭＳ Ｐゴシック" charset="0"/>
              <a:cs typeface="Arial" panose="020B0604020202020204" pitchFamily="34" charset="0"/>
            </a:endParaRPr>
          </a:p>
        </p:txBody>
      </p:sp>
      <p:sp>
        <p:nvSpPr>
          <p:cNvPr id="11" name="Straight Connector 10"/>
          <p:cNvSpPr>
            <a:spLocks noChangeShapeType="1"/>
          </p:cNvSpPr>
          <p:nvPr/>
        </p:nvSpPr>
        <p:spPr bwMode="auto">
          <a:xfrm>
            <a:off x="155575" y="2419350"/>
            <a:ext cx="8832850"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defTabSz="914400" fontAlgn="base">
              <a:spcBef>
                <a:spcPct val="0"/>
              </a:spcBef>
              <a:spcAft>
                <a:spcPct val="0"/>
              </a:spcAft>
              <a:defRPr/>
            </a:pPr>
            <a:endParaRPr lang="en-US" b="1" i="0" dirty="0">
              <a:solidFill>
                <a:prstClr val="black"/>
              </a:solidFill>
              <a:latin typeface="Arial" panose="020B0604020202020204" pitchFamily="34" charset="0"/>
              <a:ea typeface="ＭＳ Ｐゴシック" charset="0"/>
              <a:cs typeface="Arial" panose="020B0604020202020204" pitchFamily="34" charset="0"/>
            </a:endParaRPr>
          </a:p>
        </p:txBody>
      </p:sp>
      <p:sp>
        <p:nvSpPr>
          <p:cNvPr id="12" name="Rectangle 11"/>
          <p:cNvSpPr>
            <a:spLocks noChangeArrowheads="1"/>
          </p:cNvSpPr>
          <p:nvPr/>
        </p:nvSpPr>
        <p:spPr bwMode="auto">
          <a:xfrm>
            <a:off x="152400" y="152400"/>
            <a:ext cx="8832850"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defTabSz="914400" fontAlgn="base">
              <a:spcBef>
                <a:spcPct val="0"/>
              </a:spcBef>
              <a:spcAft>
                <a:spcPct val="0"/>
              </a:spcAft>
              <a:defRPr/>
            </a:pPr>
            <a:endParaRPr lang="en-US" b="1" i="0" dirty="0">
              <a:solidFill>
                <a:prstClr val="black"/>
              </a:solidFill>
              <a:latin typeface="Arial" panose="020B0604020202020204" pitchFamily="34" charset="0"/>
              <a:ea typeface="ＭＳ Ｐゴシック" charset="0"/>
              <a:cs typeface="Arial" panose="020B0604020202020204" pitchFamily="34" charset="0"/>
            </a:endParaRPr>
          </a:p>
        </p:txBody>
      </p:sp>
      <p:sp>
        <p:nvSpPr>
          <p:cNvPr id="13" name="Oval 12"/>
          <p:cNvSpPr/>
          <p:nvPr/>
        </p:nvSpPr>
        <p:spPr>
          <a:xfrm>
            <a:off x="4267200" y="211455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914400" fontAlgn="base">
              <a:spcBef>
                <a:spcPct val="0"/>
              </a:spcBef>
              <a:spcAft>
                <a:spcPct val="0"/>
              </a:spcAft>
              <a:defRPr/>
            </a:pPr>
            <a:endParaRPr lang="en-US">
              <a:solidFill>
                <a:prstClr val="white"/>
              </a:solidFill>
              <a:latin typeface="Georgia"/>
            </a:endParaRPr>
          </a:p>
        </p:txBody>
      </p:sp>
      <p:sp>
        <p:nvSpPr>
          <p:cNvPr id="14" name="Oval 13"/>
          <p:cNvSpPr/>
          <p:nvPr/>
        </p:nvSpPr>
        <p:spPr>
          <a:xfrm>
            <a:off x="4362450" y="2209800"/>
            <a:ext cx="419100" cy="42068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914400" fontAlgn="base">
              <a:spcBef>
                <a:spcPct val="0"/>
              </a:spcBef>
              <a:spcAft>
                <a:spcPct val="0"/>
              </a:spcAft>
              <a:defRPr/>
            </a:pPr>
            <a:endParaRPr lang="en-US">
              <a:solidFill>
                <a:prstClr val="white"/>
              </a:solidFill>
              <a:latin typeface="Georgia"/>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85800" y="381000"/>
            <a:ext cx="7772400" cy="1752600"/>
          </a:xfrm>
        </p:spPr>
        <p:txBody>
          <a:bodyPr/>
          <a:lstStyle>
            <a:lvl1pPr>
              <a:defRPr sz="4200">
                <a:solidFill>
                  <a:schemeClr val="accent1"/>
                </a:solidFill>
              </a:defRPr>
            </a:lvl1pPr>
          </a:lstStyle>
          <a:p>
            <a:r>
              <a:rPr lang="en-US"/>
              <a:t>Click to edit Master title style</a:t>
            </a:r>
          </a:p>
        </p:txBody>
      </p:sp>
      <p:sp>
        <p:nvSpPr>
          <p:cNvPr id="15" name="Date Placeholder 27"/>
          <p:cNvSpPr>
            <a:spLocks noGrp="1"/>
          </p:cNvSpPr>
          <p:nvPr>
            <p:ph type="dt" sz="half" idx="10"/>
          </p:nvPr>
        </p:nvSpPr>
        <p:spPr/>
        <p:txBody>
          <a:bodyPr/>
          <a:lstStyle>
            <a:lvl1pPr>
              <a:defRPr/>
            </a:lvl1pPr>
          </a:lstStyle>
          <a:p>
            <a:pPr>
              <a:defRPr/>
            </a:pPr>
            <a:fld id="{AED73B65-C526-484E-99E2-3EAE9424BB3E}" type="datetime1">
              <a:rPr lang="en-US"/>
              <a:pPr>
                <a:defRPr/>
              </a:pPr>
              <a:t>6/16/26</a:t>
            </a:fld>
            <a:endParaRPr lang="en-US"/>
          </a:p>
        </p:txBody>
      </p:sp>
      <p:sp>
        <p:nvSpPr>
          <p:cNvPr id="16" name="Footer Placeholder 16"/>
          <p:cNvSpPr>
            <a:spLocks noGrp="1"/>
          </p:cNvSpPr>
          <p:nvPr>
            <p:ph type="ftr" sz="quarter" idx="11"/>
          </p:nvPr>
        </p:nvSpPr>
        <p:spPr/>
        <p:txBody>
          <a:bodyPr/>
          <a:lstStyle>
            <a:lvl1pPr>
              <a:defRPr/>
            </a:lvl1pPr>
          </a:lstStyle>
          <a:p>
            <a:pPr>
              <a:defRPr/>
            </a:pPr>
            <a:endParaRPr lang="en-US">
              <a:latin typeface="Georgia"/>
            </a:endParaRPr>
          </a:p>
        </p:txBody>
      </p:sp>
      <p:sp>
        <p:nvSpPr>
          <p:cNvPr id="17" name="Slide Number Placeholder 28"/>
          <p:cNvSpPr>
            <a:spLocks noGrp="1"/>
          </p:cNvSpPr>
          <p:nvPr>
            <p:ph type="sldNum" sz="quarter" idx="12"/>
          </p:nvPr>
        </p:nvSpPr>
        <p:spPr>
          <a:xfrm>
            <a:off x="4343400" y="2198688"/>
            <a:ext cx="457200" cy="441325"/>
          </a:xfrm>
        </p:spPr>
        <p:txBody>
          <a:bodyPr/>
          <a:lstStyle>
            <a:lvl1pPr>
              <a:defRPr/>
            </a:lvl1pPr>
          </a:lstStyle>
          <a:p>
            <a:pPr>
              <a:defRPr/>
            </a:pPr>
            <a:fld id="{743E8CEA-515C-4344-B85E-562726F6F684}" type="slidenum">
              <a:rPr lang="en-US"/>
              <a:pPr>
                <a:defRPr/>
              </a:pPr>
              <a:t>‹#›</a:t>
            </a:fld>
            <a:endParaRPr lang="en-US"/>
          </a:p>
        </p:txBody>
      </p:sp>
    </p:spTree>
    <p:extLst>
      <p:ext uri="{BB962C8B-B14F-4D97-AF65-F5344CB8AC3E}">
        <p14:creationId xmlns:p14="http://schemas.microsoft.com/office/powerpoint/2010/main" val="3720252346"/>
      </p:ext>
    </p:extLst>
  </p:cSld>
  <p:clrMapOvr>
    <a:overrideClrMapping bg1="lt1" tx1="dk1" bg2="lt2" tx2="dk2" accent1="accent1" accent2="accent2" accent3="accent3" accent4="accent4" accent5="accent5" accent6="accent6" hlink="hlink" folHlink="folHlink"/>
  </p:clrMapOvr>
</p:sldLayout>
</file>

<file path=ppt/slideLayouts/slideLayout36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defRPr b="1" i="0">
                <a:latin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b="1" i="0">
                <a:latin typeface="Arial"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4"/>
          <p:cNvSpPr>
            <a:spLocks noGrp="1" noChangeArrowheads="1"/>
          </p:cNvSpPr>
          <p:nvPr>
            <p:ph type="dt" sz="half" idx="10"/>
          </p:nvPr>
        </p:nvSpPr>
        <p:spPr/>
        <p:txBody>
          <a:bodyPr/>
          <a:lstStyle>
            <a:lvl1pPr eaLnBrk="1" hangingPunct="1">
              <a:defRPr>
                <a:latin typeface="Tahoma" charset="0"/>
              </a:defRPr>
            </a:lvl1pPr>
          </a:lstStyle>
          <a:p>
            <a:pPr>
              <a:defRPr/>
            </a:pPr>
            <a:endParaRPr lang="en-US"/>
          </a:p>
        </p:txBody>
      </p:sp>
      <p:sp>
        <p:nvSpPr>
          <p:cNvPr id="5" name="Rectangle 5"/>
          <p:cNvSpPr>
            <a:spLocks noGrp="1" noChangeArrowheads="1"/>
          </p:cNvSpPr>
          <p:nvPr>
            <p:ph type="ftr" sz="quarter" idx="11"/>
          </p:nvPr>
        </p:nvSpPr>
        <p:spPr/>
        <p:txBody>
          <a:bodyPr/>
          <a:lstStyle>
            <a:lvl1pPr eaLnBrk="1" hangingPunct="1">
              <a:defRPr>
                <a:latin typeface="Tahoma" charset="0"/>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a:latin typeface="Tahoma" charset="0"/>
              </a:defRPr>
            </a:lvl1pPr>
          </a:lstStyle>
          <a:p>
            <a:pPr>
              <a:defRPr/>
            </a:pPr>
            <a:fld id="{CD01A552-17B6-4D42-B670-FF88F0BEC505}" type="slidenum">
              <a:rPr lang="en-US"/>
              <a:pPr>
                <a:defRPr/>
              </a:pPr>
              <a:t>‹#›</a:t>
            </a:fld>
            <a:endParaRPr lang="en-US"/>
          </a:p>
        </p:txBody>
      </p:sp>
    </p:spTree>
    <p:extLst>
      <p:ext uri="{BB962C8B-B14F-4D97-AF65-F5344CB8AC3E}">
        <p14:creationId xmlns:p14="http://schemas.microsoft.com/office/powerpoint/2010/main" val="196128192"/>
      </p:ext>
    </p:extLst>
  </p:cSld>
  <p:clrMapOvr>
    <a:masterClrMapping/>
  </p:clrMapOvr>
</p:sldLayout>
</file>

<file path=ppt/slideLayouts/slideLayout36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1028"/>
          <p:cNvSpPr>
            <a:spLocks noGrp="1" noChangeArrowheads="1"/>
          </p:cNvSpPr>
          <p:nvPr>
            <p:ph type="dt" sz="half" idx="10"/>
          </p:nvPr>
        </p:nvSpPr>
        <p:spPr/>
        <p:txBody>
          <a:bodyPr/>
          <a:lstStyle>
            <a:lvl1pPr>
              <a:defRPr b="1" i="0">
                <a:latin typeface="Arial" panose="020B0604020202020204" pitchFamily="34" charset="0"/>
                <a:cs typeface="Arial" panose="020B0604020202020204" pitchFamily="34" charset="0"/>
              </a:defRPr>
            </a:lvl1pPr>
          </a:lstStyle>
          <a:p>
            <a:pPr>
              <a:defRPr/>
            </a:pPr>
            <a:endParaRPr lang="en-US" dirty="0"/>
          </a:p>
        </p:txBody>
      </p:sp>
      <p:sp>
        <p:nvSpPr>
          <p:cNvPr id="3" name="Rectangle 1029"/>
          <p:cNvSpPr>
            <a:spLocks noGrp="1" noChangeArrowheads="1"/>
          </p:cNvSpPr>
          <p:nvPr>
            <p:ph type="ftr" sz="quarter" idx="11"/>
          </p:nvPr>
        </p:nvSpPr>
        <p:spPr/>
        <p:txBody>
          <a:bodyPr/>
          <a:lstStyle>
            <a:lvl1pPr>
              <a:defRPr b="1" i="0">
                <a:latin typeface="Arial" panose="020B0604020202020204" pitchFamily="34" charset="0"/>
                <a:cs typeface="Arial" panose="020B0604020202020204" pitchFamily="34" charset="0"/>
              </a:defRPr>
            </a:lvl1pPr>
          </a:lstStyle>
          <a:p>
            <a:pPr>
              <a:defRPr/>
            </a:pPr>
            <a:endParaRPr lang="en-US" dirty="0"/>
          </a:p>
        </p:txBody>
      </p:sp>
      <p:sp>
        <p:nvSpPr>
          <p:cNvPr id="4" name="Rectangle 1030"/>
          <p:cNvSpPr>
            <a:spLocks noGrp="1" noChangeArrowheads="1"/>
          </p:cNvSpPr>
          <p:nvPr>
            <p:ph type="sldNum" sz="quarter" idx="12"/>
          </p:nvPr>
        </p:nvSpPr>
        <p:spPr/>
        <p:txBody>
          <a:bodyPr/>
          <a:lstStyle>
            <a:lvl1pPr>
              <a:defRPr b="1" i="0">
                <a:latin typeface="Arial" panose="020B0604020202020204" pitchFamily="34" charset="0"/>
                <a:cs typeface="Arial" panose="020B0604020202020204" pitchFamily="34" charset="0"/>
              </a:defRPr>
            </a:lvl1pPr>
          </a:lstStyle>
          <a:p>
            <a:pPr>
              <a:defRPr/>
            </a:pPr>
            <a:fld id="{A45FD52C-383C-B149-BC9E-9FB2E019D161}" type="slidenum">
              <a:rPr lang="en-US" smtClean="0"/>
              <a:pPr>
                <a:defRPr/>
              </a:pPr>
              <a:t>‹#›</a:t>
            </a:fld>
            <a:endParaRPr lang="en-US" dirty="0"/>
          </a:p>
        </p:txBody>
      </p:sp>
    </p:spTree>
    <p:extLst>
      <p:ext uri="{BB962C8B-B14F-4D97-AF65-F5344CB8AC3E}">
        <p14:creationId xmlns:p14="http://schemas.microsoft.com/office/powerpoint/2010/main" val="3830349339"/>
      </p:ext>
    </p:extLst>
  </p:cSld>
  <p:clrMapOvr>
    <a:masterClrMapping/>
  </p:clrMapOvr>
</p:sldLayout>
</file>

<file path=ppt/slideLayouts/slideLayout3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descr="Canvas"/>
          <p:cNvSpPr>
            <a:spLocks noChangeArrowheads="1"/>
          </p:cNvSpPr>
          <p:nvPr/>
        </p:nvSpPr>
        <p:spPr bwMode="white">
          <a:xfrm>
            <a:off x="528638" y="201613"/>
            <a:ext cx="8397875" cy="6467475"/>
          </a:xfrm>
          <a:prstGeom prst="rect">
            <a:avLst/>
          </a:prstGeom>
          <a:blipFill dpi="0" rotWithShape="0">
            <a:blip r:embed="rId2"/>
            <a:srcRect/>
            <a:tile tx="0" ty="0" sx="100000" sy="100000" flip="none" algn="tl"/>
          </a:blip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lgn="ctr" defTabSz="914400" fontAlgn="base">
              <a:spcBef>
                <a:spcPct val="0"/>
              </a:spcBef>
              <a:spcAft>
                <a:spcPct val="0"/>
              </a:spcAft>
            </a:pPr>
            <a:endParaRPr kumimoji="1" lang="en-US" sz="2400">
              <a:solidFill>
                <a:srgbClr val="000000"/>
              </a:solidFill>
              <a:latin typeface="Times New Roman" charset="0"/>
              <a:ea typeface="ＭＳ Ｐゴシック" charset="0"/>
              <a:cs typeface="ＭＳ Ｐゴシック" charset="0"/>
            </a:endParaRPr>
          </a:p>
        </p:txBody>
      </p:sp>
      <p:pic>
        <p:nvPicPr>
          <p:cNvPr id="5" name="Picture 3" descr="minispi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ltGray">
          <a:xfrm>
            <a:off x="0" y="50800"/>
            <a:ext cx="1181100" cy="4286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Rectangle 4" descr="Canvas"/>
          <p:cNvSpPr>
            <a:spLocks noChangeArrowheads="1"/>
          </p:cNvSpPr>
          <p:nvPr/>
        </p:nvSpPr>
        <p:spPr bwMode="white">
          <a:xfrm>
            <a:off x="596900" y="4130675"/>
            <a:ext cx="1041400" cy="457200"/>
          </a:xfrm>
          <a:prstGeom prst="rect">
            <a:avLst/>
          </a:prstGeom>
          <a:blipFill dpi="0" rotWithShape="0">
            <a:blip r:embed="rId2"/>
            <a:srcRect/>
            <a:tile tx="0" ty="0" sx="100000" sy="100000" flip="none" algn="tl"/>
          </a:blip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lgn="ctr" defTabSz="914400" fontAlgn="base">
              <a:spcBef>
                <a:spcPct val="0"/>
              </a:spcBef>
              <a:spcAft>
                <a:spcPct val="0"/>
              </a:spcAft>
            </a:pPr>
            <a:endParaRPr kumimoji="1" lang="en-US" sz="2400">
              <a:solidFill>
                <a:srgbClr val="000000"/>
              </a:solidFill>
              <a:latin typeface="Times New Roman" charset="0"/>
              <a:ea typeface="ＭＳ Ｐゴシック" charset="0"/>
              <a:cs typeface="ＭＳ Ｐゴシック" charset="0"/>
            </a:endParaRPr>
          </a:p>
        </p:txBody>
      </p:sp>
      <p:pic>
        <p:nvPicPr>
          <p:cNvPr id="7" name="Picture 5" descr="minispir"/>
          <p:cNvPicPr>
            <a:picLocks noChangeAspect="1" noChangeArrowheads="1"/>
          </p:cNvPicPr>
          <p:nvPr/>
        </p:nvPicPr>
        <p:blipFill>
          <a:blip r:embed="rId3" cstate="screen">
            <a:extLst>
              <a:ext uri="{28A0092B-C50C-407E-A947-70E740481C1C}">
                <a14:useLocalDpi xmlns:a14="http://schemas.microsoft.com/office/drawing/2010/main"/>
              </a:ext>
            </a:extLst>
          </a:blip>
          <a:srcRect t="39999"/>
          <a:stretch>
            <a:fillRect/>
          </a:stretch>
        </p:blipFill>
        <p:spPr bwMode="ltGray">
          <a:xfrm>
            <a:off x="0" y="4222750"/>
            <a:ext cx="1181100" cy="25717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174" name="Rectangle 6"/>
          <p:cNvSpPr>
            <a:spLocks noGrp="1" noChangeArrowheads="1"/>
          </p:cNvSpPr>
          <p:nvPr>
            <p:ph type="ctrTitle"/>
          </p:nvPr>
        </p:nvSpPr>
        <p:spPr>
          <a:xfrm>
            <a:off x="914400" y="2057400"/>
            <a:ext cx="77216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7175" name="Rectangle 7"/>
          <p:cNvSpPr>
            <a:spLocks noGrp="1" noChangeArrowheads="1"/>
          </p:cNvSpPr>
          <p:nvPr>
            <p:ph type="subTitle" idx="1"/>
          </p:nvPr>
        </p:nvSpPr>
        <p:spPr>
          <a:xfrm>
            <a:off x="1625600" y="3886200"/>
            <a:ext cx="6400800" cy="1771650"/>
          </a:xfrm>
        </p:spPr>
        <p:txBody>
          <a:bodyPr/>
          <a:lstStyle>
            <a:lvl1pPr marL="0" indent="0" algn="ctr">
              <a:buFontTx/>
              <a:buNone/>
              <a:defRPr b="1" i="0">
                <a:latin typeface="Arial" panose="020B0604020202020204" pitchFamily="34" charset="0"/>
                <a:cs typeface="Arial" panose="020B0604020202020204" pitchFamily="34" charset="0"/>
              </a:defRPr>
            </a:lvl1pPr>
          </a:lstStyle>
          <a:p>
            <a:r>
              <a:rPr lang="en-US" dirty="0"/>
              <a:t>Click to edit Master subtitle style</a:t>
            </a:r>
          </a:p>
        </p:txBody>
      </p:sp>
      <p:sp>
        <p:nvSpPr>
          <p:cNvPr id="8" name="Rectangle 8"/>
          <p:cNvSpPr>
            <a:spLocks noGrp="1" noChangeArrowheads="1"/>
          </p:cNvSpPr>
          <p:nvPr>
            <p:ph type="dt" sz="quarter" idx="10"/>
          </p:nvPr>
        </p:nvSpPr>
        <p:spPr>
          <a:xfrm>
            <a:off x="1084263" y="6096000"/>
            <a:ext cx="1905000" cy="457200"/>
          </a:xfrm>
        </p:spPr>
        <p:txBody>
          <a:bodyPr/>
          <a:lstStyle>
            <a:lvl1pPr>
              <a:defRPr/>
            </a:lvl1pPr>
          </a:lstStyle>
          <a:p>
            <a:pPr>
              <a:defRPr/>
            </a:pPr>
            <a:endParaRPr lang="en-US">
              <a:solidFill>
                <a:srgbClr val="000000"/>
              </a:solidFill>
            </a:endParaRPr>
          </a:p>
        </p:txBody>
      </p:sp>
      <p:sp>
        <p:nvSpPr>
          <p:cNvPr id="9" name="Rectangle 9"/>
          <p:cNvSpPr>
            <a:spLocks noGrp="1" noChangeArrowheads="1"/>
          </p:cNvSpPr>
          <p:nvPr>
            <p:ph type="ftr" sz="quarter" idx="11"/>
          </p:nvPr>
        </p:nvSpPr>
        <p:spPr>
          <a:xfrm>
            <a:off x="3522663" y="6096000"/>
            <a:ext cx="2895600" cy="457200"/>
          </a:xfrm>
        </p:spPr>
        <p:txBody>
          <a:bodyPr/>
          <a:lstStyle>
            <a:lvl1pPr>
              <a:defRPr/>
            </a:lvl1pPr>
          </a:lstStyle>
          <a:p>
            <a:pPr>
              <a:defRPr/>
            </a:pPr>
            <a:endParaRPr lang="en-US">
              <a:solidFill>
                <a:srgbClr val="000000"/>
              </a:solidFill>
            </a:endParaRPr>
          </a:p>
        </p:txBody>
      </p:sp>
      <p:sp>
        <p:nvSpPr>
          <p:cNvPr id="10" name="Rectangle 10"/>
          <p:cNvSpPr>
            <a:spLocks noGrp="1" noChangeArrowheads="1"/>
          </p:cNvSpPr>
          <p:nvPr>
            <p:ph type="sldNum" sz="quarter" idx="12"/>
          </p:nvPr>
        </p:nvSpPr>
        <p:spPr>
          <a:xfrm>
            <a:off x="6951663" y="6096000"/>
            <a:ext cx="1905000" cy="457200"/>
          </a:xfrm>
        </p:spPr>
        <p:txBody>
          <a:bodyPr/>
          <a:lstStyle>
            <a:lvl1pPr>
              <a:defRPr/>
            </a:lvl1pPr>
          </a:lstStyle>
          <a:p>
            <a:pPr>
              <a:defRPr/>
            </a:pPr>
            <a:fld id="{67548760-9B25-194C-AB2C-5171CB0F29DD}"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1181305619"/>
      </p:ext>
    </p:extLst>
  </p:cSld>
  <p:clrMapOvr>
    <a:masterClrMapping/>
  </p:clrMapOvr>
</p:sldLayout>
</file>

<file path=ppt/slideLayouts/slideLayout3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8"/>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D080C963-9031-4B4C-B679-EC1D4076D476}"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1457212425"/>
      </p:ext>
    </p:extLst>
  </p:cSld>
  <p:clrMapOvr>
    <a:masterClrMapping/>
  </p:clrMapOvr>
</p:sldLayout>
</file>

<file path=ppt/slideLayouts/slideLayout3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b="1" i="0">
                <a:latin typeface="Arial" panose="020B0604020202020204" pitchFamily="34" charset="0"/>
                <a:cs typeface="Arial" panose="020B0604020202020204" pitchFamily="34"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55BEFF5B-1F25-4F49-8050-9C5087B116BA}"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3530875604"/>
      </p:ext>
    </p:extLst>
  </p:cSld>
  <p:clrMapOvr>
    <a:masterClrMapping/>
  </p:clrMapOvr>
</p:sldLayout>
</file>

<file path=ppt/slideLayouts/slideLayout3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1066800" y="1752600"/>
            <a:ext cx="37338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953000" y="1752600"/>
            <a:ext cx="37338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8"/>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9"/>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0"/>
          <p:cNvSpPr>
            <a:spLocks noGrp="1" noChangeArrowheads="1"/>
          </p:cNvSpPr>
          <p:nvPr>
            <p:ph type="sldNum" sz="quarter" idx="12"/>
          </p:nvPr>
        </p:nvSpPr>
        <p:spPr>
          <a:ln/>
        </p:spPr>
        <p:txBody>
          <a:bodyPr/>
          <a:lstStyle>
            <a:lvl1pPr>
              <a:defRPr/>
            </a:lvl1pPr>
          </a:lstStyle>
          <a:p>
            <a:pPr>
              <a:defRPr/>
            </a:pPr>
            <a:fld id="{C56F89DB-ECAA-C64A-BBDC-95FD2353DC96}"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2188073015"/>
      </p:ext>
    </p:extLst>
  </p:cSld>
  <p:clrMapOvr>
    <a:masterClrMapping/>
  </p:clrMapOvr>
</p:sldLayout>
</file>

<file path=ppt/slideLayouts/slideLayout3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8"/>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9"/>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10"/>
          <p:cNvSpPr>
            <a:spLocks noGrp="1" noChangeArrowheads="1"/>
          </p:cNvSpPr>
          <p:nvPr>
            <p:ph type="sldNum" sz="quarter" idx="12"/>
          </p:nvPr>
        </p:nvSpPr>
        <p:spPr>
          <a:ln/>
        </p:spPr>
        <p:txBody>
          <a:bodyPr/>
          <a:lstStyle>
            <a:lvl1pPr>
              <a:defRPr/>
            </a:lvl1pPr>
          </a:lstStyle>
          <a:p>
            <a:pPr>
              <a:defRPr/>
            </a:pPr>
            <a:fld id="{B672268D-6917-F94A-8F11-C9590ED561A0}"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1938424499"/>
      </p:ext>
    </p:extLst>
  </p:cSld>
  <p:clrMapOvr>
    <a:masterClrMapping/>
  </p:clrMapOvr>
</p:sldLayout>
</file>

<file path=ppt/slideLayouts/slideLayout3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Rectangle 8"/>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9"/>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10"/>
          <p:cNvSpPr>
            <a:spLocks noGrp="1" noChangeArrowheads="1"/>
          </p:cNvSpPr>
          <p:nvPr>
            <p:ph type="sldNum" sz="quarter" idx="12"/>
          </p:nvPr>
        </p:nvSpPr>
        <p:spPr>
          <a:ln/>
        </p:spPr>
        <p:txBody>
          <a:bodyPr/>
          <a:lstStyle>
            <a:lvl1pPr>
              <a:defRPr/>
            </a:lvl1pPr>
          </a:lstStyle>
          <a:p>
            <a:pPr>
              <a:defRPr/>
            </a:pPr>
            <a:fld id="{8BEF595E-5027-BC4D-803C-87659A25C3EA}"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1195511711"/>
      </p:ext>
    </p:extLst>
  </p:cSld>
  <p:clrMapOvr>
    <a:masterClrMapping/>
  </p:clrMapOvr>
</p:sldLayout>
</file>

<file path=ppt/slideLayouts/slideLayout3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9"/>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10"/>
          <p:cNvSpPr>
            <a:spLocks noGrp="1" noChangeArrowheads="1"/>
          </p:cNvSpPr>
          <p:nvPr>
            <p:ph type="sldNum" sz="quarter" idx="12"/>
          </p:nvPr>
        </p:nvSpPr>
        <p:spPr>
          <a:ln/>
        </p:spPr>
        <p:txBody>
          <a:bodyPr/>
          <a:lstStyle>
            <a:lvl1pPr>
              <a:defRPr/>
            </a:lvl1pPr>
          </a:lstStyle>
          <a:p>
            <a:pPr>
              <a:defRPr/>
            </a:pPr>
            <a:fld id="{9D832DA2-1EC2-CA4E-AB07-35493DB77A98}"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3765772913"/>
      </p:ext>
    </p:extLst>
  </p:cSld>
  <p:clrMapOvr>
    <a:masterClrMapping/>
  </p:clrMapOvr>
</p:sldLayout>
</file>

<file path=ppt/slideLayouts/slideLayout3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b="1" i="0">
                <a:latin typeface="Arial" panose="020B0604020202020204" pitchFamily="34" charset="0"/>
                <a:cs typeface="Arial" panose="020B0604020202020204" pitchFamily="34" charset="0"/>
              </a:defRPr>
            </a:lvl1pPr>
            <a:lvl2pPr>
              <a:defRPr sz="2800" b="1" i="0">
                <a:latin typeface="Arial" panose="020B0604020202020204" pitchFamily="34" charset="0"/>
                <a:cs typeface="Arial" panose="020B0604020202020204" pitchFamily="34" charset="0"/>
              </a:defRPr>
            </a:lvl2pPr>
            <a:lvl3pPr>
              <a:defRPr sz="2400" b="1" i="0">
                <a:latin typeface="Arial" panose="020B0604020202020204" pitchFamily="34" charset="0"/>
                <a:cs typeface="Arial" panose="020B0604020202020204" pitchFamily="34" charset="0"/>
              </a:defRPr>
            </a:lvl3pPr>
            <a:lvl4pPr>
              <a:defRPr sz="2000" b="1" i="0">
                <a:latin typeface="Arial" panose="020B0604020202020204" pitchFamily="34" charset="0"/>
                <a:cs typeface="Arial" panose="020B0604020202020204" pitchFamily="34" charset="0"/>
              </a:defRPr>
            </a:lvl4pPr>
            <a:lvl5pPr>
              <a:defRPr sz="2000" b="1" i="0">
                <a:latin typeface="Arial" panose="020B0604020202020204" pitchFamily="34" charset="0"/>
                <a:cs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b="1" i="0">
                <a:latin typeface="Arial" panose="020B0604020202020204" pitchFamily="34" charset="0"/>
                <a:cs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9"/>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0"/>
          <p:cNvSpPr>
            <a:spLocks noGrp="1" noChangeArrowheads="1"/>
          </p:cNvSpPr>
          <p:nvPr>
            <p:ph type="sldNum" sz="quarter" idx="12"/>
          </p:nvPr>
        </p:nvSpPr>
        <p:spPr>
          <a:ln/>
        </p:spPr>
        <p:txBody>
          <a:bodyPr/>
          <a:lstStyle>
            <a:lvl1pPr>
              <a:defRPr/>
            </a:lvl1pPr>
          </a:lstStyle>
          <a:p>
            <a:pPr>
              <a:defRPr/>
            </a:pPr>
            <a:fld id="{64F71025-1B6C-6B4F-9C57-30AB248525AB}"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2960658651"/>
      </p:ext>
    </p:extLst>
  </p:cSld>
  <p:clrMapOvr>
    <a:masterClrMapping/>
  </p:clrMapOvr>
</p:sldLayout>
</file>

<file path=ppt/slideLayouts/slideLayout3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cs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9"/>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0"/>
          <p:cNvSpPr>
            <a:spLocks noGrp="1" noChangeArrowheads="1"/>
          </p:cNvSpPr>
          <p:nvPr>
            <p:ph type="sldNum" sz="quarter" idx="12"/>
          </p:nvPr>
        </p:nvSpPr>
        <p:spPr>
          <a:ln/>
        </p:spPr>
        <p:txBody>
          <a:bodyPr/>
          <a:lstStyle>
            <a:lvl1pPr>
              <a:defRPr/>
            </a:lvl1pPr>
          </a:lstStyle>
          <a:p>
            <a:pPr>
              <a:defRPr/>
            </a:pPr>
            <a:fld id="{C15CF6D1-FBCB-0D4D-9FAF-F1566A501A6C}"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2883804705"/>
      </p:ext>
    </p:extLst>
  </p:cSld>
  <p:clrMapOvr>
    <a:masterClrMapping/>
  </p:clrMapOvr>
</p:sldLayout>
</file>

<file path=ppt/slideLayouts/slideLayout3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8"/>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628CEFFE-A7E2-2846-BDBA-9B4B725D3B98}"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1462537179"/>
      </p:ext>
    </p:extLst>
  </p:cSld>
  <p:clrMapOvr>
    <a:masterClrMapping/>
  </p:clrMapOvr>
</p:sldLayout>
</file>

<file path=ppt/slideLayouts/slideLayout3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lvl1pPr>
              <a:defRPr b="1" i="0">
                <a:latin typeface="Arial" panose="020B0604020202020204" pitchFamily="34" charset="0"/>
                <a:cs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1066800" y="381000"/>
            <a:ext cx="5562600" cy="5486400"/>
          </a:xfrm>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8"/>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C7BC12EE-689E-F444-97A3-0FF0C9CE9ABB}"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173198614"/>
      </p:ext>
    </p:extLst>
  </p:cSld>
  <p:clrMapOvr>
    <a:masterClrMapping/>
  </p:clrMapOvr>
</p:sldLayout>
</file>

<file path=ppt/slideLayouts/slideLayout37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7"/>
          <p:cNvSpPr>
            <a:spLocks noGrp="1" noChangeArrowheads="1"/>
          </p:cNvSpPr>
          <p:nvPr>
            <p:ph type="dt" sz="half" idx="10"/>
          </p:nvPr>
        </p:nvSpPr>
        <p:spPr>
          <a:ln/>
        </p:spPr>
        <p:txBody>
          <a:bodyPr/>
          <a:lstStyle>
            <a:lvl1pPr>
              <a:defRPr/>
            </a:lvl1pPr>
          </a:lstStyle>
          <a:p>
            <a:pPr>
              <a:defRPr/>
            </a:pPr>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
        <p:nvSpPr>
          <p:cNvPr id="6" name="Rectangle 9"/>
          <p:cNvSpPr>
            <a:spLocks noGrp="1" noChangeArrowheads="1"/>
          </p:cNvSpPr>
          <p:nvPr>
            <p:ph type="sldNum" sz="quarter" idx="12"/>
          </p:nvPr>
        </p:nvSpPr>
        <p:spPr>
          <a:ln/>
        </p:spPr>
        <p:txBody>
          <a:bodyPr/>
          <a:lstStyle>
            <a:lvl1pPr>
              <a:defRPr/>
            </a:lvl1pPr>
          </a:lstStyle>
          <a:p>
            <a:pPr>
              <a:defRPr/>
            </a:pPr>
            <a:fld id="{5129A9FC-CC83-EE45-8457-4932991C7D04}" type="slidenum">
              <a:rPr lang="en-US"/>
              <a:pPr>
                <a:defRPr/>
              </a:pPr>
              <a:t>‹#›</a:t>
            </a:fld>
            <a:endParaRPr lang="en-US"/>
          </a:p>
        </p:txBody>
      </p:sp>
    </p:spTree>
    <p:extLst>
      <p:ext uri="{BB962C8B-B14F-4D97-AF65-F5344CB8AC3E}">
        <p14:creationId xmlns:p14="http://schemas.microsoft.com/office/powerpoint/2010/main" val="3061839146"/>
      </p:ext>
    </p:extLst>
  </p:cSld>
  <p:clrMapOvr>
    <a:masterClrMapping/>
  </p:clrMapOvr>
</p:sldLayout>
</file>

<file path=ppt/slideLayouts/slideLayout38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b="1" i="0">
                <a:latin typeface="Arial" panose="020B0604020202020204" pitchFamily="34" charset="0"/>
              </a:defRPr>
            </a:lvl1pPr>
          </a:lstStyle>
          <a:p>
            <a:fld id="{261A3F99-0323-4251-B789-07BE038C1AB7}" type="datetimeFigureOut">
              <a:rPr lang="en-GB" smtClean="0"/>
              <a:pPr/>
              <a:t>16/06/2026</a:t>
            </a:fld>
            <a:endParaRPr lang="en-GB" dirty="0"/>
          </a:p>
        </p:txBody>
      </p:sp>
      <p:sp>
        <p:nvSpPr>
          <p:cNvPr id="5" name="Footer Placeholder 4"/>
          <p:cNvSpPr>
            <a:spLocks noGrp="1"/>
          </p:cNvSpPr>
          <p:nvPr>
            <p:ph type="ftr" sz="quarter" idx="11"/>
          </p:nvPr>
        </p:nvSpPr>
        <p:spPr/>
        <p:txBody>
          <a:bodyPr/>
          <a:lstStyle>
            <a:lvl1pPr>
              <a:defRPr b="1" i="0">
                <a:latin typeface="Arial" panose="020B0604020202020204" pitchFamily="34" charset="0"/>
              </a:defRPr>
            </a:lvl1pPr>
          </a:lstStyle>
          <a:p>
            <a:endParaRPr lang="en-GB" dirty="0"/>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defRPr>
            </a:lvl1pPr>
          </a:lstStyle>
          <a:p>
            <a:fld id="{AE3156D7-2CE4-4B79-B48D-7C83A305DB3F}" type="slidenum">
              <a:rPr lang="en-GB" smtClean="0"/>
              <a:pPr/>
              <a:t>‹#›</a:t>
            </a:fld>
            <a:endParaRPr lang="en-GB" dirty="0"/>
          </a:p>
        </p:txBody>
      </p:sp>
    </p:spTree>
    <p:extLst>
      <p:ext uri="{BB962C8B-B14F-4D97-AF65-F5344CB8AC3E}">
        <p14:creationId xmlns:p14="http://schemas.microsoft.com/office/powerpoint/2010/main" val="3541732510"/>
      </p:ext>
    </p:extLst>
  </p:cSld>
  <p:clrMapOvr>
    <a:masterClrMapping/>
  </p:clrMapOvr>
</p:sldLayout>
</file>

<file path=ppt/slideLayouts/slideLayout3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b="1" i="0">
                <a:latin typeface="Arial" panose="020B0604020202020204" pitchFamily="34" charset="0"/>
              </a:defRPr>
            </a:lvl1pPr>
          </a:lstStyle>
          <a:p>
            <a:fld id="{261A3F99-0323-4251-B789-07BE038C1AB7}" type="datetimeFigureOut">
              <a:rPr lang="en-GB" smtClean="0"/>
              <a:pPr/>
              <a:t>16/06/2026</a:t>
            </a:fld>
            <a:endParaRPr lang="en-GB" dirty="0"/>
          </a:p>
        </p:txBody>
      </p:sp>
      <p:sp>
        <p:nvSpPr>
          <p:cNvPr id="5" name="Footer Placeholder 4"/>
          <p:cNvSpPr>
            <a:spLocks noGrp="1"/>
          </p:cNvSpPr>
          <p:nvPr>
            <p:ph type="ftr" sz="quarter" idx="11"/>
          </p:nvPr>
        </p:nvSpPr>
        <p:spPr/>
        <p:txBody>
          <a:bodyPr/>
          <a:lstStyle>
            <a:lvl1pPr>
              <a:defRPr b="1" i="0">
                <a:latin typeface="Arial" panose="020B0604020202020204" pitchFamily="34" charset="0"/>
              </a:defRPr>
            </a:lvl1pPr>
          </a:lstStyle>
          <a:p>
            <a:endParaRPr lang="en-GB" dirty="0"/>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defRPr>
            </a:lvl1pPr>
          </a:lstStyle>
          <a:p>
            <a:fld id="{AE3156D7-2CE4-4B79-B48D-7C83A305DB3F}" type="slidenum">
              <a:rPr lang="en-GB" smtClean="0"/>
              <a:pPr/>
              <a:t>‹#›</a:t>
            </a:fld>
            <a:endParaRPr lang="en-GB" dirty="0"/>
          </a:p>
        </p:txBody>
      </p:sp>
    </p:spTree>
    <p:extLst>
      <p:ext uri="{BB962C8B-B14F-4D97-AF65-F5344CB8AC3E}">
        <p14:creationId xmlns:p14="http://schemas.microsoft.com/office/powerpoint/2010/main" val="4059831029"/>
      </p:ext>
    </p:extLst>
  </p:cSld>
  <p:clrMapOvr>
    <a:masterClrMapping/>
  </p:clrMapOvr>
</p:sldLayout>
</file>

<file path=ppt/slideLayouts/slideLayout3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b="1" i="0">
                <a:latin typeface="Arial" panose="020B0604020202020204" pitchFamily="34" charset="0"/>
              </a:defRPr>
            </a:lvl1pPr>
          </a:lstStyle>
          <a:p>
            <a:fld id="{261A3F99-0323-4251-B789-07BE038C1AB7}" type="datetimeFigureOut">
              <a:rPr lang="en-GB" smtClean="0"/>
              <a:pPr/>
              <a:t>16/06/2026</a:t>
            </a:fld>
            <a:endParaRPr lang="en-GB" dirty="0"/>
          </a:p>
        </p:txBody>
      </p:sp>
      <p:sp>
        <p:nvSpPr>
          <p:cNvPr id="5" name="Footer Placeholder 4"/>
          <p:cNvSpPr>
            <a:spLocks noGrp="1"/>
          </p:cNvSpPr>
          <p:nvPr>
            <p:ph type="ftr" sz="quarter" idx="11"/>
          </p:nvPr>
        </p:nvSpPr>
        <p:spPr/>
        <p:txBody>
          <a:bodyPr/>
          <a:lstStyle>
            <a:lvl1pPr>
              <a:defRPr b="1" i="0">
                <a:latin typeface="Arial" panose="020B0604020202020204" pitchFamily="34" charset="0"/>
              </a:defRPr>
            </a:lvl1pPr>
          </a:lstStyle>
          <a:p>
            <a:endParaRPr lang="en-GB" dirty="0"/>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defRPr>
            </a:lvl1pPr>
          </a:lstStyle>
          <a:p>
            <a:fld id="{AE3156D7-2CE4-4B79-B48D-7C83A305DB3F}" type="slidenum">
              <a:rPr lang="en-GB" smtClean="0"/>
              <a:pPr/>
              <a:t>‹#›</a:t>
            </a:fld>
            <a:endParaRPr lang="en-GB" dirty="0"/>
          </a:p>
        </p:txBody>
      </p:sp>
    </p:spTree>
    <p:extLst>
      <p:ext uri="{BB962C8B-B14F-4D97-AF65-F5344CB8AC3E}">
        <p14:creationId xmlns:p14="http://schemas.microsoft.com/office/powerpoint/2010/main" val="1145802642"/>
      </p:ext>
    </p:extLst>
  </p:cSld>
  <p:clrMapOvr>
    <a:masterClrMapping/>
  </p:clrMapOvr>
</p:sldLayout>
</file>

<file path=ppt/slideLayouts/slideLayout3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b="1" i="0">
                <a:latin typeface="Arial" panose="020B0604020202020204" pitchFamily="34" charset="0"/>
              </a:defRPr>
            </a:lvl1pPr>
          </a:lstStyle>
          <a:p>
            <a:fld id="{261A3F99-0323-4251-B789-07BE038C1AB7}" type="datetimeFigureOut">
              <a:rPr lang="en-GB" smtClean="0"/>
              <a:pPr/>
              <a:t>16/06/2026</a:t>
            </a:fld>
            <a:endParaRPr lang="en-GB" dirty="0"/>
          </a:p>
        </p:txBody>
      </p:sp>
      <p:sp>
        <p:nvSpPr>
          <p:cNvPr id="6" name="Footer Placeholder 5"/>
          <p:cNvSpPr>
            <a:spLocks noGrp="1"/>
          </p:cNvSpPr>
          <p:nvPr>
            <p:ph type="ftr" sz="quarter" idx="11"/>
          </p:nvPr>
        </p:nvSpPr>
        <p:spPr/>
        <p:txBody>
          <a:bodyPr/>
          <a:lstStyle>
            <a:lvl1pPr>
              <a:defRPr b="1" i="0">
                <a:latin typeface="Arial" panose="020B0604020202020204" pitchFamily="34" charset="0"/>
              </a:defRPr>
            </a:lvl1pPr>
          </a:lstStyle>
          <a:p>
            <a:endParaRPr lang="en-GB" dirty="0"/>
          </a:p>
        </p:txBody>
      </p:sp>
      <p:sp>
        <p:nvSpPr>
          <p:cNvPr id="7" name="Slide Number Placeholder 6"/>
          <p:cNvSpPr>
            <a:spLocks noGrp="1"/>
          </p:cNvSpPr>
          <p:nvPr>
            <p:ph type="sldNum" sz="quarter" idx="12"/>
          </p:nvPr>
        </p:nvSpPr>
        <p:spPr/>
        <p:txBody>
          <a:bodyPr/>
          <a:lstStyle>
            <a:lvl1pPr>
              <a:defRPr b="1" i="0">
                <a:latin typeface="Arial" panose="020B0604020202020204" pitchFamily="34" charset="0"/>
              </a:defRPr>
            </a:lvl1pPr>
          </a:lstStyle>
          <a:p>
            <a:fld id="{AE3156D7-2CE4-4B79-B48D-7C83A305DB3F}" type="slidenum">
              <a:rPr lang="en-GB" smtClean="0"/>
              <a:pPr/>
              <a:t>‹#›</a:t>
            </a:fld>
            <a:endParaRPr lang="en-GB" dirty="0"/>
          </a:p>
        </p:txBody>
      </p:sp>
    </p:spTree>
    <p:extLst>
      <p:ext uri="{BB962C8B-B14F-4D97-AF65-F5344CB8AC3E}">
        <p14:creationId xmlns:p14="http://schemas.microsoft.com/office/powerpoint/2010/main" val="3996908253"/>
      </p:ext>
    </p:extLst>
  </p:cSld>
  <p:clrMapOvr>
    <a:masterClrMapping/>
  </p:clrMapOvr>
</p:sldLayout>
</file>

<file path=ppt/slideLayouts/slideLayout3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b="1" i="0">
                <a:latin typeface="Arial" panose="020B0604020202020204" pitchFamily="34" charset="0"/>
              </a:defRPr>
            </a:lvl1pPr>
          </a:lstStyle>
          <a:p>
            <a:fld id="{261A3F99-0323-4251-B789-07BE038C1AB7}" type="datetimeFigureOut">
              <a:rPr lang="en-GB" smtClean="0"/>
              <a:pPr/>
              <a:t>16/06/2026</a:t>
            </a:fld>
            <a:endParaRPr lang="en-GB" dirty="0"/>
          </a:p>
        </p:txBody>
      </p:sp>
      <p:sp>
        <p:nvSpPr>
          <p:cNvPr id="8" name="Footer Placeholder 7"/>
          <p:cNvSpPr>
            <a:spLocks noGrp="1"/>
          </p:cNvSpPr>
          <p:nvPr>
            <p:ph type="ftr" sz="quarter" idx="11"/>
          </p:nvPr>
        </p:nvSpPr>
        <p:spPr/>
        <p:txBody>
          <a:bodyPr/>
          <a:lstStyle>
            <a:lvl1pPr>
              <a:defRPr b="1" i="0">
                <a:latin typeface="Arial" panose="020B0604020202020204" pitchFamily="34" charset="0"/>
              </a:defRPr>
            </a:lvl1pPr>
          </a:lstStyle>
          <a:p>
            <a:endParaRPr lang="en-GB" dirty="0"/>
          </a:p>
        </p:txBody>
      </p:sp>
      <p:sp>
        <p:nvSpPr>
          <p:cNvPr id="9" name="Slide Number Placeholder 8"/>
          <p:cNvSpPr>
            <a:spLocks noGrp="1"/>
          </p:cNvSpPr>
          <p:nvPr>
            <p:ph type="sldNum" sz="quarter" idx="12"/>
          </p:nvPr>
        </p:nvSpPr>
        <p:spPr/>
        <p:txBody>
          <a:bodyPr/>
          <a:lstStyle>
            <a:lvl1pPr>
              <a:defRPr b="1" i="0">
                <a:latin typeface="Arial" panose="020B0604020202020204" pitchFamily="34" charset="0"/>
              </a:defRPr>
            </a:lvl1pPr>
          </a:lstStyle>
          <a:p>
            <a:fld id="{AE3156D7-2CE4-4B79-B48D-7C83A305DB3F}" type="slidenum">
              <a:rPr lang="en-GB" smtClean="0"/>
              <a:pPr/>
              <a:t>‹#›</a:t>
            </a:fld>
            <a:endParaRPr lang="en-GB" dirty="0"/>
          </a:p>
        </p:txBody>
      </p:sp>
    </p:spTree>
    <p:extLst>
      <p:ext uri="{BB962C8B-B14F-4D97-AF65-F5344CB8AC3E}">
        <p14:creationId xmlns:p14="http://schemas.microsoft.com/office/powerpoint/2010/main" val="3244278833"/>
      </p:ext>
    </p:extLst>
  </p:cSld>
  <p:clrMapOvr>
    <a:masterClrMapping/>
  </p:clrMapOvr>
</p:sldLayout>
</file>

<file path=ppt/slideLayouts/slideLayout3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b="1" i="0">
                <a:latin typeface="Arial" panose="020B0604020202020204" pitchFamily="34" charset="0"/>
              </a:defRPr>
            </a:lvl1pPr>
          </a:lstStyle>
          <a:p>
            <a:fld id="{261A3F99-0323-4251-B789-07BE038C1AB7}" type="datetimeFigureOut">
              <a:rPr lang="en-GB" smtClean="0"/>
              <a:pPr/>
              <a:t>16/06/2026</a:t>
            </a:fld>
            <a:endParaRPr lang="en-GB" dirty="0"/>
          </a:p>
        </p:txBody>
      </p:sp>
      <p:sp>
        <p:nvSpPr>
          <p:cNvPr id="4" name="Footer Placeholder 3"/>
          <p:cNvSpPr>
            <a:spLocks noGrp="1"/>
          </p:cNvSpPr>
          <p:nvPr>
            <p:ph type="ftr" sz="quarter" idx="11"/>
          </p:nvPr>
        </p:nvSpPr>
        <p:spPr/>
        <p:txBody>
          <a:bodyPr/>
          <a:lstStyle>
            <a:lvl1pPr>
              <a:defRPr b="1" i="0">
                <a:latin typeface="Arial" panose="020B0604020202020204" pitchFamily="34" charset="0"/>
              </a:defRPr>
            </a:lvl1pPr>
          </a:lstStyle>
          <a:p>
            <a:endParaRPr lang="en-GB" dirty="0"/>
          </a:p>
        </p:txBody>
      </p:sp>
      <p:sp>
        <p:nvSpPr>
          <p:cNvPr id="5" name="Slide Number Placeholder 4"/>
          <p:cNvSpPr>
            <a:spLocks noGrp="1"/>
          </p:cNvSpPr>
          <p:nvPr>
            <p:ph type="sldNum" sz="quarter" idx="12"/>
          </p:nvPr>
        </p:nvSpPr>
        <p:spPr/>
        <p:txBody>
          <a:bodyPr/>
          <a:lstStyle>
            <a:lvl1pPr>
              <a:defRPr b="1" i="0">
                <a:latin typeface="Arial" panose="020B0604020202020204" pitchFamily="34" charset="0"/>
              </a:defRPr>
            </a:lvl1pPr>
          </a:lstStyle>
          <a:p>
            <a:fld id="{AE3156D7-2CE4-4B79-B48D-7C83A305DB3F}" type="slidenum">
              <a:rPr lang="en-GB" smtClean="0"/>
              <a:pPr/>
              <a:t>‹#›</a:t>
            </a:fld>
            <a:endParaRPr lang="en-GB" dirty="0"/>
          </a:p>
        </p:txBody>
      </p:sp>
    </p:spTree>
    <p:extLst>
      <p:ext uri="{BB962C8B-B14F-4D97-AF65-F5344CB8AC3E}">
        <p14:creationId xmlns:p14="http://schemas.microsoft.com/office/powerpoint/2010/main" val="3290645436"/>
      </p:ext>
    </p:extLst>
  </p:cSld>
  <p:clrMapOvr>
    <a:masterClrMapping/>
  </p:clrMapOvr>
</p:sldLayout>
</file>

<file path=ppt/slideLayouts/slideLayout3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b="1" i="0">
                <a:latin typeface="Arial" panose="020B0604020202020204" pitchFamily="34" charset="0"/>
              </a:defRPr>
            </a:lvl1pPr>
          </a:lstStyle>
          <a:p>
            <a:fld id="{261A3F99-0323-4251-B789-07BE038C1AB7}" type="datetimeFigureOut">
              <a:rPr lang="en-GB" smtClean="0"/>
              <a:pPr/>
              <a:t>16/06/2026</a:t>
            </a:fld>
            <a:endParaRPr lang="en-GB" dirty="0"/>
          </a:p>
        </p:txBody>
      </p:sp>
      <p:sp>
        <p:nvSpPr>
          <p:cNvPr id="3" name="Footer Placeholder 2"/>
          <p:cNvSpPr>
            <a:spLocks noGrp="1"/>
          </p:cNvSpPr>
          <p:nvPr>
            <p:ph type="ftr" sz="quarter" idx="11"/>
          </p:nvPr>
        </p:nvSpPr>
        <p:spPr/>
        <p:txBody>
          <a:bodyPr/>
          <a:lstStyle>
            <a:lvl1pPr>
              <a:defRPr b="1" i="0">
                <a:latin typeface="Arial" panose="020B0604020202020204" pitchFamily="34" charset="0"/>
              </a:defRPr>
            </a:lvl1pPr>
          </a:lstStyle>
          <a:p>
            <a:endParaRPr lang="en-GB" dirty="0"/>
          </a:p>
        </p:txBody>
      </p:sp>
      <p:sp>
        <p:nvSpPr>
          <p:cNvPr id="4" name="Slide Number Placeholder 3"/>
          <p:cNvSpPr>
            <a:spLocks noGrp="1"/>
          </p:cNvSpPr>
          <p:nvPr>
            <p:ph type="sldNum" sz="quarter" idx="12"/>
          </p:nvPr>
        </p:nvSpPr>
        <p:spPr/>
        <p:txBody>
          <a:bodyPr/>
          <a:lstStyle>
            <a:lvl1pPr>
              <a:defRPr b="1" i="0">
                <a:latin typeface="Arial" panose="020B0604020202020204" pitchFamily="34" charset="0"/>
              </a:defRPr>
            </a:lvl1pPr>
          </a:lstStyle>
          <a:p>
            <a:fld id="{AE3156D7-2CE4-4B79-B48D-7C83A305DB3F}" type="slidenum">
              <a:rPr lang="en-GB" smtClean="0"/>
              <a:pPr/>
              <a:t>‹#›</a:t>
            </a:fld>
            <a:endParaRPr lang="en-GB" dirty="0"/>
          </a:p>
        </p:txBody>
      </p:sp>
    </p:spTree>
    <p:extLst>
      <p:ext uri="{BB962C8B-B14F-4D97-AF65-F5344CB8AC3E}">
        <p14:creationId xmlns:p14="http://schemas.microsoft.com/office/powerpoint/2010/main" val="878458727"/>
      </p:ext>
    </p:extLst>
  </p:cSld>
  <p:clrMapOvr>
    <a:masterClrMapping/>
  </p:clrMapOvr>
</p:sldLayout>
</file>

<file path=ppt/slideLayouts/slideLayout3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lvl1pPr>
              <a:defRPr b="1" i="0">
                <a:latin typeface="Arial" panose="020B0604020202020204" pitchFamily="34" charset="0"/>
              </a:defRPr>
            </a:lvl1pPr>
          </a:lstStyle>
          <a:p>
            <a:fld id="{261A3F99-0323-4251-B789-07BE038C1AB7}" type="datetimeFigureOut">
              <a:rPr lang="en-GB" smtClean="0"/>
              <a:pPr/>
              <a:t>16/06/2026</a:t>
            </a:fld>
            <a:endParaRPr lang="en-GB" dirty="0"/>
          </a:p>
        </p:txBody>
      </p:sp>
      <p:sp>
        <p:nvSpPr>
          <p:cNvPr id="6" name="Footer Placeholder 5"/>
          <p:cNvSpPr>
            <a:spLocks noGrp="1"/>
          </p:cNvSpPr>
          <p:nvPr>
            <p:ph type="ftr" sz="quarter" idx="11"/>
          </p:nvPr>
        </p:nvSpPr>
        <p:spPr/>
        <p:txBody>
          <a:bodyPr/>
          <a:lstStyle>
            <a:lvl1pPr>
              <a:defRPr b="1" i="0">
                <a:latin typeface="Arial" panose="020B0604020202020204" pitchFamily="34" charset="0"/>
              </a:defRPr>
            </a:lvl1pPr>
          </a:lstStyle>
          <a:p>
            <a:endParaRPr lang="en-GB" dirty="0"/>
          </a:p>
        </p:txBody>
      </p:sp>
      <p:sp>
        <p:nvSpPr>
          <p:cNvPr id="7" name="Slide Number Placeholder 6"/>
          <p:cNvSpPr>
            <a:spLocks noGrp="1"/>
          </p:cNvSpPr>
          <p:nvPr>
            <p:ph type="sldNum" sz="quarter" idx="12"/>
          </p:nvPr>
        </p:nvSpPr>
        <p:spPr/>
        <p:txBody>
          <a:bodyPr/>
          <a:lstStyle>
            <a:lvl1pPr>
              <a:defRPr b="1" i="0">
                <a:latin typeface="Arial" panose="020B0604020202020204" pitchFamily="34" charset="0"/>
              </a:defRPr>
            </a:lvl1pPr>
          </a:lstStyle>
          <a:p>
            <a:fld id="{AE3156D7-2CE4-4B79-B48D-7C83A305DB3F}" type="slidenum">
              <a:rPr lang="en-GB" smtClean="0"/>
              <a:pPr/>
              <a:t>‹#›</a:t>
            </a:fld>
            <a:endParaRPr lang="en-GB" dirty="0"/>
          </a:p>
        </p:txBody>
      </p:sp>
    </p:spTree>
    <p:extLst>
      <p:ext uri="{BB962C8B-B14F-4D97-AF65-F5344CB8AC3E}">
        <p14:creationId xmlns:p14="http://schemas.microsoft.com/office/powerpoint/2010/main" val="3104943637"/>
      </p:ext>
    </p:extLst>
  </p:cSld>
  <p:clrMapOvr>
    <a:masterClrMapping/>
  </p:clrMapOvr>
</p:sldLayout>
</file>

<file path=ppt/slideLayouts/slideLayout3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lvl1pPr>
              <a:defRPr b="1" i="0">
                <a:latin typeface="Arial" panose="020B0604020202020204" pitchFamily="34" charset="0"/>
              </a:defRPr>
            </a:lvl1pPr>
          </a:lstStyle>
          <a:p>
            <a:fld id="{261A3F99-0323-4251-B789-07BE038C1AB7}" type="datetimeFigureOut">
              <a:rPr lang="en-GB" smtClean="0"/>
              <a:pPr/>
              <a:t>16/06/2026</a:t>
            </a:fld>
            <a:endParaRPr lang="en-GB" dirty="0"/>
          </a:p>
        </p:txBody>
      </p:sp>
      <p:sp>
        <p:nvSpPr>
          <p:cNvPr id="6" name="Footer Placeholder 5"/>
          <p:cNvSpPr>
            <a:spLocks noGrp="1"/>
          </p:cNvSpPr>
          <p:nvPr>
            <p:ph type="ftr" sz="quarter" idx="11"/>
          </p:nvPr>
        </p:nvSpPr>
        <p:spPr/>
        <p:txBody>
          <a:bodyPr/>
          <a:lstStyle>
            <a:lvl1pPr>
              <a:defRPr b="1" i="0">
                <a:latin typeface="Arial" panose="020B0604020202020204" pitchFamily="34" charset="0"/>
              </a:defRPr>
            </a:lvl1pPr>
          </a:lstStyle>
          <a:p>
            <a:endParaRPr lang="en-GB" dirty="0"/>
          </a:p>
        </p:txBody>
      </p:sp>
      <p:sp>
        <p:nvSpPr>
          <p:cNvPr id="7" name="Slide Number Placeholder 6"/>
          <p:cNvSpPr>
            <a:spLocks noGrp="1"/>
          </p:cNvSpPr>
          <p:nvPr>
            <p:ph type="sldNum" sz="quarter" idx="12"/>
          </p:nvPr>
        </p:nvSpPr>
        <p:spPr/>
        <p:txBody>
          <a:bodyPr/>
          <a:lstStyle>
            <a:lvl1pPr>
              <a:defRPr b="1" i="0">
                <a:latin typeface="Arial" panose="020B0604020202020204" pitchFamily="34" charset="0"/>
              </a:defRPr>
            </a:lvl1pPr>
          </a:lstStyle>
          <a:p>
            <a:fld id="{AE3156D7-2CE4-4B79-B48D-7C83A305DB3F}" type="slidenum">
              <a:rPr lang="en-GB" smtClean="0"/>
              <a:pPr/>
              <a:t>‹#›</a:t>
            </a:fld>
            <a:endParaRPr lang="en-GB" dirty="0"/>
          </a:p>
        </p:txBody>
      </p:sp>
    </p:spTree>
    <p:extLst>
      <p:ext uri="{BB962C8B-B14F-4D97-AF65-F5344CB8AC3E}">
        <p14:creationId xmlns:p14="http://schemas.microsoft.com/office/powerpoint/2010/main" val="865372973"/>
      </p:ext>
    </p:extLst>
  </p:cSld>
  <p:clrMapOvr>
    <a:masterClrMapping/>
  </p:clrMapOvr>
</p:sldLayout>
</file>

<file path=ppt/slideLayouts/slideLayout3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b="1" i="0">
                <a:latin typeface="Arial" panose="020B0604020202020204" pitchFamily="34" charset="0"/>
              </a:defRPr>
            </a:lvl1pPr>
          </a:lstStyle>
          <a:p>
            <a:fld id="{261A3F99-0323-4251-B789-07BE038C1AB7}" type="datetimeFigureOut">
              <a:rPr lang="en-GB" smtClean="0"/>
              <a:pPr/>
              <a:t>16/06/2026</a:t>
            </a:fld>
            <a:endParaRPr lang="en-GB" dirty="0"/>
          </a:p>
        </p:txBody>
      </p:sp>
      <p:sp>
        <p:nvSpPr>
          <p:cNvPr id="5" name="Footer Placeholder 4"/>
          <p:cNvSpPr>
            <a:spLocks noGrp="1"/>
          </p:cNvSpPr>
          <p:nvPr>
            <p:ph type="ftr" sz="quarter" idx="11"/>
          </p:nvPr>
        </p:nvSpPr>
        <p:spPr/>
        <p:txBody>
          <a:bodyPr/>
          <a:lstStyle>
            <a:lvl1pPr>
              <a:defRPr b="1" i="0">
                <a:latin typeface="Arial" panose="020B0604020202020204" pitchFamily="34" charset="0"/>
              </a:defRPr>
            </a:lvl1pPr>
          </a:lstStyle>
          <a:p>
            <a:endParaRPr lang="en-GB" dirty="0"/>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defRPr>
            </a:lvl1pPr>
          </a:lstStyle>
          <a:p>
            <a:fld id="{AE3156D7-2CE4-4B79-B48D-7C83A305DB3F}" type="slidenum">
              <a:rPr lang="en-GB" smtClean="0"/>
              <a:pPr/>
              <a:t>‹#›</a:t>
            </a:fld>
            <a:endParaRPr lang="en-GB" dirty="0"/>
          </a:p>
        </p:txBody>
      </p:sp>
    </p:spTree>
    <p:extLst>
      <p:ext uri="{BB962C8B-B14F-4D97-AF65-F5344CB8AC3E}">
        <p14:creationId xmlns:p14="http://schemas.microsoft.com/office/powerpoint/2010/main" val="4125948807"/>
      </p:ext>
    </p:extLst>
  </p:cSld>
  <p:clrMapOvr>
    <a:masterClrMapping/>
  </p:clrMapOvr>
</p:sldLayout>
</file>

<file path=ppt/slideLayouts/slideLayout3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b="1" i="0">
                <a:latin typeface="Arial" panose="020B0604020202020204" pitchFamily="34" charset="0"/>
              </a:defRPr>
            </a:lvl1pPr>
          </a:lstStyle>
          <a:p>
            <a:fld id="{261A3F99-0323-4251-B789-07BE038C1AB7}" type="datetimeFigureOut">
              <a:rPr lang="en-GB" smtClean="0"/>
              <a:pPr/>
              <a:t>16/06/2026</a:t>
            </a:fld>
            <a:endParaRPr lang="en-GB" dirty="0"/>
          </a:p>
        </p:txBody>
      </p:sp>
      <p:sp>
        <p:nvSpPr>
          <p:cNvPr id="5" name="Footer Placeholder 4"/>
          <p:cNvSpPr>
            <a:spLocks noGrp="1"/>
          </p:cNvSpPr>
          <p:nvPr>
            <p:ph type="ftr" sz="quarter" idx="11"/>
          </p:nvPr>
        </p:nvSpPr>
        <p:spPr/>
        <p:txBody>
          <a:bodyPr/>
          <a:lstStyle>
            <a:lvl1pPr>
              <a:defRPr b="1" i="0">
                <a:latin typeface="Arial" panose="020B0604020202020204" pitchFamily="34" charset="0"/>
              </a:defRPr>
            </a:lvl1pPr>
          </a:lstStyle>
          <a:p>
            <a:endParaRPr lang="en-GB" dirty="0"/>
          </a:p>
        </p:txBody>
      </p:sp>
      <p:sp>
        <p:nvSpPr>
          <p:cNvPr id="6" name="Slide Number Placeholder 5"/>
          <p:cNvSpPr>
            <a:spLocks noGrp="1"/>
          </p:cNvSpPr>
          <p:nvPr>
            <p:ph type="sldNum" sz="quarter" idx="12"/>
          </p:nvPr>
        </p:nvSpPr>
        <p:spPr/>
        <p:txBody>
          <a:bodyPr/>
          <a:lstStyle>
            <a:lvl1pPr>
              <a:defRPr b="1" i="0">
                <a:latin typeface="Arial" panose="020B0604020202020204" pitchFamily="34" charset="0"/>
              </a:defRPr>
            </a:lvl1pPr>
          </a:lstStyle>
          <a:p>
            <a:fld id="{AE3156D7-2CE4-4B79-B48D-7C83A305DB3F}" type="slidenum">
              <a:rPr lang="en-GB" smtClean="0"/>
              <a:pPr/>
              <a:t>‹#›</a:t>
            </a:fld>
            <a:endParaRPr lang="en-GB" dirty="0"/>
          </a:p>
        </p:txBody>
      </p:sp>
    </p:spTree>
    <p:extLst>
      <p:ext uri="{BB962C8B-B14F-4D97-AF65-F5344CB8AC3E}">
        <p14:creationId xmlns:p14="http://schemas.microsoft.com/office/powerpoint/2010/main" val="1648154128"/>
      </p:ext>
    </p:extLst>
  </p:cSld>
  <p:clrMapOvr>
    <a:masterClrMapping/>
  </p:clrMapOvr>
</p:sldLayout>
</file>

<file path=ppt/slideLayouts/slideLayout3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228600" y="3124200"/>
            <a:ext cx="8564563" cy="390525"/>
            <a:chOff x="144" y="1968"/>
            <a:chExt cx="5395" cy="246"/>
          </a:xfrm>
        </p:grpSpPr>
        <p:sp>
          <p:nvSpPr>
            <p:cNvPr id="5" name="Freeform 3"/>
            <p:cNvSpPr>
              <a:spLocks/>
            </p:cNvSpPr>
            <p:nvPr userDrawn="1"/>
          </p:nvSpPr>
          <p:spPr bwMode="auto">
            <a:xfrm rot="-5400000" flipH="1" flipV="1">
              <a:off x="2794" y="-586"/>
              <a:ext cx="96" cy="5395"/>
            </a:xfrm>
            <a:custGeom>
              <a:avLst/>
              <a:gdLst>
                <a:gd name="T0" fmla="*/ 0 w 1699"/>
                <a:gd name="T1" fmla="*/ 48415 h 3264"/>
                <a:gd name="T2" fmla="*/ 0 w 1699"/>
                <a:gd name="T3" fmla="*/ 16116 h 3264"/>
                <a:gd name="T4" fmla="*/ 0 w 1699"/>
                <a:gd name="T5" fmla="*/ 2962 h 3264"/>
                <a:gd name="T6" fmla="*/ 0 w 1699"/>
                <a:gd name="T7" fmla="*/ 2962 h 3264"/>
                <a:gd name="T8" fmla="*/ 0 w 1699"/>
                <a:gd name="T9" fmla="*/ 940 h 3264"/>
                <a:gd name="T10" fmla="*/ 0 w 1699"/>
                <a:gd name="T11" fmla="*/ 2284 h 3264"/>
                <a:gd name="T12" fmla="*/ 0 w 1699"/>
                <a:gd name="T13" fmla="*/ 14704 h 3264"/>
                <a:gd name="T14" fmla="*/ 0 w 1699"/>
                <a:gd name="T15" fmla="*/ 37382 h 3264"/>
                <a:gd name="T16" fmla="*/ 0 w 1699"/>
                <a:gd name="T17" fmla="*/ 67816 h 3264"/>
                <a:gd name="T18" fmla="*/ 0 w 1699"/>
                <a:gd name="T19" fmla="*/ 108355 h 3264"/>
                <a:gd name="T20" fmla="*/ 0 w 1699"/>
                <a:gd name="T21" fmla="*/ 145577 h 3264"/>
                <a:gd name="T22" fmla="*/ 0 w 1699"/>
                <a:gd name="T23" fmla="*/ 205511 h 3264"/>
                <a:gd name="T24" fmla="*/ 0 w 1699"/>
                <a:gd name="T25" fmla="*/ 260601 h 3264"/>
                <a:gd name="T26" fmla="*/ 0 w 1699"/>
                <a:gd name="T27" fmla="*/ 281345 h 3264"/>
                <a:gd name="T28" fmla="*/ 0 w 1699"/>
                <a:gd name="T29" fmla="*/ 297778 h 3264"/>
                <a:gd name="T30" fmla="*/ 0 w 1699"/>
                <a:gd name="T31" fmla="*/ 297778 h 3264"/>
                <a:gd name="T32" fmla="*/ 0 w 1699"/>
                <a:gd name="T33" fmla="*/ 295046 h 3264"/>
                <a:gd name="T34" fmla="*/ 0 w 1699"/>
                <a:gd name="T35" fmla="*/ 299161 h 3264"/>
                <a:gd name="T36" fmla="*/ 0 w 1699"/>
                <a:gd name="T37" fmla="*/ 291629 h 3264"/>
                <a:gd name="T38" fmla="*/ 0 w 1699"/>
                <a:gd name="T39" fmla="*/ 271633 h 3264"/>
                <a:gd name="T40" fmla="*/ 0 w 1699"/>
                <a:gd name="T41" fmla="*/ 244122 h 3264"/>
                <a:gd name="T42" fmla="*/ 0 w 1699"/>
                <a:gd name="T43" fmla="*/ 205511 h 3264"/>
                <a:gd name="T44" fmla="*/ 0 w 1699"/>
                <a:gd name="T45" fmla="*/ 166967 h 3264"/>
                <a:gd name="T46" fmla="*/ 0 w 1699"/>
                <a:gd name="T47" fmla="*/ 115945 h 3264"/>
                <a:gd name="T48" fmla="*/ 0 w 1699"/>
                <a:gd name="T49" fmla="*/ 84236 h 3264"/>
                <a:gd name="T50" fmla="*/ 0 w 1699"/>
                <a:gd name="T51" fmla="*/ 48415 h 326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9" h="3264">
                  <a:moveTo>
                    <a:pt x="91" y="526"/>
                  </a:moveTo>
                  <a:cubicBezTo>
                    <a:pt x="116" y="403"/>
                    <a:pt x="152" y="257"/>
                    <a:pt x="211" y="175"/>
                  </a:cubicBezTo>
                  <a:cubicBezTo>
                    <a:pt x="270" y="93"/>
                    <a:pt x="345" y="56"/>
                    <a:pt x="443" y="32"/>
                  </a:cubicBezTo>
                  <a:cubicBezTo>
                    <a:pt x="541" y="8"/>
                    <a:pt x="675" y="36"/>
                    <a:pt x="802" y="32"/>
                  </a:cubicBezTo>
                  <a:cubicBezTo>
                    <a:pt x="929" y="28"/>
                    <a:pt x="1093" y="11"/>
                    <a:pt x="1206" y="10"/>
                  </a:cubicBezTo>
                  <a:cubicBezTo>
                    <a:pt x="1319" y="9"/>
                    <a:pt x="1407" y="0"/>
                    <a:pt x="1482" y="25"/>
                  </a:cubicBezTo>
                  <a:cubicBezTo>
                    <a:pt x="1557" y="50"/>
                    <a:pt x="1626" y="97"/>
                    <a:pt x="1655" y="160"/>
                  </a:cubicBezTo>
                  <a:cubicBezTo>
                    <a:pt x="1684" y="223"/>
                    <a:pt x="1669" y="310"/>
                    <a:pt x="1655" y="406"/>
                  </a:cubicBezTo>
                  <a:cubicBezTo>
                    <a:pt x="1641" y="502"/>
                    <a:pt x="1587" y="608"/>
                    <a:pt x="1572" y="736"/>
                  </a:cubicBezTo>
                  <a:cubicBezTo>
                    <a:pt x="1557" y="864"/>
                    <a:pt x="1555" y="1036"/>
                    <a:pt x="1565" y="1177"/>
                  </a:cubicBezTo>
                  <a:cubicBezTo>
                    <a:pt x="1575" y="1318"/>
                    <a:pt x="1611" y="1405"/>
                    <a:pt x="1632" y="1581"/>
                  </a:cubicBezTo>
                  <a:cubicBezTo>
                    <a:pt x="1653" y="1757"/>
                    <a:pt x="1699" y="2024"/>
                    <a:pt x="1692" y="2232"/>
                  </a:cubicBezTo>
                  <a:cubicBezTo>
                    <a:pt x="1685" y="2440"/>
                    <a:pt x="1598" y="2693"/>
                    <a:pt x="1587" y="2830"/>
                  </a:cubicBezTo>
                  <a:cubicBezTo>
                    <a:pt x="1576" y="2967"/>
                    <a:pt x="1634" y="2988"/>
                    <a:pt x="1625" y="3055"/>
                  </a:cubicBezTo>
                  <a:cubicBezTo>
                    <a:pt x="1616" y="3122"/>
                    <a:pt x="1585" y="3204"/>
                    <a:pt x="1535" y="3234"/>
                  </a:cubicBezTo>
                  <a:cubicBezTo>
                    <a:pt x="1485" y="3264"/>
                    <a:pt x="1427" y="3239"/>
                    <a:pt x="1325" y="3234"/>
                  </a:cubicBezTo>
                  <a:cubicBezTo>
                    <a:pt x="1223" y="3229"/>
                    <a:pt x="1057" y="3202"/>
                    <a:pt x="921" y="3204"/>
                  </a:cubicBezTo>
                  <a:cubicBezTo>
                    <a:pt x="785" y="3206"/>
                    <a:pt x="641" y="3255"/>
                    <a:pt x="510" y="3249"/>
                  </a:cubicBezTo>
                  <a:cubicBezTo>
                    <a:pt x="379" y="3243"/>
                    <a:pt x="214" y="3217"/>
                    <a:pt x="136" y="3167"/>
                  </a:cubicBezTo>
                  <a:cubicBezTo>
                    <a:pt x="58" y="3117"/>
                    <a:pt x="45" y="3036"/>
                    <a:pt x="39" y="2950"/>
                  </a:cubicBezTo>
                  <a:cubicBezTo>
                    <a:pt x="33" y="2864"/>
                    <a:pt x="89" y="2771"/>
                    <a:pt x="99" y="2651"/>
                  </a:cubicBezTo>
                  <a:cubicBezTo>
                    <a:pt x="109" y="2531"/>
                    <a:pt x="114" y="2372"/>
                    <a:pt x="99" y="2232"/>
                  </a:cubicBezTo>
                  <a:cubicBezTo>
                    <a:pt x="84" y="2092"/>
                    <a:pt x="18" y="1975"/>
                    <a:pt x="9" y="1813"/>
                  </a:cubicBezTo>
                  <a:cubicBezTo>
                    <a:pt x="0" y="1651"/>
                    <a:pt x="37" y="1409"/>
                    <a:pt x="46" y="1259"/>
                  </a:cubicBezTo>
                  <a:cubicBezTo>
                    <a:pt x="55" y="1109"/>
                    <a:pt x="52" y="1036"/>
                    <a:pt x="61" y="915"/>
                  </a:cubicBezTo>
                  <a:cubicBezTo>
                    <a:pt x="70" y="794"/>
                    <a:pt x="66" y="649"/>
                    <a:pt x="91" y="526"/>
                  </a:cubicBezTo>
                  <a:close/>
                </a:path>
              </a:pathLst>
            </a:custGeom>
            <a:solidFill>
              <a:schemeClr val="accent2"/>
            </a:solidFill>
            <a:ln>
              <a:noFill/>
            </a:ln>
            <a:extLst>
              <a:ext uri="{91240B29-F687-4f45-9708-019B960494DF}">
                <a14:hiddenLine xmlns="" xmlns:a14="http://schemas.microsoft.com/office/drawing/2010/main" w="9525">
                  <a:solidFill>
                    <a:srgbClr val="000000"/>
                  </a:solidFill>
                  <a:round/>
                  <a:headEnd/>
                  <a:tailEnd/>
                </a14:hiddenLine>
              </a:ext>
            </a:extLst>
          </p:spPr>
          <p:txBody>
            <a:bodyPr wrap="none" anchor="ctr"/>
            <a:lstStyle/>
            <a:p>
              <a:pPr defTabSz="914400" fontAlgn="base">
                <a:spcBef>
                  <a:spcPct val="0"/>
                </a:spcBef>
                <a:spcAft>
                  <a:spcPct val="0"/>
                </a:spcAft>
              </a:pPr>
              <a:endParaRPr lang="en-US" sz="2400">
                <a:solidFill>
                  <a:srgbClr val="000000"/>
                </a:solidFill>
                <a:latin typeface="Times New Roman" charset="0"/>
                <a:ea typeface="ＭＳ Ｐゴシック" charset="0"/>
                <a:cs typeface="ＭＳ Ｐゴシック" charset="0"/>
              </a:endParaRPr>
            </a:p>
          </p:txBody>
        </p:sp>
        <p:grpSp>
          <p:nvGrpSpPr>
            <p:cNvPr id="6" name="Group 4"/>
            <p:cNvGrpSpPr>
              <a:grpSpLocks/>
            </p:cNvGrpSpPr>
            <p:nvPr userDrawn="1"/>
          </p:nvGrpSpPr>
          <p:grpSpPr bwMode="auto">
            <a:xfrm>
              <a:off x="2400" y="1968"/>
              <a:ext cx="768" cy="246"/>
              <a:chOff x="1797" y="3074"/>
              <a:chExt cx="2346" cy="655"/>
            </a:xfrm>
          </p:grpSpPr>
          <p:grpSp>
            <p:nvGrpSpPr>
              <p:cNvPr id="7" name="Group 5"/>
              <p:cNvGrpSpPr>
                <a:grpSpLocks/>
              </p:cNvGrpSpPr>
              <p:nvPr/>
            </p:nvGrpSpPr>
            <p:grpSpPr bwMode="auto">
              <a:xfrm>
                <a:off x="1797" y="3074"/>
                <a:ext cx="2346" cy="655"/>
                <a:chOff x="1865" y="1810"/>
                <a:chExt cx="2346" cy="655"/>
              </a:xfrm>
            </p:grpSpPr>
            <p:sp>
              <p:nvSpPr>
                <p:cNvPr id="11" name="Freeform 6"/>
                <p:cNvSpPr>
                  <a:spLocks/>
                </p:cNvSpPr>
                <p:nvPr/>
              </p:nvSpPr>
              <p:spPr bwMode="auto">
                <a:xfrm>
                  <a:off x="2051" y="2007"/>
                  <a:ext cx="2160" cy="458"/>
                </a:xfrm>
                <a:custGeom>
                  <a:avLst/>
                  <a:gdLst>
                    <a:gd name="T0" fmla="*/ 7 w 2161"/>
                    <a:gd name="T1" fmla="*/ 139 h 457"/>
                    <a:gd name="T2" fmla="*/ 89 w 2161"/>
                    <a:gd name="T3" fmla="*/ 275 h 457"/>
                    <a:gd name="T4" fmla="*/ 187 w 2161"/>
                    <a:gd name="T5" fmla="*/ 342 h 457"/>
                    <a:gd name="T6" fmla="*/ 351 w 2161"/>
                    <a:gd name="T7" fmla="*/ 312 h 457"/>
                    <a:gd name="T8" fmla="*/ 561 w 2161"/>
                    <a:gd name="T9" fmla="*/ 290 h 457"/>
                    <a:gd name="T10" fmla="*/ 852 w 2161"/>
                    <a:gd name="T11" fmla="*/ 268 h 457"/>
                    <a:gd name="T12" fmla="*/ 1158 w 2161"/>
                    <a:gd name="T13" fmla="*/ 268 h 457"/>
                    <a:gd name="T14" fmla="*/ 1532 w 2161"/>
                    <a:gd name="T15" fmla="*/ 327 h 457"/>
                    <a:gd name="T16" fmla="*/ 1749 w 2161"/>
                    <a:gd name="T17" fmla="*/ 410 h 457"/>
                    <a:gd name="T18" fmla="*/ 1898 w 2161"/>
                    <a:gd name="T19" fmla="*/ 462 h 457"/>
                    <a:gd name="T20" fmla="*/ 2040 w 2161"/>
                    <a:gd name="T21" fmla="*/ 432 h 457"/>
                    <a:gd name="T22" fmla="*/ 2100 w 2161"/>
                    <a:gd name="T23" fmla="*/ 357 h 457"/>
                    <a:gd name="T24" fmla="*/ 2100 w 2161"/>
                    <a:gd name="T25" fmla="*/ 260 h 457"/>
                    <a:gd name="T26" fmla="*/ 1995 w 2161"/>
                    <a:gd name="T27" fmla="*/ 154 h 457"/>
                    <a:gd name="T28" fmla="*/ 1158 w 2161"/>
                    <a:gd name="T29" fmla="*/ 27 h 457"/>
                    <a:gd name="T30" fmla="*/ 336 w 2161"/>
                    <a:gd name="T31" fmla="*/ 4 h 457"/>
                    <a:gd name="T32" fmla="*/ 52 w 2161"/>
                    <a:gd name="T33" fmla="*/ 49 h 457"/>
                    <a:gd name="T34" fmla="*/ 7 w 2161"/>
                    <a:gd name="T35" fmla="*/ 139 h 45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2161" h="457">
                      <a:moveTo>
                        <a:pt x="7" y="139"/>
                      </a:moveTo>
                      <a:cubicBezTo>
                        <a:pt x="13" y="175"/>
                        <a:pt x="59" y="234"/>
                        <a:pt x="89" y="266"/>
                      </a:cubicBezTo>
                      <a:cubicBezTo>
                        <a:pt x="119" y="298"/>
                        <a:pt x="143" y="327"/>
                        <a:pt x="187" y="333"/>
                      </a:cubicBezTo>
                      <a:cubicBezTo>
                        <a:pt x="231" y="339"/>
                        <a:pt x="289" y="312"/>
                        <a:pt x="351" y="303"/>
                      </a:cubicBezTo>
                      <a:cubicBezTo>
                        <a:pt x="413" y="294"/>
                        <a:pt x="478" y="288"/>
                        <a:pt x="561" y="281"/>
                      </a:cubicBezTo>
                      <a:cubicBezTo>
                        <a:pt x="644" y="274"/>
                        <a:pt x="751" y="263"/>
                        <a:pt x="852" y="259"/>
                      </a:cubicBezTo>
                      <a:cubicBezTo>
                        <a:pt x="953" y="255"/>
                        <a:pt x="1052" y="249"/>
                        <a:pt x="1167" y="259"/>
                      </a:cubicBezTo>
                      <a:cubicBezTo>
                        <a:pt x="1282" y="269"/>
                        <a:pt x="1443" y="294"/>
                        <a:pt x="1541" y="318"/>
                      </a:cubicBezTo>
                      <a:cubicBezTo>
                        <a:pt x="1639" y="342"/>
                        <a:pt x="1697" y="379"/>
                        <a:pt x="1758" y="401"/>
                      </a:cubicBezTo>
                      <a:cubicBezTo>
                        <a:pt x="1819" y="423"/>
                        <a:pt x="1858" y="449"/>
                        <a:pt x="1907" y="453"/>
                      </a:cubicBezTo>
                      <a:cubicBezTo>
                        <a:pt x="1956" y="457"/>
                        <a:pt x="2015" y="440"/>
                        <a:pt x="2049" y="423"/>
                      </a:cubicBezTo>
                      <a:cubicBezTo>
                        <a:pt x="2083" y="406"/>
                        <a:pt x="2099" y="377"/>
                        <a:pt x="2109" y="348"/>
                      </a:cubicBezTo>
                      <a:cubicBezTo>
                        <a:pt x="2119" y="319"/>
                        <a:pt x="2127" y="283"/>
                        <a:pt x="2109" y="251"/>
                      </a:cubicBezTo>
                      <a:cubicBezTo>
                        <a:pt x="2091" y="219"/>
                        <a:pt x="2161" y="191"/>
                        <a:pt x="2004" y="154"/>
                      </a:cubicBezTo>
                      <a:cubicBezTo>
                        <a:pt x="1847" y="117"/>
                        <a:pt x="1445" y="52"/>
                        <a:pt x="1167" y="27"/>
                      </a:cubicBezTo>
                      <a:cubicBezTo>
                        <a:pt x="889" y="2"/>
                        <a:pt x="522" y="0"/>
                        <a:pt x="336" y="4"/>
                      </a:cubicBezTo>
                      <a:cubicBezTo>
                        <a:pt x="150" y="8"/>
                        <a:pt x="104" y="27"/>
                        <a:pt x="52" y="49"/>
                      </a:cubicBezTo>
                      <a:cubicBezTo>
                        <a:pt x="0" y="71"/>
                        <a:pt x="1" y="103"/>
                        <a:pt x="7" y="139"/>
                      </a:cubicBezTo>
                      <a:close/>
                    </a:path>
                  </a:pathLst>
                </a:custGeom>
                <a:solidFill>
                  <a:schemeClr val="bg2"/>
                </a:solidFill>
                <a:ln>
                  <a:noFill/>
                </a:ln>
                <a:extLst>
                  <a:ext uri="{91240B29-F687-4f45-9708-019B960494DF}">
                    <a14:hiddenLine xmlns="" xmlns:a14="http://schemas.microsoft.com/office/drawing/2010/main" w="9525">
                      <a:solidFill>
                        <a:srgbClr val="000000"/>
                      </a:solidFill>
                      <a:round/>
                      <a:headEnd/>
                      <a:tailEnd/>
                    </a14:hiddenLine>
                  </a:ext>
                </a:extLst>
              </p:spPr>
              <p:txBody>
                <a:bodyPr wrap="none" anchor="ctr"/>
                <a:lstStyle/>
                <a:p>
                  <a:pPr defTabSz="914400" fontAlgn="base">
                    <a:spcBef>
                      <a:spcPct val="0"/>
                    </a:spcBef>
                    <a:spcAft>
                      <a:spcPct val="0"/>
                    </a:spcAft>
                  </a:pPr>
                  <a:endParaRPr lang="en-US" sz="2400">
                    <a:solidFill>
                      <a:srgbClr val="000000"/>
                    </a:solidFill>
                    <a:latin typeface="Times New Roman" charset="0"/>
                    <a:ea typeface="ＭＳ Ｐゴシック" charset="0"/>
                    <a:cs typeface="ＭＳ Ｐゴシック" charset="0"/>
                  </a:endParaRPr>
                </a:p>
              </p:txBody>
            </p:sp>
            <p:sp>
              <p:nvSpPr>
                <p:cNvPr id="12" name="Freeform 7"/>
                <p:cNvSpPr>
                  <a:spLocks/>
                </p:cNvSpPr>
                <p:nvPr/>
              </p:nvSpPr>
              <p:spPr bwMode="auto">
                <a:xfrm>
                  <a:off x="1865" y="1810"/>
                  <a:ext cx="2340" cy="586"/>
                </a:xfrm>
                <a:custGeom>
                  <a:avLst/>
                  <a:gdLst>
                    <a:gd name="T0" fmla="*/ 506 w 2341"/>
                    <a:gd name="T1" fmla="*/ 450 h 585"/>
                    <a:gd name="T2" fmla="*/ 274 w 2341"/>
                    <a:gd name="T3" fmla="*/ 524 h 585"/>
                    <a:gd name="T4" fmla="*/ 72 w 2341"/>
                    <a:gd name="T5" fmla="*/ 495 h 585"/>
                    <a:gd name="T6" fmla="*/ 5 w 2341"/>
                    <a:gd name="T7" fmla="*/ 382 h 585"/>
                    <a:gd name="T8" fmla="*/ 43 w 2341"/>
                    <a:gd name="T9" fmla="*/ 224 h 585"/>
                    <a:gd name="T10" fmla="*/ 215 w 2341"/>
                    <a:gd name="T11" fmla="*/ 89 h 585"/>
                    <a:gd name="T12" fmla="*/ 476 w 2341"/>
                    <a:gd name="T13" fmla="*/ 52 h 585"/>
                    <a:gd name="T14" fmla="*/ 731 w 2341"/>
                    <a:gd name="T15" fmla="*/ 74 h 585"/>
                    <a:gd name="T16" fmla="*/ 1090 w 2341"/>
                    <a:gd name="T17" fmla="*/ 37 h 585"/>
                    <a:gd name="T18" fmla="*/ 1358 w 2341"/>
                    <a:gd name="T19" fmla="*/ 7 h 585"/>
                    <a:gd name="T20" fmla="*/ 1769 w 2341"/>
                    <a:gd name="T21" fmla="*/ 7 h 585"/>
                    <a:gd name="T22" fmla="*/ 2195 w 2341"/>
                    <a:gd name="T23" fmla="*/ 52 h 585"/>
                    <a:gd name="T24" fmla="*/ 2278 w 2341"/>
                    <a:gd name="T25" fmla="*/ 111 h 585"/>
                    <a:gd name="T26" fmla="*/ 2323 w 2341"/>
                    <a:gd name="T27" fmla="*/ 246 h 585"/>
                    <a:gd name="T28" fmla="*/ 2330 w 2341"/>
                    <a:gd name="T29" fmla="*/ 382 h 585"/>
                    <a:gd name="T30" fmla="*/ 2315 w 2341"/>
                    <a:gd name="T31" fmla="*/ 465 h 585"/>
                    <a:gd name="T32" fmla="*/ 2330 w 2341"/>
                    <a:gd name="T33" fmla="*/ 547 h 585"/>
                    <a:gd name="T34" fmla="*/ 2300 w 2341"/>
                    <a:gd name="T35" fmla="*/ 592 h 585"/>
                    <a:gd name="T36" fmla="*/ 2225 w 2341"/>
                    <a:gd name="T37" fmla="*/ 562 h 585"/>
                    <a:gd name="T38" fmla="*/ 2053 w 2341"/>
                    <a:gd name="T39" fmla="*/ 495 h 585"/>
                    <a:gd name="T40" fmla="*/ 1769 w 2341"/>
                    <a:gd name="T41" fmla="*/ 457 h 585"/>
                    <a:gd name="T42" fmla="*/ 1604 w 2341"/>
                    <a:gd name="T43" fmla="*/ 457 h 585"/>
                    <a:gd name="T44" fmla="*/ 1320 w 2341"/>
                    <a:gd name="T45" fmla="*/ 427 h 585"/>
                    <a:gd name="T46" fmla="*/ 1186 w 2341"/>
                    <a:gd name="T47" fmla="*/ 420 h 585"/>
                    <a:gd name="T48" fmla="*/ 895 w 2341"/>
                    <a:gd name="T49" fmla="*/ 435 h 585"/>
                    <a:gd name="T50" fmla="*/ 671 w 2341"/>
                    <a:gd name="T51" fmla="*/ 420 h 585"/>
                    <a:gd name="T52" fmla="*/ 506 w 2341"/>
                    <a:gd name="T53" fmla="*/ 450 h 58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2341" h="585">
                      <a:moveTo>
                        <a:pt x="506" y="441"/>
                      </a:moveTo>
                      <a:cubicBezTo>
                        <a:pt x="440" y="458"/>
                        <a:pt x="346" y="507"/>
                        <a:pt x="274" y="515"/>
                      </a:cubicBezTo>
                      <a:cubicBezTo>
                        <a:pt x="202" y="523"/>
                        <a:pt x="117" y="510"/>
                        <a:pt x="72" y="486"/>
                      </a:cubicBezTo>
                      <a:cubicBezTo>
                        <a:pt x="27" y="462"/>
                        <a:pt x="10" y="417"/>
                        <a:pt x="5" y="373"/>
                      </a:cubicBezTo>
                      <a:cubicBezTo>
                        <a:pt x="0" y="329"/>
                        <a:pt x="8" y="271"/>
                        <a:pt x="43" y="224"/>
                      </a:cubicBezTo>
                      <a:cubicBezTo>
                        <a:pt x="78" y="177"/>
                        <a:pt x="143" y="118"/>
                        <a:pt x="215" y="89"/>
                      </a:cubicBezTo>
                      <a:cubicBezTo>
                        <a:pt x="287" y="60"/>
                        <a:pt x="390" y="55"/>
                        <a:pt x="476" y="52"/>
                      </a:cubicBezTo>
                      <a:cubicBezTo>
                        <a:pt x="562" y="49"/>
                        <a:pt x="629" y="77"/>
                        <a:pt x="731" y="74"/>
                      </a:cubicBezTo>
                      <a:cubicBezTo>
                        <a:pt x="833" y="71"/>
                        <a:pt x="984" y="48"/>
                        <a:pt x="1090" y="37"/>
                      </a:cubicBezTo>
                      <a:cubicBezTo>
                        <a:pt x="1196" y="26"/>
                        <a:pt x="1252" y="12"/>
                        <a:pt x="1367" y="7"/>
                      </a:cubicBezTo>
                      <a:cubicBezTo>
                        <a:pt x="1482" y="2"/>
                        <a:pt x="1639" y="0"/>
                        <a:pt x="1778" y="7"/>
                      </a:cubicBezTo>
                      <a:cubicBezTo>
                        <a:pt x="1917" y="14"/>
                        <a:pt x="2119" y="35"/>
                        <a:pt x="2204" y="52"/>
                      </a:cubicBezTo>
                      <a:cubicBezTo>
                        <a:pt x="2289" y="69"/>
                        <a:pt x="2266" y="79"/>
                        <a:pt x="2287" y="111"/>
                      </a:cubicBezTo>
                      <a:cubicBezTo>
                        <a:pt x="2308" y="143"/>
                        <a:pt x="2323" y="202"/>
                        <a:pt x="2332" y="246"/>
                      </a:cubicBezTo>
                      <a:cubicBezTo>
                        <a:pt x="2341" y="290"/>
                        <a:pt x="2340" y="338"/>
                        <a:pt x="2339" y="373"/>
                      </a:cubicBezTo>
                      <a:cubicBezTo>
                        <a:pt x="2338" y="408"/>
                        <a:pt x="2324" y="429"/>
                        <a:pt x="2324" y="456"/>
                      </a:cubicBezTo>
                      <a:cubicBezTo>
                        <a:pt x="2324" y="483"/>
                        <a:pt x="2341" y="517"/>
                        <a:pt x="2339" y="538"/>
                      </a:cubicBezTo>
                      <a:cubicBezTo>
                        <a:pt x="2337" y="559"/>
                        <a:pt x="2326" y="581"/>
                        <a:pt x="2309" y="583"/>
                      </a:cubicBezTo>
                      <a:cubicBezTo>
                        <a:pt x="2292" y="585"/>
                        <a:pt x="2275" y="569"/>
                        <a:pt x="2234" y="553"/>
                      </a:cubicBezTo>
                      <a:cubicBezTo>
                        <a:pt x="2193" y="537"/>
                        <a:pt x="2138" y="504"/>
                        <a:pt x="2062" y="486"/>
                      </a:cubicBezTo>
                      <a:cubicBezTo>
                        <a:pt x="1986" y="468"/>
                        <a:pt x="1853" y="454"/>
                        <a:pt x="1778" y="448"/>
                      </a:cubicBezTo>
                      <a:cubicBezTo>
                        <a:pt x="1703" y="442"/>
                        <a:pt x="1688" y="453"/>
                        <a:pt x="1613" y="448"/>
                      </a:cubicBezTo>
                      <a:cubicBezTo>
                        <a:pt x="1538" y="443"/>
                        <a:pt x="1399" y="424"/>
                        <a:pt x="1329" y="418"/>
                      </a:cubicBezTo>
                      <a:cubicBezTo>
                        <a:pt x="1259" y="412"/>
                        <a:pt x="1267" y="410"/>
                        <a:pt x="1195" y="411"/>
                      </a:cubicBezTo>
                      <a:cubicBezTo>
                        <a:pt x="1123" y="412"/>
                        <a:pt x="982" y="426"/>
                        <a:pt x="895" y="426"/>
                      </a:cubicBezTo>
                      <a:cubicBezTo>
                        <a:pt x="808" y="426"/>
                        <a:pt x="738" y="410"/>
                        <a:pt x="671" y="411"/>
                      </a:cubicBezTo>
                      <a:cubicBezTo>
                        <a:pt x="604" y="412"/>
                        <a:pt x="572" y="424"/>
                        <a:pt x="506" y="441"/>
                      </a:cubicBezTo>
                      <a:close/>
                    </a:path>
                  </a:pathLst>
                </a:custGeom>
                <a:solidFill>
                  <a:schemeClr val="accent1"/>
                </a:solidFill>
                <a:ln>
                  <a:noFill/>
                </a:ln>
                <a:extLst>
                  <a:ext uri="{91240B29-F687-4f45-9708-019B960494DF}">
                    <a14:hiddenLine xmlns="" xmlns:a14="http://schemas.microsoft.com/office/drawing/2010/main" w="9525">
                      <a:solidFill>
                        <a:srgbClr val="000000"/>
                      </a:solidFill>
                      <a:round/>
                      <a:headEnd/>
                      <a:tailEnd/>
                    </a14:hiddenLine>
                  </a:ext>
                </a:extLst>
              </p:spPr>
              <p:txBody>
                <a:bodyPr wrap="none" anchor="ctr"/>
                <a:lstStyle/>
                <a:p>
                  <a:pPr defTabSz="914400" fontAlgn="base">
                    <a:spcBef>
                      <a:spcPct val="0"/>
                    </a:spcBef>
                    <a:spcAft>
                      <a:spcPct val="0"/>
                    </a:spcAft>
                  </a:pPr>
                  <a:endParaRPr lang="en-US" sz="2400">
                    <a:solidFill>
                      <a:srgbClr val="000000"/>
                    </a:solidFill>
                    <a:latin typeface="Times New Roman" charset="0"/>
                    <a:ea typeface="ＭＳ Ｐゴシック" charset="0"/>
                    <a:cs typeface="ＭＳ Ｐゴシック" charset="0"/>
                  </a:endParaRPr>
                </a:p>
              </p:txBody>
            </p:sp>
          </p:grpSp>
          <p:sp>
            <p:nvSpPr>
              <p:cNvPr id="8" name="Freeform 8"/>
              <p:cNvSpPr>
                <a:spLocks/>
              </p:cNvSpPr>
              <p:nvPr/>
            </p:nvSpPr>
            <p:spPr bwMode="auto">
              <a:xfrm>
                <a:off x="1864" y="3173"/>
                <a:ext cx="898" cy="397"/>
              </a:xfrm>
              <a:custGeom>
                <a:avLst/>
                <a:gdLst>
                  <a:gd name="T0" fmla="*/ 247 w 898"/>
                  <a:gd name="T1" fmla="*/ 397 h 397"/>
                  <a:gd name="T2" fmla="*/ 239 w 898"/>
                  <a:gd name="T3" fmla="*/ 269 h 397"/>
                  <a:gd name="T4" fmla="*/ 142 w 898"/>
                  <a:gd name="T5" fmla="*/ 307 h 397"/>
                  <a:gd name="T6" fmla="*/ 0 w 898"/>
                  <a:gd name="T7" fmla="*/ 299 h 397"/>
                  <a:gd name="T8" fmla="*/ 120 w 898"/>
                  <a:gd name="T9" fmla="*/ 262 h 397"/>
                  <a:gd name="T10" fmla="*/ 224 w 898"/>
                  <a:gd name="T11" fmla="*/ 202 h 397"/>
                  <a:gd name="T12" fmla="*/ 209 w 898"/>
                  <a:gd name="T13" fmla="*/ 67 h 397"/>
                  <a:gd name="T14" fmla="*/ 232 w 898"/>
                  <a:gd name="T15" fmla="*/ 0 h 397"/>
                  <a:gd name="T16" fmla="*/ 292 w 898"/>
                  <a:gd name="T17" fmla="*/ 90 h 397"/>
                  <a:gd name="T18" fmla="*/ 314 w 898"/>
                  <a:gd name="T19" fmla="*/ 187 h 397"/>
                  <a:gd name="T20" fmla="*/ 486 w 898"/>
                  <a:gd name="T21" fmla="*/ 135 h 397"/>
                  <a:gd name="T22" fmla="*/ 651 w 898"/>
                  <a:gd name="T23" fmla="*/ 112 h 397"/>
                  <a:gd name="T24" fmla="*/ 898 w 898"/>
                  <a:gd name="T25" fmla="*/ 82 h 397"/>
                  <a:gd name="T26" fmla="*/ 748 w 898"/>
                  <a:gd name="T27" fmla="*/ 150 h 397"/>
                  <a:gd name="T28" fmla="*/ 464 w 898"/>
                  <a:gd name="T29" fmla="*/ 187 h 397"/>
                  <a:gd name="T30" fmla="*/ 314 w 898"/>
                  <a:gd name="T31" fmla="*/ 232 h 397"/>
                  <a:gd name="T32" fmla="*/ 322 w 898"/>
                  <a:gd name="T33" fmla="*/ 374 h 397"/>
                  <a:gd name="T34" fmla="*/ 247 w 898"/>
                  <a:gd name="T35" fmla="*/ 397 h 39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898" h="397">
                    <a:moveTo>
                      <a:pt x="247" y="397"/>
                    </a:moveTo>
                    <a:lnTo>
                      <a:pt x="239" y="269"/>
                    </a:lnTo>
                    <a:lnTo>
                      <a:pt x="142" y="307"/>
                    </a:lnTo>
                    <a:lnTo>
                      <a:pt x="0" y="299"/>
                    </a:lnTo>
                    <a:lnTo>
                      <a:pt x="120" y="262"/>
                    </a:lnTo>
                    <a:lnTo>
                      <a:pt x="224" y="202"/>
                    </a:lnTo>
                    <a:lnTo>
                      <a:pt x="209" y="67"/>
                    </a:lnTo>
                    <a:lnTo>
                      <a:pt x="232" y="0"/>
                    </a:lnTo>
                    <a:lnTo>
                      <a:pt x="292" y="90"/>
                    </a:lnTo>
                    <a:lnTo>
                      <a:pt x="314" y="187"/>
                    </a:lnTo>
                    <a:lnTo>
                      <a:pt x="486" y="135"/>
                    </a:lnTo>
                    <a:lnTo>
                      <a:pt x="651" y="112"/>
                    </a:lnTo>
                    <a:lnTo>
                      <a:pt x="898" y="82"/>
                    </a:lnTo>
                    <a:lnTo>
                      <a:pt x="748" y="150"/>
                    </a:lnTo>
                    <a:lnTo>
                      <a:pt x="464" y="187"/>
                    </a:lnTo>
                    <a:lnTo>
                      <a:pt x="314" y="232"/>
                    </a:lnTo>
                    <a:lnTo>
                      <a:pt x="322" y="374"/>
                    </a:lnTo>
                    <a:lnTo>
                      <a:pt x="247" y="397"/>
                    </a:lnTo>
                    <a:close/>
                  </a:path>
                </a:pathLst>
              </a:custGeom>
              <a:solidFill>
                <a:schemeClr val="folHlink"/>
              </a:solidFill>
              <a:ln>
                <a:noFill/>
              </a:ln>
              <a:extLst>
                <a:ext uri="{91240B29-F687-4f45-9708-019B960494DF}">
                  <a14:hiddenLine xmlns="" xmlns:a14="http://schemas.microsoft.com/office/drawing/2010/main" w="9525">
                    <a:solidFill>
                      <a:srgbClr val="000000"/>
                    </a:solidFill>
                    <a:round/>
                    <a:headEnd/>
                    <a:tailEnd/>
                  </a14:hiddenLine>
                </a:ext>
              </a:extLst>
            </p:spPr>
            <p:txBody>
              <a:bodyPr wrap="none" anchor="ctr"/>
              <a:lstStyle/>
              <a:p>
                <a:pPr defTabSz="914400" fontAlgn="base">
                  <a:spcBef>
                    <a:spcPct val="0"/>
                  </a:spcBef>
                  <a:spcAft>
                    <a:spcPct val="0"/>
                  </a:spcAft>
                </a:pPr>
                <a:endParaRPr lang="en-US" sz="2400">
                  <a:solidFill>
                    <a:srgbClr val="000000"/>
                  </a:solidFill>
                  <a:latin typeface="Times New Roman" charset="0"/>
                  <a:ea typeface="ＭＳ Ｐゴシック" charset="0"/>
                  <a:cs typeface="ＭＳ Ｐゴシック" charset="0"/>
                </a:endParaRPr>
              </a:p>
            </p:txBody>
          </p:sp>
          <p:sp>
            <p:nvSpPr>
              <p:cNvPr id="9" name="Freeform 9"/>
              <p:cNvSpPr>
                <a:spLocks/>
              </p:cNvSpPr>
              <p:nvPr/>
            </p:nvSpPr>
            <p:spPr bwMode="auto">
              <a:xfrm>
                <a:off x="3352" y="3074"/>
                <a:ext cx="156" cy="338"/>
              </a:xfrm>
              <a:custGeom>
                <a:avLst/>
                <a:gdLst>
                  <a:gd name="T0" fmla="*/ 81 w 157"/>
                  <a:gd name="T1" fmla="*/ 8 h 337"/>
                  <a:gd name="T2" fmla="*/ 148 w 157"/>
                  <a:gd name="T3" fmla="*/ 204 h 337"/>
                  <a:gd name="T4" fmla="*/ 133 w 157"/>
                  <a:gd name="T5" fmla="*/ 346 h 337"/>
                  <a:gd name="T6" fmla="*/ 0 w 157"/>
                  <a:gd name="T7" fmla="*/ 0 h 337"/>
                  <a:gd name="T8" fmla="*/ 81 w 157"/>
                  <a:gd name="T9" fmla="*/ 8 h 33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7" h="337">
                    <a:moveTo>
                      <a:pt x="90" y="8"/>
                    </a:moveTo>
                    <a:lnTo>
                      <a:pt x="157" y="195"/>
                    </a:lnTo>
                    <a:lnTo>
                      <a:pt x="142" y="337"/>
                    </a:lnTo>
                    <a:lnTo>
                      <a:pt x="0" y="0"/>
                    </a:lnTo>
                    <a:lnTo>
                      <a:pt x="90" y="8"/>
                    </a:lnTo>
                    <a:close/>
                  </a:path>
                </a:pathLst>
              </a:custGeom>
              <a:solidFill>
                <a:schemeClr val="folHlink"/>
              </a:solidFill>
              <a:ln>
                <a:noFill/>
              </a:ln>
              <a:extLst>
                <a:ext uri="{91240B29-F687-4f45-9708-019B960494DF}">
                  <a14:hiddenLine xmlns="" xmlns:a14="http://schemas.microsoft.com/office/drawing/2010/main" w="9525" cap="flat" cmpd="sng">
                    <a:solidFill>
                      <a:srgbClr val="000000"/>
                    </a:solidFill>
                    <a:prstDash val="solid"/>
                    <a:round/>
                    <a:headEnd type="none" w="med" len="med"/>
                    <a:tailEnd type="none" w="med" len="med"/>
                  </a14:hiddenLine>
                </a:ext>
              </a:extLst>
            </p:spPr>
            <p:txBody>
              <a:bodyPr wrap="none" anchor="ctr"/>
              <a:lstStyle/>
              <a:p>
                <a:pPr defTabSz="914400" fontAlgn="base">
                  <a:spcBef>
                    <a:spcPct val="0"/>
                  </a:spcBef>
                  <a:spcAft>
                    <a:spcPct val="0"/>
                  </a:spcAft>
                </a:pPr>
                <a:endParaRPr lang="en-US" sz="2400">
                  <a:solidFill>
                    <a:srgbClr val="000000"/>
                  </a:solidFill>
                  <a:latin typeface="Times New Roman" charset="0"/>
                  <a:ea typeface="ＭＳ Ｐゴシック" charset="0"/>
                  <a:cs typeface="ＭＳ Ｐゴシック" charset="0"/>
                </a:endParaRPr>
              </a:p>
            </p:txBody>
          </p:sp>
          <p:sp>
            <p:nvSpPr>
              <p:cNvPr id="10" name="Freeform 10"/>
              <p:cNvSpPr>
                <a:spLocks/>
              </p:cNvSpPr>
              <p:nvPr/>
            </p:nvSpPr>
            <p:spPr bwMode="auto">
              <a:xfrm>
                <a:off x="3306" y="3127"/>
                <a:ext cx="809" cy="397"/>
              </a:xfrm>
              <a:custGeom>
                <a:avLst/>
                <a:gdLst>
                  <a:gd name="T0" fmla="*/ 0 w 808"/>
                  <a:gd name="T1" fmla="*/ 375 h 396"/>
                  <a:gd name="T2" fmla="*/ 105 w 808"/>
                  <a:gd name="T3" fmla="*/ 375 h 396"/>
                  <a:gd name="T4" fmla="*/ 255 w 808"/>
                  <a:gd name="T5" fmla="*/ 315 h 396"/>
                  <a:gd name="T6" fmla="*/ 480 w 808"/>
                  <a:gd name="T7" fmla="*/ 112 h 396"/>
                  <a:gd name="T8" fmla="*/ 307 w 808"/>
                  <a:gd name="T9" fmla="*/ 67 h 396"/>
                  <a:gd name="T10" fmla="*/ 232 w 808"/>
                  <a:gd name="T11" fmla="*/ 22 h 396"/>
                  <a:gd name="T12" fmla="*/ 352 w 808"/>
                  <a:gd name="T13" fmla="*/ 22 h 396"/>
                  <a:gd name="T14" fmla="*/ 533 w 808"/>
                  <a:gd name="T15" fmla="*/ 74 h 396"/>
                  <a:gd name="T16" fmla="*/ 630 w 808"/>
                  <a:gd name="T17" fmla="*/ 0 h 396"/>
                  <a:gd name="T18" fmla="*/ 690 w 808"/>
                  <a:gd name="T19" fmla="*/ 0 h 396"/>
                  <a:gd name="T20" fmla="*/ 585 w 808"/>
                  <a:gd name="T21" fmla="*/ 82 h 396"/>
                  <a:gd name="T22" fmla="*/ 810 w 808"/>
                  <a:gd name="T23" fmla="*/ 134 h 396"/>
                  <a:gd name="T24" fmla="*/ 817 w 808"/>
                  <a:gd name="T25" fmla="*/ 218 h 396"/>
                  <a:gd name="T26" fmla="*/ 525 w 808"/>
                  <a:gd name="T27" fmla="*/ 134 h 396"/>
                  <a:gd name="T28" fmla="*/ 344 w 808"/>
                  <a:gd name="T29" fmla="*/ 300 h 396"/>
                  <a:gd name="T30" fmla="*/ 277 w 808"/>
                  <a:gd name="T31" fmla="*/ 353 h 396"/>
                  <a:gd name="T32" fmla="*/ 157 w 808"/>
                  <a:gd name="T33" fmla="*/ 405 h 396"/>
                  <a:gd name="T34" fmla="*/ 0 w 808"/>
                  <a:gd name="T35" fmla="*/ 375 h 39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808" h="396">
                    <a:moveTo>
                      <a:pt x="0" y="366"/>
                    </a:moveTo>
                    <a:lnTo>
                      <a:pt x="105" y="366"/>
                    </a:lnTo>
                    <a:lnTo>
                      <a:pt x="255" y="306"/>
                    </a:lnTo>
                    <a:lnTo>
                      <a:pt x="471" y="112"/>
                    </a:lnTo>
                    <a:lnTo>
                      <a:pt x="307" y="67"/>
                    </a:lnTo>
                    <a:lnTo>
                      <a:pt x="232" y="22"/>
                    </a:lnTo>
                    <a:lnTo>
                      <a:pt x="352" y="22"/>
                    </a:lnTo>
                    <a:lnTo>
                      <a:pt x="524" y="74"/>
                    </a:lnTo>
                    <a:lnTo>
                      <a:pt x="621" y="0"/>
                    </a:lnTo>
                    <a:lnTo>
                      <a:pt x="681" y="0"/>
                    </a:lnTo>
                    <a:lnTo>
                      <a:pt x="576" y="82"/>
                    </a:lnTo>
                    <a:lnTo>
                      <a:pt x="801" y="134"/>
                    </a:lnTo>
                    <a:lnTo>
                      <a:pt x="808" y="209"/>
                    </a:lnTo>
                    <a:lnTo>
                      <a:pt x="516" y="134"/>
                    </a:lnTo>
                    <a:lnTo>
                      <a:pt x="344" y="291"/>
                    </a:lnTo>
                    <a:lnTo>
                      <a:pt x="277" y="344"/>
                    </a:lnTo>
                    <a:lnTo>
                      <a:pt x="157" y="396"/>
                    </a:lnTo>
                    <a:lnTo>
                      <a:pt x="0" y="366"/>
                    </a:lnTo>
                    <a:close/>
                  </a:path>
                </a:pathLst>
              </a:custGeom>
              <a:solidFill>
                <a:schemeClr val="folHlink"/>
              </a:solidFill>
              <a:ln>
                <a:noFill/>
              </a:ln>
              <a:extLst>
                <a:ext uri="{91240B29-F687-4f45-9708-019B960494DF}">
                  <a14:hiddenLine xmlns="" xmlns:a14="http://schemas.microsoft.com/office/drawing/2010/main" w="9525" cap="flat" cmpd="sng">
                    <a:solidFill>
                      <a:srgbClr val="000000"/>
                    </a:solidFill>
                    <a:prstDash val="solid"/>
                    <a:round/>
                    <a:headEnd type="none" w="med" len="med"/>
                    <a:tailEnd type="none" w="med" len="med"/>
                  </a14:hiddenLine>
                </a:ext>
              </a:extLst>
            </p:spPr>
            <p:txBody>
              <a:bodyPr wrap="none" anchor="ctr"/>
              <a:lstStyle/>
              <a:p>
                <a:pPr defTabSz="914400" fontAlgn="base">
                  <a:spcBef>
                    <a:spcPct val="0"/>
                  </a:spcBef>
                  <a:spcAft>
                    <a:spcPct val="0"/>
                  </a:spcAft>
                </a:pPr>
                <a:endParaRPr lang="en-US" sz="2400">
                  <a:solidFill>
                    <a:srgbClr val="000000"/>
                  </a:solidFill>
                  <a:latin typeface="Times New Roman" charset="0"/>
                  <a:ea typeface="ＭＳ Ｐゴシック" charset="0"/>
                  <a:cs typeface="ＭＳ Ｐゴシック" charset="0"/>
                </a:endParaRPr>
              </a:p>
            </p:txBody>
          </p:sp>
        </p:grpSp>
      </p:grpSp>
      <p:sp>
        <p:nvSpPr>
          <p:cNvPr id="57355" name="Rectangle 11"/>
          <p:cNvSpPr>
            <a:spLocks noGrp="1" noChangeArrowheads="1"/>
          </p:cNvSpPr>
          <p:nvPr>
            <p:ph type="ctrTitle"/>
          </p:nvPr>
        </p:nvSpPr>
        <p:spPr>
          <a:xfrm>
            <a:off x="685800" y="1416050"/>
            <a:ext cx="7772400" cy="1403350"/>
          </a:xfrm>
        </p:spPr>
        <p:txBody>
          <a:bodyPr anchor="b"/>
          <a:lstStyle>
            <a:lvl1pPr algn="ctr">
              <a:defRPr/>
            </a:lvl1pPr>
          </a:lstStyle>
          <a:p>
            <a:r>
              <a:rPr lang="en-US"/>
              <a:t>Click to edit Master title style</a:t>
            </a:r>
          </a:p>
        </p:txBody>
      </p:sp>
      <p:sp>
        <p:nvSpPr>
          <p:cNvPr id="57356" name="Rectangle 12"/>
          <p:cNvSpPr>
            <a:spLocks noGrp="1" noChangeArrowheads="1"/>
          </p:cNvSpPr>
          <p:nvPr>
            <p:ph type="subTitle" idx="1"/>
          </p:nvPr>
        </p:nvSpPr>
        <p:spPr>
          <a:xfrm>
            <a:off x="1371600" y="3886200"/>
            <a:ext cx="6400800" cy="1066800"/>
          </a:xfrm>
        </p:spPr>
        <p:txBody>
          <a:bodyPr>
            <a:spAutoFit/>
          </a:bodyPr>
          <a:lstStyle>
            <a:lvl1pPr marL="0" indent="0" algn="ctr">
              <a:buFontTx/>
              <a:buNone/>
              <a:defRPr/>
            </a:lvl1pPr>
          </a:lstStyle>
          <a:p>
            <a:r>
              <a:rPr lang="en-US"/>
              <a:t>Click to edit Master subtitle style</a:t>
            </a:r>
          </a:p>
        </p:txBody>
      </p:sp>
      <p:sp>
        <p:nvSpPr>
          <p:cNvPr id="13" name="Rectangle 13"/>
          <p:cNvSpPr>
            <a:spLocks noGrp="1" noChangeArrowheads="1"/>
          </p:cNvSpPr>
          <p:nvPr>
            <p:ph type="dt" sz="half" idx="10"/>
          </p:nvPr>
        </p:nvSpPr>
        <p:spPr>
          <a:xfrm>
            <a:off x="685800" y="6324600"/>
            <a:ext cx="1905000" cy="457200"/>
          </a:xfrm>
        </p:spPr>
        <p:txBody>
          <a:bodyPr/>
          <a:lstStyle>
            <a:lvl1pPr>
              <a:defRPr/>
            </a:lvl1pPr>
          </a:lstStyle>
          <a:p>
            <a:pPr>
              <a:defRPr/>
            </a:pPr>
            <a:endParaRPr lang="en-US">
              <a:solidFill>
                <a:srgbClr val="000000"/>
              </a:solidFill>
              <a:latin typeface="Comic Sans MS"/>
            </a:endParaRPr>
          </a:p>
        </p:txBody>
      </p:sp>
      <p:sp>
        <p:nvSpPr>
          <p:cNvPr id="14" name="Rectangle 14"/>
          <p:cNvSpPr>
            <a:spLocks noGrp="1" noChangeArrowheads="1"/>
          </p:cNvSpPr>
          <p:nvPr>
            <p:ph type="ftr" sz="quarter" idx="11"/>
          </p:nvPr>
        </p:nvSpPr>
        <p:spPr>
          <a:xfrm>
            <a:off x="3124200" y="6324600"/>
            <a:ext cx="2895600" cy="457200"/>
          </a:xfrm>
        </p:spPr>
        <p:txBody>
          <a:bodyPr/>
          <a:lstStyle>
            <a:lvl1pPr>
              <a:defRPr/>
            </a:lvl1pPr>
          </a:lstStyle>
          <a:p>
            <a:pPr>
              <a:defRPr/>
            </a:pPr>
            <a:endParaRPr lang="en-US">
              <a:solidFill>
                <a:srgbClr val="000000"/>
              </a:solidFill>
              <a:latin typeface="Comic Sans MS"/>
            </a:endParaRPr>
          </a:p>
        </p:txBody>
      </p:sp>
      <p:sp>
        <p:nvSpPr>
          <p:cNvPr id="15" name="Rectangle 15"/>
          <p:cNvSpPr>
            <a:spLocks noGrp="1" noChangeArrowheads="1"/>
          </p:cNvSpPr>
          <p:nvPr>
            <p:ph type="sldNum" sz="quarter" idx="12"/>
          </p:nvPr>
        </p:nvSpPr>
        <p:spPr>
          <a:xfrm>
            <a:off x="6553200" y="6324600"/>
            <a:ext cx="1905000" cy="457200"/>
          </a:xfrm>
        </p:spPr>
        <p:txBody>
          <a:bodyPr/>
          <a:lstStyle>
            <a:lvl1pPr>
              <a:defRPr/>
            </a:lvl1pPr>
          </a:lstStyle>
          <a:p>
            <a:pPr>
              <a:defRPr/>
            </a:pPr>
            <a:fld id="{03E195A1-0734-D440-9942-5F3F0D48552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69554642"/>
      </p:ext>
    </p:extLst>
  </p:cSld>
  <p:clrMapOvr>
    <a:masterClrMapping/>
  </p:clrMapOvr>
  <p:transition>
    <p:fade thruBlk="1"/>
  </p:transition>
</p:sldLayout>
</file>

<file path=ppt/slideLayouts/slideLayout3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7"/>
          <p:cNvSpPr>
            <a:spLocks noGrp="1" noChangeArrowheads="1"/>
          </p:cNvSpPr>
          <p:nvPr>
            <p:ph type="dt" sz="half" idx="10"/>
          </p:nvPr>
        </p:nvSpPr>
        <p:spPr>
          <a:ln/>
        </p:spPr>
        <p:txBody>
          <a:bodyPr/>
          <a:lstStyle>
            <a:lvl1pPr>
              <a:defRPr/>
            </a:lvl1pPr>
          </a:lstStyle>
          <a:p>
            <a:pPr>
              <a:defRPr/>
            </a:pPr>
            <a:endParaRPr lang="en-US">
              <a:solidFill>
                <a:srgbClr val="000000"/>
              </a:solidFill>
              <a:latin typeface="Comic Sans MS"/>
            </a:endParaRPr>
          </a:p>
        </p:txBody>
      </p:sp>
      <p:sp>
        <p:nvSpPr>
          <p:cNvPr id="5" name="Rectangle 8"/>
          <p:cNvSpPr>
            <a:spLocks noGrp="1" noChangeArrowheads="1"/>
          </p:cNvSpPr>
          <p:nvPr>
            <p:ph type="ftr" sz="quarter" idx="11"/>
          </p:nvPr>
        </p:nvSpPr>
        <p:spPr>
          <a:ln/>
        </p:spPr>
        <p:txBody>
          <a:bodyPr/>
          <a:lstStyle>
            <a:lvl1pPr>
              <a:defRPr/>
            </a:lvl1pPr>
          </a:lstStyle>
          <a:p>
            <a:pPr>
              <a:defRPr/>
            </a:pPr>
            <a:endParaRPr lang="en-US">
              <a:solidFill>
                <a:srgbClr val="000000"/>
              </a:solidFill>
              <a:latin typeface="Comic Sans MS"/>
            </a:endParaRPr>
          </a:p>
        </p:txBody>
      </p:sp>
      <p:sp>
        <p:nvSpPr>
          <p:cNvPr id="6" name="Rectangle 9"/>
          <p:cNvSpPr>
            <a:spLocks noGrp="1" noChangeArrowheads="1"/>
          </p:cNvSpPr>
          <p:nvPr>
            <p:ph type="sldNum" sz="quarter" idx="12"/>
          </p:nvPr>
        </p:nvSpPr>
        <p:spPr>
          <a:ln/>
        </p:spPr>
        <p:txBody>
          <a:bodyPr/>
          <a:lstStyle>
            <a:lvl1pPr>
              <a:defRPr/>
            </a:lvl1pPr>
          </a:lstStyle>
          <a:p>
            <a:pPr>
              <a:defRPr/>
            </a:pPr>
            <a:fld id="{83DBC97D-57BC-7F4F-8DB3-F98C7552CC0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90775852"/>
      </p:ext>
    </p:extLst>
  </p:cSld>
  <p:clrMapOvr>
    <a:masterClrMapping/>
  </p:clrMapOvr>
  <p:transition>
    <p:fade thruBlk="1"/>
  </p:transition>
</p:sldLayout>
</file>

<file path=ppt/slideLayouts/slideLayout3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pPr>
              <a:defRPr/>
            </a:pPr>
            <a:endParaRPr lang="en-US">
              <a:solidFill>
                <a:srgbClr val="000000"/>
              </a:solidFill>
              <a:latin typeface="Comic Sans MS"/>
            </a:endParaRPr>
          </a:p>
        </p:txBody>
      </p:sp>
      <p:sp>
        <p:nvSpPr>
          <p:cNvPr id="5" name="Rectangle 8"/>
          <p:cNvSpPr>
            <a:spLocks noGrp="1" noChangeArrowheads="1"/>
          </p:cNvSpPr>
          <p:nvPr>
            <p:ph type="ftr" sz="quarter" idx="11"/>
          </p:nvPr>
        </p:nvSpPr>
        <p:spPr>
          <a:ln/>
        </p:spPr>
        <p:txBody>
          <a:bodyPr/>
          <a:lstStyle>
            <a:lvl1pPr>
              <a:defRPr/>
            </a:lvl1pPr>
          </a:lstStyle>
          <a:p>
            <a:pPr>
              <a:defRPr/>
            </a:pPr>
            <a:endParaRPr lang="en-US">
              <a:solidFill>
                <a:srgbClr val="000000"/>
              </a:solidFill>
              <a:latin typeface="Comic Sans MS"/>
            </a:endParaRPr>
          </a:p>
        </p:txBody>
      </p:sp>
      <p:sp>
        <p:nvSpPr>
          <p:cNvPr id="6" name="Rectangle 9"/>
          <p:cNvSpPr>
            <a:spLocks noGrp="1" noChangeArrowheads="1"/>
          </p:cNvSpPr>
          <p:nvPr>
            <p:ph type="sldNum" sz="quarter" idx="12"/>
          </p:nvPr>
        </p:nvSpPr>
        <p:spPr>
          <a:ln/>
        </p:spPr>
        <p:txBody>
          <a:bodyPr/>
          <a:lstStyle>
            <a:lvl1pPr>
              <a:defRPr/>
            </a:lvl1pPr>
          </a:lstStyle>
          <a:p>
            <a:pPr>
              <a:defRPr/>
            </a:pPr>
            <a:fld id="{0FF3F72F-0C73-E94C-9150-4BCD3A824A2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18251894"/>
      </p:ext>
    </p:extLst>
  </p:cSld>
  <p:clrMapOvr>
    <a:masterClrMapping/>
  </p:clrMapOvr>
  <p:transition>
    <p:fade thruBlk="1"/>
  </p:transition>
</p:sldLayout>
</file>

<file path=ppt/slideLayouts/slideLayout3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0574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29200" y="20574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7"/>
          <p:cNvSpPr>
            <a:spLocks noGrp="1" noChangeArrowheads="1"/>
          </p:cNvSpPr>
          <p:nvPr>
            <p:ph type="dt" sz="half" idx="10"/>
          </p:nvPr>
        </p:nvSpPr>
        <p:spPr>
          <a:ln/>
        </p:spPr>
        <p:txBody>
          <a:bodyPr/>
          <a:lstStyle>
            <a:lvl1pPr>
              <a:defRPr/>
            </a:lvl1pPr>
          </a:lstStyle>
          <a:p>
            <a:pPr>
              <a:defRPr/>
            </a:pPr>
            <a:endParaRPr lang="en-US">
              <a:solidFill>
                <a:srgbClr val="000000"/>
              </a:solidFill>
              <a:latin typeface="Comic Sans MS"/>
            </a:endParaRPr>
          </a:p>
        </p:txBody>
      </p:sp>
      <p:sp>
        <p:nvSpPr>
          <p:cNvPr id="6" name="Rectangle 8"/>
          <p:cNvSpPr>
            <a:spLocks noGrp="1" noChangeArrowheads="1"/>
          </p:cNvSpPr>
          <p:nvPr>
            <p:ph type="ftr" sz="quarter" idx="11"/>
          </p:nvPr>
        </p:nvSpPr>
        <p:spPr>
          <a:ln/>
        </p:spPr>
        <p:txBody>
          <a:bodyPr/>
          <a:lstStyle>
            <a:lvl1pPr>
              <a:defRPr/>
            </a:lvl1pPr>
          </a:lstStyle>
          <a:p>
            <a:pPr>
              <a:defRPr/>
            </a:pPr>
            <a:endParaRPr lang="en-US">
              <a:solidFill>
                <a:srgbClr val="000000"/>
              </a:solidFill>
              <a:latin typeface="Comic Sans MS"/>
            </a:endParaRPr>
          </a:p>
        </p:txBody>
      </p:sp>
      <p:sp>
        <p:nvSpPr>
          <p:cNvPr id="7" name="Rectangle 9"/>
          <p:cNvSpPr>
            <a:spLocks noGrp="1" noChangeArrowheads="1"/>
          </p:cNvSpPr>
          <p:nvPr>
            <p:ph type="sldNum" sz="quarter" idx="12"/>
          </p:nvPr>
        </p:nvSpPr>
        <p:spPr>
          <a:ln/>
        </p:spPr>
        <p:txBody>
          <a:bodyPr/>
          <a:lstStyle>
            <a:lvl1pPr>
              <a:defRPr/>
            </a:lvl1pPr>
          </a:lstStyle>
          <a:p>
            <a:pPr>
              <a:defRPr/>
            </a:pPr>
            <a:fld id="{C168D6C0-40DA-DC4E-8659-BABBBB0F055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7510568"/>
      </p:ext>
    </p:extLst>
  </p:cSld>
  <p:clrMapOvr>
    <a:masterClrMapping/>
  </p:clrMapOvr>
  <p:transition>
    <p:fade thruBlk="1"/>
  </p:transition>
</p:sldLayout>
</file>

<file path=ppt/slideLayouts/slideLayout3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7"/>
          <p:cNvSpPr>
            <a:spLocks noGrp="1" noChangeArrowheads="1"/>
          </p:cNvSpPr>
          <p:nvPr>
            <p:ph type="dt" sz="half" idx="10"/>
          </p:nvPr>
        </p:nvSpPr>
        <p:spPr>
          <a:ln/>
        </p:spPr>
        <p:txBody>
          <a:bodyPr/>
          <a:lstStyle>
            <a:lvl1pPr>
              <a:defRPr/>
            </a:lvl1pPr>
          </a:lstStyle>
          <a:p>
            <a:pPr>
              <a:defRPr/>
            </a:pPr>
            <a:endParaRPr lang="en-US">
              <a:solidFill>
                <a:srgbClr val="000000"/>
              </a:solidFill>
              <a:latin typeface="Comic Sans MS"/>
            </a:endParaRPr>
          </a:p>
        </p:txBody>
      </p:sp>
      <p:sp>
        <p:nvSpPr>
          <p:cNvPr id="8" name="Rectangle 8"/>
          <p:cNvSpPr>
            <a:spLocks noGrp="1" noChangeArrowheads="1"/>
          </p:cNvSpPr>
          <p:nvPr>
            <p:ph type="ftr" sz="quarter" idx="11"/>
          </p:nvPr>
        </p:nvSpPr>
        <p:spPr>
          <a:ln/>
        </p:spPr>
        <p:txBody>
          <a:bodyPr/>
          <a:lstStyle>
            <a:lvl1pPr>
              <a:defRPr/>
            </a:lvl1pPr>
          </a:lstStyle>
          <a:p>
            <a:pPr>
              <a:defRPr/>
            </a:pPr>
            <a:endParaRPr lang="en-US">
              <a:solidFill>
                <a:srgbClr val="000000"/>
              </a:solidFill>
              <a:latin typeface="Comic Sans MS"/>
            </a:endParaRPr>
          </a:p>
        </p:txBody>
      </p:sp>
      <p:sp>
        <p:nvSpPr>
          <p:cNvPr id="9" name="Rectangle 9"/>
          <p:cNvSpPr>
            <a:spLocks noGrp="1" noChangeArrowheads="1"/>
          </p:cNvSpPr>
          <p:nvPr>
            <p:ph type="sldNum" sz="quarter" idx="12"/>
          </p:nvPr>
        </p:nvSpPr>
        <p:spPr>
          <a:ln/>
        </p:spPr>
        <p:txBody>
          <a:bodyPr/>
          <a:lstStyle>
            <a:lvl1pPr>
              <a:defRPr/>
            </a:lvl1pPr>
          </a:lstStyle>
          <a:p>
            <a:pPr>
              <a:defRPr/>
            </a:pPr>
            <a:fld id="{EFF7BC26-C6A7-0448-8234-B4416CC727D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93664557"/>
      </p:ext>
    </p:extLst>
  </p:cSld>
  <p:clrMapOvr>
    <a:masterClrMapping/>
  </p:clrMapOvr>
  <p:transition>
    <p:fade thruBlk="1"/>
  </p:transition>
</p:sldLayout>
</file>

<file path=ppt/slideLayouts/slideLayout3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7"/>
          <p:cNvSpPr>
            <a:spLocks noGrp="1" noChangeArrowheads="1"/>
          </p:cNvSpPr>
          <p:nvPr>
            <p:ph type="dt" sz="half" idx="10"/>
          </p:nvPr>
        </p:nvSpPr>
        <p:spPr>
          <a:ln/>
        </p:spPr>
        <p:txBody>
          <a:bodyPr/>
          <a:lstStyle>
            <a:lvl1pPr>
              <a:defRPr/>
            </a:lvl1pPr>
          </a:lstStyle>
          <a:p>
            <a:pPr>
              <a:defRPr/>
            </a:pPr>
            <a:endParaRPr lang="en-US">
              <a:solidFill>
                <a:srgbClr val="000000"/>
              </a:solidFill>
              <a:latin typeface="Comic Sans MS"/>
            </a:endParaRPr>
          </a:p>
        </p:txBody>
      </p:sp>
      <p:sp>
        <p:nvSpPr>
          <p:cNvPr id="4" name="Rectangle 8"/>
          <p:cNvSpPr>
            <a:spLocks noGrp="1" noChangeArrowheads="1"/>
          </p:cNvSpPr>
          <p:nvPr>
            <p:ph type="ftr" sz="quarter" idx="11"/>
          </p:nvPr>
        </p:nvSpPr>
        <p:spPr>
          <a:ln/>
        </p:spPr>
        <p:txBody>
          <a:bodyPr/>
          <a:lstStyle>
            <a:lvl1pPr>
              <a:defRPr/>
            </a:lvl1pPr>
          </a:lstStyle>
          <a:p>
            <a:pPr>
              <a:defRPr/>
            </a:pPr>
            <a:endParaRPr lang="en-US">
              <a:solidFill>
                <a:srgbClr val="000000"/>
              </a:solidFill>
              <a:latin typeface="Comic Sans MS"/>
            </a:endParaRPr>
          </a:p>
        </p:txBody>
      </p:sp>
      <p:sp>
        <p:nvSpPr>
          <p:cNvPr id="5" name="Rectangle 9"/>
          <p:cNvSpPr>
            <a:spLocks noGrp="1" noChangeArrowheads="1"/>
          </p:cNvSpPr>
          <p:nvPr>
            <p:ph type="sldNum" sz="quarter" idx="12"/>
          </p:nvPr>
        </p:nvSpPr>
        <p:spPr>
          <a:ln/>
        </p:spPr>
        <p:txBody>
          <a:bodyPr/>
          <a:lstStyle>
            <a:lvl1pPr>
              <a:defRPr/>
            </a:lvl1pPr>
          </a:lstStyle>
          <a:p>
            <a:pPr>
              <a:defRPr/>
            </a:pPr>
            <a:fld id="{7EA33B5F-E911-884E-A230-0DA0298D87C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26524308"/>
      </p:ext>
    </p:extLst>
  </p:cSld>
  <p:clrMapOvr>
    <a:masterClrMapping/>
  </p:clrMapOvr>
  <p:transition>
    <p:fade thruBlk="1"/>
  </p:transition>
</p:sldLayout>
</file>

<file path=ppt/slideLayouts/slideLayout3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pPr>
              <a:defRPr/>
            </a:pPr>
            <a:endParaRPr lang="en-US">
              <a:solidFill>
                <a:srgbClr val="000000"/>
              </a:solidFill>
              <a:latin typeface="Comic Sans MS"/>
            </a:endParaRPr>
          </a:p>
        </p:txBody>
      </p:sp>
      <p:sp>
        <p:nvSpPr>
          <p:cNvPr id="3" name="Rectangle 8"/>
          <p:cNvSpPr>
            <a:spLocks noGrp="1" noChangeArrowheads="1"/>
          </p:cNvSpPr>
          <p:nvPr>
            <p:ph type="ftr" sz="quarter" idx="11"/>
          </p:nvPr>
        </p:nvSpPr>
        <p:spPr>
          <a:ln/>
        </p:spPr>
        <p:txBody>
          <a:bodyPr/>
          <a:lstStyle>
            <a:lvl1pPr>
              <a:defRPr/>
            </a:lvl1pPr>
          </a:lstStyle>
          <a:p>
            <a:pPr>
              <a:defRPr/>
            </a:pPr>
            <a:endParaRPr lang="en-US">
              <a:solidFill>
                <a:srgbClr val="000000"/>
              </a:solidFill>
              <a:latin typeface="Comic Sans MS"/>
            </a:endParaRPr>
          </a:p>
        </p:txBody>
      </p:sp>
      <p:sp>
        <p:nvSpPr>
          <p:cNvPr id="4" name="Rectangle 9"/>
          <p:cNvSpPr>
            <a:spLocks noGrp="1" noChangeArrowheads="1"/>
          </p:cNvSpPr>
          <p:nvPr>
            <p:ph type="sldNum" sz="quarter" idx="12"/>
          </p:nvPr>
        </p:nvSpPr>
        <p:spPr>
          <a:ln/>
        </p:spPr>
        <p:txBody>
          <a:bodyPr/>
          <a:lstStyle>
            <a:lvl1pPr>
              <a:defRPr/>
            </a:lvl1pPr>
          </a:lstStyle>
          <a:p>
            <a:pPr>
              <a:defRPr/>
            </a:pPr>
            <a:fld id="{88089971-46F2-244F-AC35-AC0A45AD77F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38257664"/>
      </p:ext>
    </p:extLst>
  </p:cSld>
  <p:clrMapOvr>
    <a:masterClrMapping/>
  </p:clrMapOvr>
  <p:transition>
    <p:fade thruBlk="1"/>
  </p:transition>
</p:sldLayout>
</file>

<file path=ppt/slideLayouts/slideLayout3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pPr>
              <a:defRPr/>
            </a:pPr>
            <a:endParaRPr lang="en-US">
              <a:solidFill>
                <a:srgbClr val="000000"/>
              </a:solidFill>
              <a:latin typeface="Comic Sans MS"/>
            </a:endParaRPr>
          </a:p>
        </p:txBody>
      </p:sp>
      <p:sp>
        <p:nvSpPr>
          <p:cNvPr id="6" name="Rectangle 8"/>
          <p:cNvSpPr>
            <a:spLocks noGrp="1" noChangeArrowheads="1"/>
          </p:cNvSpPr>
          <p:nvPr>
            <p:ph type="ftr" sz="quarter" idx="11"/>
          </p:nvPr>
        </p:nvSpPr>
        <p:spPr>
          <a:ln/>
        </p:spPr>
        <p:txBody>
          <a:bodyPr/>
          <a:lstStyle>
            <a:lvl1pPr>
              <a:defRPr/>
            </a:lvl1pPr>
          </a:lstStyle>
          <a:p>
            <a:pPr>
              <a:defRPr/>
            </a:pPr>
            <a:endParaRPr lang="en-US">
              <a:solidFill>
                <a:srgbClr val="000000"/>
              </a:solidFill>
              <a:latin typeface="Comic Sans MS"/>
            </a:endParaRPr>
          </a:p>
        </p:txBody>
      </p:sp>
      <p:sp>
        <p:nvSpPr>
          <p:cNvPr id="7" name="Rectangle 9"/>
          <p:cNvSpPr>
            <a:spLocks noGrp="1" noChangeArrowheads="1"/>
          </p:cNvSpPr>
          <p:nvPr>
            <p:ph type="sldNum" sz="quarter" idx="12"/>
          </p:nvPr>
        </p:nvSpPr>
        <p:spPr>
          <a:ln/>
        </p:spPr>
        <p:txBody>
          <a:bodyPr/>
          <a:lstStyle>
            <a:lvl1pPr>
              <a:defRPr/>
            </a:lvl1pPr>
          </a:lstStyle>
          <a:p>
            <a:pPr>
              <a:defRPr/>
            </a:pPr>
            <a:fld id="{A0798B53-5809-F44D-B9B5-64F47F6CA8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96470809"/>
      </p:ext>
    </p:extLst>
  </p:cSld>
  <p:clrMapOvr>
    <a:masterClrMapping/>
  </p:clrMapOvr>
  <p:transition>
    <p:fade thruBlk="1"/>
  </p:transition>
</p:sldLayout>
</file>

<file path=ppt/slideLayouts/slideLayout3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pPr>
              <a:defRPr/>
            </a:pPr>
            <a:endParaRPr lang="en-US">
              <a:solidFill>
                <a:srgbClr val="000000"/>
              </a:solidFill>
              <a:latin typeface="Comic Sans MS"/>
            </a:endParaRPr>
          </a:p>
        </p:txBody>
      </p:sp>
      <p:sp>
        <p:nvSpPr>
          <p:cNvPr id="6" name="Rectangle 8"/>
          <p:cNvSpPr>
            <a:spLocks noGrp="1" noChangeArrowheads="1"/>
          </p:cNvSpPr>
          <p:nvPr>
            <p:ph type="ftr" sz="quarter" idx="11"/>
          </p:nvPr>
        </p:nvSpPr>
        <p:spPr>
          <a:ln/>
        </p:spPr>
        <p:txBody>
          <a:bodyPr/>
          <a:lstStyle>
            <a:lvl1pPr>
              <a:defRPr/>
            </a:lvl1pPr>
          </a:lstStyle>
          <a:p>
            <a:pPr>
              <a:defRPr/>
            </a:pPr>
            <a:endParaRPr lang="en-US">
              <a:solidFill>
                <a:srgbClr val="000000"/>
              </a:solidFill>
              <a:latin typeface="Comic Sans MS"/>
            </a:endParaRPr>
          </a:p>
        </p:txBody>
      </p:sp>
      <p:sp>
        <p:nvSpPr>
          <p:cNvPr id="7" name="Rectangle 9"/>
          <p:cNvSpPr>
            <a:spLocks noGrp="1" noChangeArrowheads="1"/>
          </p:cNvSpPr>
          <p:nvPr>
            <p:ph type="sldNum" sz="quarter" idx="12"/>
          </p:nvPr>
        </p:nvSpPr>
        <p:spPr>
          <a:ln/>
        </p:spPr>
        <p:txBody>
          <a:bodyPr/>
          <a:lstStyle>
            <a:lvl1pPr>
              <a:defRPr/>
            </a:lvl1pPr>
          </a:lstStyle>
          <a:p>
            <a:pPr>
              <a:defRPr/>
            </a:pPr>
            <a:fld id="{38791B59-B86E-5C4C-9192-AE3548AD973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57209001"/>
      </p:ext>
    </p:extLst>
  </p:cSld>
  <p:clrMapOvr>
    <a:masterClrMapping/>
  </p:clrMapOvr>
  <p:transition>
    <p:fade thruBlk="1"/>
  </p:transition>
</p:sldLayout>
</file>

<file path=ppt/slideLayouts/slideLayout4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7"/>
          <p:cNvSpPr>
            <a:spLocks noGrp="1" noChangeArrowheads="1"/>
          </p:cNvSpPr>
          <p:nvPr>
            <p:ph type="dt" sz="half" idx="10"/>
          </p:nvPr>
        </p:nvSpPr>
        <p:spPr>
          <a:ln/>
        </p:spPr>
        <p:txBody>
          <a:bodyPr/>
          <a:lstStyle>
            <a:lvl1pPr>
              <a:defRPr/>
            </a:lvl1pPr>
          </a:lstStyle>
          <a:p>
            <a:pPr>
              <a:defRPr/>
            </a:pPr>
            <a:endParaRPr lang="en-US">
              <a:solidFill>
                <a:srgbClr val="000000"/>
              </a:solidFill>
              <a:latin typeface="Comic Sans MS"/>
            </a:endParaRPr>
          </a:p>
        </p:txBody>
      </p:sp>
      <p:sp>
        <p:nvSpPr>
          <p:cNvPr id="5" name="Rectangle 8"/>
          <p:cNvSpPr>
            <a:spLocks noGrp="1" noChangeArrowheads="1"/>
          </p:cNvSpPr>
          <p:nvPr>
            <p:ph type="ftr" sz="quarter" idx="11"/>
          </p:nvPr>
        </p:nvSpPr>
        <p:spPr>
          <a:ln/>
        </p:spPr>
        <p:txBody>
          <a:bodyPr/>
          <a:lstStyle>
            <a:lvl1pPr>
              <a:defRPr/>
            </a:lvl1pPr>
          </a:lstStyle>
          <a:p>
            <a:pPr>
              <a:defRPr/>
            </a:pPr>
            <a:endParaRPr lang="en-US">
              <a:solidFill>
                <a:srgbClr val="000000"/>
              </a:solidFill>
              <a:latin typeface="Comic Sans MS"/>
            </a:endParaRPr>
          </a:p>
        </p:txBody>
      </p:sp>
      <p:sp>
        <p:nvSpPr>
          <p:cNvPr id="6" name="Rectangle 9"/>
          <p:cNvSpPr>
            <a:spLocks noGrp="1" noChangeArrowheads="1"/>
          </p:cNvSpPr>
          <p:nvPr>
            <p:ph type="sldNum" sz="quarter" idx="12"/>
          </p:nvPr>
        </p:nvSpPr>
        <p:spPr>
          <a:ln/>
        </p:spPr>
        <p:txBody>
          <a:bodyPr/>
          <a:lstStyle>
            <a:lvl1pPr>
              <a:defRPr/>
            </a:lvl1pPr>
          </a:lstStyle>
          <a:p>
            <a:pPr>
              <a:defRPr/>
            </a:pPr>
            <a:fld id="{886D6EDA-B2EC-C143-B92D-342CC68632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76342181"/>
      </p:ext>
    </p:extLst>
  </p:cSld>
  <p:clrMapOvr>
    <a:masterClrMapping/>
  </p:clrMapOvr>
  <p:transition>
    <p:fade thruBlk="1"/>
  </p:transition>
</p:sldLayout>
</file>

<file path=ppt/slideLayouts/slideLayout4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5950" y="547688"/>
            <a:ext cx="2147888" cy="562451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519113" y="547688"/>
            <a:ext cx="6294437" cy="56245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7"/>
          <p:cNvSpPr>
            <a:spLocks noGrp="1" noChangeArrowheads="1"/>
          </p:cNvSpPr>
          <p:nvPr>
            <p:ph type="dt" sz="half" idx="10"/>
          </p:nvPr>
        </p:nvSpPr>
        <p:spPr>
          <a:ln/>
        </p:spPr>
        <p:txBody>
          <a:bodyPr/>
          <a:lstStyle>
            <a:lvl1pPr>
              <a:defRPr/>
            </a:lvl1pPr>
          </a:lstStyle>
          <a:p>
            <a:pPr>
              <a:defRPr/>
            </a:pPr>
            <a:endParaRPr lang="en-US">
              <a:solidFill>
                <a:srgbClr val="000000"/>
              </a:solidFill>
              <a:latin typeface="Comic Sans MS"/>
            </a:endParaRPr>
          </a:p>
        </p:txBody>
      </p:sp>
      <p:sp>
        <p:nvSpPr>
          <p:cNvPr id="5" name="Rectangle 8"/>
          <p:cNvSpPr>
            <a:spLocks noGrp="1" noChangeArrowheads="1"/>
          </p:cNvSpPr>
          <p:nvPr>
            <p:ph type="ftr" sz="quarter" idx="11"/>
          </p:nvPr>
        </p:nvSpPr>
        <p:spPr>
          <a:ln/>
        </p:spPr>
        <p:txBody>
          <a:bodyPr/>
          <a:lstStyle>
            <a:lvl1pPr>
              <a:defRPr/>
            </a:lvl1pPr>
          </a:lstStyle>
          <a:p>
            <a:pPr>
              <a:defRPr/>
            </a:pPr>
            <a:endParaRPr lang="en-US">
              <a:solidFill>
                <a:srgbClr val="000000"/>
              </a:solidFill>
              <a:latin typeface="Comic Sans MS"/>
            </a:endParaRPr>
          </a:p>
        </p:txBody>
      </p:sp>
      <p:sp>
        <p:nvSpPr>
          <p:cNvPr id="6" name="Rectangle 9"/>
          <p:cNvSpPr>
            <a:spLocks noGrp="1" noChangeArrowheads="1"/>
          </p:cNvSpPr>
          <p:nvPr>
            <p:ph type="sldNum" sz="quarter" idx="12"/>
          </p:nvPr>
        </p:nvSpPr>
        <p:spPr>
          <a:ln/>
        </p:spPr>
        <p:txBody>
          <a:bodyPr/>
          <a:lstStyle>
            <a:lvl1pPr>
              <a:defRPr/>
            </a:lvl1pPr>
          </a:lstStyle>
          <a:p>
            <a:pPr>
              <a:defRPr/>
            </a:pPr>
            <a:fld id="{D51B2980-890D-0846-A91C-6B49BD60ED7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30879410"/>
      </p:ext>
    </p:extLst>
  </p:cSld>
  <p:clrMapOvr>
    <a:masterClrMapping/>
  </p:clrMapOvr>
  <p:transition>
    <p:fade thruBlk="1"/>
  </p:transition>
</p:sldLayout>
</file>

<file path=ppt/slideLayouts/slideLayout40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5"/>
          <p:cNvSpPr>
            <a:spLocks noGrp="1" noChangeArrowheads="1"/>
          </p:cNvSpPr>
          <p:nvPr>
            <p:ph type="sldNum" idx="10"/>
          </p:nvPr>
        </p:nvSpPr>
        <p:spPr/>
        <p:txBody>
          <a:bodyPr/>
          <a:lstStyle>
            <a:lvl1pPr>
              <a:defRPr b="1" i="0">
                <a:effectLst>
                  <a:outerShdw blurRad="38100" dist="38100" dir="2700000" algn="tl">
                    <a:srgbClr val="DDDDDD"/>
                  </a:outerShdw>
                </a:effectLst>
                <a:latin typeface="Arial" panose="020B0604020202020204" pitchFamily="34" charset="0"/>
              </a:defRPr>
            </a:lvl1pPr>
          </a:lstStyle>
          <a:p>
            <a:pPr>
              <a:defRPr/>
            </a:pPr>
            <a:fld id="{DDF04EF2-DA00-4EDA-BAD3-8884E487DAF0}" type="slidenum">
              <a:rPr lang="en-GB" smtClean="0"/>
              <a:pPr>
                <a:defRPr/>
              </a:pPr>
              <a:t>‹#›</a:t>
            </a:fld>
            <a:endParaRPr lang="en-GB" dirty="0"/>
          </a:p>
        </p:txBody>
      </p:sp>
    </p:spTree>
    <p:extLst>
      <p:ext uri="{BB962C8B-B14F-4D97-AF65-F5344CB8AC3E}">
        <p14:creationId xmlns:p14="http://schemas.microsoft.com/office/powerpoint/2010/main" val="3765266771"/>
      </p:ext>
    </p:extLst>
  </p:cSld>
  <p:clrMapOvr>
    <a:masterClrMapping/>
  </p:clrMapOvr>
</p:sldLayout>
</file>

<file path=ppt/slideLayouts/slideLayout40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2"/>
          <p:cNvSpPr>
            <a:spLocks/>
          </p:cNvSpPr>
          <p:nvPr/>
        </p:nvSpPr>
        <p:spPr bwMode="auto">
          <a:xfrm>
            <a:off x="3024222" y="46038"/>
            <a:ext cx="3144837" cy="1046162"/>
          </a:xfrm>
          <a:custGeom>
            <a:avLst/>
            <a:gdLst>
              <a:gd name="T0" fmla="*/ 2147483647 w 1981"/>
              <a:gd name="T1" fmla="*/ 2147483647 h 659"/>
              <a:gd name="T2" fmla="*/ 2147483647 w 1981"/>
              <a:gd name="T3" fmla="*/ 2147483647 h 659"/>
              <a:gd name="T4" fmla="*/ 2147483647 w 1981"/>
              <a:gd name="T5" fmla="*/ 2147483647 h 659"/>
              <a:gd name="T6" fmla="*/ 2147483647 w 1981"/>
              <a:gd name="T7" fmla="*/ 2147483647 h 659"/>
              <a:gd name="T8" fmla="*/ 2147483647 w 1981"/>
              <a:gd name="T9" fmla="*/ 2147483647 h 659"/>
              <a:gd name="T10" fmla="*/ 2147483647 w 1981"/>
              <a:gd name="T11" fmla="*/ 2147483647 h 659"/>
              <a:gd name="T12" fmla="*/ 2147483647 w 1981"/>
              <a:gd name="T13" fmla="*/ 2147483647 h 659"/>
              <a:gd name="T14" fmla="*/ 2147483647 w 1981"/>
              <a:gd name="T15" fmla="*/ 2147483647 h 659"/>
              <a:gd name="T16" fmla="*/ 2147483647 w 1981"/>
              <a:gd name="T17" fmla="*/ 2147483647 h 659"/>
              <a:gd name="T18" fmla="*/ 2147483647 w 1981"/>
              <a:gd name="T19" fmla="*/ 0 h 659"/>
              <a:gd name="T20" fmla="*/ 2147483647 w 1981"/>
              <a:gd name="T21" fmla="*/ 2147483647 h 659"/>
              <a:gd name="T22" fmla="*/ 2147483647 w 1981"/>
              <a:gd name="T23" fmla="*/ 2147483647 h 659"/>
              <a:gd name="T24" fmla="*/ 2147483647 w 1981"/>
              <a:gd name="T25" fmla="*/ 2147483647 h 659"/>
              <a:gd name="T26" fmla="*/ 2147483647 w 1981"/>
              <a:gd name="T27" fmla="*/ 2147483647 h 659"/>
              <a:gd name="T28" fmla="*/ 2147483647 w 1981"/>
              <a:gd name="T29" fmla="*/ 2147483647 h 659"/>
              <a:gd name="T30" fmla="*/ 2147483647 w 1981"/>
              <a:gd name="T31" fmla="*/ 2147483647 h 659"/>
              <a:gd name="T32" fmla="*/ 2147483647 w 1981"/>
              <a:gd name="T33" fmla="*/ 2147483647 h 659"/>
              <a:gd name="T34" fmla="*/ 2147483647 w 1981"/>
              <a:gd name="T35" fmla="*/ 2147483647 h 659"/>
              <a:gd name="T36" fmla="*/ 2147483647 w 1981"/>
              <a:gd name="T37" fmla="*/ 2147483647 h 659"/>
              <a:gd name="T38" fmla="*/ 2147483647 w 1981"/>
              <a:gd name="T39" fmla="*/ 2147483647 h 659"/>
              <a:gd name="T40" fmla="*/ 2147483647 w 1981"/>
              <a:gd name="T41" fmla="*/ 2147483647 h 659"/>
              <a:gd name="T42" fmla="*/ 2147483647 w 1981"/>
              <a:gd name="T43" fmla="*/ 2147483647 h 659"/>
              <a:gd name="T44" fmla="*/ 2147483647 w 1981"/>
              <a:gd name="T45" fmla="*/ 2147483647 h 659"/>
              <a:gd name="T46" fmla="*/ 2147483647 w 1981"/>
              <a:gd name="T47" fmla="*/ 2147483647 h 659"/>
              <a:gd name="T48" fmla="*/ 2147483647 w 1981"/>
              <a:gd name="T49" fmla="*/ 2147483647 h 659"/>
              <a:gd name="T50" fmla="*/ 2147483647 w 1981"/>
              <a:gd name="T51" fmla="*/ 2147483647 h 659"/>
              <a:gd name="T52" fmla="*/ 2147483647 w 1981"/>
              <a:gd name="T53" fmla="*/ 2147483647 h 659"/>
              <a:gd name="T54" fmla="*/ 2147483647 w 1981"/>
              <a:gd name="T55" fmla="*/ 2147483647 h 659"/>
              <a:gd name="T56" fmla="*/ 0 w 1981"/>
              <a:gd name="T57" fmla="*/ 2147483647 h 659"/>
              <a:gd name="T58" fmla="*/ 0 w 1981"/>
              <a:gd name="T59" fmla="*/ 2147483647 h 659"/>
              <a:gd name="T60" fmla="*/ 0 w 1981"/>
              <a:gd name="T61" fmla="*/ 2147483647 h 659"/>
              <a:gd name="T62" fmla="*/ 2147483647 w 1981"/>
              <a:gd name="T63" fmla="*/ 2147483647 h 659"/>
              <a:gd name="T64" fmla="*/ 2147483647 w 1981"/>
              <a:gd name="T65" fmla="*/ 2147483647 h 659"/>
              <a:gd name="T66" fmla="*/ 2147483647 w 1981"/>
              <a:gd name="T67" fmla="*/ 2147483647 h 65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1981" h="659">
                <a:moveTo>
                  <a:pt x="26" y="107"/>
                </a:moveTo>
                <a:lnTo>
                  <a:pt x="42" y="100"/>
                </a:lnTo>
                <a:lnTo>
                  <a:pt x="717" y="100"/>
                </a:lnTo>
                <a:lnTo>
                  <a:pt x="767" y="64"/>
                </a:lnTo>
                <a:lnTo>
                  <a:pt x="801" y="44"/>
                </a:lnTo>
                <a:lnTo>
                  <a:pt x="835" y="28"/>
                </a:lnTo>
                <a:lnTo>
                  <a:pt x="877" y="18"/>
                </a:lnTo>
                <a:lnTo>
                  <a:pt x="917" y="9"/>
                </a:lnTo>
                <a:lnTo>
                  <a:pt x="960" y="4"/>
                </a:lnTo>
                <a:lnTo>
                  <a:pt x="1014" y="0"/>
                </a:lnTo>
                <a:lnTo>
                  <a:pt x="1076" y="9"/>
                </a:lnTo>
                <a:lnTo>
                  <a:pt x="1133" y="24"/>
                </a:lnTo>
                <a:lnTo>
                  <a:pt x="1174" y="44"/>
                </a:lnTo>
                <a:lnTo>
                  <a:pt x="1219" y="64"/>
                </a:lnTo>
                <a:lnTo>
                  <a:pt x="1247" y="82"/>
                </a:lnTo>
                <a:lnTo>
                  <a:pt x="1273" y="103"/>
                </a:lnTo>
                <a:lnTo>
                  <a:pt x="1919" y="100"/>
                </a:lnTo>
                <a:lnTo>
                  <a:pt x="1941" y="105"/>
                </a:lnTo>
                <a:lnTo>
                  <a:pt x="1956" y="116"/>
                </a:lnTo>
                <a:lnTo>
                  <a:pt x="1970" y="146"/>
                </a:lnTo>
                <a:lnTo>
                  <a:pt x="1978" y="180"/>
                </a:lnTo>
                <a:lnTo>
                  <a:pt x="1980" y="220"/>
                </a:lnTo>
                <a:lnTo>
                  <a:pt x="1980" y="559"/>
                </a:lnTo>
                <a:lnTo>
                  <a:pt x="1284" y="560"/>
                </a:lnTo>
                <a:lnTo>
                  <a:pt x="1112" y="656"/>
                </a:lnTo>
                <a:lnTo>
                  <a:pt x="829" y="658"/>
                </a:lnTo>
                <a:lnTo>
                  <a:pt x="694" y="554"/>
                </a:lnTo>
                <a:lnTo>
                  <a:pt x="74" y="559"/>
                </a:lnTo>
                <a:lnTo>
                  <a:pt x="0" y="559"/>
                </a:lnTo>
                <a:lnTo>
                  <a:pt x="0" y="243"/>
                </a:lnTo>
                <a:lnTo>
                  <a:pt x="0" y="196"/>
                </a:lnTo>
                <a:lnTo>
                  <a:pt x="8" y="151"/>
                </a:lnTo>
                <a:lnTo>
                  <a:pt x="15" y="128"/>
                </a:lnTo>
                <a:lnTo>
                  <a:pt x="26" y="107"/>
                </a:lnTo>
              </a:path>
            </a:pathLst>
          </a:custGeom>
          <a:gradFill rotWithShape="0">
            <a:gsLst>
              <a:gs pos="0">
                <a:srgbClr val="00CCFF"/>
              </a:gs>
              <a:gs pos="50000">
                <a:srgbClr val="FFFFFF"/>
              </a:gs>
              <a:gs pos="100000">
                <a:srgbClr val="00CCFF"/>
              </a:gs>
            </a:gsLst>
            <a:lin ang="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lIns="91280" tIns="45640" rIns="91280" bIns="45640"/>
          <a:lstStyle/>
          <a:p>
            <a:pPr eaLnBrk="0" hangingPunct="0"/>
            <a:endParaRPr lang="en-US" b="1" i="0">
              <a:solidFill>
                <a:srgbClr val="FFFFCC"/>
              </a:solidFill>
              <a:latin typeface="Arial" panose="020B0604020202020204" pitchFamily="34" charset="0"/>
            </a:endParaRPr>
          </a:p>
        </p:txBody>
      </p:sp>
      <p:sp>
        <p:nvSpPr>
          <p:cNvPr id="5" name="Oval 3"/>
          <p:cNvSpPr>
            <a:spLocks noChangeArrowheads="1"/>
          </p:cNvSpPr>
          <p:nvPr/>
        </p:nvSpPr>
        <p:spPr bwMode="auto">
          <a:xfrm>
            <a:off x="4003709" y="57150"/>
            <a:ext cx="1217613" cy="1079500"/>
          </a:xfrm>
          <a:prstGeom prst="ellipse">
            <a:avLst/>
          </a:prstGeom>
          <a:gradFill rotWithShape="0">
            <a:gsLst>
              <a:gs pos="0">
                <a:srgbClr val="00CCFF"/>
              </a:gs>
              <a:gs pos="100000">
                <a:srgbClr val="FFFFFF"/>
              </a:gs>
            </a:gsLst>
            <a:path path="shape">
              <a:fillToRect l="50000" t="50000" r="50000" b="50000"/>
            </a:path>
          </a:gradFill>
          <a:ln>
            <a:noFill/>
          </a:ln>
          <a:extLst>
            <a:ext uri="{91240B29-F687-4f45-9708-019B960494DF}">
              <a14:hiddenLine xmlns="" xmlns:a14="http://schemas.microsoft.com/office/drawing/2010/main" w="9525">
                <a:solidFill>
                  <a:srgbClr val="000000"/>
                </a:solidFill>
                <a:round/>
                <a:headEnd/>
                <a:tailEnd/>
              </a14:hiddenLine>
            </a:ext>
          </a:extLst>
        </p:spPr>
        <p:txBody>
          <a:bodyPr lIns="91280" tIns="45640" rIns="91280" bIns="45640"/>
          <a:lstStyle/>
          <a:p>
            <a:pPr algn="ctr"/>
            <a:endParaRPr kumimoji="1" lang="en-US" b="1" i="0">
              <a:solidFill>
                <a:srgbClr val="FFFFCC"/>
              </a:solidFill>
              <a:latin typeface="Arial" panose="020B0604020202020204" pitchFamily="34" charset="0"/>
            </a:endParaRPr>
          </a:p>
        </p:txBody>
      </p:sp>
      <p:sp>
        <p:nvSpPr>
          <p:cNvPr id="6" name="Freeform 4"/>
          <p:cNvSpPr>
            <a:spLocks/>
          </p:cNvSpPr>
          <p:nvPr/>
        </p:nvSpPr>
        <p:spPr bwMode="auto">
          <a:xfrm>
            <a:off x="3022634" y="684213"/>
            <a:ext cx="3146425" cy="485775"/>
          </a:xfrm>
          <a:custGeom>
            <a:avLst/>
            <a:gdLst>
              <a:gd name="T0" fmla="*/ 2147483647 w 1982"/>
              <a:gd name="T1" fmla="*/ 2147483647 h 306"/>
              <a:gd name="T2" fmla="*/ 2147483647 w 1982"/>
              <a:gd name="T3" fmla="*/ 2147483647 h 306"/>
              <a:gd name="T4" fmla="*/ 2147483647 w 1982"/>
              <a:gd name="T5" fmla="*/ 2147483647 h 306"/>
              <a:gd name="T6" fmla="*/ 2147483647 w 1982"/>
              <a:gd name="T7" fmla="*/ 2147483647 h 306"/>
              <a:gd name="T8" fmla="*/ 2147483647 w 1982"/>
              <a:gd name="T9" fmla="*/ 2147483647 h 306"/>
              <a:gd name="T10" fmla="*/ 2147483647 w 1982"/>
              <a:gd name="T11" fmla="*/ 2147483647 h 306"/>
              <a:gd name="T12" fmla="*/ 2147483647 w 1982"/>
              <a:gd name="T13" fmla="*/ 2147483647 h 306"/>
              <a:gd name="T14" fmla="*/ 2147483647 w 1982"/>
              <a:gd name="T15" fmla="*/ 2147483647 h 306"/>
              <a:gd name="T16" fmla="*/ 2147483647 w 1982"/>
              <a:gd name="T17" fmla="*/ 2147483647 h 306"/>
              <a:gd name="T18" fmla="*/ 2147483647 w 1982"/>
              <a:gd name="T19" fmla="*/ 2147483647 h 306"/>
              <a:gd name="T20" fmla="*/ 2147483647 w 1982"/>
              <a:gd name="T21" fmla="*/ 2147483647 h 306"/>
              <a:gd name="T22" fmla="*/ 2147483647 w 1982"/>
              <a:gd name="T23" fmla="*/ 2147483647 h 306"/>
              <a:gd name="T24" fmla="*/ 2147483647 w 1982"/>
              <a:gd name="T25" fmla="*/ 2147483647 h 306"/>
              <a:gd name="T26" fmla="*/ 2147483647 w 1982"/>
              <a:gd name="T27" fmla="*/ 2147483647 h 306"/>
              <a:gd name="T28" fmla="*/ 2147483647 w 1982"/>
              <a:gd name="T29" fmla="*/ 2147483647 h 306"/>
              <a:gd name="T30" fmla="*/ 2147483647 w 1982"/>
              <a:gd name="T31" fmla="*/ 2147483647 h 306"/>
              <a:gd name="T32" fmla="*/ 2147483647 w 1982"/>
              <a:gd name="T33" fmla="*/ 2147483647 h 306"/>
              <a:gd name="T34" fmla="*/ 2147483647 w 1982"/>
              <a:gd name="T35" fmla="*/ 2147483647 h 306"/>
              <a:gd name="T36" fmla="*/ 2147483647 w 1982"/>
              <a:gd name="T37" fmla="*/ 2147483647 h 306"/>
              <a:gd name="T38" fmla="*/ 2147483647 w 1982"/>
              <a:gd name="T39" fmla="*/ 2147483647 h 306"/>
              <a:gd name="T40" fmla="*/ 2147483647 w 1982"/>
              <a:gd name="T41" fmla="*/ 2147483647 h 306"/>
              <a:gd name="T42" fmla="*/ 2147483647 w 1982"/>
              <a:gd name="T43" fmla="*/ 2147483647 h 306"/>
              <a:gd name="T44" fmla="*/ 2147483647 w 1982"/>
              <a:gd name="T45" fmla="*/ 2147483647 h 306"/>
              <a:gd name="T46" fmla="*/ 2147483647 w 1982"/>
              <a:gd name="T47" fmla="*/ 2147483647 h 306"/>
              <a:gd name="T48" fmla="*/ 2147483647 w 1982"/>
              <a:gd name="T49" fmla="*/ 2147483647 h 306"/>
              <a:gd name="T50" fmla="*/ 2147483647 w 1982"/>
              <a:gd name="T51" fmla="*/ 2147483647 h 306"/>
              <a:gd name="T52" fmla="*/ 2147483647 w 1982"/>
              <a:gd name="T53" fmla="*/ 2147483647 h 306"/>
              <a:gd name="T54" fmla="*/ 2147483647 w 1982"/>
              <a:gd name="T55" fmla="*/ 2147483647 h 306"/>
              <a:gd name="T56" fmla="*/ 2147483647 w 1982"/>
              <a:gd name="T57" fmla="*/ 0 h 306"/>
              <a:gd name="T58" fmla="*/ 2147483647 w 1982"/>
              <a:gd name="T59" fmla="*/ 2147483647 h 306"/>
              <a:gd name="T60" fmla="*/ 2147483647 w 1982"/>
              <a:gd name="T61" fmla="*/ 2147483647 h 306"/>
              <a:gd name="T62" fmla="*/ 2147483647 w 1982"/>
              <a:gd name="T63" fmla="*/ 2147483647 h 306"/>
              <a:gd name="T64" fmla="*/ 2147483647 w 1982"/>
              <a:gd name="T65" fmla="*/ 2147483647 h 306"/>
              <a:gd name="T66" fmla="*/ 2147483647 w 1982"/>
              <a:gd name="T67" fmla="*/ 2147483647 h 306"/>
              <a:gd name="T68" fmla="*/ 2147483647 w 1982"/>
              <a:gd name="T69" fmla="*/ 2147483647 h 306"/>
              <a:gd name="T70" fmla="*/ 0 w 1982"/>
              <a:gd name="T71" fmla="*/ 2147483647 h 306"/>
              <a:gd name="T72" fmla="*/ 2147483647 w 1982"/>
              <a:gd name="T73" fmla="*/ 2147483647 h 306"/>
              <a:gd name="T74" fmla="*/ 2147483647 w 1982"/>
              <a:gd name="T75" fmla="*/ 2147483647 h 30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982" h="306">
                <a:moveTo>
                  <a:pt x="68" y="61"/>
                </a:moveTo>
                <a:lnTo>
                  <a:pt x="96" y="68"/>
                </a:lnTo>
                <a:lnTo>
                  <a:pt x="126" y="61"/>
                </a:lnTo>
                <a:lnTo>
                  <a:pt x="156" y="68"/>
                </a:lnTo>
                <a:lnTo>
                  <a:pt x="178" y="86"/>
                </a:lnTo>
                <a:lnTo>
                  <a:pt x="203" y="101"/>
                </a:lnTo>
                <a:lnTo>
                  <a:pt x="244" y="88"/>
                </a:lnTo>
                <a:lnTo>
                  <a:pt x="279" y="82"/>
                </a:lnTo>
                <a:lnTo>
                  <a:pt x="330" y="82"/>
                </a:lnTo>
                <a:lnTo>
                  <a:pt x="366" y="71"/>
                </a:lnTo>
                <a:lnTo>
                  <a:pt x="398" y="81"/>
                </a:lnTo>
                <a:lnTo>
                  <a:pt x="427" y="92"/>
                </a:lnTo>
                <a:lnTo>
                  <a:pt x="452" y="95"/>
                </a:lnTo>
                <a:lnTo>
                  <a:pt x="493" y="82"/>
                </a:lnTo>
                <a:lnTo>
                  <a:pt x="536" y="82"/>
                </a:lnTo>
                <a:lnTo>
                  <a:pt x="599" y="87"/>
                </a:lnTo>
                <a:lnTo>
                  <a:pt x="625" y="105"/>
                </a:lnTo>
                <a:lnTo>
                  <a:pt x="667" y="101"/>
                </a:lnTo>
                <a:lnTo>
                  <a:pt x="725" y="95"/>
                </a:lnTo>
                <a:lnTo>
                  <a:pt x="766" y="128"/>
                </a:lnTo>
                <a:lnTo>
                  <a:pt x="790" y="135"/>
                </a:lnTo>
                <a:lnTo>
                  <a:pt x="814" y="158"/>
                </a:lnTo>
                <a:lnTo>
                  <a:pt x="826" y="194"/>
                </a:lnTo>
                <a:lnTo>
                  <a:pt x="850" y="208"/>
                </a:lnTo>
                <a:lnTo>
                  <a:pt x="880" y="208"/>
                </a:lnTo>
                <a:lnTo>
                  <a:pt x="917" y="206"/>
                </a:lnTo>
                <a:lnTo>
                  <a:pt x="953" y="208"/>
                </a:lnTo>
                <a:lnTo>
                  <a:pt x="979" y="222"/>
                </a:lnTo>
                <a:lnTo>
                  <a:pt x="999" y="211"/>
                </a:lnTo>
                <a:lnTo>
                  <a:pt x="1033" y="210"/>
                </a:lnTo>
                <a:lnTo>
                  <a:pt x="1065" y="189"/>
                </a:lnTo>
                <a:lnTo>
                  <a:pt x="1091" y="194"/>
                </a:lnTo>
                <a:lnTo>
                  <a:pt x="1136" y="187"/>
                </a:lnTo>
                <a:lnTo>
                  <a:pt x="1156" y="162"/>
                </a:lnTo>
                <a:lnTo>
                  <a:pt x="1208" y="141"/>
                </a:lnTo>
                <a:lnTo>
                  <a:pt x="1220" y="109"/>
                </a:lnTo>
                <a:lnTo>
                  <a:pt x="1246" y="93"/>
                </a:lnTo>
                <a:lnTo>
                  <a:pt x="1291" y="83"/>
                </a:lnTo>
                <a:lnTo>
                  <a:pt x="1315" y="95"/>
                </a:lnTo>
                <a:lnTo>
                  <a:pt x="1339" y="90"/>
                </a:lnTo>
                <a:lnTo>
                  <a:pt x="1368" y="101"/>
                </a:lnTo>
                <a:lnTo>
                  <a:pt x="1398" y="91"/>
                </a:lnTo>
                <a:lnTo>
                  <a:pt x="1455" y="101"/>
                </a:lnTo>
                <a:lnTo>
                  <a:pt x="1480" y="111"/>
                </a:lnTo>
                <a:lnTo>
                  <a:pt x="1508" y="84"/>
                </a:lnTo>
                <a:lnTo>
                  <a:pt x="1527" y="82"/>
                </a:lnTo>
                <a:lnTo>
                  <a:pt x="1549" y="92"/>
                </a:lnTo>
                <a:lnTo>
                  <a:pt x="1569" y="88"/>
                </a:lnTo>
                <a:lnTo>
                  <a:pt x="1596" y="61"/>
                </a:lnTo>
                <a:lnTo>
                  <a:pt x="1642" y="53"/>
                </a:lnTo>
                <a:lnTo>
                  <a:pt x="1664" y="57"/>
                </a:lnTo>
                <a:lnTo>
                  <a:pt x="1687" y="57"/>
                </a:lnTo>
                <a:lnTo>
                  <a:pt x="1720" y="23"/>
                </a:lnTo>
                <a:lnTo>
                  <a:pt x="1739" y="11"/>
                </a:lnTo>
                <a:lnTo>
                  <a:pt x="1764" y="16"/>
                </a:lnTo>
                <a:lnTo>
                  <a:pt x="1792" y="51"/>
                </a:lnTo>
                <a:lnTo>
                  <a:pt x="1820" y="29"/>
                </a:lnTo>
                <a:lnTo>
                  <a:pt x="1847" y="0"/>
                </a:lnTo>
                <a:lnTo>
                  <a:pt x="1870" y="1"/>
                </a:lnTo>
                <a:lnTo>
                  <a:pt x="1896" y="61"/>
                </a:lnTo>
                <a:lnTo>
                  <a:pt x="1917" y="51"/>
                </a:lnTo>
                <a:lnTo>
                  <a:pt x="1946" y="26"/>
                </a:lnTo>
                <a:lnTo>
                  <a:pt x="1969" y="25"/>
                </a:lnTo>
                <a:lnTo>
                  <a:pt x="1981" y="46"/>
                </a:lnTo>
                <a:lnTo>
                  <a:pt x="1981" y="196"/>
                </a:lnTo>
                <a:lnTo>
                  <a:pt x="1304" y="230"/>
                </a:lnTo>
                <a:lnTo>
                  <a:pt x="1098" y="293"/>
                </a:lnTo>
                <a:lnTo>
                  <a:pt x="893" y="305"/>
                </a:lnTo>
                <a:lnTo>
                  <a:pt x="792" y="250"/>
                </a:lnTo>
                <a:lnTo>
                  <a:pt x="699" y="157"/>
                </a:lnTo>
                <a:lnTo>
                  <a:pt x="0" y="141"/>
                </a:lnTo>
                <a:lnTo>
                  <a:pt x="0" y="31"/>
                </a:lnTo>
                <a:lnTo>
                  <a:pt x="12" y="47"/>
                </a:lnTo>
                <a:lnTo>
                  <a:pt x="29" y="53"/>
                </a:lnTo>
                <a:lnTo>
                  <a:pt x="51" y="55"/>
                </a:lnTo>
                <a:lnTo>
                  <a:pt x="68" y="61"/>
                </a:lnTo>
              </a:path>
            </a:pathLst>
          </a:custGeom>
          <a:solidFill>
            <a:srgbClr val="003300"/>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lIns="91280" tIns="45640" rIns="91280" bIns="45640"/>
          <a:lstStyle/>
          <a:p>
            <a:pPr eaLnBrk="0" hangingPunct="0"/>
            <a:endParaRPr lang="en-US" b="1" i="0">
              <a:solidFill>
                <a:srgbClr val="FFFFCC"/>
              </a:solidFill>
              <a:latin typeface="Arial" panose="020B0604020202020204" pitchFamily="34" charset="0"/>
            </a:endParaRPr>
          </a:p>
        </p:txBody>
      </p:sp>
      <p:sp>
        <p:nvSpPr>
          <p:cNvPr id="7" name="Freeform 5"/>
          <p:cNvSpPr>
            <a:spLocks/>
          </p:cNvSpPr>
          <p:nvPr/>
        </p:nvSpPr>
        <p:spPr bwMode="auto">
          <a:xfrm>
            <a:off x="3022634" y="771525"/>
            <a:ext cx="3146425" cy="490538"/>
          </a:xfrm>
          <a:custGeom>
            <a:avLst/>
            <a:gdLst>
              <a:gd name="T0" fmla="*/ 2147483647 w 1982"/>
              <a:gd name="T1" fmla="*/ 2147483647 h 309"/>
              <a:gd name="T2" fmla="*/ 2147483647 w 1982"/>
              <a:gd name="T3" fmla="*/ 2147483647 h 309"/>
              <a:gd name="T4" fmla="*/ 2147483647 w 1982"/>
              <a:gd name="T5" fmla="*/ 2147483647 h 309"/>
              <a:gd name="T6" fmla="*/ 2147483647 w 1982"/>
              <a:gd name="T7" fmla="*/ 2147483647 h 309"/>
              <a:gd name="T8" fmla="*/ 2147483647 w 1982"/>
              <a:gd name="T9" fmla="*/ 2147483647 h 309"/>
              <a:gd name="T10" fmla="*/ 2147483647 w 1982"/>
              <a:gd name="T11" fmla="*/ 2147483647 h 309"/>
              <a:gd name="T12" fmla="*/ 2147483647 w 1982"/>
              <a:gd name="T13" fmla="*/ 2147483647 h 309"/>
              <a:gd name="T14" fmla="*/ 2147483647 w 1982"/>
              <a:gd name="T15" fmla="*/ 2147483647 h 309"/>
              <a:gd name="T16" fmla="*/ 2147483647 w 1982"/>
              <a:gd name="T17" fmla="*/ 2147483647 h 309"/>
              <a:gd name="T18" fmla="*/ 2147483647 w 1982"/>
              <a:gd name="T19" fmla="*/ 2147483647 h 309"/>
              <a:gd name="T20" fmla="*/ 2147483647 w 1982"/>
              <a:gd name="T21" fmla="*/ 2147483647 h 309"/>
              <a:gd name="T22" fmla="*/ 2147483647 w 1982"/>
              <a:gd name="T23" fmla="*/ 0 h 309"/>
              <a:gd name="T24" fmla="*/ 2147483647 w 1982"/>
              <a:gd name="T25" fmla="*/ 2147483647 h 309"/>
              <a:gd name="T26" fmla="*/ 2147483647 w 1982"/>
              <a:gd name="T27" fmla="*/ 2147483647 h 309"/>
              <a:gd name="T28" fmla="*/ 2147483647 w 1982"/>
              <a:gd name="T29" fmla="*/ 2147483647 h 309"/>
              <a:gd name="T30" fmla="*/ 2147483647 w 1982"/>
              <a:gd name="T31" fmla="*/ 2147483647 h 309"/>
              <a:gd name="T32" fmla="*/ 2147483647 w 1982"/>
              <a:gd name="T33" fmla="*/ 2147483647 h 309"/>
              <a:gd name="T34" fmla="*/ 2147483647 w 1982"/>
              <a:gd name="T35" fmla="*/ 2147483647 h 309"/>
              <a:gd name="T36" fmla="*/ 2147483647 w 1982"/>
              <a:gd name="T37" fmla="*/ 2147483647 h 309"/>
              <a:gd name="T38" fmla="*/ 2147483647 w 1982"/>
              <a:gd name="T39" fmla="*/ 2147483647 h 309"/>
              <a:gd name="T40" fmla="*/ 2147483647 w 1982"/>
              <a:gd name="T41" fmla="*/ 2147483647 h 309"/>
              <a:gd name="T42" fmla="*/ 2147483647 w 1982"/>
              <a:gd name="T43" fmla="*/ 2147483647 h 309"/>
              <a:gd name="T44" fmla="*/ 2147483647 w 1982"/>
              <a:gd name="T45" fmla="*/ 2147483647 h 309"/>
              <a:gd name="T46" fmla="*/ 2147483647 w 1982"/>
              <a:gd name="T47" fmla="*/ 2147483647 h 309"/>
              <a:gd name="T48" fmla="*/ 2147483647 w 1982"/>
              <a:gd name="T49" fmla="*/ 2147483647 h 309"/>
              <a:gd name="T50" fmla="*/ 2147483647 w 1982"/>
              <a:gd name="T51" fmla="*/ 2147483647 h 309"/>
              <a:gd name="T52" fmla="*/ 2147483647 w 1982"/>
              <a:gd name="T53" fmla="*/ 2147483647 h 309"/>
              <a:gd name="T54" fmla="*/ 2147483647 w 1982"/>
              <a:gd name="T55" fmla="*/ 2147483647 h 309"/>
              <a:gd name="T56" fmla="*/ 2147483647 w 1982"/>
              <a:gd name="T57" fmla="*/ 2147483647 h 309"/>
              <a:gd name="T58" fmla="*/ 2147483647 w 1982"/>
              <a:gd name="T59" fmla="*/ 2147483647 h 309"/>
              <a:gd name="T60" fmla="*/ 2147483647 w 1982"/>
              <a:gd name="T61" fmla="*/ 2147483647 h 309"/>
              <a:gd name="T62" fmla="*/ 2147483647 w 1982"/>
              <a:gd name="T63" fmla="*/ 2147483647 h 309"/>
              <a:gd name="T64" fmla="*/ 2147483647 w 1982"/>
              <a:gd name="T65" fmla="*/ 2147483647 h 309"/>
              <a:gd name="T66" fmla="*/ 2147483647 w 1982"/>
              <a:gd name="T67" fmla="*/ 2147483647 h 309"/>
              <a:gd name="T68" fmla="*/ 2147483647 w 1982"/>
              <a:gd name="T69" fmla="*/ 2147483647 h 309"/>
              <a:gd name="T70" fmla="*/ 2147483647 w 1982"/>
              <a:gd name="T71" fmla="*/ 2147483647 h 309"/>
              <a:gd name="T72" fmla="*/ 2147483647 w 1982"/>
              <a:gd name="T73" fmla="*/ 2147483647 h 309"/>
              <a:gd name="T74" fmla="*/ 2147483647 w 1982"/>
              <a:gd name="T75" fmla="*/ 2147483647 h 309"/>
              <a:gd name="T76" fmla="*/ 2147483647 w 1982"/>
              <a:gd name="T77" fmla="*/ 2147483647 h 309"/>
              <a:gd name="T78" fmla="*/ 2147483647 w 1982"/>
              <a:gd name="T79" fmla="*/ 2147483647 h 309"/>
              <a:gd name="T80" fmla="*/ 2147483647 w 1982"/>
              <a:gd name="T81" fmla="*/ 2147483647 h 309"/>
              <a:gd name="T82" fmla="*/ 2147483647 w 1982"/>
              <a:gd name="T83" fmla="*/ 2147483647 h 309"/>
              <a:gd name="T84" fmla="*/ 2147483647 w 1982"/>
              <a:gd name="T85" fmla="*/ 2147483647 h 309"/>
              <a:gd name="T86" fmla="*/ 2147483647 w 1982"/>
              <a:gd name="T87" fmla="*/ 2147483647 h 309"/>
              <a:gd name="T88" fmla="*/ 2147483647 w 1982"/>
              <a:gd name="T89" fmla="*/ 2147483647 h 309"/>
              <a:gd name="T90" fmla="*/ 2147483647 w 1982"/>
              <a:gd name="T91" fmla="*/ 2147483647 h 309"/>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1982" h="309">
                <a:moveTo>
                  <a:pt x="26" y="196"/>
                </a:moveTo>
                <a:lnTo>
                  <a:pt x="42" y="200"/>
                </a:lnTo>
                <a:lnTo>
                  <a:pt x="61" y="201"/>
                </a:lnTo>
                <a:lnTo>
                  <a:pt x="714" y="201"/>
                </a:lnTo>
                <a:lnTo>
                  <a:pt x="727" y="217"/>
                </a:lnTo>
                <a:lnTo>
                  <a:pt x="772" y="249"/>
                </a:lnTo>
                <a:lnTo>
                  <a:pt x="811" y="267"/>
                </a:lnTo>
                <a:lnTo>
                  <a:pt x="844" y="281"/>
                </a:lnTo>
                <a:lnTo>
                  <a:pt x="887" y="296"/>
                </a:lnTo>
                <a:lnTo>
                  <a:pt x="932" y="301"/>
                </a:lnTo>
                <a:lnTo>
                  <a:pt x="1001" y="308"/>
                </a:lnTo>
                <a:lnTo>
                  <a:pt x="1065" y="301"/>
                </a:lnTo>
                <a:lnTo>
                  <a:pt x="1147" y="285"/>
                </a:lnTo>
                <a:lnTo>
                  <a:pt x="1221" y="253"/>
                </a:lnTo>
                <a:lnTo>
                  <a:pt x="1264" y="221"/>
                </a:lnTo>
                <a:lnTo>
                  <a:pt x="1287" y="200"/>
                </a:lnTo>
                <a:lnTo>
                  <a:pt x="1920" y="201"/>
                </a:lnTo>
                <a:lnTo>
                  <a:pt x="1942" y="199"/>
                </a:lnTo>
                <a:lnTo>
                  <a:pt x="1957" y="195"/>
                </a:lnTo>
                <a:lnTo>
                  <a:pt x="1971" y="184"/>
                </a:lnTo>
                <a:lnTo>
                  <a:pt x="1979" y="170"/>
                </a:lnTo>
                <a:lnTo>
                  <a:pt x="1981" y="155"/>
                </a:lnTo>
                <a:lnTo>
                  <a:pt x="1981" y="23"/>
                </a:lnTo>
                <a:lnTo>
                  <a:pt x="1964" y="0"/>
                </a:lnTo>
                <a:lnTo>
                  <a:pt x="1955" y="7"/>
                </a:lnTo>
                <a:lnTo>
                  <a:pt x="1946" y="29"/>
                </a:lnTo>
                <a:lnTo>
                  <a:pt x="1940" y="55"/>
                </a:lnTo>
                <a:lnTo>
                  <a:pt x="1931" y="53"/>
                </a:lnTo>
                <a:lnTo>
                  <a:pt x="1920" y="51"/>
                </a:lnTo>
                <a:lnTo>
                  <a:pt x="1897" y="38"/>
                </a:lnTo>
                <a:lnTo>
                  <a:pt x="1881" y="27"/>
                </a:lnTo>
                <a:lnTo>
                  <a:pt x="1856" y="23"/>
                </a:lnTo>
                <a:lnTo>
                  <a:pt x="1830" y="35"/>
                </a:lnTo>
                <a:lnTo>
                  <a:pt x="1805" y="53"/>
                </a:lnTo>
                <a:lnTo>
                  <a:pt x="1787" y="40"/>
                </a:lnTo>
                <a:lnTo>
                  <a:pt x="1771" y="38"/>
                </a:lnTo>
                <a:lnTo>
                  <a:pt x="1749" y="27"/>
                </a:lnTo>
                <a:lnTo>
                  <a:pt x="1727" y="31"/>
                </a:lnTo>
                <a:lnTo>
                  <a:pt x="1711" y="44"/>
                </a:lnTo>
                <a:lnTo>
                  <a:pt x="1705" y="61"/>
                </a:lnTo>
                <a:lnTo>
                  <a:pt x="1686" y="53"/>
                </a:lnTo>
                <a:lnTo>
                  <a:pt x="1660" y="53"/>
                </a:lnTo>
                <a:lnTo>
                  <a:pt x="1627" y="46"/>
                </a:lnTo>
                <a:lnTo>
                  <a:pt x="1597" y="61"/>
                </a:lnTo>
                <a:lnTo>
                  <a:pt x="1571" y="39"/>
                </a:lnTo>
                <a:lnTo>
                  <a:pt x="1538" y="53"/>
                </a:lnTo>
                <a:lnTo>
                  <a:pt x="1505" y="89"/>
                </a:lnTo>
                <a:lnTo>
                  <a:pt x="1479" y="76"/>
                </a:lnTo>
                <a:lnTo>
                  <a:pt x="1455" y="62"/>
                </a:lnTo>
                <a:lnTo>
                  <a:pt x="1429" y="55"/>
                </a:lnTo>
                <a:lnTo>
                  <a:pt x="1396" y="61"/>
                </a:lnTo>
                <a:lnTo>
                  <a:pt x="1344" y="72"/>
                </a:lnTo>
                <a:lnTo>
                  <a:pt x="1297" y="60"/>
                </a:lnTo>
                <a:lnTo>
                  <a:pt x="1281" y="69"/>
                </a:lnTo>
                <a:lnTo>
                  <a:pt x="1259" y="91"/>
                </a:lnTo>
                <a:lnTo>
                  <a:pt x="1242" y="130"/>
                </a:lnTo>
                <a:lnTo>
                  <a:pt x="1222" y="150"/>
                </a:lnTo>
                <a:lnTo>
                  <a:pt x="1214" y="178"/>
                </a:lnTo>
                <a:lnTo>
                  <a:pt x="1192" y="190"/>
                </a:lnTo>
                <a:lnTo>
                  <a:pt x="1156" y="196"/>
                </a:lnTo>
                <a:lnTo>
                  <a:pt x="1115" y="199"/>
                </a:lnTo>
                <a:lnTo>
                  <a:pt x="1106" y="213"/>
                </a:lnTo>
                <a:lnTo>
                  <a:pt x="1053" y="209"/>
                </a:lnTo>
                <a:lnTo>
                  <a:pt x="1005" y="221"/>
                </a:lnTo>
                <a:lnTo>
                  <a:pt x="960" y="218"/>
                </a:lnTo>
                <a:lnTo>
                  <a:pt x="883" y="233"/>
                </a:lnTo>
                <a:lnTo>
                  <a:pt x="840" y="196"/>
                </a:lnTo>
                <a:lnTo>
                  <a:pt x="792" y="186"/>
                </a:lnTo>
                <a:lnTo>
                  <a:pt x="742" y="121"/>
                </a:lnTo>
                <a:lnTo>
                  <a:pt x="721" y="91"/>
                </a:lnTo>
                <a:lnTo>
                  <a:pt x="696" y="84"/>
                </a:lnTo>
                <a:lnTo>
                  <a:pt x="634" y="76"/>
                </a:lnTo>
                <a:lnTo>
                  <a:pt x="582" y="68"/>
                </a:lnTo>
                <a:lnTo>
                  <a:pt x="526" y="53"/>
                </a:lnTo>
                <a:lnTo>
                  <a:pt x="475" y="68"/>
                </a:lnTo>
                <a:lnTo>
                  <a:pt x="415" y="38"/>
                </a:lnTo>
                <a:lnTo>
                  <a:pt x="370" y="39"/>
                </a:lnTo>
                <a:lnTo>
                  <a:pt x="339" y="57"/>
                </a:lnTo>
                <a:lnTo>
                  <a:pt x="320" y="42"/>
                </a:lnTo>
                <a:lnTo>
                  <a:pt x="295" y="51"/>
                </a:lnTo>
                <a:lnTo>
                  <a:pt x="263" y="53"/>
                </a:lnTo>
                <a:lnTo>
                  <a:pt x="231" y="59"/>
                </a:lnTo>
                <a:lnTo>
                  <a:pt x="193" y="72"/>
                </a:lnTo>
                <a:lnTo>
                  <a:pt x="162" y="57"/>
                </a:lnTo>
                <a:lnTo>
                  <a:pt x="131" y="64"/>
                </a:lnTo>
                <a:lnTo>
                  <a:pt x="90" y="70"/>
                </a:lnTo>
                <a:lnTo>
                  <a:pt x="65" y="64"/>
                </a:lnTo>
                <a:lnTo>
                  <a:pt x="18" y="61"/>
                </a:lnTo>
                <a:lnTo>
                  <a:pt x="0" y="76"/>
                </a:lnTo>
                <a:lnTo>
                  <a:pt x="2" y="120"/>
                </a:lnTo>
                <a:lnTo>
                  <a:pt x="5" y="157"/>
                </a:lnTo>
                <a:lnTo>
                  <a:pt x="14" y="190"/>
                </a:lnTo>
                <a:lnTo>
                  <a:pt x="26" y="196"/>
                </a:lnTo>
              </a:path>
            </a:pathLst>
          </a:custGeom>
          <a:gradFill rotWithShape="0">
            <a:gsLst>
              <a:gs pos="0">
                <a:srgbClr val="CC6600"/>
              </a:gs>
              <a:gs pos="100000">
                <a:srgbClr val="000000"/>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lIns="91280" tIns="45640" rIns="91280" bIns="45640"/>
          <a:lstStyle/>
          <a:p>
            <a:pPr eaLnBrk="0" hangingPunct="0"/>
            <a:endParaRPr lang="en-US" b="1" i="0">
              <a:solidFill>
                <a:srgbClr val="FFFFCC"/>
              </a:solidFill>
              <a:latin typeface="Arial" panose="020B0604020202020204" pitchFamily="34" charset="0"/>
            </a:endParaRPr>
          </a:p>
        </p:txBody>
      </p:sp>
      <p:sp>
        <p:nvSpPr>
          <p:cNvPr id="8" name="Freeform 6"/>
          <p:cNvSpPr>
            <a:spLocks/>
          </p:cNvSpPr>
          <p:nvPr/>
        </p:nvSpPr>
        <p:spPr bwMode="auto">
          <a:xfrm>
            <a:off x="3044825" y="850901"/>
            <a:ext cx="3086100" cy="365125"/>
          </a:xfrm>
          <a:custGeom>
            <a:avLst/>
            <a:gdLst>
              <a:gd name="T0" fmla="*/ 2147483647 w 1944"/>
              <a:gd name="T1" fmla="*/ 2147483647 h 230"/>
              <a:gd name="T2" fmla="*/ 2147483647 w 1944"/>
              <a:gd name="T3" fmla="*/ 2147483647 h 230"/>
              <a:gd name="T4" fmla="*/ 2147483647 w 1944"/>
              <a:gd name="T5" fmla="*/ 2147483647 h 230"/>
              <a:gd name="T6" fmla="*/ 2147483647 w 1944"/>
              <a:gd name="T7" fmla="*/ 2147483647 h 230"/>
              <a:gd name="T8" fmla="*/ 2147483647 w 1944"/>
              <a:gd name="T9" fmla="*/ 2147483647 h 230"/>
              <a:gd name="T10" fmla="*/ 0 w 1944"/>
              <a:gd name="T11" fmla="*/ 2147483647 h 230"/>
              <a:gd name="T12" fmla="*/ 2147483647 w 1944"/>
              <a:gd name="T13" fmla="*/ 2147483647 h 230"/>
              <a:gd name="T14" fmla="*/ 2147483647 w 1944"/>
              <a:gd name="T15" fmla="*/ 2147483647 h 230"/>
              <a:gd name="T16" fmla="*/ 2147483647 w 1944"/>
              <a:gd name="T17" fmla="*/ 2147483647 h 230"/>
              <a:gd name="T18" fmla="*/ 2147483647 w 1944"/>
              <a:gd name="T19" fmla="*/ 2147483647 h 230"/>
              <a:gd name="T20" fmla="*/ 2147483647 w 1944"/>
              <a:gd name="T21" fmla="*/ 2147483647 h 230"/>
              <a:gd name="T22" fmla="*/ 2147483647 w 1944"/>
              <a:gd name="T23" fmla="*/ 2147483647 h 230"/>
              <a:gd name="T24" fmla="*/ 2147483647 w 1944"/>
              <a:gd name="T25" fmla="*/ 2147483647 h 230"/>
              <a:gd name="T26" fmla="*/ 2147483647 w 1944"/>
              <a:gd name="T27" fmla="*/ 2147483647 h 230"/>
              <a:gd name="T28" fmla="*/ 2147483647 w 1944"/>
              <a:gd name="T29" fmla="*/ 2147483647 h 230"/>
              <a:gd name="T30" fmla="*/ 2147483647 w 1944"/>
              <a:gd name="T31" fmla="*/ 2147483647 h 230"/>
              <a:gd name="T32" fmla="*/ 2147483647 w 1944"/>
              <a:gd name="T33" fmla="*/ 2147483647 h 230"/>
              <a:gd name="T34" fmla="*/ 2147483647 w 1944"/>
              <a:gd name="T35" fmla="*/ 2147483647 h 230"/>
              <a:gd name="T36" fmla="*/ 2147483647 w 1944"/>
              <a:gd name="T37" fmla="*/ 2147483647 h 230"/>
              <a:gd name="T38" fmla="*/ 2147483647 w 1944"/>
              <a:gd name="T39" fmla="*/ 2147483647 h 230"/>
              <a:gd name="T40" fmla="*/ 2147483647 w 1944"/>
              <a:gd name="T41" fmla="*/ 2147483647 h 230"/>
              <a:gd name="T42" fmla="*/ 2147483647 w 1944"/>
              <a:gd name="T43" fmla="*/ 2147483647 h 230"/>
              <a:gd name="T44" fmla="*/ 2147483647 w 1944"/>
              <a:gd name="T45" fmla="*/ 2147483647 h 230"/>
              <a:gd name="T46" fmla="*/ 2147483647 w 1944"/>
              <a:gd name="T47" fmla="*/ 2147483647 h 230"/>
              <a:gd name="T48" fmla="*/ 2147483647 w 1944"/>
              <a:gd name="T49" fmla="*/ 2147483647 h 230"/>
              <a:gd name="T50" fmla="*/ 2147483647 w 1944"/>
              <a:gd name="T51" fmla="*/ 2147483647 h 230"/>
              <a:gd name="T52" fmla="*/ 2147483647 w 1944"/>
              <a:gd name="T53" fmla="*/ 2147483647 h 230"/>
              <a:gd name="T54" fmla="*/ 2147483647 w 1944"/>
              <a:gd name="T55" fmla="*/ 2147483647 h 230"/>
              <a:gd name="T56" fmla="*/ 2147483647 w 1944"/>
              <a:gd name="T57" fmla="*/ 2147483647 h 230"/>
              <a:gd name="T58" fmla="*/ 2147483647 w 1944"/>
              <a:gd name="T59" fmla="*/ 2147483647 h 230"/>
              <a:gd name="T60" fmla="*/ 2147483647 w 1944"/>
              <a:gd name="T61" fmla="*/ 2147483647 h 230"/>
              <a:gd name="T62" fmla="*/ 2147483647 w 1944"/>
              <a:gd name="T63" fmla="*/ 2147483647 h 230"/>
              <a:gd name="T64" fmla="*/ 2147483647 w 1944"/>
              <a:gd name="T65" fmla="*/ 2147483647 h 230"/>
              <a:gd name="T66" fmla="*/ 2147483647 w 1944"/>
              <a:gd name="T67" fmla="*/ 2147483647 h 230"/>
              <a:gd name="T68" fmla="*/ 2147483647 w 1944"/>
              <a:gd name="T69" fmla="*/ 2147483647 h 230"/>
              <a:gd name="T70" fmla="*/ 2147483647 w 1944"/>
              <a:gd name="T71" fmla="*/ 2147483647 h 230"/>
              <a:gd name="T72" fmla="*/ 2147483647 w 1944"/>
              <a:gd name="T73" fmla="*/ 2147483647 h 230"/>
              <a:gd name="T74" fmla="*/ 2147483647 w 1944"/>
              <a:gd name="T75" fmla="*/ 2147483647 h 230"/>
              <a:gd name="T76" fmla="*/ 2147483647 w 1944"/>
              <a:gd name="T77" fmla="*/ 2147483647 h 230"/>
              <a:gd name="T78" fmla="*/ 2147483647 w 1944"/>
              <a:gd name="T79" fmla="*/ 2147483647 h 230"/>
              <a:gd name="T80" fmla="*/ 2147483647 w 1944"/>
              <a:gd name="T81" fmla="*/ 2147483647 h 230"/>
              <a:gd name="T82" fmla="*/ 2147483647 w 1944"/>
              <a:gd name="T83" fmla="*/ 2147483647 h 23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944" h="230">
                <a:moveTo>
                  <a:pt x="537" y="77"/>
                </a:moveTo>
                <a:lnTo>
                  <a:pt x="477" y="72"/>
                </a:lnTo>
                <a:lnTo>
                  <a:pt x="416" y="81"/>
                </a:lnTo>
                <a:lnTo>
                  <a:pt x="348" y="81"/>
                </a:lnTo>
                <a:lnTo>
                  <a:pt x="255" y="77"/>
                </a:lnTo>
                <a:lnTo>
                  <a:pt x="154" y="81"/>
                </a:lnTo>
                <a:lnTo>
                  <a:pt x="103" y="83"/>
                </a:lnTo>
                <a:lnTo>
                  <a:pt x="64" y="79"/>
                </a:lnTo>
                <a:lnTo>
                  <a:pt x="25" y="83"/>
                </a:lnTo>
                <a:lnTo>
                  <a:pt x="12" y="58"/>
                </a:lnTo>
                <a:lnTo>
                  <a:pt x="2" y="38"/>
                </a:lnTo>
                <a:lnTo>
                  <a:pt x="0" y="74"/>
                </a:lnTo>
                <a:lnTo>
                  <a:pt x="12" y="107"/>
                </a:lnTo>
                <a:lnTo>
                  <a:pt x="73" y="103"/>
                </a:lnTo>
                <a:lnTo>
                  <a:pt x="128" y="99"/>
                </a:lnTo>
                <a:lnTo>
                  <a:pt x="163" y="101"/>
                </a:lnTo>
                <a:lnTo>
                  <a:pt x="193" y="103"/>
                </a:lnTo>
                <a:lnTo>
                  <a:pt x="212" y="105"/>
                </a:lnTo>
                <a:lnTo>
                  <a:pt x="270" y="103"/>
                </a:lnTo>
                <a:lnTo>
                  <a:pt x="324" y="109"/>
                </a:lnTo>
                <a:lnTo>
                  <a:pt x="451" y="103"/>
                </a:lnTo>
                <a:lnTo>
                  <a:pt x="541" y="101"/>
                </a:lnTo>
                <a:lnTo>
                  <a:pt x="616" y="103"/>
                </a:lnTo>
                <a:lnTo>
                  <a:pt x="698" y="103"/>
                </a:lnTo>
                <a:lnTo>
                  <a:pt x="737" y="147"/>
                </a:lnTo>
                <a:lnTo>
                  <a:pt x="769" y="168"/>
                </a:lnTo>
                <a:lnTo>
                  <a:pt x="836" y="210"/>
                </a:lnTo>
                <a:lnTo>
                  <a:pt x="885" y="218"/>
                </a:lnTo>
                <a:lnTo>
                  <a:pt x="945" y="229"/>
                </a:lnTo>
                <a:lnTo>
                  <a:pt x="1018" y="229"/>
                </a:lnTo>
                <a:lnTo>
                  <a:pt x="1085" y="220"/>
                </a:lnTo>
                <a:lnTo>
                  <a:pt x="1154" y="194"/>
                </a:lnTo>
                <a:lnTo>
                  <a:pt x="1205" y="170"/>
                </a:lnTo>
                <a:lnTo>
                  <a:pt x="1246" y="131"/>
                </a:lnTo>
                <a:lnTo>
                  <a:pt x="1278" y="115"/>
                </a:lnTo>
                <a:lnTo>
                  <a:pt x="1311" y="107"/>
                </a:lnTo>
                <a:lnTo>
                  <a:pt x="1390" y="119"/>
                </a:lnTo>
                <a:lnTo>
                  <a:pt x="1485" y="109"/>
                </a:lnTo>
                <a:lnTo>
                  <a:pt x="1577" y="111"/>
                </a:lnTo>
                <a:lnTo>
                  <a:pt x="1618" y="107"/>
                </a:lnTo>
                <a:lnTo>
                  <a:pt x="1697" y="113"/>
                </a:lnTo>
                <a:lnTo>
                  <a:pt x="1773" y="107"/>
                </a:lnTo>
                <a:lnTo>
                  <a:pt x="1839" y="115"/>
                </a:lnTo>
                <a:lnTo>
                  <a:pt x="1919" y="111"/>
                </a:lnTo>
                <a:lnTo>
                  <a:pt x="1938" y="91"/>
                </a:lnTo>
                <a:lnTo>
                  <a:pt x="1943" y="54"/>
                </a:lnTo>
                <a:lnTo>
                  <a:pt x="1940" y="0"/>
                </a:lnTo>
                <a:lnTo>
                  <a:pt x="1919" y="60"/>
                </a:lnTo>
                <a:lnTo>
                  <a:pt x="1908" y="89"/>
                </a:lnTo>
                <a:lnTo>
                  <a:pt x="1857" y="95"/>
                </a:lnTo>
                <a:lnTo>
                  <a:pt x="1762" y="93"/>
                </a:lnTo>
                <a:lnTo>
                  <a:pt x="1687" y="91"/>
                </a:lnTo>
                <a:lnTo>
                  <a:pt x="1558" y="87"/>
                </a:lnTo>
                <a:lnTo>
                  <a:pt x="1491" y="93"/>
                </a:lnTo>
                <a:lnTo>
                  <a:pt x="1403" y="91"/>
                </a:lnTo>
                <a:lnTo>
                  <a:pt x="1349" y="99"/>
                </a:lnTo>
                <a:lnTo>
                  <a:pt x="1313" y="89"/>
                </a:lnTo>
                <a:lnTo>
                  <a:pt x="1291" y="85"/>
                </a:lnTo>
                <a:lnTo>
                  <a:pt x="1274" y="74"/>
                </a:lnTo>
                <a:lnTo>
                  <a:pt x="1283" y="52"/>
                </a:lnTo>
                <a:lnTo>
                  <a:pt x="1283" y="28"/>
                </a:lnTo>
                <a:lnTo>
                  <a:pt x="1265" y="36"/>
                </a:lnTo>
                <a:lnTo>
                  <a:pt x="1246" y="79"/>
                </a:lnTo>
                <a:lnTo>
                  <a:pt x="1205" y="115"/>
                </a:lnTo>
                <a:lnTo>
                  <a:pt x="1182" y="139"/>
                </a:lnTo>
                <a:lnTo>
                  <a:pt x="1139" y="162"/>
                </a:lnTo>
                <a:lnTo>
                  <a:pt x="1111" y="158"/>
                </a:lnTo>
                <a:lnTo>
                  <a:pt x="1063" y="180"/>
                </a:lnTo>
                <a:lnTo>
                  <a:pt x="1020" y="190"/>
                </a:lnTo>
                <a:lnTo>
                  <a:pt x="980" y="198"/>
                </a:lnTo>
                <a:lnTo>
                  <a:pt x="928" y="174"/>
                </a:lnTo>
                <a:lnTo>
                  <a:pt x="883" y="176"/>
                </a:lnTo>
                <a:lnTo>
                  <a:pt x="866" y="147"/>
                </a:lnTo>
                <a:lnTo>
                  <a:pt x="825" y="149"/>
                </a:lnTo>
                <a:lnTo>
                  <a:pt x="803" y="158"/>
                </a:lnTo>
                <a:lnTo>
                  <a:pt x="771" y="137"/>
                </a:lnTo>
                <a:lnTo>
                  <a:pt x="743" y="123"/>
                </a:lnTo>
                <a:lnTo>
                  <a:pt x="730" y="99"/>
                </a:lnTo>
                <a:lnTo>
                  <a:pt x="707" y="46"/>
                </a:lnTo>
                <a:lnTo>
                  <a:pt x="685" y="38"/>
                </a:lnTo>
                <a:lnTo>
                  <a:pt x="674" y="70"/>
                </a:lnTo>
                <a:lnTo>
                  <a:pt x="655" y="68"/>
                </a:lnTo>
                <a:lnTo>
                  <a:pt x="591" y="89"/>
                </a:lnTo>
                <a:lnTo>
                  <a:pt x="537" y="77"/>
                </a:lnTo>
              </a:path>
            </a:pathLst>
          </a:custGeom>
          <a:solidFill>
            <a:schemeClr val="bg1"/>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lIns="91280" tIns="45640" rIns="91280" bIns="45640"/>
          <a:lstStyle/>
          <a:p>
            <a:pPr eaLnBrk="0" hangingPunct="0"/>
            <a:endParaRPr lang="en-US" b="1" i="0">
              <a:solidFill>
                <a:srgbClr val="FFFFCC"/>
              </a:solidFill>
              <a:latin typeface="Arial" panose="020B0604020202020204" pitchFamily="34" charset="0"/>
            </a:endParaRPr>
          </a:p>
        </p:txBody>
      </p:sp>
      <p:sp>
        <p:nvSpPr>
          <p:cNvPr id="9" name="Freeform 7"/>
          <p:cNvSpPr>
            <a:spLocks/>
          </p:cNvSpPr>
          <p:nvPr/>
        </p:nvSpPr>
        <p:spPr bwMode="auto">
          <a:xfrm>
            <a:off x="5057809" y="358775"/>
            <a:ext cx="193675" cy="649288"/>
          </a:xfrm>
          <a:custGeom>
            <a:avLst/>
            <a:gdLst>
              <a:gd name="T0" fmla="*/ 2147483647 w 122"/>
              <a:gd name="T1" fmla="*/ 2147483647 h 409"/>
              <a:gd name="T2" fmla="*/ 2147483647 w 122"/>
              <a:gd name="T3" fmla="*/ 2147483647 h 409"/>
              <a:gd name="T4" fmla="*/ 2147483647 w 122"/>
              <a:gd name="T5" fmla="*/ 2147483647 h 409"/>
              <a:gd name="T6" fmla="*/ 2147483647 w 122"/>
              <a:gd name="T7" fmla="*/ 2147483647 h 409"/>
              <a:gd name="T8" fmla="*/ 2147483647 w 122"/>
              <a:gd name="T9" fmla="*/ 2147483647 h 409"/>
              <a:gd name="T10" fmla="*/ 2147483647 w 122"/>
              <a:gd name="T11" fmla="*/ 2147483647 h 409"/>
              <a:gd name="T12" fmla="*/ 2147483647 w 122"/>
              <a:gd name="T13" fmla="*/ 2147483647 h 409"/>
              <a:gd name="T14" fmla="*/ 2147483647 w 122"/>
              <a:gd name="T15" fmla="*/ 2147483647 h 409"/>
              <a:gd name="T16" fmla="*/ 2147483647 w 122"/>
              <a:gd name="T17" fmla="*/ 2147483647 h 409"/>
              <a:gd name="T18" fmla="*/ 2147483647 w 122"/>
              <a:gd name="T19" fmla="*/ 2147483647 h 409"/>
              <a:gd name="T20" fmla="*/ 2147483647 w 122"/>
              <a:gd name="T21" fmla="*/ 2147483647 h 409"/>
              <a:gd name="T22" fmla="*/ 2147483647 w 122"/>
              <a:gd name="T23" fmla="*/ 2147483647 h 409"/>
              <a:gd name="T24" fmla="*/ 2147483647 w 122"/>
              <a:gd name="T25" fmla="*/ 2147483647 h 409"/>
              <a:gd name="T26" fmla="*/ 0 w 122"/>
              <a:gd name="T27" fmla="*/ 2147483647 h 409"/>
              <a:gd name="T28" fmla="*/ 2147483647 w 122"/>
              <a:gd name="T29" fmla="*/ 2147483647 h 409"/>
              <a:gd name="T30" fmla="*/ 2147483647 w 122"/>
              <a:gd name="T31" fmla="*/ 2147483647 h 409"/>
              <a:gd name="T32" fmla="*/ 2147483647 w 122"/>
              <a:gd name="T33" fmla="*/ 2147483647 h 409"/>
              <a:gd name="T34" fmla="*/ 2147483647 w 122"/>
              <a:gd name="T35" fmla="*/ 2147483647 h 409"/>
              <a:gd name="T36" fmla="*/ 2147483647 w 122"/>
              <a:gd name="T37" fmla="*/ 2147483647 h 409"/>
              <a:gd name="T38" fmla="*/ 2147483647 w 122"/>
              <a:gd name="T39" fmla="*/ 2147483647 h 409"/>
              <a:gd name="T40" fmla="*/ 2147483647 w 122"/>
              <a:gd name="T41" fmla="*/ 2147483647 h 409"/>
              <a:gd name="T42" fmla="*/ 2147483647 w 122"/>
              <a:gd name="T43" fmla="*/ 2147483647 h 409"/>
              <a:gd name="T44" fmla="*/ 2147483647 w 122"/>
              <a:gd name="T45" fmla="*/ 2147483647 h 409"/>
              <a:gd name="T46" fmla="*/ 2147483647 w 122"/>
              <a:gd name="T47" fmla="*/ 2147483647 h 409"/>
              <a:gd name="T48" fmla="*/ 2147483647 w 122"/>
              <a:gd name="T49" fmla="*/ 0 h 409"/>
              <a:gd name="T50" fmla="*/ 2147483647 w 122"/>
              <a:gd name="T51" fmla="*/ 2147483647 h 40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22" h="409">
                <a:moveTo>
                  <a:pt x="82" y="10"/>
                </a:moveTo>
                <a:lnTo>
                  <a:pt x="75" y="40"/>
                </a:lnTo>
                <a:lnTo>
                  <a:pt x="121" y="44"/>
                </a:lnTo>
                <a:lnTo>
                  <a:pt x="103" y="98"/>
                </a:lnTo>
                <a:lnTo>
                  <a:pt x="105" y="140"/>
                </a:lnTo>
                <a:lnTo>
                  <a:pt x="116" y="176"/>
                </a:lnTo>
                <a:lnTo>
                  <a:pt x="97" y="214"/>
                </a:lnTo>
                <a:lnTo>
                  <a:pt x="90" y="252"/>
                </a:lnTo>
                <a:lnTo>
                  <a:pt x="82" y="290"/>
                </a:lnTo>
                <a:lnTo>
                  <a:pt x="66" y="316"/>
                </a:lnTo>
                <a:lnTo>
                  <a:pt x="51" y="342"/>
                </a:lnTo>
                <a:lnTo>
                  <a:pt x="32" y="368"/>
                </a:lnTo>
                <a:lnTo>
                  <a:pt x="21" y="386"/>
                </a:lnTo>
                <a:lnTo>
                  <a:pt x="0" y="408"/>
                </a:lnTo>
                <a:lnTo>
                  <a:pt x="12" y="368"/>
                </a:lnTo>
                <a:lnTo>
                  <a:pt x="38" y="340"/>
                </a:lnTo>
                <a:lnTo>
                  <a:pt x="34" y="308"/>
                </a:lnTo>
                <a:lnTo>
                  <a:pt x="58" y="268"/>
                </a:lnTo>
                <a:lnTo>
                  <a:pt x="71" y="220"/>
                </a:lnTo>
                <a:lnTo>
                  <a:pt x="64" y="174"/>
                </a:lnTo>
                <a:lnTo>
                  <a:pt x="69" y="136"/>
                </a:lnTo>
                <a:lnTo>
                  <a:pt x="64" y="110"/>
                </a:lnTo>
                <a:lnTo>
                  <a:pt x="30" y="58"/>
                </a:lnTo>
                <a:lnTo>
                  <a:pt x="10" y="6"/>
                </a:lnTo>
                <a:lnTo>
                  <a:pt x="79" y="0"/>
                </a:lnTo>
                <a:lnTo>
                  <a:pt x="82" y="10"/>
                </a:lnTo>
              </a:path>
            </a:pathLst>
          </a:custGeom>
          <a:gradFill rotWithShape="0">
            <a:gsLst>
              <a:gs pos="0">
                <a:srgbClr val="FFFFFF"/>
              </a:gs>
              <a:gs pos="50000">
                <a:srgbClr val="00CCFF"/>
              </a:gs>
              <a:gs pos="100000">
                <a:srgbClr val="FFFFFF"/>
              </a:gs>
            </a:gsLst>
            <a:lin ang="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lIns="91280" tIns="45640" rIns="91280" bIns="45640"/>
          <a:lstStyle/>
          <a:p>
            <a:pPr eaLnBrk="0" hangingPunct="0"/>
            <a:endParaRPr lang="en-US" b="1" i="0">
              <a:solidFill>
                <a:srgbClr val="FFFFCC"/>
              </a:solidFill>
              <a:latin typeface="Arial" panose="020B0604020202020204" pitchFamily="34" charset="0"/>
            </a:endParaRPr>
          </a:p>
        </p:txBody>
      </p:sp>
      <p:sp>
        <p:nvSpPr>
          <p:cNvPr id="10" name="Freeform 8"/>
          <p:cNvSpPr>
            <a:spLocks/>
          </p:cNvSpPr>
          <p:nvPr/>
        </p:nvSpPr>
        <p:spPr bwMode="auto">
          <a:xfrm>
            <a:off x="3052763" y="4797"/>
            <a:ext cx="3092450" cy="642937"/>
          </a:xfrm>
          <a:custGeom>
            <a:avLst/>
            <a:gdLst>
              <a:gd name="T0" fmla="*/ 0 w 1948"/>
              <a:gd name="T1" fmla="*/ 2147483647 h 405"/>
              <a:gd name="T2" fmla="*/ 2147483647 w 1948"/>
              <a:gd name="T3" fmla="*/ 2147483647 h 405"/>
              <a:gd name="T4" fmla="*/ 2147483647 w 1948"/>
              <a:gd name="T5" fmla="*/ 2147483647 h 405"/>
              <a:gd name="T6" fmla="*/ 2147483647 w 1948"/>
              <a:gd name="T7" fmla="*/ 2147483647 h 405"/>
              <a:gd name="T8" fmla="*/ 2147483647 w 1948"/>
              <a:gd name="T9" fmla="*/ 2147483647 h 405"/>
              <a:gd name="T10" fmla="*/ 2147483647 w 1948"/>
              <a:gd name="T11" fmla="*/ 2147483647 h 405"/>
              <a:gd name="T12" fmla="*/ 2147483647 w 1948"/>
              <a:gd name="T13" fmla="*/ 2147483647 h 405"/>
              <a:gd name="T14" fmla="*/ 2147483647 w 1948"/>
              <a:gd name="T15" fmla="*/ 2147483647 h 405"/>
              <a:gd name="T16" fmla="*/ 2147483647 w 1948"/>
              <a:gd name="T17" fmla="*/ 2147483647 h 405"/>
              <a:gd name="T18" fmla="*/ 2147483647 w 1948"/>
              <a:gd name="T19" fmla="*/ 2147483647 h 405"/>
              <a:gd name="T20" fmla="*/ 2147483647 w 1948"/>
              <a:gd name="T21" fmla="*/ 2147483647 h 405"/>
              <a:gd name="T22" fmla="*/ 2147483647 w 1948"/>
              <a:gd name="T23" fmla="*/ 2147483647 h 405"/>
              <a:gd name="T24" fmla="*/ 2147483647 w 1948"/>
              <a:gd name="T25" fmla="*/ 2147483647 h 405"/>
              <a:gd name="T26" fmla="*/ 2147483647 w 1948"/>
              <a:gd name="T27" fmla="*/ 2147483647 h 405"/>
              <a:gd name="T28" fmla="*/ 2147483647 w 1948"/>
              <a:gd name="T29" fmla="*/ 2147483647 h 405"/>
              <a:gd name="T30" fmla="*/ 2147483647 w 1948"/>
              <a:gd name="T31" fmla="*/ 2147483647 h 405"/>
              <a:gd name="T32" fmla="*/ 2147483647 w 1948"/>
              <a:gd name="T33" fmla="*/ 2147483647 h 405"/>
              <a:gd name="T34" fmla="*/ 2147483647 w 1948"/>
              <a:gd name="T35" fmla="*/ 2147483647 h 405"/>
              <a:gd name="T36" fmla="*/ 2147483647 w 1948"/>
              <a:gd name="T37" fmla="*/ 2147483647 h 405"/>
              <a:gd name="T38" fmla="*/ 2147483647 w 1948"/>
              <a:gd name="T39" fmla="*/ 2147483647 h 405"/>
              <a:gd name="T40" fmla="*/ 2147483647 w 1948"/>
              <a:gd name="T41" fmla="*/ 2147483647 h 405"/>
              <a:gd name="T42" fmla="*/ 2147483647 w 1948"/>
              <a:gd name="T43" fmla="*/ 2147483647 h 405"/>
              <a:gd name="T44" fmla="*/ 2147483647 w 1948"/>
              <a:gd name="T45" fmla="*/ 2147483647 h 405"/>
              <a:gd name="T46" fmla="*/ 2147483647 w 1948"/>
              <a:gd name="T47" fmla="*/ 2147483647 h 405"/>
              <a:gd name="T48" fmla="*/ 2147483647 w 1948"/>
              <a:gd name="T49" fmla="*/ 2147483647 h 405"/>
              <a:gd name="T50" fmla="*/ 2147483647 w 1948"/>
              <a:gd name="T51" fmla="*/ 2147483647 h 405"/>
              <a:gd name="T52" fmla="*/ 2147483647 w 1948"/>
              <a:gd name="T53" fmla="*/ 2147483647 h 405"/>
              <a:gd name="T54" fmla="*/ 2147483647 w 1948"/>
              <a:gd name="T55" fmla="*/ 2147483647 h 405"/>
              <a:gd name="T56" fmla="*/ 2147483647 w 1948"/>
              <a:gd name="T57" fmla="*/ 2147483647 h 405"/>
              <a:gd name="T58" fmla="*/ 2147483647 w 1948"/>
              <a:gd name="T59" fmla="*/ 2147483647 h 405"/>
              <a:gd name="T60" fmla="*/ 2147483647 w 1948"/>
              <a:gd name="T61" fmla="*/ 2147483647 h 405"/>
              <a:gd name="T62" fmla="*/ 2147483647 w 1948"/>
              <a:gd name="T63" fmla="*/ 2147483647 h 405"/>
              <a:gd name="T64" fmla="*/ 2147483647 w 1948"/>
              <a:gd name="T65" fmla="*/ 2147483647 h 405"/>
              <a:gd name="T66" fmla="*/ 2147483647 w 1948"/>
              <a:gd name="T67" fmla="*/ 2147483647 h 405"/>
              <a:gd name="T68" fmla="*/ 2147483647 w 1948"/>
              <a:gd name="T69" fmla="*/ 2147483647 h 405"/>
              <a:gd name="T70" fmla="*/ 2147483647 w 1948"/>
              <a:gd name="T71" fmla="*/ 2147483647 h 405"/>
              <a:gd name="T72" fmla="*/ 2147483647 w 1948"/>
              <a:gd name="T73" fmla="*/ 2147483647 h 405"/>
              <a:gd name="T74" fmla="*/ 2147483647 w 1948"/>
              <a:gd name="T75" fmla="*/ 2147483647 h 405"/>
              <a:gd name="T76" fmla="*/ 2147483647 w 1948"/>
              <a:gd name="T77" fmla="*/ 2147483647 h 405"/>
              <a:gd name="T78" fmla="*/ 2147483647 w 1948"/>
              <a:gd name="T79" fmla="*/ 2147483647 h 405"/>
              <a:gd name="T80" fmla="*/ 2147483647 w 1948"/>
              <a:gd name="T81" fmla="*/ 2147483647 h 405"/>
              <a:gd name="T82" fmla="*/ 2147483647 w 1948"/>
              <a:gd name="T83" fmla="*/ 2147483647 h 405"/>
              <a:gd name="T84" fmla="*/ 2147483647 w 1948"/>
              <a:gd name="T85" fmla="*/ 2147483647 h 405"/>
              <a:gd name="T86" fmla="*/ 2147483647 w 1948"/>
              <a:gd name="T87" fmla="*/ 2147483647 h 405"/>
              <a:gd name="T88" fmla="*/ 2147483647 w 1948"/>
              <a:gd name="T89" fmla="*/ 2147483647 h 405"/>
              <a:gd name="T90" fmla="*/ 2147483647 w 1948"/>
              <a:gd name="T91" fmla="*/ 2147483647 h 405"/>
              <a:gd name="T92" fmla="*/ 2147483647 w 1948"/>
              <a:gd name="T93" fmla="*/ 2147483647 h 405"/>
              <a:gd name="T94" fmla="*/ 2147483647 w 1948"/>
              <a:gd name="T95" fmla="*/ 2147483647 h 405"/>
              <a:gd name="T96" fmla="*/ 2147483647 w 1948"/>
              <a:gd name="T97" fmla="*/ 2147483647 h 405"/>
              <a:gd name="T98" fmla="*/ 2147483647 w 1948"/>
              <a:gd name="T99" fmla="*/ 2147483647 h 405"/>
              <a:gd name="T100" fmla="*/ 2147483647 w 1948"/>
              <a:gd name="T101" fmla="*/ 2147483647 h 405"/>
              <a:gd name="T102" fmla="*/ 2147483647 w 1948"/>
              <a:gd name="T103" fmla="*/ 2147483647 h 405"/>
              <a:gd name="T104" fmla="*/ 2147483647 w 1948"/>
              <a:gd name="T105" fmla="*/ 2147483647 h 405"/>
              <a:gd name="T106" fmla="*/ 2147483647 w 1948"/>
              <a:gd name="T107" fmla="*/ 2147483647 h 405"/>
              <a:gd name="T108" fmla="*/ 2147483647 w 1948"/>
              <a:gd name="T109" fmla="*/ 0 h 405"/>
              <a:gd name="T110" fmla="*/ 2147483647 w 1948"/>
              <a:gd name="T111" fmla="*/ 2147483647 h 405"/>
              <a:gd name="T112" fmla="*/ 2147483647 w 1948"/>
              <a:gd name="T113" fmla="*/ 2147483647 h 405"/>
              <a:gd name="T114" fmla="*/ 2147483647 w 1948"/>
              <a:gd name="T115" fmla="*/ 2147483647 h 405"/>
              <a:gd name="T116" fmla="*/ 2147483647 w 1948"/>
              <a:gd name="T117" fmla="*/ 2147483647 h 405"/>
              <a:gd name="T118" fmla="*/ 2147483647 w 1948"/>
              <a:gd name="T119" fmla="*/ 2147483647 h 405"/>
              <a:gd name="T120" fmla="*/ 2147483647 w 1948"/>
              <a:gd name="T121" fmla="*/ 2147483647 h 405"/>
              <a:gd name="T122" fmla="*/ 2147483647 w 1948"/>
              <a:gd name="T123" fmla="*/ 2147483647 h 405"/>
              <a:gd name="T124" fmla="*/ 0 w 1948"/>
              <a:gd name="T125" fmla="*/ 2147483647 h 405"/>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948" h="405">
                <a:moveTo>
                  <a:pt x="0" y="271"/>
                </a:moveTo>
                <a:lnTo>
                  <a:pt x="0" y="341"/>
                </a:lnTo>
                <a:lnTo>
                  <a:pt x="0" y="405"/>
                </a:lnTo>
                <a:lnTo>
                  <a:pt x="5" y="353"/>
                </a:lnTo>
                <a:lnTo>
                  <a:pt x="6" y="312"/>
                </a:lnTo>
                <a:lnTo>
                  <a:pt x="8" y="238"/>
                </a:lnTo>
                <a:lnTo>
                  <a:pt x="14" y="202"/>
                </a:lnTo>
                <a:lnTo>
                  <a:pt x="25" y="190"/>
                </a:lnTo>
                <a:lnTo>
                  <a:pt x="37" y="199"/>
                </a:lnTo>
                <a:lnTo>
                  <a:pt x="53" y="201"/>
                </a:lnTo>
                <a:lnTo>
                  <a:pt x="75" y="211"/>
                </a:lnTo>
                <a:lnTo>
                  <a:pt x="88" y="224"/>
                </a:lnTo>
                <a:lnTo>
                  <a:pt x="106" y="224"/>
                </a:lnTo>
                <a:lnTo>
                  <a:pt x="120" y="217"/>
                </a:lnTo>
                <a:lnTo>
                  <a:pt x="135" y="195"/>
                </a:lnTo>
                <a:lnTo>
                  <a:pt x="148" y="197"/>
                </a:lnTo>
                <a:lnTo>
                  <a:pt x="172" y="214"/>
                </a:lnTo>
                <a:lnTo>
                  <a:pt x="185" y="222"/>
                </a:lnTo>
                <a:lnTo>
                  <a:pt x="200" y="229"/>
                </a:lnTo>
                <a:lnTo>
                  <a:pt x="216" y="232"/>
                </a:lnTo>
                <a:lnTo>
                  <a:pt x="242" y="222"/>
                </a:lnTo>
                <a:lnTo>
                  <a:pt x="271" y="243"/>
                </a:lnTo>
                <a:lnTo>
                  <a:pt x="293" y="232"/>
                </a:lnTo>
                <a:lnTo>
                  <a:pt x="330" y="211"/>
                </a:lnTo>
                <a:lnTo>
                  <a:pt x="353" y="211"/>
                </a:lnTo>
                <a:lnTo>
                  <a:pt x="378" y="194"/>
                </a:lnTo>
                <a:lnTo>
                  <a:pt x="395" y="186"/>
                </a:lnTo>
                <a:lnTo>
                  <a:pt x="421" y="208"/>
                </a:lnTo>
                <a:lnTo>
                  <a:pt x="441" y="203"/>
                </a:lnTo>
                <a:lnTo>
                  <a:pt x="458" y="211"/>
                </a:lnTo>
                <a:lnTo>
                  <a:pt x="470" y="211"/>
                </a:lnTo>
                <a:lnTo>
                  <a:pt x="484" y="211"/>
                </a:lnTo>
                <a:lnTo>
                  <a:pt x="495" y="219"/>
                </a:lnTo>
                <a:lnTo>
                  <a:pt x="512" y="211"/>
                </a:lnTo>
                <a:lnTo>
                  <a:pt x="525" y="190"/>
                </a:lnTo>
                <a:lnTo>
                  <a:pt x="573" y="210"/>
                </a:lnTo>
                <a:lnTo>
                  <a:pt x="597" y="234"/>
                </a:lnTo>
                <a:lnTo>
                  <a:pt x="606" y="272"/>
                </a:lnTo>
                <a:lnTo>
                  <a:pt x="712" y="184"/>
                </a:lnTo>
                <a:lnTo>
                  <a:pt x="738" y="152"/>
                </a:lnTo>
                <a:lnTo>
                  <a:pt x="763" y="136"/>
                </a:lnTo>
                <a:lnTo>
                  <a:pt x="791" y="124"/>
                </a:lnTo>
                <a:lnTo>
                  <a:pt x="787" y="148"/>
                </a:lnTo>
                <a:lnTo>
                  <a:pt x="755" y="188"/>
                </a:lnTo>
                <a:lnTo>
                  <a:pt x="776" y="181"/>
                </a:lnTo>
                <a:lnTo>
                  <a:pt x="806" y="166"/>
                </a:lnTo>
                <a:lnTo>
                  <a:pt x="827" y="176"/>
                </a:lnTo>
                <a:lnTo>
                  <a:pt x="842" y="203"/>
                </a:lnTo>
                <a:lnTo>
                  <a:pt x="833" y="225"/>
                </a:lnTo>
                <a:lnTo>
                  <a:pt x="863" y="228"/>
                </a:lnTo>
                <a:lnTo>
                  <a:pt x="887" y="243"/>
                </a:lnTo>
                <a:lnTo>
                  <a:pt x="895" y="262"/>
                </a:lnTo>
                <a:lnTo>
                  <a:pt x="917" y="259"/>
                </a:lnTo>
                <a:lnTo>
                  <a:pt x="929" y="275"/>
                </a:lnTo>
                <a:lnTo>
                  <a:pt x="948" y="305"/>
                </a:lnTo>
                <a:lnTo>
                  <a:pt x="963" y="299"/>
                </a:lnTo>
                <a:lnTo>
                  <a:pt x="955" y="275"/>
                </a:lnTo>
                <a:lnTo>
                  <a:pt x="948" y="250"/>
                </a:lnTo>
                <a:lnTo>
                  <a:pt x="936" y="240"/>
                </a:lnTo>
                <a:lnTo>
                  <a:pt x="921" y="223"/>
                </a:lnTo>
                <a:lnTo>
                  <a:pt x="929" y="186"/>
                </a:lnTo>
                <a:lnTo>
                  <a:pt x="919" y="161"/>
                </a:lnTo>
                <a:lnTo>
                  <a:pt x="889" y="156"/>
                </a:lnTo>
                <a:lnTo>
                  <a:pt x="898" y="136"/>
                </a:lnTo>
                <a:lnTo>
                  <a:pt x="917" y="120"/>
                </a:lnTo>
                <a:lnTo>
                  <a:pt x="867" y="122"/>
                </a:lnTo>
                <a:lnTo>
                  <a:pt x="889" y="110"/>
                </a:lnTo>
                <a:lnTo>
                  <a:pt x="931" y="94"/>
                </a:lnTo>
                <a:lnTo>
                  <a:pt x="910" y="90"/>
                </a:lnTo>
                <a:lnTo>
                  <a:pt x="857" y="104"/>
                </a:lnTo>
                <a:lnTo>
                  <a:pt x="831" y="96"/>
                </a:lnTo>
                <a:lnTo>
                  <a:pt x="849" y="80"/>
                </a:lnTo>
                <a:lnTo>
                  <a:pt x="887" y="76"/>
                </a:lnTo>
                <a:lnTo>
                  <a:pt x="919" y="72"/>
                </a:lnTo>
                <a:lnTo>
                  <a:pt x="951" y="58"/>
                </a:lnTo>
                <a:lnTo>
                  <a:pt x="1006" y="50"/>
                </a:lnTo>
                <a:lnTo>
                  <a:pt x="1046" y="56"/>
                </a:lnTo>
                <a:lnTo>
                  <a:pt x="1072" y="78"/>
                </a:lnTo>
                <a:lnTo>
                  <a:pt x="1098" y="92"/>
                </a:lnTo>
                <a:lnTo>
                  <a:pt x="1117" y="82"/>
                </a:lnTo>
                <a:lnTo>
                  <a:pt x="1142" y="86"/>
                </a:lnTo>
                <a:lnTo>
                  <a:pt x="1174" y="106"/>
                </a:lnTo>
                <a:lnTo>
                  <a:pt x="1202" y="132"/>
                </a:lnTo>
                <a:lnTo>
                  <a:pt x="1225" y="164"/>
                </a:lnTo>
                <a:lnTo>
                  <a:pt x="1264" y="174"/>
                </a:lnTo>
                <a:lnTo>
                  <a:pt x="1294" y="195"/>
                </a:lnTo>
                <a:lnTo>
                  <a:pt x="1313" y="214"/>
                </a:lnTo>
                <a:lnTo>
                  <a:pt x="1341" y="232"/>
                </a:lnTo>
                <a:lnTo>
                  <a:pt x="1373" y="227"/>
                </a:lnTo>
                <a:lnTo>
                  <a:pt x="1394" y="217"/>
                </a:lnTo>
                <a:lnTo>
                  <a:pt x="1433" y="217"/>
                </a:lnTo>
                <a:lnTo>
                  <a:pt x="1454" y="193"/>
                </a:lnTo>
                <a:lnTo>
                  <a:pt x="1471" y="195"/>
                </a:lnTo>
                <a:lnTo>
                  <a:pt x="1483" y="195"/>
                </a:lnTo>
                <a:lnTo>
                  <a:pt x="1499" y="206"/>
                </a:lnTo>
                <a:lnTo>
                  <a:pt x="1517" y="214"/>
                </a:lnTo>
                <a:lnTo>
                  <a:pt x="1530" y="197"/>
                </a:lnTo>
                <a:lnTo>
                  <a:pt x="1544" y="193"/>
                </a:lnTo>
                <a:lnTo>
                  <a:pt x="1555" y="198"/>
                </a:lnTo>
                <a:lnTo>
                  <a:pt x="1569" y="190"/>
                </a:lnTo>
                <a:lnTo>
                  <a:pt x="1593" y="202"/>
                </a:lnTo>
                <a:lnTo>
                  <a:pt x="1608" y="224"/>
                </a:lnTo>
                <a:lnTo>
                  <a:pt x="1626" y="227"/>
                </a:lnTo>
                <a:lnTo>
                  <a:pt x="1637" y="229"/>
                </a:lnTo>
                <a:lnTo>
                  <a:pt x="1651" y="222"/>
                </a:lnTo>
                <a:lnTo>
                  <a:pt x="1662" y="212"/>
                </a:lnTo>
                <a:lnTo>
                  <a:pt x="1671" y="208"/>
                </a:lnTo>
                <a:lnTo>
                  <a:pt x="1686" y="199"/>
                </a:lnTo>
                <a:lnTo>
                  <a:pt x="1703" y="198"/>
                </a:lnTo>
                <a:lnTo>
                  <a:pt x="1718" y="214"/>
                </a:lnTo>
                <a:lnTo>
                  <a:pt x="1742" y="225"/>
                </a:lnTo>
                <a:lnTo>
                  <a:pt x="1764" y="214"/>
                </a:lnTo>
                <a:lnTo>
                  <a:pt x="1774" y="208"/>
                </a:lnTo>
                <a:lnTo>
                  <a:pt x="1789" y="214"/>
                </a:lnTo>
                <a:lnTo>
                  <a:pt x="1799" y="217"/>
                </a:lnTo>
                <a:lnTo>
                  <a:pt x="1814" y="229"/>
                </a:lnTo>
                <a:lnTo>
                  <a:pt x="1830" y="229"/>
                </a:lnTo>
                <a:lnTo>
                  <a:pt x="1848" y="225"/>
                </a:lnTo>
                <a:lnTo>
                  <a:pt x="1871" y="219"/>
                </a:lnTo>
                <a:lnTo>
                  <a:pt x="1898" y="211"/>
                </a:lnTo>
                <a:lnTo>
                  <a:pt x="1916" y="219"/>
                </a:lnTo>
                <a:lnTo>
                  <a:pt x="1927" y="231"/>
                </a:lnTo>
                <a:lnTo>
                  <a:pt x="1936" y="254"/>
                </a:lnTo>
                <a:lnTo>
                  <a:pt x="1942" y="294"/>
                </a:lnTo>
                <a:lnTo>
                  <a:pt x="1948" y="346"/>
                </a:lnTo>
                <a:lnTo>
                  <a:pt x="1948" y="238"/>
                </a:lnTo>
                <a:lnTo>
                  <a:pt x="1948" y="210"/>
                </a:lnTo>
                <a:lnTo>
                  <a:pt x="1945" y="192"/>
                </a:lnTo>
                <a:lnTo>
                  <a:pt x="1940" y="170"/>
                </a:lnTo>
                <a:lnTo>
                  <a:pt x="1930" y="151"/>
                </a:lnTo>
                <a:lnTo>
                  <a:pt x="1910" y="142"/>
                </a:lnTo>
                <a:lnTo>
                  <a:pt x="1881" y="140"/>
                </a:lnTo>
                <a:lnTo>
                  <a:pt x="1858" y="142"/>
                </a:lnTo>
                <a:lnTo>
                  <a:pt x="1832" y="137"/>
                </a:lnTo>
                <a:lnTo>
                  <a:pt x="1807" y="152"/>
                </a:lnTo>
                <a:lnTo>
                  <a:pt x="1781" y="145"/>
                </a:lnTo>
                <a:lnTo>
                  <a:pt x="1759" y="140"/>
                </a:lnTo>
                <a:lnTo>
                  <a:pt x="1742" y="140"/>
                </a:lnTo>
                <a:lnTo>
                  <a:pt x="1698" y="145"/>
                </a:lnTo>
                <a:lnTo>
                  <a:pt x="1674" y="148"/>
                </a:lnTo>
                <a:lnTo>
                  <a:pt x="1648" y="142"/>
                </a:lnTo>
                <a:lnTo>
                  <a:pt x="1623" y="149"/>
                </a:lnTo>
                <a:lnTo>
                  <a:pt x="1592" y="142"/>
                </a:lnTo>
                <a:lnTo>
                  <a:pt x="1580" y="140"/>
                </a:lnTo>
                <a:lnTo>
                  <a:pt x="1555" y="140"/>
                </a:lnTo>
                <a:lnTo>
                  <a:pt x="1531" y="137"/>
                </a:lnTo>
                <a:lnTo>
                  <a:pt x="1514" y="145"/>
                </a:lnTo>
                <a:lnTo>
                  <a:pt x="1500" y="142"/>
                </a:lnTo>
                <a:lnTo>
                  <a:pt x="1469" y="140"/>
                </a:lnTo>
                <a:lnTo>
                  <a:pt x="1442" y="145"/>
                </a:lnTo>
                <a:lnTo>
                  <a:pt x="1417" y="145"/>
                </a:lnTo>
                <a:lnTo>
                  <a:pt x="1389" y="137"/>
                </a:lnTo>
                <a:lnTo>
                  <a:pt x="1365" y="146"/>
                </a:lnTo>
                <a:lnTo>
                  <a:pt x="1346" y="140"/>
                </a:lnTo>
                <a:lnTo>
                  <a:pt x="1328" y="149"/>
                </a:lnTo>
                <a:lnTo>
                  <a:pt x="1310" y="145"/>
                </a:lnTo>
                <a:lnTo>
                  <a:pt x="1287" y="140"/>
                </a:lnTo>
                <a:lnTo>
                  <a:pt x="1274" y="132"/>
                </a:lnTo>
                <a:lnTo>
                  <a:pt x="1244" y="102"/>
                </a:lnTo>
                <a:lnTo>
                  <a:pt x="1211" y="74"/>
                </a:lnTo>
                <a:lnTo>
                  <a:pt x="1181" y="55"/>
                </a:lnTo>
                <a:lnTo>
                  <a:pt x="1153" y="39"/>
                </a:lnTo>
                <a:lnTo>
                  <a:pt x="1110" y="19"/>
                </a:lnTo>
                <a:lnTo>
                  <a:pt x="1057" y="7"/>
                </a:lnTo>
                <a:lnTo>
                  <a:pt x="1008" y="0"/>
                </a:lnTo>
                <a:lnTo>
                  <a:pt x="927" y="3"/>
                </a:lnTo>
                <a:lnTo>
                  <a:pt x="858" y="18"/>
                </a:lnTo>
                <a:lnTo>
                  <a:pt x="821" y="31"/>
                </a:lnTo>
                <a:lnTo>
                  <a:pt x="765" y="60"/>
                </a:lnTo>
                <a:lnTo>
                  <a:pt x="720" y="94"/>
                </a:lnTo>
                <a:lnTo>
                  <a:pt x="676" y="130"/>
                </a:lnTo>
                <a:lnTo>
                  <a:pt x="633" y="142"/>
                </a:lnTo>
                <a:lnTo>
                  <a:pt x="597" y="150"/>
                </a:lnTo>
                <a:lnTo>
                  <a:pt x="558" y="152"/>
                </a:lnTo>
                <a:lnTo>
                  <a:pt x="521" y="147"/>
                </a:lnTo>
                <a:lnTo>
                  <a:pt x="490" y="147"/>
                </a:lnTo>
                <a:lnTo>
                  <a:pt x="395" y="147"/>
                </a:lnTo>
                <a:lnTo>
                  <a:pt x="367" y="145"/>
                </a:lnTo>
                <a:lnTo>
                  <a:pt x="285" y="150"/>
                </a:lnTo>
                <a:lnTo>
                  <a:pt x="234" y="147"/>
                </a:lnTo>
                <a:lnTo>
                  <a:pt x="173" y="140"/>
                </a:lnTo>
                <a:lnTo>
                  <a:pt x="97" y="142"/>
                </a:lnTo>
                <a:lnTo>
                  <a:pt x="51" y="142"/>
                </a:lnTo>
                <a:lnTo>
                  <a:pt x="31" y="145"/>
                </a:lnTo>
                <a:lnTo>
                  <a:pt x="17" y="152"/>
                </a:lnTo>
                <a:lnTo>
                  <a:pt x="4" y="172"/>
                </a:lnTo>
                <a:lnTo>
                  <a:pt x="0" y="203"/>
                </a:lnTo>
                <a:lnTo>
                  <a:pt x="0" y="235"/>
                </a:lnTo>
                <a:lnTo>
                  <a:pt x="0" y="271"/>
                </a:lnTo>
              </a:path>
            </a:pathLst>
          </a:custGeom>
          <a:solidFill>
            <a:srgbClr val="FFFFFF"/>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lIns="91280" tIns="45640" rIns="91280" bIns="45640"/>
          <a:lstStyle/>
          <a:p>
            <a:pPr eaLnBrk="0" hangingPunct="0"/>
            <a:endParaRPr lang="en-US" b="1" i="0">
              <a:solidFill>
                <a:srgbClr val="FFFFCC"/>
              </a:solidFill>
              <a:latin typeface="Arial" panose="020B0604020202020204" pitchFamily="34" charset="0"/>
            </a:endParaRPr>
          </a:p>
        </p:txBody>
      </p:sp>
      <p:sp>
        <p:nvSpPr>
          <p:cNvPr id="11" name="Freeform 9"/>
          <p:cNvSpPr>
            <a:spLocks/>
          </p:cNvSpPr>
          <p:nvPr/>
        </p:nvSpPr>
        <p:spPr bwMode="auto">
          <a:xfrm>
            <a:off x="3981484" y="334997"/>
            <a:ext cx="142875" cy="638175"/>
          </a:xfrm>
          <a:custGeom>
            <a:avLst/>
            <a:gdLst>
              <a:gd name="T0" fmla="*/ 2147483647 w 90"/>
              <a:gd name="T1" fmla="*/ 2147483647 h 402"/>
              <a:gd name="T2" fmla="*/ 2147483647 w 90"/>
              <a:gd name="T3" fmla="*/ 2147483647 h 402"/>
              <a:gd name="T4" fmla="*/ 2147483647 w 90"/>
              <a:gd name="T5" fmla="*/ 2147483647 h 402"/>
              <a:gd name="T6" fmla="*/ 2147483647 w 90"/>
              <a:gd name="T7" fmla="*/ 2147483647 h 402"/>
              <a:gd name="T8" fmla="*/ 2147483647 w 90"/>
              <a:gd name="T9" fmla="*/ 2147483647 h 402"/>
              <a:gd name="T10" fmla="*/ 0 w 90"/>
              <a:gd name="T11" fmla="*/ 2147483647 h 402"/>
              <a:gd name="T12" fmla="*/ 2147483647 w 90"/>
              <a:gd name="T13" fmla="*/ 2147483647 h 402"/>
              <a:gd name="T14" fmla="*/ 2147483647 w 90"/>
              <a:gd name="T15" fmla="*/ 2147483647 h 402"/>
              <a:gd name="T16" fmla="*/ 2147483647 w 90"/>
              <a:gd name="T17" fmla="*/ 2147483647 h 402"/>
              <a:gd name="T18" fmla="*/ 2147483647 w 90"/>
              <a:gd name="T19" fmla="*/ 2147483647 h 402"/>
              <a:gd name="T20" fmla="*/ 2147483647 w 90"/>
              <a:gd name="T21" fmla="*/ 2147483647 h 402"/>
              <a:gd name="T22" fmla="*/ 2147483647 w 90"/>
              <a:gd name="T23" fmla="*/ 2147483647 h 402"/>
              <a:gd name="T24" fmla="*/ 2147483647 w 90"/>
              <a:gd name="T25" fmla="*/ 2147483647 h 402"/>
              <a:gd name="T26" fmla="*/ 2147483647 w 90"/>
              <a:gd name="T27" fmla="*/ 2147483647 h 402"/>
              <a:gd name="T28" fmla="*/ 2147483647 w 90"/>
              <a:gd name="T29" fmla="*/ 2147483647 h 402"/>
              <a:gd name="T30" fmla="*/ 2147483647 w 90"/>
              <a:gd name="T31" fmla="*/ 2147483647 h 402"/>
              <a:gd name="T32" fmla="*/ 2147483647 w 90"/>
              <a:gd name="T33" fmla="*/ 2147483647 h 402"/>
              <a:gd name="T34" fmla="*/ 2147483647 w 90"/>
              <a:gd name="T35" fmla="*/ 2147483647 h 402"/>
              <a:gd name="T36" fmla="*/ 2147483647 w 90"/>
              <a:gd name="T37" fmla="*/ 2147483647 h 402"/>
              <a:gd name="T38" fmla="*/ 2147483647 w 90"/>
              <a:gd name="T39" fmla="*/ 2147483647 h 402"/>
              <a:gd name="T40" fmla="*/ 2147483647 w 90"/>
              <a:gd name="T41" fmla="*/ 2147483647 h 402"/>
              <a:gd name="T42" fmla="*/ 2147483647 w 90"/>
              <a:gd name="T43" fmla="*/ 2147483647 h 402"/>
              <a:gd name="T44" fmla="*/ 2147483647 w 90"/>
              <a:gd name="T45" fmla="*/ 0 h 402"/>
              <a:gd name="T46" fmla="*/ 2147483647 w 90"/>
              <a:gd name="T47" fmla="*/ 2147483647 h 40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90" h="402">
                <a:moveTo>
                  <a:pt x="21" y="10"/>
                </a:moveTo>
                <a:lnTo>
                  <a:pt x="28" y="40"/>
                </a:lnTo>
                <a:lnTo>
                  <a:pt x="21" y="54"/>
                </a:lnTo>
                <a:lnTo>
                  <a:pt x="10" y="99"/>
                </a:lnTo>
                <a:lnTo>
                  <a:pt x="2" y="138"/>
                </a:lnTo>
                <a:lnTo>
                  <a:pt x="0" y="173"/>
                </a:lnTo>
                <a:lnTo>
                  <a:pt x="8" y="215"/>
                </a:lnTo>
                <a:lnTo>
                  <a:pt x="13" y="256"/>
                </a:lnTo>
                <a:lnTo>
                  <a:pt x="21" y="295"/>
                </a:lnTo>
                <a:lnTo>
                  <a:pt x="43" y="319"/>
                </a:lnTo>
                <a:lnTo>
                  <a:pt x="52" y="348"/>
                </a:lnTo>
                <a:lnTo>
                  <a:pt x="71" y="374"/>
                </a:lnTo>
                <a:lnTo>
                  <a:pt x="89" y="401"/>
                </a:lnTo>
                <a:lnTo>
                  <a:pt x="82" y="376"/>
                </a:lnTo>
                <a:lnTo>
                  <a:pt x="65" y="346"/>
                </a:lnTo>
                <a:lnTo>
                  <a:pt x="69" y="313"/>
                </a:lnTo>
                <a:lnTo>
                  <a:pt x="45" y="272"/>
                </a:lnTo>
                <a:lnTo>
                  <a:pt x="23" y="223"/>
                </a:lnTo>
                <a:lnTo>
                  <a:pt x="19" y="150"/>
                </a:lnTo>
                <a:lnTo>
                  <a:pt x="28" y="103"/>
                </a:lnTo>
                <a:lnTo>
                  <a:pt x="41" y="54"/>
                </a:lnTo>
                <a:lnTo>
                  <a:pt x="43" y="20"/>
                </a:lnTo>
                <a:lnTo>
                  <a:pt x="23" y="0"/>
                </a:lnTo>
                <a:lnTo>
                  <a:pt x="21" y="10"/>
                </a:lnTo>
              </a:path>
            </a:pathLst>
          </a:custGeom>
          <a:solidFill>
            <a:srgbClr val="FFFFFF"/>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lIns="91280" tIns="45640" rIns="91280" bIns="45640"/>
          <a:lstStyle/>
          <a:p>
            <a:pPr eaLnBrk="0" hangingPunct="0"/>
            <a:endParaRPr lang="en-US" b="1" i="0">
              <a:solidFill>
                <a:srgbClr val="FFFFCC"/>
              </a:solidFill>
              <a:latin typeface="Arial" panose="020B0604020202020204" pitchFamily="34" charset="0"/>
            </a:endParaRPr>
          </a:p>
        </p:txBody>
      </p:sp>
      <p:grpSp>
        <p:nvGrpSpPr>
          <p:cNvPr id="12" name="Group 10"/>
          <p:cNvGrpSpPr>
            <a:grpSpLocks/>
          </p:cNvGrpSpPr>
          <p:nvPr/>
        </p:nvGrpSpPr>
        <p:grpSpPr bwMode="auto">
          <a:xfrm>
            <a:off x="134972" y="209550"/>
            <a:ext cx="2808287" cy="844550"/>
            <a:chOff x="85" y="132"/>
            <a:chExt cx="1769" cy="532"/>
          </a:xfrm>
        </p:grpSpPr>
        <p:sp>
          <p:nvSpPr>
            <p:cNvPr id="13" name="Freeform 11"/>
            <p:cNvSpPr>
              <a:spLocks/>
            </p:cNvSpPr>
            <p:nvPr/>
          </p:nvSpPr>
          <p:spPr bwMode="auto">
            <a:xfrm>
              <a:off x="93" y="132"/>
              <a:ext cx="1761" cy="427"/>
            </a:xfrm>
            <a:custGeom>
              <a:avLst/>
              <a:gdLst>
                <a:gd name="T0" fmla="*/ 23 w 1761"/>
                <a:gd name="T1" fmla="*/ 6 h 427"/>
                <a:gd name="T2" fmla="*/ 37 w 1761"/>
                <a:gd name="T3" fmla="*/ 0 h 427"/>
                <a:gd name="T4" fmla="*/ 1706 w 1761"/>
                <a:gd name="T5" fmla="*/ 0 h 427"/>
                <a:gd name="T6" fmla="*/ 1725 w 1761"/>
                <a:gd name="T7" fmla="*/ 4 h 427"/>
                <a:gd name="T8" fmla="*/ 1739 w 1761"/>
                <a:gd name="T9" fmla="*/ 15 h 427"/>
                <a:gd name="T10" fmla="*/ 1751 w 1761"/>
                <a:gd name="T11" fmla="*/ 42 h 427"/>
                <a:gd name="T12" fmla="*/ 1758 w 1761"/>
                <a:gd name="T13" fmla="*/ 74 h 427"/>
                <a:gd name="T14" fmla="*/ 1760 w 1761"/>
                <a:gd name="T15" fmla="*/ 110 h 427"/>
                <a:gd name="T16" fmla="*/ 1760 w 1761"/>
                <a:gd name="T17" fmla="*/ 426 h 427"/>
                <a:gd name="T18" fmla="*/ 66 w 1761"/>
                <a:gd name="T19" fmla="*/ 426 h 427"/>
                <a:gd name="T20" fmla="*/ 0 w 1761"/>
                <a:gd name="T21" fmla="*/ 426 h 427"/>
                <a:gd name="T22" fmla="*/ 0 w 1761"/>
                <a:gd name="T23" fmla="*/ 132 h 427"/>
                <a:gd name="T24" fmla="*/ 0 w 1761"/>
                <a:gd name="T25" fmla="*/ 89 h 427"/>
                <a:gd name="T26" fmla="*/ 7 w 1761"/>
                <a:gd name="T27" fmla="*/ 47 h 427"/>
                <a:gd name="T28" fmla="*/ 13 w 1761"/>
                <a:gd name="T29" fmla="*/ 25 h 427"/>
                <a:gd name="T30" fmla="*/ 23 w 1761"/>
                <a:gd name="T31" fmla="*/ 6 h 42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761" h="427">
                  <a:moveTo>
                    <a:pt x="23" y="6"/>
                  </a:moveTo>
                  <a:lnTo>
                    <a:pt x="37" y="0"/>
                  </a:lnTo>
                  <a:lnTo>
                    <a:pt x="1706" y="0"/>
                  </a:lnTo>
                  <a:lnTo>
                    <a:pt x="1725" y="4"/>
                  </a:lnTo>
                  <a:lnTo>
                    <a:pt x="1739" y="15"/>
                  </a:lnTo>
                  <a:lnTo>
                    <a:pt x="1751" y="42"/>
                  </a:lnTo>
                  <a:lnTo>
                    <a:pt x="1758" y="74"/>
                  </a:lnTo>
                  <a:lnTo>
                    <a:pt x="1760" y="110"/>
                  </a:lnTo>
                  <a:lnTo>
                    <a:pt x="1760" y="426"/>
                  </a:lnTo>
                  <a:lnTo>
                    <a:pt x="66" y="426"/>
                  </a:lnTo>
                  <a:lnTo>
                    <a:pt x="0" y="426"/>
                  </a:lnTo>
                  <a:lnTo>
                    <a:pt x="0" y="132"/>
                  </a:lnTo>
                  <a:lnTo>
                    <a:pt x="0" y="89"/>
                  </a:lnTo>
                  <a:lnTo>
                    <a:pt x="7" y="47"/>
                  </a:lnTo>
                  <a:lnTo>
                    <a:pt x="13" y="25"/>
                  </a:lnTo>
                  <a:lnTo>
                    <a:pt x="23" y="6"/>
                  </a:lnTo>
                </a:path>
              </a:pathLst>
            </a:custGeom>
            <a:gradFill rotWithShape="0">
              <a:gsLst>
                <a:gs pos="0">
                  <a:srgbClr val="00CCFF"/>
                </a:gs>
                <a:gs pos="100000">
                  <a:srgbClr val="FFFFFF"/>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sp>
          <p:nvSpPr>
            <p:cNvPr id="14" name="Freeform 12"/>
            <p:cNvSpPr>
              <a:spLocks/>
            </p:cNvSpPr>
            <p:nvPr/>
          </p:nvSpPr>
          <p:spPr bwMode="auto">
            <a:xfrm>
              <a:off x="85" y="412"/>
              <a:ext cx="1761" cy="185"/>
            </a:xfrm>
            <a:custGeom>
              <a:avLst/>
              <a:gdLst>
                <a:gd name="T0" fmla="*/ 85 w 1761"/>
                <a:gd name="T1" fmla="*/ 63 h 185"/>
                <a:gd name="T2" fmla="*/ 138 w 1761"/>
                <a:gd name="T3" fmla="*/ 63 h 185"/>
                <a:gd name="T4" fmla="*/ 180 w 1761"/>
                <a:gd name="T5" fmla="*/ 95 h 185"/>
                <a:gd name="T6" fmla="*/ 248 w 1761"/>
                <a:gd name="T7" fmla="*/ 76 h 185"/>
                <a:gd name="T8" fmla="*/ 325 w 1761"/>
                <a:gd name="T9" fmla="*/ 67 h 185"/>
                <a:gd name="T10" fmla="*/ 379 w 1761"/>
                <a:gd name="T11" fmla="*/ 86 h 185"/>
                <a:gd name="T12" fmla="*/ 438 w 1761"/>
                <a:gd name="T13" fmla="*/ 76 h 185"/>
                <a:gd name="T14" fmla="*/ 532 w 1761"/>
                <a:gd name="T15" fmla="*/ 82 h 185"/>
                <a:gd name="T16" fmla="*/ 592 w 1761"/>
                <a:gd name="T17" fmla="*/ 95 h 185"/>
                <a:gd name="T18" fmla="*/ 663 w 1761"/>
                <a:gd name="T19" fmla="*/ 57 h 185"/>
                <a:gd name="T20" fmla="*/ 716 w 1761"/>
                <a:gd name="T21" fmla="*/ 90 h 185"/>
                <a:gd name="T22" fmla="*/ 787 w 1761"/>
                <a:gd name="T23" fmla="*/ 85 h 185"/>
                <a:gd name="T24" fmla="*/ 824 w 1761"/>
                <a:gd name="T25" fmla="*/ 90 h 185"/>
                <a:gd name="T26" fmla="*/ 857 w 1761"/>
                <a:gd name="T27" fmla="*/ 57 h 185"/>
                <a:gd name="T28" fmla="*/ 899 w 1761"/>
                <a:gd name="T29" fmla="*/ 34 h 185"/>
                <a:gd name="T30" fmla="*/ 949 w 1761"/>
                <a:gd name="T31" fmla="*/ 31 h 185"/>
                <a:gd name="T32" fmla="*/ 991 w 1761"/>
                <a:gd name="T33" fmla="*/ 22 h 185"/>
                <a:gd name="T34" fmla="*/ 1030 w 1761"/>
                <a:gd name="T35" fmla="*/ 48 h 185"/>
                <a:gd name="T36" fmla="*/ 1071 w 1761"/>
                <a:gd name="T37" fmla="*/ 67 h 185"/>
                <a:gd name="T38" fmla="*/ 1138 w 1761"/>
                <a:gd name="T39" fmla="*/ 53 h 185"/>
                <a:gd name="T40" fmla="*/ 1168 w 1761"/>
                <a:gd name="T41" fmla="*/ 89 h 185"/>
                <a:gd name="T42" fmla="*/ 1215 w 1761"/>
                <a:gd name="T43" fmla="*/ 95 h 185"/>
                <a:gd name="T44" fmla="*/ 1293 w 1761"/>
                <a:gd name="T45" fmla="*/ 95 h 185"/>
                <a:gd name="T46" fmla="*/ 1340 w 1761"/>
                <a:gd name="T47" fmla="*/ 79 h 185"/>
                <a:gd name="T48" fmla="*/ 1376 w 1761"/>
                <a:gd name="T49" fmla="*/ 86 h 185"/>
                <a:gd name="T50" fmla="*/ 1418 w 1761"/>
                <a:gd name="T51" fmla="*/ 57 h 185"/>
                <a:gd name="T52" fmla="*/ 1478 w 1761"/>
                <a:gd name="T53" fmla="*/ 53 h 185"/>
                <a:gd name="T54" fmla="*/ 1528 w 1761"/>
                <a:gd name="T55" fmla="*/ 22 h 185"/>
                <a:gd name="T56" fmla="*/ 1567 w 1761"/>
                <a:gd name="T57" fmla="*/ 15 h 185"/>
                <a:gd name="T58" fmla="*/ 1617 w 1761"/>
                <a:gd name="T59" fmla="*/ 27 h 185"/>
                <a:gd name="T60" fmla="*/ 1661 w 1761"/>
                <a:gd name="T61" fmla="*/ 1 h 185"/>
                <a:gd name="T62" fmla="*/ 1703 w 1761"/>
                <a:gd name="T63" fmla="*/ 48 h 185"/>
                <a:gd name="T64" fmla="*/ 1750 w 1761"/>
                <a:gd name="T65" fmla="*/ 24 h 185"/>
                <a:gd name="T66" fmla="*/ 1760 w 1761"/>
                <a:gd name="T67" fmla="*/ 184 h 185"/>
                <a:gd name="T68" fmla="*/ 727 w 1761"/>
                <a:gd name="T69" fmla="*/ 149 h 185"/>
                <a:gd name="T70" fmla="*/ 0 w 1761"/>
                <a:gd name="T71" fmla="*/ 29 h 185"/>
                <a:gd name="T72" fmla="*/ 26 w 1761"/>
                <a:gd name="T73" fmla="*/ 50 h 185"/>
                <a:gd name="T74" fmla="*/ 61 w 1761"/>
                <a:gd name="T75" fmla="*/ 57 h 18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761" h="185">
                  <a:moveTo>
                    <a:pt x="61" y="57"/>
                  </a:moveTo>
                  <a:lnTo>
                    <a:pt x="85" y="63"/>
                  </a:lnTo>
                  <a:lnTo>
                    <a:pt x="112" y="57"/>
                  </a:lnTo>
                  <a:lnTo>
                    <a:pt x="138" y="63"/>
                  </a:lnTo>
                  <a:lnTo>
                    <a:pt x="158" y="81"/>
                  </a:lnTo>
                  <a:lnTo>
                    <a:pt x="180" y="95"/>
                  </a:lnTo>
                  <a:lnTo>
                    <a:pt x="217" y="82"/>
                  </a:lnTo>
                  <a:lnTo>
                    <a:pt x="248" y="76"/>
                  </a:lnTo>
                  <a:lnTo>
                    <a:pt x="293" y="76"/>
                  </a:lnTo>
                  <a:lnTo>
                    <a:pt x="325" y="67"/>
                  </a:lnTo>
                  <a:lnTo>
                    <a:pt x="354" y="76"/>
                  </a:lnTo>
                  <a:lnTo>
                    <a:pt x="379" y="86"/>
                  </a:lnTo>
                  <a:lnTo>
                    <a:pt x="402" y="89"/>
                  </a:lnTo>
                  <a:lnTo>
                    <a:pt x="438" y="76"/>
                  </a:lnTo>
                  <a:lnTo>
                    <a:pt x="477" y="76"/>
                  </a:lnTo>
                  <a:lnTo>
                    <a:pt x="532" y="82"/>
                  </a:lnTo>
                  <a:lnTo>
                    <a:pt x="555" y="99"/>
                  </a:lnTo>
                  <a:lnTo>
                    <a:pt x="592" y="95"/>
                  </a:lnTo>
                  <a:lnTo>
                    <a:pt x="629" y="67"/>
                  </a:lnTo>
                  <a:lnTo>
                    <a:pt x="663" y="57"/>
                  </a:lnTo>
                  <a:lnTo>
                    <a:pt x="687" y="67"/>
                  </a:lnTo>
                  <a:lnTo>
                    <a:pt x="716" y="90"/>
                  </a:lnTo>
                  <a:lnTo>
                    <a:pt x="750" y="100"/>
                  </a:lnTo>
                  <a:lnTo>
                    <a:pt x="787" y="85"/>
                  </a:lnTo>
                  <a:lnTo>
                    <a:pt x="805" y="79"/>
                  </a:lnTo>
                  <a:lnTo>
                    <a:pt x="824" y="90"/>
                  </a:lnTo>
                  <a:lnTo>
                    <a:pt x="840" y="76"/>
                  </a:lnTo>
                  <a:lnTo>
                    <a:pt x="857" y="57"/>
                  </a:lnTo>
                  <a:lnTo>
                    <a:pt x="877" y="39"/>
                  </a:lnTo>
                  <a:lnTo>
                    <a:pt x="899" y="34"/>
                  </a:lnTo>
                  <a:lnTo>
                    <a:pt x="924" y="39"/>
                  </a:lnTo>
                  <a:lnTo>
                    <a:pt x="949" y="31"/>
                  </a:lnTo>
                  <a:lnTo>
                    <a:pt x="975" y="22"/>
                  </a:lnTo>
                  <a:lnTo>
                    <a:pt x="991" y="22"/>
                  </a:lnTo>
                  <a:lnTo>
                    <a:pt x="1006" y="25"/>
                  </a:lnTo>
                  <a:lnTo>
                    <a:pt x="1030" y="48"/>
                  </a:lnTo>
                  <a:lnTo>
                    <a:pt x="1052" y="44"/>
                  </a:lnTo>
                  <a:lnTo>
                    <a:pt x="1071" y="67"/>
                  </a:lnTo>
                  <a:lnTo>
                    <a:pt x="1107" y="67"/>
                  </a:lnTo>
                  <a:lnTo>
                    <a:pt x="1138" y="53"/>
                  </a:lnTo>
                  <a:lnTo>
                    <a:pt x="1153" y="71"/>
                  </a:lnTo>
                  <a:lnTo>
                    <a:pt x="1168" y="89"/>
                  </a:lnTo>
                  <a:lnTo>
                    <a:pt x="1190" y="84"/>
                  </a:lnTo>
                  <a:lnTo>
                    <a:pt x="1215" y="95"/>
                  </a:lnTo>
                  <a:lnTo>
                    <a:pt x="1242" y="85"/>
                  </a:lnTo>
                  <a:lnTo>
                    <a:pt x="1293" y="95"/>
                  </a:lnTo>
                  <a:lnTo>
                    <a:pt x="1315" y="104"/>
                  </a:lnTo>
                  <a:lnTo>
                    <a:pt x="1340" y="79"/>
                  </a:lnTo>
                  <a:lnTo>
                    <a:pt x="1357" y="77"/>
                  </a:lnTo>
                  <a:lnTo>
                    <a:pt x="1376" y="86"/>
                  </a:lnTo>
                  <a:lnTo>
                    <a:pt x="1394" y="82"/>
                  </a:lnTo>
                  <a:lnTo>
                    <a:pt x="1418" y="57"/>
                  </a:lnTo>
                  <a:lnTo>
                    <a:pt x="1458" y="50"/>
                  </a:lnTo>
                  <a:lnTo>
                    <a:pt x="1478" y="53"/>
                  </a:lnTo>
                  <a:lnTo>
                    <a:pt x="1498" y="53"/>
                  </a:lnTo>
                  <a:lnTo>
                    <a:pt x="1528" y="22"/>
                  </a:lnTo>
                  <a:lnTo>
                    <a:pt x="1545" y="10"/>
                  </a:lnTo>
                  <a:lnTo>
                    <a:pt x="1567" y="15"/>
                  </a:lnTo>
                  <a:lnTo>
                    <a:pt x="1592" y="48"/>
                  </a:lnTo>
                  <a:lnTo>
                    <a:pt x="1617" y="27"/>
                  </a:lnTo>
                  <a:lnTo>
                    <a:pt x="1641" y="0"/>
                  </a:lnTo>
                  <a:lnTo>
                    <a:pt x="1661" y="1"/>
                  </a:lnTo>
                  <a:lnTo>
                    <a:pt x="1685" y="57"/>
                  </a:lnTo>
                  <a:lnTo>
                    <a:pt x="1703" y="48"/>
                  </a:lnTo>
                  <a:lnTo>
                    <a:pt x="1729" y="25"/>
                  </a:lnTo>
                  <a:lnTo>
                    <a:pt x="1750" y="24"/>
                  </a:lnTo>
                  <a:lnTo>
                    <a:pt x="1760" y="43"/>
                  </a:lnTo>
                  <a:lnTo>
                    <a:pt x="1760" y="184"/>
                  </a:lnTo>
                  <a:lnTo>
                    <a:pt x="740" y="144"/>
                  </a:lnTo>
                  <a:lnTo>
                    <a:pt x="727" y="149"/>
                  </a:lnTo>
                  <a:lnTo>
                    <a:pt x="0" y="133"/>
                  </a:lnTo>
                  <a:lnTo>
                    <a:pt x="0" y="29"/>
                  </a:lnTo>
                  <a:lnTo>
                    <a:pt x="10" y="44"/>
                  </a:lnTo>
                  <a:lnTo>
                    <a:pt x="26" y="50"/>
                  </a:lnTo>
                  <a:lnTo>
                    <a:pt x="46" y="51"/>
                  </a:lnTo>
                  <a:lnTo>
                    <a:pt x="61" y="57"/>
                  </a:lnTo>
                </a:path>
              </a:pathLst>
            </a:custGeom>
            <a:solidFill>
              <a:srgbClr val="003300"/>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sp>
          <p:nvSpPr>
            <p:cNvPr id="15" name="Freeform 13"/>
            <p:cNvSpPr>
              <a:spLocks/>
            </p:cNvSpPr>
            <p:nvPr/>
          </p:nvSpPr>
          <p:spPr bwMode="auto">
            <a:xfrm>
              <a:off x="85" y="476"/>
              <a:ext cx="1761" cy="188"/>
            </a:xfrm>
            <a:custGeom>
              <a:avLst/>
              <a:gdLst>
                <a:gd name="T0" fmla="*/ 37 w 1761"/>
                <a:gd name="T1" fmla="*/ 185 h 188"/>
                <a:gd name="T2" fmla="*/ 1706 w 1761"/>
                <a:gd name="T3" fmla="*/ 187 h 188"/>
                <a:gd name="T4" fmla="*/ 1739 w 1761"/>
                <a:gd name="T5" fmla="*/ 181 h 188"/>
                <a:gd name="T6" fmla="*/ 1758 w 1761"/>
                <a:gd name="T7" fmla="*/ 158 h 188"/>
                <a:gd name="T8" fmla="*/ 1760 w 1761"/>
                <a:gd name="T9" fmla="*/ 22 h 188"/>
                <a:gd name="T10" fmla="*/ 1736 w 1761"/>
                <a:gd name="T11" fmla="*/ 6 h 188"/>
                <a:gd name="T12" fmla="*/ 1723 w 1761"/>
                <a:gd name="T13" fmla="*/ 51 h 188"/>
                <a:gd name="T14" fmla="*/ 1706 w 1761"/>
                <a:gd name="T15" fmla="*/ 47 h 188"/>
                <a:gd name="T16" fmla="*/ 1671 w 1761"/>
                <a:gd name="T17" fmla="*/ 25 h 188"/>
                <a:gd name="T18" fmla="*/ 1625 w 1761"/>
                <a:gd name="T19" fmla="*/ 32 h 188"/>
                <a:gd name="T20" fmla="*/ 1588 w 1761"/>
                <a:gd name="T21" fmla="*/ 37 h 188"/>
                <a:gd name="T22" fmla="*/ 1554 w 1761"/>
                <a:gd name="T23" fmla="*/ 25 h 188"/>
                <a:gd name="T24" fmla="*/ 1520 w 1761"/>
                <a:gd name="T25" fmla="*/ 40 h 188"/>
                <a:gd name="T26" fmla="*/ 1498 w 1761"/>
                <a:gd name="T27" fmla="*/ 49 h 188"/>
                <a:gd name="T28" fmla="*/ 1445 w 1761"/>
                <a:gd name="T29" fmla="*/ 43 h 188"/>
                <a:gd name="T30" fmla="*/ 1396 w 1761"/>
                <a:gd name="T31" fmla="*/ 36 h 188"/>
                <a:gd name="T32" fmla="*/ 1337 w 1761"/>
                <a:gd name="T33" fmla="*/ 82 h 188"/>
                <a:gd name="T34" fmla="*/ 1293 w 1761"/>
                <a:gd name="T35" fmla="*/ 58 h 188"/>
                <a:gd name="T36" fmla="*/ 1240 w 1761"/>
                <a:gd name="T37" fmla="*/ 56 h 188"/>
                <a:gd name="T38" fmla="*/ 1153 w 1761"/>
                <a:gd name="T39" fmla="*/ 55 h 188"/>
                <a:gd name="T40" fmla="*/ 1112 w 1761"/>
                <a:gd name="T41" fmla="*/ 49 h 188"/>
                <a:gd name="T42" fmla="*/ 1079 w 1761"/>
                <a:gd name="T43" fmla="*/ 36 h 188"/>
                <a:gd name="T44" fmla="*/ 1006 w 1761"/>
                <a:gd name="T45" fmla="*/ 65 h 188"/>
                <a:gd name="T46" fmla="*/ 943 w 1761"/>
                <a:gd name="T47" fmla="*/ 50 h 188"/>
                <a:gd name="T48" fmla="*/ 866 w 1761"/>
                <a:gd name="T49" fmla="*/ 58 h 188"/>
                <a:gd name="T50" fmla="*/ 804 w 1761"/>
                <a:gd name="T51" fmla="*/ 58 h 188"/>
                <a:gd name="T52" fmla="*/ 730 w 1761"/>
                <a:gd name="T53" fmla="*/ 78 h 188"/>
                <a:gd name="T54" fmla="*/ 652 w 1761"/>
                <a:gd name="T55" fmla="*/ 68 h 188"/>
                <a:gd name="T56" fmla="*/ 563 w 1761"/>
                <a:gd name="T57" fmla="*/ 70 h 188"/>
                <a:gd name="T58" fmla="*/ 468 w 1761"/>
                <a:gd name="T59" fmla="*/ 49 h 188"/>
                <a:gd name="T60" fmla="*/ 369 w 1761"/>
                <a:gd name="T61" fmla="*/ 35 h 188"/>
                <a:gd name="T62" fmla="*/ 301 w 1761"/>
                <a:gd name="T63" fmla="*/ 53 h 188"/>
                <a:gd name="T64" fmla="*/ 262 w 1761"/>
                <a:gd name="T65" fmla="*/ 47 h 188"/>
                <a:gd name="T66" fmla="*/ 205 w 1761"/>
                <a:gd name="T67" fmla="*/ 55 h 188"/>
                <a:gd name="T68" fmla="*/ 143 w 1761"/>
                <a:gd name="T69" fmla="*/ 53 h 188"/>
                <a:gd name="T70" fmla="*/ 80 w 1761"/>
                <a:gd name="T71" fmla="*/ 65 h 188"/>
                <a:gd name="T72" fmla="*/ 16 w 1761"/>
                <a:gd name="T73" fmla="*/ 56 h 188"/>
                <a:gd name="T74" fmla="*/ 2 w 1761"/>
                <a:gd name="T75" fmla="*/ 111 h 188"/>
                <a:gd name="T76" fmla="*/ 13 w 1761"/>
                <a:gd name="T77" fmla="*/ 175 h 188"/>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1761" h="188">
                  <a:moveTo>
                    <a:pt x="23" y="182"/>
                  </a:moveTo>
                  <a:lnTo>
                    <a:pt x="37" y="185"/>
                  </a:lnTo>
                  <a:lnTo>
                    <a:pt x="54" y="187"/>
                  </a:lnTo>
                  <a:lnTo>
                    <a:pt x="1706" y="187"/>
                  </a:lnTo>
                  <a:lnTo>
                    <a:pt x="1725" y="184"/>
                  </a:lnTo>
                  <a:lnTo>
                    <a:pt x="1739" y="181"/>
                  </a:lnTo>
                  <a:lnTo>
                    <a:pt x="1751" y="170"/>
                  </a:lnTo>
                  <a:lnTo>
                    <a:pt x="1758" y="158"/>
                  </a:lnTo>
                  <a:lnTo>
                    <a:pt x="1760" y="143"/>
                  </a:lnTo>
                  <a:lnTo>
                    <a:pt x="1760" y="22"/>
                  </a:lnTo>
                  <a:lnTo>
                    <a:pt x="1745" y="0"/>
                  </a:lnTo>
                  <a:lnTo>
                    <a:pt x="1736" y="6"/>
                  </a:lnTo>
                  <a:lnTo>
                    <a:pt x="1729" y="27"/>
                  </a:lnTo>
                  <a:lnTo>
                    <a:pt x="1723" y="51"/>
                  </a:lnTo>
                  <a:lnTo>
                    <a:pt x="1716" y="49"/>
                  </a:lnTo>
                  <a:lnTo>
                    <a:pt x="1706" y="47"/>
                  </a:lnTo>
                  <a:lnTo>
                    <a:pt x="1685" y="35"/>
                  </a:lnTo>
                  <a:lnTo>
                    <a:pt x="1671" y="25"/>
                  </a:lnTo>
                  <a:lnTo>
                    <a:pt x="1649" y="22"/>
                  </a:lnTo>
                  <a:lnTo>
                    <a:pt x="1625" y="32"/>
                  </a:lnTo>
                  <a:lnTo>
                    <a:pt x="1603" y="49"/>
                  </a:lnTo>
                  <a:lnTo>
                    <a:pt x="1588" y="37"/>
                  </a:lnTo>
                  <a:lnTo>
                    <a:pt x="1574" y="35"/>
                  </a:lnTo>
                  <a:lnTo>
                    <a:pt x="1554" y="25"/>
                  </a:lnTo>
                  <a:lnTo>
                    <a:pt x="1534" y="28"/>
                  </a:lnTo>
                  <a:lnTo>
                    <a:pt x="1520" y="40"/>
                  </a:lnTo>
                  <a:lnTo>
                    <a:pt x="1514" y="56"/>
                  </a:lnTo>
                  <a:lnTo>
                    <a:pt x="1498" y="49"/>
                  </a:lnTo>
                  <a:lnTo>
                    <a:pt x="1475" y="49"/>
                  </a:lnTo>
                  <a:lnTo>
                    <a:pt x="1445" y="43"/>
                  </a:lnTo>
                  <a:lnTo>
                    <a:pt x="1419" y="56"/>
                  </a:lnTo>
                  <a:lnTo>
                    <a:pt x="1396" y="36"/>
                  </a:lnTo>
                  <a:lnTo>
                    <a:pt x="1366" y="49"/>
                  </a:lnTo>
                  <a:lnTo>
                    <a:pt x="1337" y="82"/>
                  </a:lnTo>
                  <a:lnTo>
                    <a:pt x="1314" y="70"/>
                  </a:lnTo>
                  <a:lnTo>
                    <a:pt x="1293" y="58"/>
                  </a:lnTo>
                  <a:lnTo>
                    <a:pt x="1270" y="51"/>
                  </a:lnTo>
                  <a:lnTo>
                    <a:pt x="1240" y="56"/>
                  </a:lnTo>
                  <a:lnTo>
                    <a:pt x="1194" y="66"/>
                  </a:lnTo>
                  <a:lnTo>
                    <a:pt x="1153" y="55"/>
                  </a:lnTo>
                  <a:lnTo>
                    <a:pt x="1135" y="60"/>
                  </a:lnTo>
                  <a:lnTo>
                    <a:pt x="1112" y="49"/>
                  </a:lnTo>
                  <a:lnTo>
                    <a:pt x="1097" y="38"/>
                  </a:lnTo>
                  <a:lnTo>
                    <a:pt x="1079" y="36"/>
                  </a:lnTo>
                  <a:lnTo>
                    <a:pt x="1047" y="43"/>
                  </a:lnTo>
                  <a:lnTo>
                    <a:pt x="1006" y="65"/>
                  </a:lnTo>
                  <a:lnTo>
                    <a:pt x="972" y="45"/>
                  </a:lnTo>
                  <a:lnTo>
                    <a:pt x="943" y="50"/>
                  </a:lnTo>
                  <a:lnTo>
                    <a:pt x="916" y="78"/>
                  </a:lnTo>
                  <a:lnTo>
                    <a:pt x="866" y="58"/>
                  </a:lnTo>
                  <a:lnTo>
                    <a:pt x="829" y="68"/>
                  </a:lnTo>
                  <a:lnTo>
                    <a:pt x="804" y="58"/>
                  </a:lnTo>
                  <a:lnTo>
                    <a:pt x="767" y="63"/>
                  </a:lnTo>
                  <a:lnTo>
                    <a:pt x="730" y="78"/>
                  </a:lnTo>
                  <a:lnTo>
                    <a:pt x="704" y="73"/>
                  </a:lnTo>
                  <a:lnTo>
                    <a:pt x="652" y="68"/>
                  </a:lnTo>
                  <a:lnTo>
                    <a:pt x="619" y="78"/>
                  </a:lnTo>
                  <a:lnTo>
                    <a:pt x="563" y="70"/>
                  </a:lnTo>
                  <a:lnTo>
                    <a:pt x="517" y="63"/>
                  </a:lnTo>
                  <a:lnTo>
                    <a:pt x="468" y="49"/>
                  </a:lnTo>
                  <a:lnTo>
                    <a:pt x="422" y="63"/>
                  </a:lnTo>
                  <a:lnTo>
                    <a:pt x="369" y="35"/>
                  </a:lnTo>
                  <a:lnTo>
                    <a:pt x="329" y="36"/>
                  </a:lnTo>
                  <a:lnTo>
                    <a:pt x="301" y="53"/>
                  </a:lnTo>
                  <a:lnTo>
                    <a:pt x="284" y="39"/>
                  </a:lnTo>
                  <a:lnTo>
                    <a:pt x="262" y="47"/>
                  </a:lnTo>
                  <a:lnTo>
                    <a:pt x="233" y="49"/>
                  </a:lnTo>
                  <a:lnTo>
                    <a:pt x="205" y="55"/>
                  </a:lnTo>
                  <a:lnTo>
                    <a:pt x="171" y="66"/>
                  </a:lnTo>
                  <a:lnTo>
                    <a:pt x="143" y="53"/>
                  </a:lnTo>
                  <a:lnTo>
                    <a:pt x="116" y="59"/>
                  </a:lnTo>
                  <a:lnTo>
                    <a:pt x="80" y="65"/>
                  </a:lnTo>
                  <a:lnTo>
                    <a:pt x="58" y="59"/>
                  </a:lnTo>
                  <a:lnTo>
                    <a:pt x="16" y="56"/>
                  </a:lnTo>
                  <a:lnTo>
                    <a:pt x="0" y="70"/>
                  </a:lnTo>
                  <a:lnTo>
                    <a:pt x="2" y="111"/>
                  </a:lnTo>
                  <a:lnTo>
                    <a:pt x="4" y="146"/>
                  </a:lnTo>
                  <a:lnTo>
                    <a:pt x="13" y="175"/>
                  </a:lnTo>
                  <a:lnTo>
                    <a:pt x="23" y="182"/>
                  </a:lnTo>
                </a:path>
              </a:pathLst>
            </a:custGeom>
            <a:gradFill rotWithShape="0">
              <a:gsLst>
                <a:gs pos="0">
                  <a:srgbClr val="CC6600"/>
                </a:gs>
                <a:gs pos="100000">
                  <a:srgbClr val="000000"/>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sp>
          <p:nvSpPr>
            <p:cNvPr id="16" name="Freeform 14"/>
            <p:cNvSpPr>
              <a:spLocks/>
            </p:cNvSpPr>
            <p:nvPr/>
          </p:nvSpPr>
          <p:spPr bwMode="auto">
            <a:xfrm>
              <a:off x="95" y="151"/>
              <a:ext cx="1733" cy="245"/>
            </a:xfrm>
            <a:custGeom>
              <a:avLst/>
              <a:gdLst>
                <a:gd name="T0" fmla="*/ 0 w 1733"/>
                <a:gd name="T1" fmla="*/ 185 h 245"/>
                <a:gd name="T2" fmla="*/ 4 w 1733"/>
                <a:gd name="T3" fmla="*/ 196 h 245"/>
                <a:gd name="T4" fmla="*/ 7 w 1733"/>
                <a:gd name="T5" fmla="*/ 88 h 245"/>
                <a:gd name="T6" fmla="*/ 22 w 1733"/>
                <a:gd name="T7" fmla="*/ 44 h 245"/>
                <a:gd name="T8" fmla="*/ 82 w 1733"/>
                <a:gd name="T9" fmla="*/ 39 h 245"/>
                <a:gd name="T10" fmla="*/ 198 w 1733"/>
                <a:gd name="T11" fmla="*/ 45 h 245"/>
                <a:gd name="T12" fmla="*/ 308 w 1733"/>
                <a:gd name="T13" fmla="*/ 42 h 245"/>
                <a:gd name="T14" fmla="*/ 437 w 1733"/>
                <a:gd name="T15" fmla="*/ 45 h 245"/>
                <a:gd name="T16" fmla="*/ 525 w 1733"/>
                <a:gd name="T17" fmla="*/ 39 h 245"/>
                <a:gd name="T18" fmla="*/ 598 w 1733"/>
                <a:gd name="T19" fmla="*/ 39 h 245"/>
                <a:gd name="T20" fmla="*/ 708 w 1733"/>
                <a:gd name="T21" fmla="*/ 51 h 245"/>
                <a:gd name="T22" fmla="*/ 788 w 1733"/>
                <a:gd name="T23" fmla="*/ 53 h 245"/>
                <a:gd name="T24" fmla="*/ 878 w 1733"/>
                <a:gd name="T25" fmla="*/ 45 h 245"/>
                <a:gd name="T26" fmla="*/ 986 w 1733"/>
                <a:gd name="T27" fmla="*/ 61 h 245"/>
                <a:gd name="T28" fmla="*/ 1071 w 1733"/>
                <a:gd name="T29" fmla="*/ 57 h 245"/>
                <a:gd name="T30" fmla="*/ 1150 w 1733"/>
                <a:gd name="T31" fmla="*/ 49 h 245"/>
                <a:gd name="T32" fmla="*/ 1241 w 1733"/>
                <a:gd name="T33" fmla="*/ 54 h 245"/>
                <a:gd name="T34" fmla="*/ 1319 w 1733"/>
                <a:gd name="T35" fmla="*/ 49 h 245"/>
                <a:gd name="T36" fmla="*/ 1395 w 1733"/>
                <a:gd name="T37" fmla="*/ 44 h 245"/>
                <a:gd name="T38" fmla="*/ 1449 w 1733"/>
                <a:gd name="T39" fmla="*/ 48 h 245"/>
                <a:gd name="T40" fmla="*/ 1557 w 1733"/>
                <a:gd name="T41" fmla="*/ 39 h 245"/>
                <a:gd name="T42" fmla="*/ 1665 w 1733"/>
                <a:gd name="T43" fmla="*/ 51 h 245"/>
                <a:gd name="T44" fmla="*/ 1703 w 1733"/>
                <a:gd name="T45" fmla="*/ 71 h 245"/>
                <a:gd name="T46" fmla="*/ 1721 w 1733"/>
                <a:gd name="T47" fmla="*/ 104 h 245"/>
                <a:gd name="T48" fmla="*/ 1732 w 1733"/>
                <a:gd name="T49" fmla="*/ 189 h 245"/>
                <a:gd name="T50" fmla="*/ 1732 w 1733"/>
                <a:gd name="T51" fmla="*/ 63 h 245"/>
                <a:gd name="T52" fmla="*/ 1725 w 1733"/>
                <a:gd name="T53" fmla="*/ 25 h 245"/>
                <a:gd name="T54" fmla="*/ 1606 w 1733"/>
                <a:gd name="T55" fmla="*/ 9 h 245"/>
                <a:gd name="T56" fmla="*/ 1510 w 1733"/>
                <a:gd name="T57" fmla="*/ 2 h 245"/>
                <a:gd name="T58" fmla="*/ 1443 w 1733"/>
                <a:gd name="T59" fmla="*/ 5 h 245"/>
                <a:gd name="T60" fmla="*/ 1349 w 1733"/>
                <a:gd name="T61" fmla="*/ 12 h 245"/>
                <a:gd name="T62" fmla="*/ 1182 w 1733"/>
                <a:gd name="T63" fmla="*/ 9 h 245"/>
                <a:gd name="T64" fmla="*/ 1067 w 1733"/>
                <a:gd name="T65" fmla="*/ 10 h 245"/>
                <a:gd name="T66" fmla="*/ 986 w 1733"/>
                <a:gd name="T67" fmla="*/ 9 h 245"/>
                <a:gd name="T68" fmla="*/ 923 w 1733"/>
                <a:gd name="T69" fmla="*/ 6 h 245"/>
                <a:gd name="T70" fmla="*/ 813 w 1733"/>
                <a:gd name="T71" fmla="*/ 9 h 245"/>
                <a:gd name="T72" fmla="*/ 681 w 1733"/>
                <a:gd name="T73" fmla="*/ 10 h 245"/>
                <a:gd name="T74" fmla="*/ 531 w 1733"/>
                <a:gd name="T75" fmla="*/ 6 h 245"/>
                <a:gd name="T76" fmla="*/ 463 w 1733"/>
                <a:gd name="T77" fmla="*/ 4 h 245"/>
                <a:gd name="T78" fmla="*/ 351 w 1733"/>
                <a:gd name="T79" fmla="*/ 4 h 245"/>
                <a:gd name="T80" fmla="*/ 208 w 1733"/>
                <a:gd name="T81" fmla="*/ 4 h 245"/>
                <a:gd name="T82" fmla="*/ 87 w 1733"/>
                <a:gd name="T83" fmla="*/ 0 h 245"/>
                <a:gd name="T84" fmla="*/ 28 w 1733"/>
                <a:gd name="T85" fmla="*/ 2 h 245"/>
                <a:gd name="T86" fmla="*/ 4 w 1733"/>
                <a:gd name="T87" fmla="*/ 27 h 245"/>
                <a:gd name="T88" fmla="*/ 0 w 1733"/>
                <a:gd name="T89" fmla="*/ 86 h 245"/>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1733" h="245">
                  <a:moveTo>
                    <a:pt x="0" y="119"/>
                  </a:moveTo>
                  <a:lnTo>
                    <a:pt x="0" y="185"/>
                  </a:lnTo>
                  <a:lnTo>
                    <a:pt x="0" y="244"/>
                  </a:lnTo>
                  <a:lnTo>
                    <a:pt x="4" y="196"/>
                  </a:lnTo>
                  <a:lnTo>
                    <a:pt x="5" y="157"/>
                  </a:lnTo>
                  <a:lnTo>
                    <a:pt x="7" y="88"/>
                  </a:lnTo>
                  <a:lnTo>
                    <a:pt x="12" y="55"/>
                  </a:lnTo>
                  <a:lnTo>
                    <a:pt x="22" y="44"/>
                  </a:lnTo>
                  <a:lnTo>
                    <a:pt x="48" y="36"/>
                  </a:lnTo>
                  <a:lnTo>
                    <a:pt x="82" y="39"/>
                  </a:lnTo>
                  <a:lnTo>
                    <a:pt x="162" y="39"/>
                  </a:lnTo>
                  <a:lnTo>
                    <a:pt x="198" y="45"/>
                  </a:lnTo>
                  <a:lnTo>
                    <a:pt x="249" y="39"/>
                  </a:lnTo>
                  <a:lnTo>
                    <a:pt x="308" y="42"/>
                  </a:lnTo>
                  <a:lnTo>
                    <a:pt x="351" y="40"/>
                  </a:lnTo>
                  <a:lnTo>
                    <a:pt x="437" y="45"/>
                  </a:lnTo>
                  <a:lnTo>
                    <a:pt x="467" y="44"/>
                  </a:lnTo>
                  <a:lnTo>
                    <a:pt x="525" y="39"/>
                  </a:lnTo>
                  <a:lnTo>
                    <a:pt x="544" y="46"/>
                  </a:lnTo>
                  <a:lnTo>
                    <a:pt x="598" y="39"/>
                  </a:lnTo>
                  <a:lnTo>
                    <a:pt x="680" y="44"/>
                  </a:lnTo>
                  <a:lnTo>
                    <a:pt x="708" y="51"/>
                  </a:lnTo>
                  <a:lnTo>
                    <a:pt x="751" y="45"/>
                  </a:lnTo>
                  <a:lnTo>
                    <a:pt x="788" y="53"/>
                  </a:lnTo>
                  <a:lnTo>
                    <a:pt x="818" y="53"/>
                  </a:lnTo>
                  <a:lnTo>
                    <a:pt x="878" y="45"/>
                  </a:lnTo>
                  <a:lnTo>
                    <a:pt x="935" y="51"/>
                  </a:lnTo>
                  <a:lnTo>
                    <a:pt x="986" y="61"/>
                  </a:lnTo>
                  <a:lnTo>
                    <a:pt x="1002" y="63"/>
                  </a:lnTo>
                  <a:lnTo>
                    <a:pt x="1071" y="57"/>
                  </a:lnTo>
                  <a:lnTo>
                    <a:pt x="1135" y="52"/>
                  </a:lnTo>
                  <a:lnTo>
                    <a:pt x="1150" y="49"/>
                  </a:lnTo>
                  <a:lnTo>
                    <a:pt x="1174" y="51"/>
                  </a:lnTo>
                  <a:lnTo>
                    <a:pt x="1241" y="54"/>
                  </a:lnTo>
                  <a:lnTo>
                    <a:pt x="1292" y="46"/>
                  </a:lnTo>
                  <a:lnTo>
                    <a:pt x="1319" y="49"/>
                  </a:lnTo>
                  <a:lnTo>
                    <a:pt x="1360" y="51"/>
                  </a:lnTo>
                  <a:lnTo>
                    <a:pt x="1395" y="44"/>
                  </a:lnTo>
                  <a:lnTo>
                    <a:pt x="1418" y="39"/>
                  </a:lnTo>
                  <a:lnTo>
                    <a:pt x="1449" y="48"/>
                  </a:lnTo>
                  <a:lnTo>
                    <a:pt x="1514" y="52"/>
                  </a:lnTo>
                  <a:lnTo>
                    <a:pt x="1557" y="39"/>
                  </a:lnTo>
                  <a:lnTo>
                    <a:pt x="1620" y="51"/>
                  </a:lnTo>
                  <a:lnTo>
                    <a:pt x="1665" y="51"/>
                  </a:lnTo>
                  <a:lnTo>
                    <a:pt x="1688" y="51"/>
                  </a:lnTo>
                  <a:lnTo>
                    <a:pt x="1703" y="71"/>
                  </a:lnTo>
                  <a:lnTo>
                    <a:pt x="1713" y="82"/>
                  </a:lnTo>
                  <a:lnTo>
                    <a:pt x="1721" y="104"/>
                  </a:lnTo>
                  <a:lnTo>
                    <a:pt x="1727" y="140"/>
                  </a:lnTo>
                  <a:lnTo>
                    <a:pt x="1732" y="189"/>
                  </a:lnTo>
                  <a:lnTo>
                    <a:pt x="1732" y="88"/>
                  </a:lnTo>
                  <a:lnTo>
                    <a:pt x="1732" y="63"/>
                  </a:lnTo>
                  <a:lnTo>
                    <a:pt x="1729" y="46"/>
                  </a:lnTo>
                  <a:lnTo>
                    <a:pt x="1725" y="25"/>
                  </a:lnTo>
                  <a:lnTo>
                    <a:pt x="1700" y="11"/>
                  </a:lnTo>
                  <a:lnTo>
                    <a:pt x="1606" y="9"/>
                  </a:lnTo>
                  <a:lnTo>
                    <a:pt x="1584" y="2"/>
                  </a:lnTo>
                  <a:lnTo>
                    <a:pt x="1510" y="2"/>
                  </a:lnTo>
                  <a:lnTo>
                    <a:pt x="1488" y="5"/>
                  </a:lnTo>
                  <a:lnTo>
                    <a:pt x="1443" y="5"/>
                  </a:lnTo>
                  <a:lnTo>
                    <a:pt x="1410" y="3"/>
                  </a:lnTo>
                  <a:lnTo>
                    <a:pt x="1349" y="12"/>
                  </a:lnTo>
                  <a:lnTo>
                    <a:pt x="1222" y="5"/>
                  </a:lnTo>
                  <a:lnTo>
                    <a:pt x="1182" y="9"/>
                  </a:lnTo>
                  <a:lnTo>
                    <a:pt x="1112" y="15"/>
                  </a:lnTo>
                  <a:lnTo>
                    <a:pt x="1067" y="10"/>
                  </a:lnTo>
                  <a:lnTo>
                    <a:pt x="1022" y="9"/>
                  </a:lnTo>
                  <a:lnTo>
                    <a:pt x="986" y="9"/>
                  </a:lnTo>
                  <a:lnTo>
                    <a:pt x="947" y="13"/>
                  </a:lnTo>
                  <a:lnTo>
                    <a:pt x="923" y="6"/>
                  </a:lnTo>
                  <a:lnTo>
                    <a:pt x="839" y="9"/>
                  </a:lnTo>
                  <a:lnTo>
                    <a:pt x="813" y="9"/>
                  </a:lnTo>
                  <a:lnTo>
                    <a:pt x="769" y="6"/>
                  </a:lnTo>
                  <a:lnTo>
                    <a:pt x="681" y="10"/>
                  </a:lnTo>
                  <a:lnTo>
                    <a:pt x="603" y="6"/>
                  </a:lnTo>
                  <a:lnTo>
                    <a:pt x="531" y="6"/>
                  </a:lnTo>
                  <a:lnTo>
                    <a:pt x="496" y="9"/>
                  </a:lnTo>
                  <a:lnTo>
                    <a:pt x="463" y="4"/>
                  </a:lnTo>
                  <a:lnTo>
                    <a:pt x="435" y="4"/>
                  </a:lnTo>
                  <a:lnTo>
                    <a:pt x="351" y="4"/>
                  </a:lnTo>
                  <a:lnTo>
                    <a:pt x="253" y="6"/>
                  </a:lnTo>
                  <a:lnTo>
                    <a:pt x="208" y="4"/>
                  </a:lnTo>
                  <a:lnTo>
                    <a:pt x="155" y="6"/>
                  </a:lnTo>
                  <a:lnTo>
                    <a:pt x="87" y="0"/>
                  </a:lnTo>
                  <a:lnTo>
                    <a:pt x="45" y="0"/>
                  </a:lnTo>
                  <a:lnTo>
                    <a:pt x="28" y="2"/>
                  </a:lnTo>
                  <a:lnTo>
                    <a:pt x="15" y="9"/>
                  </a:lnTo>
                  <a:lnTo>
                    <a:pt x="4" y="27"/>
                  </a:lnTo>
                  <a:lnTo>
                    <a:pt x="0" y="56"/>
                  </a:lnTo>
                  <a:lnTo>
                    <a:pt x="0" y="86"/>
                  </a:lnTo>
                  <a:lnTo>
                    <a:pt x="0" y="119"/>
                  </a:lnTo>
                </a:path>
              </a:pathLst>
            </a:custGeom>
            <a:solidFill>
              <a:srgbClr val="FFFFFF"/>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sp>
          <p:nvSpPr>
            <p:cNvPr id="17" name="Freeform 15"/>
            <p:cNvSpPr>
              <a:spLocks/>
            </p:cNvSpPr>
            <p:nvPr/>
          </p:nvSpPr>
          <p:spPr bwMode="auto">
            <a:xfrm>
              <a:off x="98" y="539"/>
              <a:ext cx="1733" cy="100"/>
            </a:xfrm>
            <a:custGeom>
              <a:avLst/>
              <a:gdLst>
                <a:gd name="T0" fmla="*/ 0 w 1733"/>
                <a:gd name="T1" fmla="*/ 24 h 100"/>
                <a:gd name="T2" fmla="*/ 4 w 1733"/>
                <a:gd name="T3" fmla="*/ 19 h 100"/>
                <a:gd name="T4" fmla="*/ 6 w 1733"/>
                <a:gd name="T5" fmla="*/ 63 h 100"/>
                <a:gd name="T6" fmla="*/ 22 w 1733"/>
                <a:gd name="T7" fmla="*/ 80 h 100"/>
                <a:gd name="T8" fmla="*/ 48 w 1733"/>
                <a:gd name="T9" fmla="*/ 76 h 100"/>
                <a:gd name="T10" fmla="*/ 90 w 1733"/>
                <a:gd name="T11" fmla="*/ 76 h 100"/>
                <a:gd name="T12" fmla="*/ 132 w 1733"/>
                <a:gd name="T13" fmla="*/ 78 h 100"/>
                <a:gd name="T14" fmla="*/ 156 w 1733"/>
                <a:gd name="T15" fmla="*/ 80 h 100"/>
                <a:gd name="T16" fmla="*/ 202 w 1733"/>
                <a:gd name="T17" fmla="*/ 75 h 100"/>
                <a:gd name="T18" fmla="*/ 266 w 1733"/>
                <a:gd name="T19" fmla="*/ 80 h 100"/>
                <a:gd name="T20" fmla="*/ 336 w 1733"/>
                <a:gd name="T21" fmla="*/ 79 h 100"/>
                <a:gd name="T22" fmla="*/ 390 w 1733"/>
                <a:gd name="T23" fmla="*/ 82 h 100"/>
                <a:gd name="T24" fmla="*/ 421 w 1733"/>
                <a:gd name="T25" fmla="*/ 81 h 100"/>
                <a:gd name="T26" fmla="*/ 525 w 1733"/>
                <a:gd name="T27" fmla="*/ 83 h 100"/>
                <a:gd name="T28" fmla="*/ 590 w 1733"/>
                <a:gd name="T29" fmla="*/ 76 h 100"/>
                <a:gd name="T30" fmla="*/ 656 w 1733"/>
                <a:gd name="T31" fmla="*/ 78 h 100"/>
                <a:gd name="T32" fmla="*/ 708 w 1733"/>
                <a:gd name="T33" fmla="*/ 78 h 100"/>
                <a:gd name="T34" fmla="*/ 788 w 1733"/>
                <a:gd name="T35" fmla="*/ 77 h 100"/>
                <a:gd name="T36" fmla="*/ 850 w 1733"/>
                <a:gd name="T37" fmla="*/ 71 h 100"/>
                <a:gd name="T38" fmla="*/ 942 w 1733"/>
                <a:gd name="T39" fmla="*/ 73 h 100"/>
                <a:gd name="T40" fmla="*/ 1055 w 1733"/>
                <a:gd name="T41" fmla="*/ 76 h 100"/>
                <a:gd name="T42" fmla="*/ 1121 w 1733"/>
                <a:gd name="T43" fmla="*/ 71 h 100"/>
                <a:gd name="T44" fmla="*/ 1150 w 1733"/>
                <a:gd name="T45" fmla="*/ 79 h 100"/>
                <a:gd name="T46" fmla="*/ 1237 w 1733"/>
                <a:gd name="T47" fmla="*/ 79 h 100"/>
                <a:gd name="T48" fmla="*/ 1308 w 1733"/>
                <a:gd name="T49" fmla="*/ 79 h 100"/>
                <a:gd name="T50" fmla="*/ 1332 w 1733"/>
                <a:gd name="T51" fmla="*/ 75 h 100"/>
                <a:gd name="T52" fmla="*/ 1373 w 1733"/>
                <a:gd name="T53" fmla="*/ 80 h 100"/>
                <a:gd name="T54" fmla="*/ 1394 w 1733"/>
                <a:gd name="T55" fmla="*/ 80 h 100"/>
                <a:gd name="T56" fmla="*/ 1451 w 1733"/>
                <a:gd name="T57" fmla="*/ 80 h 100"/>
                <a:gd name="T58" fmla="*/ 1499 w 1733"/>
                <a:gd name="T59" fmla="*/ 77 h 100"/>
                <a:gd name="T60" fmla="*/ 1578 w 1733"/>
                <a:gd name="T61" fmla="*/ 74 h 100"/>
                <a:gd name="T62" fmla="*/ 1687 w 1733"/>
                <a:gd name="T63" fmla="*/ 73 h 100"/>
                <a:gd name="T64" fmla="*/ 1713 w 1733"/>
                <a:gd name="T65" fmla="*/ 65 h 100"/>
                <a:gd name="T66" fmla="*/ 1727 w 1733"/>
                <a:gd name="T67" fmla="*/ 42 h 100"/>
                <a:gd name="T68" fmla="*/ 1732 w 1733"/>
                <a:gd name="T69" fmla="*/ 63 h 100"/>
                <a:gd name="T70" fmla="*/ 1730 w 1733"/>
                <a:gd name="T71" fmla="*/ 80 h 100"/>
                <a:gd name="T72" fmla="*/ 1716 w 1733"/>
                <a:gd name="T73" fmla="*/ 95 h 100"/>
                <a:gd name="T74" fmla="*/ 1606 w 1733"/>
                <a:gd name="T75" fmla="*/ 95 h 100"/>
                <a:gd name="T76" fmla="*/ 1510 w 1733"/>
                <a:gd name="T77" fmla="*/ 97 h 100"/>
                <a:gd name="T78" fmla="*/ 1466 w 1733"/>
                <a:gd name="T79" fmla="*/ 99 h 100"/>
                <a:gd name="T80" fmla="*/ 1416 w 1733"/>
                <a:gd name="T81" fmla="*/ 99 h 100"/>
                <a:gd name="T82" fmla="*/ 1325 w 1733"/>
                <a:gd name="T83" fmla="*/ 93 h 100"/>
                <a:gd name="T84" fmla="*/ 1216 w 1733"/>
                <a:gd name="T85" fmla="*/ 92 h 100"/>
                <a:gd name="T86" fmla="*/ 1125 w 1733"/>
                <a:gd name="T87" fmla="*/ 94 h 100"/>
                <a:gd name="T88" fmla="*/ 1067 w 1733"/>
                <a:gd name="T89" fmla="*/ 94 h 100"/>
                <a:gd name="T90" fmla="*/ 1022 w 1733"/>
                <a:gd name="T91" fmla="*/ 95 h 100"/>
                <a:gd name="T92" fmla="*/ 987 w 1733"/>
                <a:gd name="T93" fmla="*/ 97 h 100"/>
                <a:gd name="T94" fmla="*/ 947 w 1733"/>
                <a:gd name="T95" fmla="*/ 93 h 100"/>
                <a:gd name="T96" fmla="*/ 901 w 1733"/>
                <a:gd name="T97" fmla="*/ 97 h 100"/>
                <a:gd name="T98" fmla="*/ 839 w 1733"/>
                <a:gd name="T99" fmla="*/ 97 h 100"/>
                <a:gd name="T100" fmla="*/ 791 w 1733"/>
                <a:gd name="T101" fmla="*/ 95 h 100"/>
                <a:gd name="T102" fmla="*/ 720 w 1733"/>
                <a:gd name="T103" fmla="*/ 99 h 100"/>
                <a:gd name="T104" fmla="*/ 638 w 1733"/>
                <a:gd name="T105" fmla="*/ 99 h 100"/>
                <a:gd name="T106" fmla="*/ 563 w 1733"/>
                <a:gd name="T107" fmla="*/ 99 h 100"/>
                <a:gd name="T108" fmla="*/ 496 w 1733"/>
                <a:gd name="T109" fmla="*/ 95 h 100"/>
                <a:gd name="T110" fmla="*/ 435 w 1733"/>
                <a:gd name="T111" fmla="*/ 97 h 100"/>
                <a:gd name="T112" fmla="*/ 326 w 1733"/>
                <a:gd name="T113" fmla="*/ 97 h 100"/>
                <a:gd name="T114" fmla="*/ 208 w 1733"/>
                <a:gd name="T115" fmla="*/ 97 h 100"/>
                <a:gd name="T116" fmla="*/ 15 w 1733"/>
                <a:gd name="T117" fmla="*/ 95 h 100"/>
                <a:gd name="T118" fmla="*/ 0 w 1733"/>
                <a:gd name="T119" fmla="*/ 76 h 100"/>
                <a:gd name="T120" fmla="*/ 0 w 1733"/>
                <a:gd name="T121" fmla="*/ 50 h 10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1733" h="100">
                  <a:moveTo>
                    <a:pt x="0" y="50"/>
                  </a:moveTo>
                  <a:lnTo>
                    <a:pt x="0" y="24"/>
                  </a:lnTo>
                  <a:lnTo>
                    <a:pt x="0" y="0"/>
                  </a:lnTo>
                  <a:lnTo>
                    <a:pt x="4" y="19"/>
                  </a:lnTo>
                  <a:lnTo>
                    <a:pt x="5" y="35"/>
                  </a:lnTo>
                  <a:lnTo>
                    <a:pt x="6" y="63"/>
                  </a:lnTo>
                  <a:lnTo>
                    <a:pt x="12" y="76"/>
                  </a:lnTo>
                  <a:lnTo>
                    <a:pt x="22" y="80"/>
                  </a:lnTo>
                  <a:lnTo>
                    <a:pt x="33" y="77"/>
                  </a:lnTo>
                  <a:lnTo>
                    <a:pt x="48" y="76"/>
                  </a:lnTo>
                  <a:lnTo>
                    <a:pt x="74" y="75"/>
                  </a:lnTo>
                  <a:lnTo>
                    <a:pt x="90" y="76"/>
                  </a:lnTo>
                  <a:lnTo>
                    <a:pt x="103" y="76"/>
                  </a:lnTo>
                  <a:lnTo>
                    <a:pt x="132" y="78"/>
                  </a:lnTo>
                  <a:lnTo>
                    <a:pt x="143" y="79"/>
                  </a:lnTo>
                  <a:lnTo>
                    <a:pt x="156" y="80"/>
                  </a:lnTo>
                  <a:lnTo>
                    <a:pt x="178" y="76"/>
                  </a:lnTo>
                  <a:lnTo>
                    <a:pt x="202" y="75"/>
                  </a:lnTo>
                  <a:lnTo>
                    <a:pt x="231" y="74"/>
                  </a:lnTo>
                  <a:lnTo>
                    <a:pt x="266" y="80"/>
                  </a:lnTo>
                  <a:lnTo>
                    <a:pt x="311" y="82"/>
                  </a:lnTo>
                  <a:lnTo>
                    <a:pt x="336" y="79"/>
                  </a:lnTo>
                  <a:lnTo>
                    <a:pt x="351" y="82"/>
                  </a:lnTo>
                  <a:lnTo>
                    <a:pt x="390" y="82"/>
                  </a:lnTo>
                  <a:lnTo>
                    <a:pt x="404" y="77"/>
                  </a:lnTo>
                  <a:lnTo>
                    <a:pt x="421" y="81"/>
                  </a:lnTo>
                  <a:lnTo>
                    <a:pt x="467" y="80"/>
                  </a:lnTo>
                  <a:lnTo>
                    <a:pt x="525" y="83"/>
                  </a:lnTo>
                  <a:lnTo>
                    <a:pt x="545" y="80"/>
                  </a:lnTo>
                  <a:lnTo>
                    <a:pt x="590" y="76"/>
                  </a:lnTo>
                  <a:lnTo>
                    <a:pt x="620" y="75"/>
                  </a:lnTo>
                  <a:lnTo>
                    <a:pt x="656" y="78"/>
                  </a:lnTo>
                  <a:lnTo>
                    <a:pt x="680" y="80"/>
                  </a:lnTo>
                  <a:lnTo>
                    <a:pt x="708" y="78"/>
                  </a:lnTo>
                  <a:lnTo>
                    <a:pt x="757" y="81"/>
                  </a:lnTo>
                  <a:lnTo>
                    <a:pt x="788" y="77"/>
                  </a:lnTo>
                  <a:lnTo>
                    <a:pt x="818" y="77"/>
                  </a:lnTo>
                  <a:lnTo>
                    <a:pt x="850" y="71"/>
                  </a:lnTo>
                  <a:lnTo>
                    <a:pt x="890" y="77"/>
                  </a:lnTo>
                  <a:lnTo>
                    <a:pt x="942" y="73"/>
                  </a:lnTo>
                  <a:lnTo>
                    <a:pt x="1002" y="73"/>
                  </a:lnTo>
                  <a:lnTo>
                    <a:pt x="1055" y="76"/>
                  </a:lnTo>
                  <a:lnTo>
                    <a:pt x="1086" y="71"/>
                  </a:lnTo>
                  <a:lnTo>
                    <a:pt x="1121" y="71"/>
                  </a:lnTo>
                  <a:lnTo>
                    <a:pt x="1135" y="77"/>
                  </a:lnTo>
                  <a:lnTo>
                    <a:pt x="1150" y="79"/>
                  </a:lnTo>
                  <a:lnTo>
                    <a:pt x="1196" y="76"/>
                  </a:lnTo>
                  <a:lnTo>
                    <a:pt x="1237" y="79"/>
                  </a:lnTo>
                  <a:lnTo>
                    <a:pt x="1292" y="80"/>
                  </a:lnTo>
                  <a:lnTo>
                    <a:pt x="1308" y="79"/>
                  </a:lnTo>
                  <a:lnTo>
                    <a:pt x="1319" y="79"/>
                  </a:lnTo>
                  <a:lnTo>
                    <a:pt x="1332" y="75"/>
                  </a:lnTo>
                  <a:lnTo>
                    <a:pt x="1360" y="78"/>
                  </a:lnTo>
                  <a:lnTo>
                    <a:pt x="1373" y="80"/>
                  </a:lnTo>
                  <a:lnTo>
                    <a:pt x="1382" y="77"/>
                  </a:lnTo>
                  <a:lnTo>
                    <a:pt x="1394" y="80"/>
                  </a:lnTo>
                  <a:lnTo>
                    <a:pt x="1416" y="76"/>
                  </a:lnTo>
                  <a:lnTo>
                    <a:pt x="1451" y="80"/>
                  </a:lnTo>
                  <a:lnTo>
                    <a:pt x="1485" y="74"/>
                  </a:lnTo>
                  <a:lnTo>
                    <a:pt x="1499" y="77"/>
                  </a:lnTo>
                  <a:lnTo>
                    <a:pt x="1514" y="77"/>
                  </a:lnTo>
                  <a:lnTo>
                    <a:pt x="1578" y="74"/>
                  </a:lnTo>
                  <a:lnTo>
                    <a:pt x="1639" y="77"/>
                  </a:lnTo>
                  <a:lnTo>
                    <a:pt x="1687" y="73"/>
                  </a:lnTo>
                  <a:lnTo>
                    <a:pt x="1703" y="70"/>
                  </a:lnTo>
                  <a:lnTo>
                    <a:pt x="1713" y="65"/>
                  </a:lnTo>
                  <a:lnTo>
                    <a:pt x="1721" y="56"/>
                  </a:lnTo>
                  <a:lnTo>
                    <a:pt x="1727" y="42"/>
                  </a:lnTo>
                  <a:lnTo>
                    <a:pt x="1732" y="22"/>
                  </a:lnTo>
                  <a:lnTo>
                    <a:pt x="1732" y="63"/>
                  </a:lnTo>
                  <a:lnTo>
                    <a:pt x="1732" y="73"/>
                  </a:lnTo>
                  <a:lnTo>
                    <a:pt x="1730" y="80"/>
                  </a:lnTo>
                  <a:lnTo>
                    <a:pt x="1725" y="88"/>
                  </a:lnTo>
                  <a:lnTo>
                    <a:pt x="1716" y="95"/>
                  </a:lnTo>
                  <a:lnTo>
                    <a:pt x="1652" y="99"/>
                  </a:lnTo>
                  <a:lnTo>
                    <a:pt x="1606" y="95"/>
                  </a:lnTo>
                  <a:lnTo>
                    <a:pt x="1583" y="97"/>
                  </a:lnTo>
                  <a:lnTo>
                    <a:pt x="1510" y="97"/>
                  </a:lnTo>
                  <a:lnTo>
                    <a:pt x="1488" y="97"/>
                  </a:lnTo>
                  <a:lnTo>
                    <a:pt x="1466" y="99"/>
                  </a:lnTo>
                  <a:lnTo>
                    <a:pt x="1443" y="96"/>
                  </a:lnTo>
                  <a:lnTo>
                    <a:pt x="1416" y="99"/>
                  </a:lnTo>
                  <a:lnTo>
                    <a:pt x="1346" y="97"/>
                  </a:lnTo>
                  <a:lnTo>
                    <a:pt x="1325" y="93"/>
                  </a:lnTo>
                  <a:lnTo>
                    <a:pt x="1260" y="97"/>
                  </a:lnTo>
                  <a:lnTo>
                    <a:pt x="1216" y="92"/>
                  </a:lnTo>
                  <a:lnTo>
                    <a:pt x="1165" y="97"/>
                  </a:lnTo>
                  <a:lnTo>
                    <a:pt x="1125" y="94"/>
                  </a:lnTo>
                  <a:lnTo>
                    <a:pt x="1088" y="97"/>
                  </a:lnTo>
                  <a:lnTo>
                    <a:pt x="1067" y="94"/>
                  </a:lnTo>
                  <a:lnTo>
                    <a:pt x="1048" y="95"/>
                  </a:lnTo>
                  <a:lnTo>
                    <a:pt x="1022" y="95"/>
                  </a:lnTo>
                  <a:lnTo>
                    <a:pt x="1006" y="92"/>
                  </a:lnTo>
                  <a:lnTo>
                    <a:pt x="987" y="97"/>
                  </a:lnTo>
                  <a:lnTo>
                    <a:pt x="967" y="92"/>
                  </a:lnTo>
                  <a:lnTo>
                    <a:pt x="947" y="93"/>
                  </a:lnTo>
                  <a:lnTo>
                    <a:pt x="923" y="95"/>
                  </a:lnTo>
                  <a:lnTo>
                    <a:pt x="901" y="97"/>
                  </a:lnTo>
                  <a:lnTo>
                    <a:pt x="875" y="97"/>
                  </a:lnTo>
                  <a:lnTo>
                    <a:pt x="839" y="97"/>
                  </a:lnTo>
                  <a:lnTo>
                    <a:pt x="813" y="97"/>
                  </a:lnTo>
                  <a:lnTo>
                    <a:pt x="791" y="95"/>
                  </a:lnTo>
                  <a:lnTo>
                    <a:pt x="769" y="95"/>
                  </a:lnTo>
                  <a:lnTo>
                    <a:pt x="720" y="99"/>
                  </a:lnTo>
                  <a:lnTo>
                    <a:pt x="681" y="94"/>
                  </a:lnTo>
                  <a:lnTo>
                    <a:pt x="638" y="99"/>
                  </a:lnTo>
                  <a:lnTo>
                    <a:pt x="603" y="95"/>
                  </a:lnTo>
                  <a:lnTo>
                    <a:pt x="563" y="99"/>
                  </a:lnTo>
                  <a:lnTo>
                    <a:pt x="531" y="95"/>
                  </a:lnTo>
                  <a:lnTo>
                    <a:pt x="496" y="95"/>
                  </a:lnTo>
                  <a:lnTo>
                    <a:pt x="463" y="97"/>
                  </a:lnTo>
                  <a:lnTo>
                    <a:pt x="435" y="97"/>
                  </a:lnTo>
                  <a:lnTo>
                    <a:pt x="351" y="97"/>
                  </a:lnTo>
                  <a:lnTo>
                    <a:pt x="326" y="97"/>
                  </a:lnTo>
                  <a:lnTo>
                    <a:pt x="254" y="95"/>
                  </a:lnTo>
                  <a:lnTo>
                    <a:pt x="208" y="97"/>
                  </a:lnTo>
                  <a:lnTo>
                    <a:pt x="84" y="94"/>
                  </a:lnTo>
                  <a:lnTo>
                    <a:pt x="15" y="95"/>
                  </a:lnTo>
                  <a:lnTo>
                    <a:pt x="3" y="88"/>
                  </a:lnTo>
                  <a:lnTo>
                    <a:pt x="0" y="76"/>
                  </a:lnTo>
                  <a:lnTo>
                    <a:pt x="0" y="63"/>
                  </a:lnTo>
                  <a:lnTo>
                    <a:pt x="0" y="50"/>
                  </a:lnTo>
                </a:path>
              </a:pathLst>
            </a:custGeom>
            <a:solidFill>
              <a:schemeClr val="bg1"/>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grpSp>
      <p:grpSp>
        <p:nvGrpSpPr>
          <p:cNvPr id="18" name="Group 16"/>
          <p:cNvGrpSpPr>
            <a:grpSpLocks/>
          </p:cNvGrpSpPr>
          <p:nvPr/>
        </p:nvGrpSpPr>
        <p:grpSpPr bwMode="auto">
          <a:xfrm>
            <a:off x="6243672" y="222250"/>
            <a:ext cx="2795587" cy="866775"/>
            <a:chOff x="3933" y="140"/>
            <a:chExt cx="1761" cy="546"/>
          </a:xfrm>
        </p:grpSpPr>
        <p:sp>
          <p:nvSpPr>
            <p:cNvPr id="19" name="Freeform 17"/>
            <p:cNvSpPr>
              <a:spLocks/>
            </p:cNvSpPr>
            <p:nvPr/>
          </p:nvSpPr>
          <p:spPr bwMode="auto">
            <a:xfrm>
              <a:off x="3933" y="140"/>
              <a:ext cx="1761" cy="445"/>
            </a:xfrm>
            <a:custGeom>
              <a:avLst/>
              <a:gdLst>
                <a:gd name="T0" fmla="*/ 23 w 1761"/>
                <a:gd name="T1" fmla="*/ 6 h 445"/>
                <a:gd name="T2" fmla="*/ 37 w 1761"/>
                <a:gd name="T3" fmla="*/ 0 h 445"/>
                <a:gd name="T4" fmla="*/ 1706 w 1761"/>
                <a:gd name="T5" fmla="*/ 0 h 445"/>
                <a:gd name="T6" fmla="*/ 1725 w 1761"/>
                <a:gd name="T7" fmla="*/ 4 h 445"/>
                <a:gd name="T8" fmla="*/ 1739 w 1761"/>
                <a:gd name="T9" fmla="*/ 15 h 445"/>
                <a:gd name="T10" fmla="*/ 1751 w 1761"/>
                <a:gd name="T11" fmla="*/ 44 h 445"/>
                <a:gd name="T12" fmla="*/ 1758 w 1761"/>
                <a:gd name="T13" fmla="*/ 77 h 445"/>
                <a:gd name="T14" fmla="*/ 1760 w 1761"/>
                <a:gd name="T15" fmla="*/ 115 h 445"/>
                <a:gd name="T16" fmla="*/ 1760 w 1761"/>
                <a:gd name="T17" fmla="*/ 444 h 445"/>
                <a:gd name="T18" fmla="*/ 66 w 1761"/>
                <a:gd name="T19" fmla="*/ 444 h 445"/>
                <a:gd name="T20" fmla="*/ 0 w 1761"/>
                <a:gd name="T21" fmla="*/ 444 h 445"/>
                <a:gd name="T22" fmla="*/ 0 w 1761"/>
                <a:gd name="T23" fmla="*/ 138 h 445"/>
                <a:gd name="T24" fmla="*/ 0 w 1761"/>
                <a:gd name="T25" fmla="*/ 93 h 445"/>
                <a:gd name="T26" fmla="*/ 7 w 1761"/>
                <a:gd name="T27" fmla="*/ 49 h 445"/>
                <a:gd name="T28" fmla="*/ 13 w 1761"/>
                <a:gd name="T29" fmla="*/ 26 h 445"/>
                <a:gd name="T30" fmla="*/ 23 w 1761"/>
                <a:gd name="T31" fmla="*/ 6 h 44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761" h="445">
                  <a:moveTo>
                    <a:pt x="23" y="6"/>
                  </a:moveTo>
                  <a:lnTo>
                    <a:pt x="37" y="0"/>
                  </a:lnTo>
                  <a:lnTo>
                    <a:pt x="1706" y="0"/>
                  </a:lnTo>
                  <a:lnTo>
                    <a:pt x="1725" y="4"/>
                  </a:lnTo>
                  <a:lnTo>
                    <a:pt x="1739" y="15"/>
                  </a:lnTo>
                  <a:lnTo>
                    <a:pt x="1751" y="44"/>
                  </a:lnTo>
                  <a:lnTo>
                    <a:pt x="1758" y="77"/>
                  </a:lnTo>
                  <a:lnTo>
                    <a:pt x="1760" y="115"/>
                  </a:lnTo>
                  <a:lnTo>
                    <a:pt x="1760" y="444"/>
                  </a:lnTo>
                  <a:lnTo>
                    <a:pt x="66" y="444"/>
                  </a:lnTo>
                  <a:lnTo>
                    <a:pt x="0" y="444"/>
                  </a:lnTo>
                  <a:lnTo>
                    <a:pt x="0" y="138"/>
                  </a:lnTo>
                  <a:lnTo>
                    <a:pt x="0" y="93"/>
                  </a:lnTo>
                  <a:lnTo>
                    <a:pt x="7" y="49"/>
                  </a:lnTo>
                  <a:lnTo>
                    <a:pt x="13" y="26"/>
                  </a:lnTo>
                  <a:lnTo>
                    <a:pt x="23" y="6"/>
                  </a:lnTo>
                </a:path>
              </a:pathLst>
            </a:custGeom>
            <a:gradFill rotWithShape="0">
              <a:gsLst>
                <a:gs pos="0">
                  <a:srgbClr val="00CCFF"/>
                </a:gs>
                <a:gs pos="100000">
                  <a:srgbClr val="FFFFFF"/>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sp>
          <p:nvSpPr>
            <p:cNvPr id="20" name="Freeform 18"/>
            <p:cNvSpPr>
              <a:spLocks/>
            </p:cNvSpPr>
            <p:nvPr/>
          </p:nvSpPr>
          <p:spPr bwMode="auto">
            <a:xfrm>
              <a:off x="3933" y="425"/>
              <a:ext cx="1761" cy="190"/>
            </a:xfrm>
            <a:custGeom>
              <a:avLst/>
              <a:gdLst>
                <a:gd name="T0" fmla="*/ 85 w 1761"/>
                <a:gd name="T1" fmla="*/ 65 h 190"/>
                <a:gd name="T2" fmla="*/ 138 w 1761"/>
                <a:gd name="T3" fmla="*/ 65 h 190"/>
                <a:gd name="T4" fmla="*/ 180 w 1761"/>
                <a:gd name="T5" fmla="*/ 97 h 190"/>
                <a:gd name="T6" fmla="*/ 248 w 1761"/>
                <a:gd name="T7" fmla="*/ 78 h 190"/>
                <a:gd name="T8" fmla="*/ 325 w 1761"/>
                <a:gd name="T9" fmla="*/ 69 h 190"/>
                <a:gd name="T10" fmla="*/ 379 w 1761"/>
                <a:gd name="T11" fmla="*/ 88 h 190"/>
                <a:gd name="T12" fmla="*/ 438 w 1761"/>
                <a:gd name="T13" fmla="*/ 78 h 190"/>
                <a:gd name="T14" fmla="*/ 532 w 1761"/>
                <a:gd name="T15" fmla="*/ 84 h 190"/>
                <a:gd name="T16" fmla="*/ 592 w 1761"/>
                <a:gd name="T17" fmla="*/ 97 h 190"/>
                <a:gd name="T18" fmla="*/ 663 w 1761"/>
                <a:gd name="T19" fmla="*/ 59 h 190"/>
                <a:gd name="T20" fmla="*/ 716 w 1761"/>
                <a:gd name="T21" fmla="*/ 93 h 190"/>
                <a:gd name="T22" fmla="*/ 787 w 1761"/>
                <a:gd name="T23" fmla="*/ 87 h 190"/>
                <a:gd name="T24" fmla="*/ 824 w 1761"/>
                <a:gd name="T25" fmla="*/ 93 h 190"/>
                <a:gd name="T26" fmla="*/ 857 w 1761"/>
                <a:gd name="T27" fmla="*/ 59 h 190"/>
                <a:gd name="T28" fmla="*/ 899 w 1761"/>
                <a:gd name="T29" fmla="*/ 35 h 190"/>
                <a:gd name="T30" fmla="*/ 949 w 1761"/>
                <a:gd name="T31" fmla="*/ 32 h 190"/>
                <a:gd name="T32" fmla="*/ 991 w 1761"/>
                <a:gd name="T33" fmla="*/ 23 h 190"/>
                <a:gd name="T34" fmla="*/ 1030 w 1761"/>
                <a:gd name="T35" fmla="*/ 49 h 190"/>
                <a:gd name="T36" fmla="*/ 1071 w 1761"/>
                <a:gd name="T37" fmla="*/ 69 h 190"/>
                <a:gd name="T38" fmla="*/ 1138 w 1761"/>
                <a:gd name="T39" fmla="*/ 55 h 190"/>
                <a:gd name="T40" fmla="*/ 1168 w 1761"/>
                <a:gd name="T41" fmla="*/ 92 h 190"/>
                <a:gd name="T42" fmla="*/ 1215 w 1761"/>
                <a:gd name="T43" fmla="*/ 97 h 190"/>
                <a:gd name="T44" fmla="*/ 1293 w 1761"/>
                <a:gd name="T45" fmla="*/ 97 h 190"/>
                <a:gd name="T46" fmla="*/ 1340 w 1761"/>
                <a:gd name="T47" fmla="*/ 81 h 190"/>
                <a:gd name="T48" fmla="*/ 1376 w 1761"/>
                <a:gd name="T49" fmla="*/ 88 h 190"/>
                <a:gd name="T50" fmla="*/ 1418 w 1761"/>
                <a:gd name="T51" fmla="*/ 59 h 190"/>
                <a:gd name="T52" fmla="*/ 1478 w 1761"/>
                <a:gd name="T53" fmla="*/ 55 h 190"/>
                <a:gd name="T54" fmla="*/ 1528 w 1761"/>
                <a:gd name="T55" fmla="*/ 23 h 190"/>
                <a:gd name="T56" fmla="*/ 1567 w 1761"/>
                <a:gd name="T57" fmla="*/ 15 h 190"/>
                <a:gd name="T58" fmla="*/ 1617 w 1761"/>
                <a:gd name="T59" fmla="*/ 28 h 190"/>
                <a:gd name="T60" fmla="*/ 1661 w 1761"/>
                <a:gd name="T61" fmla="*/ 1 h 190"/>
                <a:gd name="T62" fmla="*/ 1703 w 1761"/>
                <a:gd name="T63" fmla="*/ 49 h 190"/>
                <a:gd name="T64" fmla="*/ 1750 w 1761"/>
                <a:gd name="T65" fmla="*/ 24 h 190"/>
                <a:gd name="T66" fmla="*/ 1760 w 1761"/>
                <a:gd name="T67" fmla="*/ 189 h 190"/>
                <a:gd name="T68" fmla="*/ 727 w 1761"/>
                <a:gd name="T69" fmla="*/ 153 h 190"/>
                <a:gd name="T70" fmla="*/ 0 w 1761"/>
                <a:gd name="T71" fmla="*/ 30 h 190"/>
                <a:gd name="T72" fmla="*/ 26 w 1761"/>
                <a:gd name="T73" fmla="*/ 51 h 190"/>
                <a:gd name="T74" fmla="*/ 61 w 1761"/>
                <a:gd name="T75" fmla="*/ 59 h 19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761" h="190">
                  <a:moveTo>
                    <a:pt x="61" y="59"/>
                  </a:moveTo>
                  <a:lnTo>
                    <a:pt x="85" y="65"/>
                  </a:lnTo>
                  <a:lnTo>
                    <a:pt x="112" y="59"/>
                  </a:lnTo>
                  <a:lnTo>
                    <a:pt x="138" y="65"/>
                  </a:lnTo>
                  <a:lnTo>
                    <a:pt x="158" y="83"/>
                  </a:lnTo>
                  <a:lnTo>
                    <a:pt x="180" y="97"/>
                  </a:lnTo>
                  <a:lnTo>
                    <a:pt x="217" y="85"/>
                  </a:lnTo>
                  <a:lnTo>
                    <a:pt x="248" y="78"/>
                  </a:lnTo>
                  <a:lnTo>
                    <a:pt x="293" y="78"/>
                  </a:lnTo>
                  <a:lnTo>
                    <a:pt x="325" y="69"/>
                  </a:lnTo>
                  <a:lnTo>
                    <a:pt x="354" y="78"/>
                  </a:lnTo>
                  <a:lnTo>
                    <a:pt x="379" y="88"/>
                  </a:lnTo>
                  <a:lnTo>
                    <a:pt x="402" y="92"/>
                  </a:lnTo>
                  <a:lnTo>
                    <a:pt x="438" y="78"/>
                  </a:lnTo>
                  <a:lnTo>
                    <a:pt x="477" y="78"/>
                  </a:lnTo>
                  <a:lnTo>
                    <a:pt x="532" y="84"/>
                  </a:lnTo>
                  <a:lnTo>
                    <a:pt x="555" y="102"/>
                  </a:lnTo>
                  <a:lnTo>
                    <a:pt x="592" y="97"/>
                  </a:lnTo>
                  <a:lnTo>
                    <a:pt x="629" y="69"/>
                  </a:lnTo>
                  <a:lnTo>
                    <a:pt x="663" y="59"/>
                  </a:lnTo>
                  <a:lnTo>
                    <a:pt x="687" y="69"/>
                  </a:lnTo>
                  <a:lnTo>
                    <a:pt x="716" y="93"/>
                  </a:lnTo>
                  <a:lnTo>
                    <a:pt x="750" y="102"/>
                  </a:lnTo>
                  <a:lnTo>
                    <a:pt x="787" y="87"/>
                  </a:lnTo>
                  <a:lnTo>
                    <a:pt x="805" y="81"/>
                  </a:lnTo>
                  <a:lnTo>
                    <a:pt x="824" y="93"/>
                  </a:lnTo>
                  <a:lnTo>
                    <a:pt x="840" y="78"/>
                  </a:lnTo>
                  <a:lnTo>
                    <a:pt x="857" y="59"/>
                  </a:lnTo>
                  <a:lnTo>
                    <a:pt x="877" y="40"/>
                  </a:lnTo>
                  <a:lnTo>
                    <a:pt x="899" y="35"/>
                  </a:lnTo>
                  <a:lnTo>
                    <a:pt x="924" y="40"/>
                  </a:lnTo>
                  <a:lnTo>
                    <a:pt x="949" y="32"/>
                  </a:lnTo>
                  <a:lnTo>
                    <a:pt x="975" y="23"/>
                  </a:lnTo>
                  <a:lnTo>
                    <a:pt x="991" y="23"/>
                  </a:lnTo>
                  <a:lnTo>
                    <a:pt x="1006" y="25"/>
                  </a:lnTo>
                  <a:lnTo>
                    <a:pt x="1030" y="49"/>
                  </a:lnTo>
                  <a:lnTo>
                    <a:pt x="1052" y="45"/>
                  </a:lnTo>
                  <a:lnTo>
                    <a:pt x="1071" y="69"/>
                  </a:lnTo>
                  <a:lnTo>
                    <a:pt x="1107" y="69"/>
                  </a:lnTo>
                  <a:lnTo>
                    <a:pt x="1138" y="55"/>
                  </a:lnTo>
                  <a:lnTo>
                    <a:pt x="1153" y="73"/>
                  </a:lnTo>
                  <a:lnTo>
                    <a:pt x="1168" y="92"/>
                  </a:lnTo>
                  <a:lnTo>
                    <a:pt x="1190" y="86"/>
                  </a:lnTo>
                  <a:lnTo>
                    <a:pt x="1215" y="97"/>
                  </a:lnTo>
                  <a:lnTo>
                    <a:pt x="1242" y="87"/>
                  </a:lnTo>
                  <a:lnTo>
                    <a:pt x="1293" y="97"/>
                  </a:lnTo>
                  <a:lnTo>
                    <a:pt x="1315" y="107"/>
                  </a:lnTo>
                  <a:lnTo>
                    <a:pt x="1340" y="81"/>
                  </a:lnTo>
                  <a:lnTo>
                    <a:pt x="1357" y="79"/>
                  </a:lnTo>
                  <a:lnTo>
                    <a:pt x="1376" y="88"/>
                  </a:lnTo>
                  <a:lnTo>
                    <a:pt x="1394" y="85"/>
                  </a:lnTo>
                  <a:lnTo>
                    <a:pt x="1418" y="59"/>
                  </a:lnTo>
                  <a:lnTo>
                    <a:pt x="1458" y="51"/>
                  </a:lnTo>
                  <a:lnTo>
                    <a:pt x="1478" y="55"/>
                  </a:lnTo>
                  <a:lnTo>
                    <a:pt x="1498" y="55"/>
                  </a:lnTo>
                  <a:lnTo>
                    <a:pt x="1528" y="23"/>
                  </a:lnTo>
                  <a:lnTo>
                    <a:pt x="1545" y="10"/>
                  </a:lnTo>
                  <a:lnTo>
                    <a:pt x="1567" y="15"/>
                  </a:lnTo>
                  <a:lnTo>
                    <a:pt x="1592" y="49"/>
                  </a:lnTo>
                  <a:lnTo>
                    <a:pt x="1617" y="28"/>
                  </a:lnTo>
                  <a:lnTo>
                    <a:pt x="1641" y="0"/>
                  </a:lnTo>
                  <a:lnTo>
                    <a:pt x="1661" y="1"/>
                  </a:lnTo>
                  <a:lnTo>
                    <a:pt x="1685" y="59"/>
                  </a:lnTo>
                  <a:lnTo>
                    <a:pt x="1703" y="49"/>
                  </a:lnTo>
                  <a:lnTo>
                    <a:pt x="1729" y="25"/>
                  </a:lnTo>
                  <a:lnTo>
                    <a:pt x="1750" y="24"/>
                  </a:lnTo>
                  <a:lnTo>
                    <a:pt x="1760" y="44"/>
                  </a:lnTo>
                  <a:lnTo>
                    <a:pt x="1760" y="189"/>
                  </a:lnTo>
                  <a:lnTo>
                    <a:pt x="740" y="148"/>
                  </a:lnTo>
                  <a:lnTo>
                    <a:pt x="727" y="153"/>
                  </a:lnTo>
                  <a:lnTo>
                    <a:pt x="0" y="136"/>
                  </a:lnTo>
                  <a:lnTo>
                    <a:pt x="0" y="30"/>
                  </a:lnTo>
                  <a:lnTo>
                    <a:pt x="10" y="46"/>
                  </a:lnTo>
                  <a:lnTo>
                    <a:pt x="26" y="51"/>
                  </a:lnTo>
                  <a:lnTo>
                    <a:pt x="46" y="53"/>
                  </a:lnTo>
                  <a:lnTo>
                    <a:pt x="61" y="59"/>
                  </a:lnTo>
                </a:path>
              </a:pathLst>
            </a:custGeom>
            <a:solidFill>
              <a:srgbClr val="003300"/>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sp>
          <p:nvSpPr>
            <p:cNvPr id="21" name="Freeform 19"/>
            <p:cNvSpPr>
              <a:spLocks/>
            </p:cNvSpPr>
            <p:nvPr/>
          </p:nvSpPr>
          <p:spPr bwMode="auto">
            <a:xfrm>
              <a:off x="3933" y="489"/>
              <a:ext cx="1761" cy="197"/>
            </a:xfrm>
            <a:custGeom>
              <a:avLst/>
              <a:gdLst>
                <a:gd name="T0" fmla="*/ 37 w 1761"/>
                <a:gd name="T1" fmla="*/ 194 h 197"/>
                <a:gd name="T2" fmla="*/ 1706 w 1761"/>
                <a:gd name="T3" fmla="*/ 196 h 197"/>
                <a:gd name="T4" fmla="*/ 1739 w 1761"/>
                <a:gd name="T5" fmla="*/ 189 h 197"/>
                <a:gd name="T6" fmla="*/ 1758 w 1761"/>
                <a:gd name="T7" fmla="*/ 165 h 197"/>
                <a:gd name="T8" fmla="*/ 1760 w 1761"/>
                <a:gd name="T9" fmla="*/ 23 h 197"/>
                <a:gd name="T10" fmla="*/ 1736 w 1761"/>
                <a:gd name="T11" fmla="*/ 7 h 197"/>
                <a:gd name="T12" fmla="*/ 1723 w 1761"/>
                <a:gd name="T13" fmla="*/ 53 h 197"/>
                <a:gd name="T14" fmla="*/ 1706 w 1761"/>
                <a:gd name="T15" fmla="*/ 50 h 197"/>
                <a:gd name="T16" fmla="*/ 1671 w 1761"/>
                <a:gd name="T17" fmla="*/ 26 h 197"/>
                <a:gd name="T18" fmla="*/ 1625 w 1761"/>
                <a:gd name="T19" fmla="*/ 34 h 197"/>
                <a:gd name="T20" fmla="*/ 1588 w 1761"/>
                <a:gd name="T21" fmla="*/ 39 h 197"/>
                <a:gd name="T22" fmla="*/ 1554 w 1761"/>
                <a:gd name="T23" fmla="*/ 26 h 197"/>
                <a:gd name="T24" fmla="*/ 1520 w 1761"/>
                <a:gd name="T25" fmla="*/ 42 h 197"/>
                <a:gd name="T26" fmla="*/ 1498 w 1761"/>
                <a:gd name="T27" fmla="*/ 52 h 197"/>
                <a:gd name="T28" fmla="*/ 1445 w 1761"/>
                <a:gd name="T29" fmla="*/ 45 h 197"/>
                <a:gd name="T30" fmla="*/ 1396 w 1761"/>
                <a:gd name="T31" fmla="*/ 37 h 197"/>
                <a:gd name="T32" fmla="*/ 1337 w 1761"/>
                <a:gd name="T33" fmla="*/ 86 h 197"/>
                <a:gd name="T34" fmla="*/ 1293 w 1761"/>
                <a:gd name="T35" fmla="*/ 61 h 197"/>
                <a:gd name="T36" fmla="*/ 1240 w 1761"/>
                <a:gd name="T37" fmla="*/ 59 h 197"/>
                <a:gd name="T38" fmla="*/ 1153 w 1761"/>
                <a:gd name="T39" fmla="*/ 58 h 197"/>
                <a:gd name="T40" fmla="*/ 1112 w 1761"/>
                <a:gd name="T41" fmla="*/ 52 h 197"/>
                <a:gd name="T42" fmla="*/ 1079 w 1761"/>
                <a:gd name="T43" fmla="*/ 37 h 197"/>
                <a:gd name="T44" fmla="*/ 1006 w 1761"/>
                <a:gd name="T45" fmla="*/ 68 h 197"/>
                <a:gd name="T46" fmla="*/ 943 w 1761"/>
                <a:gd name="T47" fmla="*/ 53 h 197"/>
                <a:gd name="T48" fmla="*/ 866 w 1761"/>
                <a:gd name="T49" fmla="*/ 61 h 197"/>
                <a:gd name="T50" fmla="*/ 804 w 1761"/>
                <a:gd name="T51" fmla="*/ 61 h 197"/>
                <a:gd name="T52" fmla="*/ 730 w 1761"/>
                <a:gd name="T53" fmla="*/ 82 h 197"/>
                <a:gd name="T54" fmla="*/ 652 w 1761"/>
                <a:gd name="T55" fmla="*/ 71 h 197"/>
                <a:gd name="T56" fmla="*/ 563 w 1761"/>
                <a:gd name="T57" fmla="*/ 73 h 197"/>
                <a:gd name="T58" fmla="*/ 468 w 1761"/>
                <a:gd name="T59" fmla="*/ 52 h 197"/>
                <a:gd name="T60" fmla="*/ 369 w 1761"/>
                <a:gd name="T61" fmla="*/ 37 h 197"/>
                <a:gd name="T62" fmla="*/ 301 w 1761"/>
                <a:gd name="T63" fmla="*/ 55 h 197"/>
                <a:gd name="T64" fmla="*/ 262 w 1761"/>
                <a:gd name="T65" fmla="*/ 50 h 197"/>
                <a:gd name="T66" fmla="*/ 205 w 1761"/>
                <a:gd name="T67" fmla="*/ 57 h 197"/>
                <a:gd name="T68" fmla="*/ 143 w 1761"/>
                <a:gd name="T69" fmla="*/ 55 h 197"/>
                <a:gd name="T70" fmla="*/ 80 w 1761"/>
                <a:gd name="T71" fmla="*/ 68 h 197"/>
                <a:gd name="T72" fmla="*/ 16 w 1761"/>
                <a:gd name="T73" fmla="*/ 59 h 197"/>
                <a:gd name="T74" fmla="*/ 2 w 1761"/>
                <a:gd name="T75" fmla="*/ 116 h 197"/>
                <a:gd name="T76" fmla="*/ 13 w 1761"/>
                <a:gd name="T77" fmla="*/ 184 h 197"/>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1761" h="197">
                  <a:moveTo>
                    <a:pt x="23" y="191"/>
                  </a:moveTo>
                  <a:lnTo>
                    <a:pt x="37" y="194"/>
                  </a:lnTo>
                  <a:lnTo>
                    <a:pt x="54" y="196"/>
                  </a:lnTo>
                  <a:lnTo>
                    <a:pt x="1706" y="196"/>
                  </a:lnTo>
                  <a:lnTo>
                    <a:pt x="1725" y="193"/>
                  </a:lnTo>
                  <a:lnTo>
                    <a:pt x="1739" y="189"/>
                  </a:lnTo>
                  <a:lnTo>
                    <a:pt x="1751" y="178"/>
                  </a:lnTo>
                  <a:lnTo>
                    <a:pt x="1758" y="165"/>
                  </a:lnTo>
                  <a:lnTo>
                    <a:pt x="1760" y="150"/>
                  </a:lnTo>
                  <a:lnTo>
                    <a:pt x="1760" y="23"/>
                  </a:lnTo>
                  <a:lnTo>
                    <a:pt x="1745" y="0"/>
                  </a:lnTo>
                  <a:lnTo>
                    <a:pt x="1736" y="7"/>
                  </a:lnTo>
                  <a:lnTo>
                    <a:pt x="1729" y="28"/>
                  </a:lnTo>
                  <a:lnTo>
                    <a:pt x="1723" y="53"/>
                  </a:lnTo>
                  <a:lnTo>
                    <a:pt x="1716" y="52"/>
                  </a:lnTo>
                  <a:lnTo>
                    <a:pt x="1706" y="50"/>
                  </a:lnTo>
                  <a:lnTo>
                    <a:pt x="1685" y="37"/>
                  </a:lnTo>
                  <a:lnTo>
                    <a:pt x="1671" y="26"/>
                  </a:lnTo>
                  <a:lnTo>
                    <a:pt x="1649" y="23"/>
                  </a:lnTo>
                  <a:lnTo>
                    <a:pt x="1625" y="34"/>
                  </a:lnTo>
                  <a:lnTo>
                    <a:pt x="1603" y="52"/>
                  </a:lnTo>
                  <a:lnTo>
                    <a:pt x="1588" y="39"/>
                  </a:lnTo>
                  <a:lnTo>
                    <a:pt x="1574" y="37"/>
                  </a:lnTo>
                  <a:lnTo>
                    <a:pt x="1554" y="26"/>
                  </a:lnTo>
                  <a:lnTo>
                    <a:pt x="1534" y="30"/>
                  </a:lnTo>
                  <a:lnTo>
                    <a:pt x="1520" y="42"/>
                  </a:lnTo>
                  <a:lnTo>
                    <a:pt x="1514" y="59"/>
                  </a:lnTo>
                  <a:lnTo>
                    <a:pt x="1498" y="52"/>
                  </a:lnTo>
                  <a:lnTo>
                    <a:pt x="1475" y="52"/>
                  </a:lnTo>
                  <a:lnTo>
                    <a:pt x="1445" y="45"/>
                  </a:lnTo>
                  <a:lnTo>
                    <a:pt x="1419" y="59"/>
                  </a:lnTo>
                  <a:lnTo>
                    <a:pt x="1396" y="37"/>
                  </a:lnTo>
                  <a:lnTo>
                    <a:pt x="1366" y="52"/>
                  </a:lnTo>
                  <a:lnTo>
                    <a:pt x="1337" y="86"/>
                  </a:lnTo>
                  <a:lnTo>
                    <a:pt x="1314" y="73"/>
                  </a:lnTo>
                  <a:lnTo>
                    <a:pt x="1293" y="61"/>
                  </a:lnTo>
                  <a:lnTo>
                    <a:pt x="1270" y="53"/>
                  </a:lnTo>
                  <a:lnTo>
                    <a:pt x="1240" y="59"/>
                  </a:lnTo>
                  <a:lnTo>
                    <a:pt x="1194" y="69"/>
                  </a:lnTo>
                  <a:lnTo>
                    <a:pt x="1153" y="58"/>
                  </a:lnTo>
                  <a:lnTo>
                    <a:pt x="1135" y="63"/>
                  </a:lnTo>
                  <a:lnTo>
                    <a:pt x="1112" y="52"/>
                  </a:lnTo>
                  <a:lnTo>
                    <a:pt x="1097" y="40"/>
                  </a:lnTo>
                  <a:lnTo>
                    <a:pt x="1079" y="37"/>
                  </a:lnTo>
                  <a:lnTo>
                    <a:pt x="1047" y="45"/>
                  </a:lnTo>
                  <a:lnTo>
                    <a:pt x="1006" y="68"/>
                  </a:lnTo>
                  <a:lnTo>
                    <a:pt x="972" y="47"/>
                  </a:lnTo>
                  <a:lnTo>
                    <a:pt x="943" y="53"/>
                  </a:lnTo>
                  <a:lnTo>
                    <a:pt x="916" y="82"/>
                  </a:lnTo>
                  <a:lnTo>
                    <a:pt x="866" y="61"/>
                  </a:lnTo>
                  <a:lnTo>
                    <a:pt x="829" y="71"/>
                  </a:lnTo>
                  <a:lnTo>
                    <a:pt x="804" y="61"/>
                  </a:lnTo>
                  <a:lnTo>
                    <a:pt x="767" y="66"/>
                  </a:lnTo>
                  <a:lnTo>
                    <a:pt x="730" y="82"/>
                  </a:lnTo>
                  <a:lnTo>
                    <a:pt x="704" y="76"/>
                  </a:lnTo>
                  <a:lnTo>
                    <a:pt x="652" y="71"/>
                  </a:lnTo>
                  <a:lnTo>
                    <a:pt x="619" y="82"/>
                  </a:lnTo>
                  <a:lnTo>
                    <a:pt x="563" y="73"/>
                  </a:lnTo>
                  <a:lnTo>
                    <a:pt x="517" y="66"/>
                  </a:lnTo>
                  <a:lnTo>
                    <a:pt x="468" y="52"/>
                  </a:lnTo>
                  <a:lnTo>
                    <a:pt x="422" y="66"/>
                  </a:lnTo>
                  <a:lnTo>
                    <a:pt x="369" y="37"/>
                  </a:lnTo>
                  <a:lnTo>
                    <a:pt x="329" y="37"/>
                  </a:lnTo>
                  <a:lnTo>
                    <a:pt x="301" y="55"/>
                  </a:lnTo>
                  <a:lnTo>
                    <a:pt x="284" y="41"/>
                  </a:lnTo>
                  <a:lnTo>
                    <a:pt x="262" y="50"/>
                  </a:lnTo>
                  <a:lnTo>
                    <a:pt x="233" y="52"/>
                  </a:lnTo>
                  <a:lnTo>
                    <a:pt x="205" y="57"/>
                  </a:lnTo>
                  <a:lnTo>
                    <a:pt x="171" y="69"/>
                  </a:lnTo>
                  <a:lnTo>
                    <a:pt x="143" y="55"/>
                  </a:lnTo>
                  <a:lnTo>
                    <a:pt x="116" y="62"/>
                  </a:lnTo>
                  <a:lnTo>
                    <a:pt x="80" y="68"/>
                  </a:lnTo>
                  <a:lnTo>
                    <a:pt x="58" y="62"/>
                  </a:lnTo>
                  <a:lnTo>
                    <a:pt x="16" y="59"/>
                  </a:lnTo>
                  <a:lnTo>
                    <a:pt x="0" y="73"/>
                  </a:lnTo>
                  <a:lnTo>
                    <a:pt x="2" y="116"/>
                  </a:lnTo>
                  <a:lnTo>
                    <a:pt x="4" y="153"/>
                  </a:lnTo>
                  <a:lnTo>
                    <a:pt x="13" y="184"/>
                  </a:lnTo>
                  <a:lnTo>
                    <a:pt x="23" y="191"/>
                  </a:lnTo>
                </a:path>
              </a:pathLst>
            </a:custGeom>
            <a:gradFill rotWithShape="0">
              <a:gsLst>
                <a:gs pos="0">
                  <a:srgbClr val="CC6600"/>
                </a:gs>
                <a:gs pos="100000">
                  <a:srgbClr val="000000"/>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sp>
          <p:nvSpPr>
            <p:cNvPr id="22" name="Freeform 20"/>
            <p:cNvSpPr>
              <a:spLocks/>
            </p:cNvSpPr>
            <p:nvPr/>
          </p:nvSpPr>
          <p:spPr bwMode="auto">
            <a:xfrm>
              <a:off x="3943" y="152"/>
              <a:ext cx="1733" cy="254"/>
            </a:xfrm>
            <a:custGeom>
              <a:avLst/>
              <a:gdLst>
                <a:gd name="T0" fmla="*/ 0 w 1733"/>
                <a:gd name="T1" fmla="*/ 191 h 254"/>
                <a:gd name="T2" fmla="*/ 4 w 1733"/>
                <a:gd name="T3" fmla="*/ 203 h 254"/>
                <a:gd name="T4" fmla="*/ 7 w 1733"/>
                <a:gd name="T5" fmla="*/ 92 h 254"/>
                <a:gd name="T6" fmla="*/ 22 w 1733"/>
                <a:gd name="T7" fmla="*/ 46 h 254"/>
                <a:gd name="T8" fmla="*/ 82 w 1733"/>
                <a:gd name="T9" fmla="*/ 40 h 254"/>
                <a:gd name="T10" fmla="*/ 198 w 1733"/>
                <a:gd name="T11" fmla="*/ 46 h 254"/>
                <a:gd name="T12" fmla="*/ 308 w 1733"/>
                <a:gd name="T13" fmla="*/ 44 h 254"/>
                <a:gd name="T14" fmla="*/ 437 w 1733"/>
                <a:gd name="T15" fmla="*/ 46 h 254"/>
                <a:gd name="T16" fmla="*/ 525 w 1733"/>
                <a:gd name="T17" fmla="*/ 40 h 254"/>
                <a:gd name="T18" fmla="*/ 598 w 1733"/>
                <a:gd name="T19" fmla="*/ 40 h 254"/>
                <a:gd name="T20" fmla="*/ 708 w 1733"/>
                <a:gd name="T21" fmla="*/ 53 h 254"/>
                <a:gd name="T22" fmla="*/ 788 w 1733"/>
                <a:gd name="T23" fmla="*/ 55 h 254"/>
                <a:gd name="T24" fmla="*/ 878 w 1733"/>
                <a:gd name="T25" fmla="*/ 46 h 254"/>
                <a:gd name="T26" fmla="*/ 986 w 1733"/>
                <a:gd name="T27" fmla="*/ 63 h 254"/>
                <a:gd name="T28" fmla="*/ 1071 w 1733"/>
                <a:gd name="T29" fmla="*/ 59 h 254"/>
                <a:gd name="T30" fmla="*/ 1150 w 1733"/>
                <a:gd name="T31" fmla="*/ 51 h 254"/>
                <a:gd name="T32" fmla="*/ 1241 w 1733"/>
                <a:gd name="T33" fmla="*/ 56 h 254"/>
                <a:gd name="T34" fmla="*/ 1319 w 1733"/>
                <a:gd name="T35" fmla="*/ 51 h 254"/>
                <a:gd name="T36" fmla="*/ 1395 w 1733"/>
                <a:gd name="T37" fmla="*/ 46 h 254"/>
                <a:gd name="T38" fmla="*/ 1449 w 1733"/>
                <a:gd name="T39" fmla="*/ 50 h 254"/>
                <a:gd name="T40" fmla="*/ 1557 w 1733"/>
                <a:gd name="T41" fmla="*/ 40 h 254"/>
                <a:gd name="T42" fmla="*/ 1665 w 1733"/>
                <a:gd name="T43" fmla="*/ 53 h 254"/>
                <a:gd name="T44" fmla="*/ 1703 w 1733"/>
                <a:gd name="T45" fmla="*/ 74 h 254"/>
                <a:gd name="T46" fmla="*/ 1721 w 1733"/>
                <a:gd name="T47" fmla="*/ 107 h 254"/>
                <a:gd name="T48" fmla="*/ 1732 w 1733"/>
                <a:gd name="T49" fmla="*/ 196 h 254"/>
                <a:gd name="T50" fmla="*/ 1732 w 1733"/>
                <a:gd name="T51" fmla="*/ 65 h 254"/>
                <a:gd name="T52" fmla="*/ 1725 w 1733"/>
                <a:gd name="T53" fmla="*/ 26 h 254"/>
                <a:gd name="T54" fmla="*/ 1606 w 1733"/>
                <a:gd name="T55" fmla="*/ 9 h 254"/>
                <a:gd name="T56" fmla="*/ 1510 w 1733"/>
                <a:gd name="T57" fmla="*/ 2 h 254"/>
                <a:gd name="T58" fmla="*/ 1443 w 1733"/>
                <a:gd name="T59" fmla="*/ 6 h 254"/>
                <a:gd name="T60" fmla="*/ 1349 w 1733"/>
                <a:gd name="T61" fmla="*/ 13 h 254"/>
                <a:gd name="T62" fmla="*/ 1182 w 1733"/>
                <a:gd name="T63" fmla="*/ 9 h 254"/>
                <a:gd name="T64" fmla="*/ 1067 w 1733"/>
                <a:gd name="T65" fmla="*/ 10 h 254"/>
                <a:gd name="T66" fmla="*/ 986 w 1733"/>
                <a:gd name="T67" fmla="*/ 9 h 254"/>
                <a:gd name="T68" fmla="*/ 923 w 1733"/>
                <a:gd name="T69" fmla="*/ 7 h 254"/>
                <a:gd name="T70" fmla="*/ 813 w 1733"/>
                <a:gd name="T71" fmla="*/ 9 h 254"/>
                <a:gd name="T72" fmla="*/ 681 w 1733"/>
                <a:gd name="T73" fmla="*/ 10 h 254"/>
                <a:gd name="T74" fmla="*/ 531 w 1733"/>
                <a:gd name="T75" fmla="*/ 7 h 254"/>
                <a:gd name="T76" fmla="*/ 463 w 1733"/>
                <a:gd name="T77" fmla="*/ 4 h 254"/>
                <a:gd name="T78" fmla="*/ 351 w 1733"/>
                <a:gd name="T79" fmla="*/ 4 h 254"/>
                <a:gd name="T80" fmla="*/ 208 w 1733"/>
                <a:gd name="T81" fmla="*/ 4 h 254"/>
                <a:gd name="T82" fmla="*/ 87 w 1733"/>
                <a:gd name="T83" fmla="*/ 0 h 254"/>
                <a:gd name="T84" fmla="*/ 28 w 1733"/>
                <a:gd name="T85" fmla="*/ 2 h 254"/>
                <a:gd name="T86" fmla="*/ 4 w 1733"/>
                <a:gd name="T87" fmla="*/ 28 h 254"/>
                <a:gd name="T88" fmla="*/ 0 w 1733"/>
                <a:gd name="T89" fmla="*/ 89 h 25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1733" h="254">
                  <a:moveTo>
                    <a:pt x="0" y="123"/>
                  </a:moveTo>
                  <a:lnTo>
                    <a:pt x="0" y="191"/>
                  </a:lnTo>
                  <a:lnTo>
                    <a:pt x="0" y="253"/>
                  </a:lnTo>
                  <a:lnTo>
                    <a:pt x="4" y="203"/>
                  </a:lnTo>
                  <a:lnTo>
                    <a:pt x="5" y="163"/>
                  </a:lnTo>
                  <a:lnTo>
                    <a:pt x="7" y="92"/>
                  </a:lnTo>
                  <a:lnTo>
                    <a:pt x="12" y="57"/>
                  </a:lnTo>
                  <a:lnTo>
                    <a:pt x="22" y="46"/>
                  </a:lnTo>
                  <a:lnTo>
                    <a:pt x="48" y="38"/>
                  </a:lnTo>
                  <a:lnTo>
                    <a:pt x="82" y="40"/>
                  </a:lnTo>
                  <a:lnTo>
                    <a:pt x="162" y="40"/>
                  </a:lnTo>
                  <a:lnTo>
                    <a:pt x="198" y="46"/>
                  </a:lnTo>
                  <a:lnTo>
                    <a:pt x="249" y="40"/>
                  </a:lnTo>
                  <a:lnTo>
                    <a:pt x="308" y="44"/>
                  </a:lnTo>
                  <a:lnTo>
                    <a:pt x="351" y="42"/>
                  </a:lnTo>
                  <a:lnTo>
                    <a:pt x="437" y="46"/>
                  </a:lnTo>
                  <a:lnTo>
                    <a:pt x="467" y="46"/>
                  </a:lnTo>
                  <a:lnTo>
                    <a:pt x="525" y="40"/>
                  </a:lnTo>
                  <a:lnTo>
                    <a:pt x="544" y="48"/>
                  </a:lnTo>
                  <a:lnTo>
                    <a:pt x="598" y="40"/>
                  </a:lnTo>
                  <a:lnTo>
                    <a:pt x="680" y="46"/>
                  </a:lnTo>
                  <a:lnTo>
                    <a:pt x="708" y="53"/>
                  </a:lnTo>
                  <a:lnTo>
                    <a:pt x="751" y="46"/>
                  </a:lnTo>
                  <a:lnTo>
                    <a:pt x="788" y="55"/>
                  </a:lnTo>
                  <a:lnTo>
                    <a:pt x="818" y="55"/>
                  </a:lnTo>
                  <a:lnTo>
                    <a:pt x="878" y="46"/>
                  </a:lnTo>
                  <a:lnTo>
                    <a:pt x="935" y="53"/>
                  </a:lnTo>
                  <a:lnTo>
                    <a:pt x="986" y="63"/>
                  </a:lnTo>
                  <a:lnTo>
                    <a:pt x="1002" y="65"/>
                  </a:lnTo>
                  <a:lnTo>
                    <a:pt x="1071" y="59"/>
                  </a:lnTo>
                  <a:lnTo>
                    <a:pt x="1135" y="54"/>
                  </a:lnTo>
                  <a:lnTo>
                    <a:pt x="1150" y="51"/>
                  </a:lnTo>
                  <a:lnTo>
                    <a:pt x="1174" y="53"/>
                  </a:lnTo>
                  <a:lnTo>
                    <a:pt x="1241" y="56"/>
                  </a:lnTo>
                  <a:lnTo>
                    <a:pt x="1292" y="48"/>
                  </a:lnTo>
                  <a:lnTo>
                    <a:pt x="1319" y="51"/>
                  </a:lnTo>
                  <a:lnTo>
                    <a:pt x="1360" y="53"/>
                  </a:lnTo>
                  <a:lnTo>
                    <a:pt x="1395" y="46"/>
                  </a:lnTo>
                  <a:lnTo>
                    <a:pt x="1418" y="40"/>
                  </a:lnTo>
                  <a:lnTo>
                    <a:pt x="1449" y="50"/>
                  </a:lnTo>
                  <a:lnTo>
                    <a:pt x="1514" y="53"/>
                  </a:lnTo>
                  <a:lnTo>
                    <a:pt x="1557" y="40"/>
                  </a:lnTo>
                  <a:lnTo>
                    <a:pt x="1620" y="53"/>
                  </a:lnTo>
                  <a:lnTo>
                    <a:pt x="1665" y="53"/>
                  </a:lnTo>
                  <a:lnTo>
                    <a:pt x="1688" y="53"/>
                  </a:lnTo>
                  <a:lnTo>
                    <a:pt x="1703" y="74"/>
                  </a:lnTo>
                  <a:lnTo>
                    <a:pt x="1713" y="85"/>
                  </a:lnTo>
                  <a:lnTo>
                    <a:pt x="1721" y="107"/>
                  </a:lnTo>
                  <a:lnTo>
                    <a:pt x="1727" y="145"/>
                  </a:lnTo>
                  <a:lnTo>
                    <a:pt x="1732" y="196"/>
                  </a:lnTo>
                  <a:lnTo>
                    <a:pt x="1732" y="92"/>
                  </a:lnTo>
                  <a:lnTo>
                    <a:pt x="1732" y="65"/>
                  </a:lnTo>
                  <a:lnTo>
                    <a:pt x="1729" y="47"/>
                  </a:lnTo>
                  <a:lnTo>
                    <a:pt x="1725" y="26"/>
                  </a:lnTo>
                  <a:lnTo>
                    <a:pt x="1700" y="12"/>
                  </a:lnTo>
                  <a:lnTo>
                    <a:pt x="1606" y="9"/>
                  </a:lnTo>
                  <a:lnTo>
                    <a:pt x="1584" y="2"/>
                  </a:lnTo>
                  <a:lnTo>
                    <a:pt x="1510" y="2"/>
                  </a:lnTo>
                  <a:lnTo>
                    <a:pt x="1488" y="5"/>
                  </a:lnTo>
                  <a:lnTo>
                    <a:pt x="1443" y="6"/>
                  </a:lnTo>
                  <a:lnTo>
                    <a:pt x="1410" y="3"/>
                  </a:lnTo>
                  <a:lnTo>
                    <a:pt x="1349" y="13"/>
                  </a:lnTo>
                  <a:lnTo>
                    <a:pt x="1222" y="6"/>
                  </a:lnTo>
                  <a:lnTo>
                    <a:pt x="1182" y="9"/>
                  </a:lnTo>
                  <a:lnTo>
                    <a:pt x="1112" y="15"/>
                  </a:lnTo>
                  <a:lnTo>
                    <a:pt x="1067" y="10"/>
                  </a:lnTo>
                  <a:lnTo>
                    <a:pt x="1022" y="9"/>
                  </a:lnTo>
                  <a:lnTo>
                    <a:pt x="986" y="9"/>
                  </a:lnTo>
                  <a:lnTo>
                    <a:pt x="947" y="14"/>
                  </a:lnTo>
                  <a:lnTo>
                    <a:pt x="923" y="7"/>
                  </a:lnTo>
                  <a:lnTo>
                    <a:pt x="839" y="9"/>
                  </a:lnTo>
                  <a:lnTo>
                    <a:pt x="813" y="9"/>
                  </a:lnTo>
                  <a:lnTo>
                    <a:pt x="769" y="7"/>
                  </a:lnTo>
                  <a:lnTo>
                    <a:pt x="681" y="10"/>
                  </a:lnTo>
                  <a:lnTo>
                    <a:pt x="603" y="7"/>
                  </a:lnTo>
                  <a:lnTo>
                    <a:pt x="531" y="7"/>
                  </a:lnTo>
                  <a:lnTo>
                    <a:pt x="496" y="9"/>
                  </a:lnTo>
                  <a:lnTo>
                    <a:pt x="463" y="4"/>
                  </a:lnTo>
                  <a:lnTo>
                    <a:pt x="435" y="4"/>
                  </a:lnTo>
                  <a:lnTo>
                    <a:pt x="351" y="4"/>
                  </a:lnTo>
                  <a:lnTo>
                    <a:pt x="253" y="7"/>
                  </a:lnTo>
                  <a:lnTo>
                    <a:pt x="208" y="4"/>
                  </a:lnTo>
                  <a:lnTo>
                    <a:pt x="155" y="7"/>
                  </a:lnTo>
                  <a:lnTo>
                    <a:pt x="87" y="0"/>
                  </a:lnTo>
                  <a:lnTo>
                    <a:pt x="45" y="0"/>
                  </a:lnTo>
                  <a:lnTo>
                    <a:pt x="28" y="2"/>
                  </a:lnTo>
                  <a:lnTo>
                    <a:pt x="15" y="9"/>
                  </a:lnTo>
                  <a:lnTo>
                    <a:pt x="4" y="28"/>
                  </a:lnTo>
                  <a:lnTo>
                    <a:pt x="0" y="58"/>
                  </a:lnTo>
                  <a:lnTo>
                    <a:pt x="0" y="89"/>
                  </a:lnTo>
                  <a:lnTo>
                    <a:pt x="0" y="123"/>
                  </a:lnTo>
                </a:path>
              </a:pathLst>
            </a:custGeom>
            <a:solidFill>
              <a:srgbClr val="FFFFFF"/>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sp>
          <p:nvSpPr>
            <p:cNvPr id="23" name="Freeform 21"/>
            <p:cNvSpPr>
              <a:spLocks/>
            </p:cNvSpPr>
            <p:nvPr/>
          </p:nvSpPr>
          <p:spPr bwMode="auto">
            <a:xfrm>
              <a:off x="3946" y="556"/>
              <a:ext cx="1733" cy="103"/>
            </a:xfrm>
            <a:custGeom>
              <a:avLst/>
              <a:gdLst>
                <a:gd name="T0" fmla="*/ 0 w 1733"/>
                <a:gd name="T1" fmla="*/ 24 h 103"/>
                <a:gd name="T2" fmla="*/ 4 w 1733"/>
                <a:gd name="T3" fmla="*/ 20 h 103"/>
                <a:gd name="T4" fmla="*/ 6 w 1733"/>
                <a:gd name="T5" fmla="*/ 65 h 103"/>
                <a:gd name="T6" fmla="*/ 22 w 1733"/>
                <a:gd name="T7" fmla="*/ 83 h 103"/>
                <a:gd name="T8" fmla="*/ 48 w 1733"/>
                <a:gd name="T9" fmla="*/ 78 h 103"/>
                <a:gd name="T10" fmla="*/ 90 w 1733"/>
                <a:gd name="T11" fmla="*/ 78 h 103"/>
                <a:gd name="T12" fmla="*/ 132 w 1733"/>
                <a:gd name="T13" fmla="*/ 80 h 103"/>
                <a:gd name="T14" fmla="*/ 156 w 1733"/>
                <a:gd name="T15" fmla="*/ 82 h 103"/>
                <a:gd name="T16" fmla="*/ 202 w 1733"/>
                <a:gd name="T17" fmla="*/ 77 h 103"/>
                <a:gd name="T18" fmla="*/ 266 w 1733"/>
                <a:gd name="T19" fmla="*/ 82 h 103"/>
                <a:gd name="T20" fmla="*/ 336 w 1733"/>
                <a:gd name="T21" fmla="*/ 82 h 103"/>
                <a:gd name="T22" fmla="*/ 390 w 1733"/>
                <a:gd name="T23" fmla="*/ 85 h 103"/>
                <a:gd name="T24" fmla="*/ 421 w 1733"/>
                <a:gd name="T25" fmla="*/ 83 h 103"/>
                <a:gd name="T26" fmla="*/ 525 w 1733"/>
                <a:gd name="T27" fmla="*/ 85 h 103"/>
                <a:gd name="T28" fmla="*/ 590 w 1733"/>
                <a:gd name="T29" fmla="*/ 78 h 103"/>
                <a:gd name="T30" fmla="*/ 656 w 1733"/>
                <a:gd name="T31" fmla="*/ 80 h 103"/>
                <a:gd name="T32" fmla="*/ 708 w 1733"/>
                <a:gd name="T33" fmla="*/ 80 h 103"/>
                <a:gd name="T34" fmla="*/ 788 w 1733"/>
                <a:gd name="T35" fmla="*/ 79 h 103"/>
                <a:gd name="T36" fmla="*/ 850 w 1733"/>
                <a:gd name="T37" fmla="*/ 74 h 103"/>
                <a:gd name="T38" fmla="*/ 942 w 1733"/>
                <a:gd name="T39" fmla="*/ 75 h 103"/>
                <a:gd name="T40" fmla="*/ 1055 w 1733"/>
                <a:gd name="T41" fmla="*/ 78 h 103"/>
                <a:gd name="T42" fmla="*/ 1121 w 1733"/>
                <a:gd name="T43" fmla="*/ 74 h 103"/>
                <a:gd name="T44" fmla="*/ 1150 w 1733"/>
                <a:gd name="T45" fmla="*/ 81 h 103"/>
                <a:gd name="T46" fmla="*/ 1237 w 1733"/>
                <a:gd name="T47" fmla="*/ 81 h 103"/>
                <a:gd name="T48" fmla="*/ 1308 w 1733"/>
                <a:gd name="T49" fmla="*/ 81 h 103"/>
                <a:gd name="T50" fmla="*/ 1332 w 1733"/>
                <a:gd name="T51" fmla="*/ 77 h 103"/>
                <a:gd name="T52" fmla="*/ 1373 w 1733"/>
                <a:gd name="T53" fmla="*/ 82 h 103"/>
                <a:gd name="T54" fmla="*/ 1394 w 1733"/>
                <a:gd name="T55" fmla="*/ 83 h 103"/>
                <a:gd name="T56" fmla="*/ 1451 w 1733"/>
                <a:gd name="T57" fmla="*/ 82 h 103"/>
                <a:gd name="T58" fmla="*/ 1499 w 1733"/>
                <a:gd name="T59" fmla="*/ 80 h 103"/>
                <a:gd name="T60" fmla="*/ 1578 w 1733"/>
                <a:gd name="T61" fmla="*/ 76 h 103"/>
                <a:gd name="T62" fmla="*/ 1687 w 1733"/>
                <a:gd name="T63" fmla="*/ 75 h 103"/>
                <a:gd name="T64" fmla="*/ 1713 w 1733"/>
                <a:gd name="T65" fmla="*/ 67 h 103"/>
                <a:gd name="T66" fmla="*/ 1727 w 1733"/>
                <a:gd name="T67" fmla="*/ 43 h 103"/>
                <a:gd name="T68" fmla="*/ 1732 w 1733"/>
                <a:gd name="T69" fmla="*/ 65 h 103"/>
                <a:gd name="T70" fmla="*/ 1730 w 1733"/>
                <a:gd name="T71" fmla="*/ 82 h 103"/>
                <a:gd name="T72" fmla="*/ 1716 w 1733"/>
                <a:gd name="T73" fmla="*/ 98 h 103"/>
                <a:gd name="T74" fmla="*/ 1606 w 1733"/>
                <a:gd name="T75" fmla="*/ 98 h 103"/>
                <a:gd name="T76" fmla="*/ 1510 w 1733"/>
                <a:gd name="T77" fmla="*/ 100 h 103"/>
                <a:gd name="T78" fmla="*/ 1466 w 1733"/>
                <a:gd name="T79" fmla="*/ 102 h 103"/>
                <a:gd name="T80" fmla="*/ 1416 w 1733"/>
                <a:gd name="T81" fmla="*/ 102 h 103"/>
                <a:gd name="T82" fmla="*/ 1325 w 1733"/>
                <a:gd name="T83" fmla="*/ 96 h 103"/>
                <a:gd name="T84" fmla="*/ 1216 w 1733"/>
                <a:gd name="T85" fmla="*/ 95 h 103"/>
                <a:gd name="T86" fmla="*/ 1125 w 1733"/>
                <a:gd name="T87" fmla="*/ 97 h 103"/>
                <a:gd name="T88" fmla="*/ 1067 w 1733"/>
                <a:gd name="T89" fmla="*/ 97 h 103"/>
                <a:gd name="T90" fmla="*/ 1022 w 1733"/>
                <a:gd name="T91" fmla="*/ 98 h 103"/>
                <a:gd name="T92" fmla="*/ 987 w 1733"/>
                <a:gd name="T93" fmla="*/ 100 h 103"/>
                <a:gd name="T94" fmla="*/ 947 w 1733"/>
                <a:gd name="T95" fmla="*/ 96 h 103"/>
                <a:gd name="T96" fmla="*/ 901 w 1733"/>
                <a:gd name="T97" fmla="*/ 100 h 103"/>
                <a:gd name="T98" fmla="*/ 839 w 1733"/>
                <a:gd name="T99" fmla="*/ 100 h 103"/>
                <a:gd name="T100" fmla="*/ 791 w 1733"/>
                <a:gd name="T101" fmla="*/ 98 h 103"/>
                <a:gd name="T102" fmla="*/ 720 w 1733"/>
                <a:gd name="T103" fmla="*/ 102 h 103"/>
                <a:gd name="T104" fmla="*/ 638 w 1733"/>
                <a:gd name="T105" fmla="*/ 102 h 103"/>
                <a:gd name="T106" fmla="*/ 563 w 1733"/>
                <a:gd name="T107" fmla="*/ 102 h 103"/>
                <a:gd name="T108" fmla="*/ 496 w 1733"/>
                <a:gd name="T109" fmla="*/ 98 h 103"/>
                <a:gd name="T110" fmla="*/ 435 w 1733"/>
                <a:gd name="T111" fmla="*/ 100 h 103"/>
                <a:gd name="T112" fmla="*/ 326 w 1733"/>
                <a:gd name="T113" fmla="*/ 100 h 103"/>
                <a:gd name="T114" fmla="*/ 208 w 1733"/>
                <a:gd name="T115" fmla="*/ 100 h 103"/>
                <a:gd name="T116" fmla="*/ 15 w 1733"/>
                <a:gd name="T117" fmla="*/ 98 h 103"/>
                <a:gd name="T118" fmla="*/ 0 w 1733"/>
                <a:gd name="T119" fmla="*/ 78 h 103"/>
                <a:gd name="T120" fmla="*/ 0 w 1733"/>
                <a:gd name="T121" fmla="*/ 52 h 10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1733" h="103">
                  <a:moveTo>
                    <a:pt x="0" y="52"/>
                  </a:moveTo>
                  <a:lnTo>
                    <a:pt x="0" y="24"/>
                  </a:lnTo>
                  <a:lnTo>
                    <a:pt x="0" y="0"/>
                  </a:lnTo>
                  <a:lnTo>
                    <a:pt x="4" y="20"/>
                  </a:lnTo>
                  <a:lnTo>
                    <a:pt x="5" y="36"/>
                  </a:lnTo>
                  <a:lnTo>
                    <a:pt x="6" y="65"/>
                  </a:lnTo>
                  <a:lnTo>
                    <a:pt x="12" y="78"/>
                  </a:lnTo>
                  <a:lnTo>
                    <a:pt x="22" y="83"/>
                  </a:lnTo>
                  <a:lnTo>
                    <a:pt x="33" y="80"/>
                  </a:lnTo>
                  <a:lnTo>
                    <a:pt x="48" y="78"/>
                  </a:lnTo>
                  <a:lnTo>
                    <a:pt x="74" y="77"/>
                  </a:lnTo>
                  <a:lnTo>
                    <a:pt x="90" y="78"/>
                  </a:lnTo>
                  <a:lnTo>
                    <a:pt x="103" y="78"/>
                  </a:lnTo>
                  <a:lnTo>
                    <a:pt x="132" y="80"/>
                  </a:lnTo>
                  <a:lnTo>
                    <a:pt x="143" y="81"/>
                  </a:lnTo>
                  <a:lnTo>
                    <a:pt x="156" y="82"/>
                  </a:lnTo>
                  <a:lnTo>
                    <a:pt x="178" y="78"/>
                  </a:lnTo>
                  <a:lnTo>
                    <a:pt x="202" y="77"/>
                  </a:lnTo>
                  <a:lnTo>
                    <a:pt x="231" y="76"/>
                  </a:lnTo>
                  <a:lnTo>
                    <a:pt x="266" y="82"/>
                  </a:lnTo>
                  <a:lnTo>
                    <a:pt x="311" y="85"/>
                  </a:lnTo>
                  <a:lnTo>
                    <a:pt x="336" y="82"/>
                  </a:lnTo>
                  <a:lnTo>
                    <a:pt x="351" y="85"/>
                  </a:lnTo>
                  <a:lnTo>
                    <a:pt x="390" y="85"/>
                  </a:lnTo>
                  <a:lnTo>
                    <a:pt x="404" y="80"/>
                  </a:lnTo>
                  <a:lnTo>
                    <a:pt x="421" y="83"/>
                  </a:lnTo>
                  <a:lnTo>
                    <a:pt x="467" y="83"/>
                  </a:lnTo>
                  <a:lnTo>
                    <a:pt x="525" y="85"/>
                  </a:lnTo>
                  <a:lnTo>
                    <a:pt x="545" y="82"/>
                  </a:lnTo>
                  <a:lnTo>
                    <a:pt x="590" y="78"/>
                  </a:lnTo>
                  <a:lnTo>
                    <a:pt x="620" y="77"/>
                  </a:lnTo>
                  <a:lnTo>
                    <a:pt x="656" y="80"/>
                  </a:lnTo>
                  <a:lnTo>
                    <a:pt x="680" y="83"/>
                  </a:lnTo>
                  <a:lnTo>
                    <a:pt x="708" y="80"/>
                  </a:lnTo>
                  <a:lnTo>
                    <a:pt x="757" y="83"/>
                  </a:lnTo>
                  <a:lnTo>
                    <a:pt x="788" y="79"/>
                  </a:lnTo>
                  <a:lnTo>
                    <a:pt x="818" y="79"/>
                  </a:lnTo>
                  <a:lnTo>
                    <a:pt x="850" y="74"/>
                  </a:lnTo>
                  <a:lnTo>
                    <a:pt x="890" y="80"/>
                  </a:lnTo>
                  <a:lnTo>
                    <a:pt x="942" y="75"/>
                  </a:lnTo>
                  <a:lnTo>
                    <a:pt x="1002" y="75"/>
                  </a:lnTo>
                  <a:lnTo>
                    <a:pt x="1055" y="78"/>
                  </a:lnTo>
                  <a:lnTo>
                    <a:pt x="1086" y="73"/>
                  </a:lnTo>
                  <a:lnTo>
                    <a:pt x="1121" y="74"/>
                  </a:lnTo>
                  <a:lnTo>
                    <a:pt x="1135" y="80"/>
                  </a:lnTo>
                  <a:lnTo>
                    <a:pt x="1150" y="81"/>
                  </a:lnTo>
                  <a:lnTo>
                    <a:pt x="1196" y="78"/>
                  </a:lnTo>
                  <a:lnTo>
                    <a:pt x="1237" y="81"/>
                  </a:lnTo>
                  <a:lnTo>
                    <a:pt x="1292" y="82"/>
                  </a:lnTo>
                  <a:lnTo>
                    <a:pt x="1308" y="81"/>
                  </a:lnTo>
                  <a:lnTo>
                    <a:pt x="1319" y="81"/>
                  </a:lnTo>
                  <a:lnTo>
                    <a:pt x="1332" y="77"/>
                  </a:lnTo>
                  <a:lnTo>
                    <a:pt x="1360" y="80"/>
                  </a:lnTo>
                  <a:lnTo>
                    <a:pt x="1373" y="82"/>
                  </a:lnTo>
                  <a:lnTo>
                    <a:pt x="1382" y="80"/>
                  </a:lnTo>
                  <a:lnTo>
                    <a:pt x="1394" y="83"/>
                  </a:lnTo>
                  <a:lnTo>
                    <a:pt x="1416" y="78"/>
                  </a:lnTo>
                  <a:lnTo>
                    <a:pt x="1451" y="82"/>
                  </a:lnTo>
                  <a:lnTo>
                    <a:pt x="1485" y="76"/>
                  </a:lnTo>
                  <a:lnTo>
                    <a:pt x="1499" y="80"/>
                  </a:lnTo>
                  <a:lnTo>
                    <a:pt x="1514" y="80"/>
                  </a:lnTo>
                  <a:lnTo>
                    <a:pt x="1578" y="76"/>
                  </a:lnTo>
                  <a:lnTo>
                    <a:pt x="1639" y="80"/>
                  </a:lnTo>
                  <a:lnTo>
                    <a:pt x="1687" y="75"/>
                  </a:lnTo>
                  <a:lnTo>
                    <a:pt x="1703" y="72"/>
                  </a:lnTo>
                  <a:lnTo>
                    <a:pt x="1713" y="67"/>
                  </a:lnTo>
                  <a:lnTo>
                    <a:pt x="1721" y="58"/>
                  </a:lnTo>
                  <a:lnTo>
                    <a:pt x="1727" y="43"/>
                  </a:lnTo>
                  <a:lnTo>
                    <a:pt x="1732" y="23"/>
                  </a:lnTo>
                  <a:lnTo>
                    <a:pt x="1732" y="65"/>
                  </a:lnTo>
                  <a:lnTo>
                    <a:pt x="1732" y="75"/>
                  </a:lnTo>
                  <a:lnTo>
                    <a:pt x="1730" y="82"/>
                  </a:lnTo>
                  <a:lnTo>
                    <a:pt x="1725" y="91"/>
                  </a:lnTo>
                  <a:lnTo>
                    <a:pt x="1716" y="98"/>
                  </a:lnTo>
                  <a:lnTo>
                    <a:pt x="1652" y="102"/>
                  </a:lnTo>
                  <a:lnTo>
                    <a:pt x="1606" y="98"/>
                  </a:lnTo>
                  <a:lnTo>
                    <a:pt x="1583" y="100"/>
                  </a:lnTo>
                  <a:lnTo>
                    <a:pt x="1510" y="100"/>
                  </a:lnTo>
                  <a:lnTo>
                    <a:pt x="1488" y="100"/>
                  </a:lnTo>
                  <a:lnTo>
                    <a:pt x="1466" y="102"/>
                  </a:lnTo>
                  <a:lnTo>
                    <a:pt x="1443" y="99"/>
                  </a:lnTo>
                  <a:lnTo>
                    <a:pt x="1416" y="102"/>
                  </a:lnTo>
                  <a:lnTo>
                    <a:pt x="1346" y="100"/>
                  </a:lnTo>
                  <a:lnTo>
                    <a:pt x="1325" y="96"/>
                  </a:lnTo>
                  <a:lnTo>
                    <a:pt x="1260" y="100"/>
                  </a:lnTo>
                  <a:lnTo>
                    <a:pt x="1216" y="95"/>
                  </a:lnTo>
                  <a:lnTo>
                    <a:pt x="1165" y="100"/>
                  </a:lnTo>
                  <a:lnTo>
                    <a:pt x="1125" y="97"/>
                  </a:lnTo>
                  <a:lnTo>
                    <a:pt x="1088" y="100"/>
                  </a:lnTo>
                  <a:lnTo>
                    <a:pt x="1067" y="97"/>
                  </a:lnTo>
                  <a:lnTo>
                    <a:pt x="1048" y="98"/>
                  </a:lnTo>
                  <a:lnTo>
                    <a:pt x="1022" y="98"/>
                  </a:lnTo>
                  <a:lnTo>
                    <a:pt x="1006" y="95"/>
                  </a:lnTo>
                  <a:lnTo>
                    <a:pt x="987" y="100"/>
                  </a:lnTo>
                  <a:lnTo>
                    <a:pt x="967" y="95"/>
                  </a:lnTo>
                  <a:lnTo>
                    <a:pt x="947" y="96"/>
                  </a:lnTo>
                  <a:lnTo>
                    <a:pt x="923" y="98"/>
                  </a:lnTo>
                  <a:lnTo>
                    <a:pt x="901" y="100"/>
                  </a:lnTo>
                  <a:lnTo>
                    <a:pt x="875" y="100"/>
                  </a:lnTo>
                  <a:lnTo>
                    <a:pt x="839" y="100"/>
                  </a:lnTo>
                  <a:lnTo>
                    <a:pt x="813" y="100"/>
                  </a:lnTo>
                  <a:lnTo>
                    <a:pt x="791" y="98"/>
                  </a:lnTo>
                  <a:lnTo>
                    <a:pt x="769" y="98"/>
                  </a:lnTo>
                  <a:lnTo>
                    <a:pt x="720" y="102"/>
                  </a:lnTo>
                  <a:lnTo>
                    <a:pt x="681" y="97"/>
                  </a:lnTo>
                  <a:lnTo>
                    <a:pt x="638" y="102"/>
                  </a:lnTo>
                  <a:lnTo>
                    <a:pt x="603" y="98"/>
                  </a:lnTo>
                  <a:lnTo>
                    <a:pt x="563" y="102"/>
                  </a:lnTo>
                  <a:lnTo>
                    <a:pt x="531" y="98"/>
                  </a:lnTo>
                  <a:lnTo>
                    <a:pt x="496" y="98"/>
                  </a:lnTo>
                  <a:lnTo>
                    <a:pt x="463" y="100"/>
                  </a:lnTo>
                  <a:lnTo>
                    <a:pt x="435" y="100"/>
                  </a:lnTo>
                  <a:lnTo>
                    <a:pt x="351" y="100"/>
                  </a:lnTo>
                  <a:lnTo>
                    <a:pt x="326" y="100"/>
                  </a:lnTo>
                  <a:lnTo>
                    <a:pt x="254" y="98"/>
                  </a:lnTo>
                  <a:lnTo>
                    <a:pt x="208" y="100"/>
                  </a:lnTo>
                  <a:lnTo>
                    <a:pt x="84" y="97"/>
                  </a:lnTo>
                  <a:lnTo>
                    <a:pt x="15" y="98"/>
                  </a:lnTo>
                  <a:lnTo>
                    <a:pt x="3" y="90"/>
                  </a:lnTo>
                  <a:lnTo>
                    <a:pt x="0" y="78"/>
                  </a:lnTo>
                  <a:lnTo>
                    <a:pt x="0" y="65"/>
                  </a:lnTo>
                  <a:lnTo>
                    <a:pt x="0" y="52"/>
                  </a:lnTo>
                </a:path>
              </a:pathLst>
            </a:custGeom>
            <a:solidFill>
              <a:schemeClr val="bg1"/>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grpSp>
      <p:sp>
        <p:nvSpPr>
          <p:cNvPr id="173078" name="Rectangle 22"/>
          <p:cNvSpPr>
            <a:spLocks noGrp="1" noChangeArrowheads="1"/>
          </p:cNvSpPr>
          <p:nvPr>
            <p:ph type="ctrTitle" sz="quarter"/>
          </p:nvPr>
        </p:nvSpPr>
        <p:spPr>
          <a:xfrm>
            <a:off x="685800" y="2286000"/>
            <a:ext cx="7772400" cy="1143000"/>
          </a:xfrm>
          <a:ln w="12700" cap="sq">
            <a:headEnd type="none" w="sm" len="sm"/>
            <a:tailEnd type="none" w="sm" len="sm"/>
          </a:ln>
        </p:spPr>
        <p:txBody>
          <a:bodyPr lIns="91280" tIns="45640" rIns="91280" bIns="45640"/>
          <a:lstStyle>
            <a:lvl1pPr>
              <a:defRPr b="1" i="0">
                <a:latin typeface="Arial" panose="020B0604020202020204" pitchFamily="34" charset="0"/>
                <a:cs typeface="Arial" panose="020B0604020202020204" pitchFamily="34" charset="0"/>
              </a:defRPr>
            </a:lvl1pPr>
          </a:lstStyle>
          <a:p>
            <a:r>
              <a:rPr lang="en-US"/>
              <a:t>Click to edit Master title style</a:t>
            </a:r>
          </a:p>
        </p:txBody>
      </p:sp>
      <p:sp>
        <p:nvSpPr>
          <p:cNvPr id="173079" name="Rectangle 23"/>
          <p:cNvSpPr>
            <a:spLocks noGrp="1" noChangeArrowheads="1"/>
          </p:cNvSpPr>
          <p:nvPr>
            <p:ph type="subTitle" sz="quarter" idx="1"/>
          </p:nvPr>
        </p:nvSpPr>
        <p:spPr>
          <a:xfrm>
            <a:off x="1371600" y="3886201"/>
            <a:ext cx="6400800" cy="1752600"/>
          </a:xfrm>
          <a:ln w="12700" cap="sq">
            <a:headEnd type="none" w="sm" len="sm"/>
            <a:tailEnd type="none" w="sm" len="sm"/>
          </a:ln>
        </p:spPr>
        <p:txBody>
          <a:bodyPr lIns="91280" tIns="45640" rIns="91280" bIns="45640"/>
          <a:lstStyle>
            <a:lvl1pPr marL="0" indent="0" algn="ctr">
              <a:buFont typeface="Wingdings" charset="2"/>
              <a:buNone/>
              <a:defRPr b="1" i="0">
                <a:latin typeface="Arial" panose="020B0604020202020204" pitchFamily="34" charset="0"/>
                <a:cs typeface="Arial" panose="020B0604020202020204" pitchFamily="34" charset="0"/>
              </a:defRPr>
            </a:lvl1pPr>
          </a:lstStyle>
          <a:p>
            <a:r>
              <a:rPr lang="en-US"/>
              <a:t>Click to edit Master subtitle style</a:t>
            </a:r>
          </a:p>
        </p:txBody>
      </p:sp>
      <p:sp>
        <p:nvSpPr>
          <p:cNvPr id="24" name="Rectangle 24"/>
          <p:cNvSpPr>
            <a:spLocks noGrp="1" noChangeArrowheads="1"/>
          </p:cNvSpPr>
          <p:nvPr>
            <p:ph type="dt" sz="quarter" idx="10"/>
          </p:nvPr>
        </p:nvSpPr>
        <p:spPr/>
        <p:txBody>
          <a:bodyPr/>
          <a:lstStyle>
            <a:lvl1pPr>
              <a:defRPr/>
            </a:lvl1pPr>
          </a:lstStyle>
          <a:p>
            <a:pPr>
              <a:defRPr/>
            </a:pPr>
            <a:endParaRPr lang="en-US">
              <a:solidFill>
                <a:srgbClr val="FFFFCC"/>
              </a:solidFill>
              <a:latin typeface="Times New Roman"/>
            </a:endParaRPr>
          </a:p>
        </p:txBody>
      </p:sp>
      <p:sp>
        <p:nvSpPr>
          <p:cNvPr id="25" name="Rectangle 25"/>
          <p:cNvSpPr>
            <a:spLocks noGrp="1" noChangeArrowheads="1"/>
          </p:cNvSpPr>
          <p:nvPr>
            <p:ph type="ftr" sz="quarter" idx="11"/>
          </p:nvPr>
        </p:nvSpPr>
        <p:spPr/>
        <p:txBody>
          <a:bodyPr/>
          <a:lstStyle>
            <a:lvl1pPr>
              <a:defRPr/>
            </a:lvl1pPr>
          </a:lstStyle>
          <a:p>
            <a:pPr>
              <a:defRPr/>
            </a:pPr>
            <a:endParaRPr lang="en-US">
              <a:solidFill>
                <a:srgbClr val="FFFFCC"/>
              </a:solidFill>
              <a:latin typeface="Times New Roman"/>
            </a:endParaRPr>
          </a:p>
        </p:txBody>
      </p:sp>
      <p:sp>
        <p:nvSpPr>
          <p:cNvPr id="26" name="Rectangle 26"/>
          <p:cNvSpPr>
            <a:spLocks noGrp="1" noChangeArrowheads="1"/>
          </p:cNvSpPr>
          <p:nvPr>
            <p:ph type="sldNum" sz="quarter" idx="12"/>
          </p:nvPr>
        </p:nvSpPr>
        <p:spPr/>
        <p:txBody>
          <a:bodyPr/>
          <a:lstStyle>
            <a:lvl1pPr>
              <a:defRPr/>
            </a:lvl1pPr>
          </a:lstStyle>
          <a:p>
            <a:pPr>
              <a:defRPr/>
            </a:pPr>
            <a:fld id="{E9138036-73AF-254D-B06C-EF38F5B39885}"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2403699620"/>
      </p:ext>
    </p:extLst>
  </p:cSld>
  <p:clrMapOvr>
    <a:masterClrMapping/>
  </p:clrMapOvr>
</p:sldLayout>
</file>

<file path=ppt/slideLayouts/slideLayout4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4"/>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5" name="Rectangle 25"/>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6" name="Rectangle 26"/>
          <p:cNvSpPr>
            <a:spLocks noGrp="1" noChangeArrowheads="1"/>
          </p:cNvSpPr>
          <p:nvPr>
            <p:ph type="sldNum" sz="quarter" idx="12"/>
          </p:nvPr>
        </p:nvSpPr>
        <p:spPr>
          <a:ln/>
        </p:spPr>
        <p:txBody>
          <a:bodyPr/>
          <a:lstStyle>
            <a:lvl1pPr>
              <a:defRPr/>
            </a:lvl1pPr>
          </a:lstStyle>
          <a:p>
            <a:pPr>
              <a:defRPr/>
            </a:pPr>
            <a:fld id="{F8026663-6F3C-284E-A54B-E97E0300498C}"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2519993203"/>
      </p:ext>
    </p:extLst>
  </p:cSld>
  <p:clrMapOvr>
    <a:masterClrMapping/>
  </p:clrMapOvr>
</p:sldLayout>
</file>

<file path=ppt/slideLayouts/slideLayout40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cs typeface="Arial" panose="020B0604020202020204" pitchFamily="34" charset="0"/>
              </a:defRPr>
            </a:lvl1pPr>
          </a:lstStyle>
          <a:p>
            <a:r>
              <a:rPr lang="en-US"/>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b="1" i="0">
                <a:latin typeface="Arial" panose="020B0604020202020204" pitchFamily="34" charset="0"/>
                <a:cs typeface="Arial" panose="020B0604020202020204" pitchFamily="34" charset="0"/>
              </a:defRPr>
            </a:lvl1pPr>
            <a:lvl2pPr marL="456433" indent="0">
              <a:buNone/>
              <a:defRPr sz="1800"/>
            </a:lvl2pPr>
            <a:lvl3pPr marL="912870" indent="0">
              <a:buNone/>
              <a:defRPr sz="1600"/>
            </a:lvl3pPr>
            <a:lvl4pPr marL="1369288" indent="0">
              <a:buNone/>
              <a:defRPr sz="1400"/>
            </a:lvl4pPr>
            <a:lvl5pPr marL="1825734" indent="0">
              <a:buNone/>
              <a:defRPr sz="1400"/>
            </a:lvl5pPr>
            <a:lvl6pPr marL="2282149" indent="0">
              <a:buNone/>
              <a:defRPr sz="1400"/>
            </a:lvl6pPr>
            <a:lvl7pPr marL="2738576" indent="0">
              <a:buNone/>
              <a:defRPr sz="1400"/>
            </a:lvl7pPr>
            <a:lvl8pPr marL="3195003" indent="0">
              <a:buNone/>
              <a:defRPr sz="1400"/>
            </a:lvl8pPr>
            <a:lvl9pPr marL="3651436" indent="0">
              <a:buNone/>
              <a:defRPr sz="1400"/>
            </a:lvl9pPr>
          </a:lstStyle>
          <a:p>
            <a:pPr lvl="0"/>
            <a:r>
              <a:rPr lang="en-US"/>
              <a:t>Click to edit Master text styles</a:t>
            </a:r>
          </a:p>
        </p:txBody>
      </p:sp>
      <p:sp>
        <p:nvSpPr>
          <p:cNvPr id="4" name="Rectangle 24"/>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5" name="Rectangle 25"/>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6" name="Rectangle 26"/>
          <p:cNvSpPr>
            <a:spLocks noGrp="1" noChangeArrowheads="1"/>
          </p:cNvSpPr>
          <p:nvPr>
            <p:ph type="sldNum" sz="quarter" idx="12"/>
          </p:nvPr>
        </p:nvSpPr>
        <p:spPr>
          <a:ln/>
        </p:spPr>
        <p:txBody>
          <a:bodyPr/>
          <a:lstStyle>
            <a:lvl1pPr>
              <a:defRPr/>
            </a:lvl1pPr>
          </a:lstStyle>
          <a:p>
            <a:pPr>
              <a:defRPr/>
            </a:pPr>
            <a:fld id="{C0C17496-D223-9146-A594-B2654906A26C}"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2645216663"/>
      </p:ext>
    </p:extLst>
  </p:cSld>
  <p:clrMapOvr>
    <a:masterClrMapping/>
  </p:clrMapOvr>
</p:sldLayout>
</file>

<file path=ppt/slideLayouts/slideLayout4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p:cNvSpPr>
            <a:spLocks noGrp="1"/>
          </p:cNvSpPr>
          <p:nvPr>
            <p:ph sz="half" idx="1"/>
          </p:nvPr>
        </p:nvSpPr>
        <p:spPr>
          <a:xfrm>
            <a:off x="134972" y="2116172"/>
            <a:ext cx="4371975" cy="4135437"/>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59347" y="2116172"/>
            <a:ext cx="4371975" cy="4135437"/>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24"/>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6" name="Rectangle 25"/>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7" name="Rectangle 26"/>
          <p:cNvSpPr>
            <a:spLocks noGrp="1" noChangeArrowheads="1"/>
          </p:cNvSpPr>
          <p:nvPr>
            <p:ph type="sldNum" sz="quarter" idx="12"/>
          </p:nvPr>
        </p:nvSpPr>
        <p:spPr>
          <a:ln/>
        </p:spPr>
        <p:txBody>
          <a:bodyPr/>
          <a:lstStyle>
            <a:lvl1pPr>
              <a:defRPr/>
            </a:lvl1pPr>
          </a:lstStyle>
          <a:p>
            <a:pPr>
              <a:defRPr/>
            </a:pPr>
            <a:fld id="{AB2021B6-3180-5E40-867C-4A066FA17AB8}"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2998279411"/>
      </p:ext>
    </p:extLst>
  </p:cSld>
  <p:clrMapOvr>
    <a:masterClrMapping/>
  </p:clrMapOvr>
</p:sldLayout>
</file>

<file path=ppt/slideLayouts/slideLayout4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cs typeface="Arial" panose="020B0604020202020204" pitchFamily="34" charset="0"/>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cs typeface="Arial" panose="020B0604020202020204" pitchFamily="34" charset="0"/>
              </a:defRPr>
            </a:lvl1pPr>
            <a:lvl2pPr marL="456433" indent="0">
              <a:buNone/>
              <a:defRPr sz="2000" b="1"/>
            </a:lvl2pPr>
            <a:lvl3pPr marL="912870" indent="0">
              <a:buNone/>
              <a:defRPr sz="1800" b="1"/>
            </a:lvl3pPr>
            <a:lvl4pPr marL="1369288" indent="0">
              <a:buNone/>
              <a:defRPr sz="1600" b="1"/>
            </a:lvl4pPr>
            <a:lvl5pPr marL="1825734" indent="0">
              <a:buNone/>
              <a:defRPr sz="1600" b="1"/>
            </a:lvl5pPr>
            <a:lvl6pPr marL="2282149" indent="0">
              <a:buNone/>
              <a:defRPr sz="1600" b="1"/>
            </a:lvl6pPr>
            <a:lvl7pPr marL="2738576" indent="0">
              <a:buNone/>
              <a:defRPr sz="1600" b="1"/>
            </a:lvl7pPr>
            <a:lvl8pPr marL="3195003" indent="0">
              <a:buNone/>
              <a:defRPr sz="1600" b="1"/>
            </a:lvl8pPr>
            <a:lvl9pPr marL="3651436"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59" y="1535113"/>
            <a:ext cx="4041775" cy="639762"/>
          </a:xfrm>
        </p:spPr>
        <p:txBody>
          <a:bodyPr anchor="b"/>
          <a:lstStyle>
            <a:lvl1pPr marL="0" indent="0">
              <a:buNone/>
              <a:defRPr sz="2400" b="1" i="0">
                <a:latin typeface="Arial" panose="020B0604020202020204" pitchFamily="34" charset="0"/>
                <a:cs typeface="Arial" panose="020B0604020202020204" pitchFamily="34" charset="0"/>
              </a:defRPr>
            </a:lvl1pPr>
            <a:lvl2pPr marL="456433" indent="0">
              <a:buNone/>
              <a:defRPr sz="2000" b="1"/>
            </a:lvl2pPr>
            <a:lvl3pPr marL="912870" indent="0">
              <a:buNone/>
              <a:defRPr sz="1800" b="1"/>
            </a:lvl3pPr>
            <a:lvl4pPr marL="1369288" indent="0">
              <a:buNone/>
              <a:defRPr sz="1600" b="1"/>
            </a:lvl4pPr>
            <a:lvl5pPr marL="1825734" indent="0">
              <a:buNone/>
              <a:defRPr sz="1600" b="1"/>
            </a:lvl5pPr>
            <a:lvl6pPr marL="2282149" indent="0">
              <a:buNone/>
              <a:defRPr sz="1600" b="1"/>
            </a:lvl6pPr>
            <a:lvl7pPr marL="2738576" indent="0">
              <a:buNone/>
              <a:defRPr sz="1600" b="1"/>
            </a:lvl7pPr>
            <a:lvl8pPr marL="3195003" indent="0">
              <a:buNone/>
              <a:defRPr sz="1600" b="1"/>
            </a:lvl8pPr>
            <a:lvl9pPr marL="3651436"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59" y="2174875"/>
            <a:ext cx="4041775"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24"/>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8" name="Rectangle 25"/>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9" name="Rectangle 26"/>
          <p:cNvSpPr>
            <a:spLocks noGrp="1" noChangeArrowheads="1"/>
          </p:cNvSpPr>
          <p:nvPr>
            <p:ph type="sldNum" sz="quarter" idx="12"/>
          </p:nvPr>
        </p:nvSpPr>
        <p:spPr>
          <a:ln/>
        </p:spPr>
        <p:txBody>
          <a:bodyPr/>
          <a:lstStyle>
            <a:lvl1pPr>
              <a:defRPr/>
            </a:lvl1pPr>
          </a:lstStyle>
          <a:p>
            <a:pPr>
              <a:defRPr/>
            </a:pPr>
            <a:fld id="{3125D8AA-5D6E-D449-82C8-B74A1E282491}"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173711866"/>
      </p:ext>
    </p:extLst>
  </p:cSld>
  <p:clrMapOvr>
    <a:masterClrMapping/>
  </p:clrMapOvr>
</p:sldLayout>
</file>

<file path=ppt/slideLayouts/slideLayout40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a:t>Click to edit Master title style</a:t>
            </a:r>
          </a:p>
        </p:txBody>
      </p:sp>
      <p:sp>
        <p:nvSpPr>
          <p:cNvPr id="3" name="Rectangle 24"/>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4" name="Rectangle 25"/>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5" name="Rectangle 26"/>
          <p:cNvSpPr>
            <a:spLocks noGrp="1" noChangeArrowheads="1"/>
          </p:cNvSpPr>
          <p:nvPr>
            <p:ph type="sldNum" sz="quarter" idx="12"/>
          </p:nvPr>
        </p:nvSpPr>
        <p:spPr>
          <a:ln/>
        </p:spPr>
        <p:txBody>
          <a:bodyPr/>
          <a:lstStyle>
            <a:lvl1pPr>
              <a:defRPr/>
            </a:lvl1pPr>
          </a:lstStyle>
          <a:p>
            <a:pPr>
              <a:defRPr/>
            </a:pPr>
            <a:fld id="{391033DE-8512-FB4C-BB6F-7004AC20DFCF}"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3836014698"/>
      </p:ext>
    </p:extLst>
  </p:cSld>
  <p:clrMapOvr>
    <a:masterClrMapping/>
  </p:clrMapOvr>
</p:sldLayout>
</file>

<file path=ppt/slideLayouts/slideLayout4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4"/>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3" name="Rectangle 25"/>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4" name="Rectangle 26"/>
          <p:cNvSpPr>
            <a:spLocks noGrp="1" noChangeArrowheads="1"/>
          </p:cNvSpPr>
          <p:nvPr>
            <p:ph type="sldNum" sz="quarter" idx="12"/>
          </p:nvPr>
        </p:nvSpPr>
        <p:spPr>
          <a:ln/>
        </p:spPr>
        <p:txBody>
          <a:bodyPr/>
          <a:lstStyle>
            <a:lvl1pPr>
              <a:defRPr/>
            </a:lvl1pPr>
          </a:lstStyle>
          <a:p>
            <a:pPr>
              <a:defRPr/>
            </a:pPr>
            <a:fld id="{48906D17-106D-D344-A858-E6A44AB52BA3}"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147582095"/>
      </p:ext>
    </p:extLst>
  </p:cSld>
  <p:clrMapOvr>
    <a:masterClrMapping/>
  </p:clrMapOvr>
</p:sldLayout>
</file>

<file path=ppt/slideLayouts/slideLayout4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34" y="273050"/>
            <a:ext cx="3008313" cy="1162050"/>
          </a:xfrm>
        </p:spPr>
        <p:txBody>
          <a:bodyPr anchor="b"/>
          <a:lstStyle>
            <a:lvl1pPr algn="l">
              <a:defRPr sz="2000" b="1" i="0">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p:cNvSpPr>
            <a:spLocks noGrp="1"/>
          </p:cNvSpPr>
          <p:nvPr>
            <p:ph idx="1"/>
          </p:nvPr>
        </p:nvSpPr>
        <p:spPr>
          <a:xfrm>
            <a:off x="3575050" y="273084"/>
            <a:ext cx="5111750" cy="5853113"/>
          </a:xfrm>
        </p:spPr>
        <p:txBody>
          <a:bodyPr/>
          <a:lstStyle>
            <a:lvl1pPr>
              <a:defRPr sz="3200" b="1" i="0">
                <a:latin typeface="Arial" panose="020B0604020202020204" pitchFamily="34" charset="0"/>
                <a:cs typeface="Arial" panose="020B0604020202020204" pitchFamily="34" charset="0"/>
              </a:defRPr>
            </a:lvl1pPr>
            <a:lvl2pPr>
              <a:defRPr sz="2800" b="1" i="0">
                <a:latin typeface="Arial" panose="020B0604020202020204" pitchFamily="34" charset="0"/>
                <a:cs typeface="Arial" panose="020B0604020202020204" pitchFamily="34" charset="0"/>
              </a:defRPr>
            </a:lvl2pPr>
            <a:lvl3pPr>
              <a:defRPr sz="2400" b="1" i="0">
                <a:latin typeface="Arial" panose="020B0604020202020204" pitchFamily="34" charset="0"/>
                <a:cs typeface="Arial" panose="020B0604020202020204" pitchFamily="34" charset="0"/>
              </a:defRPr>
            </a:lvl3pPr>
            <a:lvl4pPr>
              <a:defRPr sz="2000" b="1" i="0">
                <a:latin typeface="Arial" panose="020B0604020202020204" pitchFamily="34" charset="0"/>
                <a:cs typeface="Arial" panose="020B0604020202020204" pitchFamily="34" charset="0"/>
              </a:defRPr>
            </a:lvl4pPr>
            <a:lvl5pPr>
              <a:defRPr sz="2000" b="1" i="0">
                <a:latin typeface="Arial" panose="020B0604020202020204" pitchFamily="34" charset="0"/>
                <a:cs typeface="Arial" panose="020B0604020202020204" pitchFamily="34" charset="0"/>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34" y="1435101"/>
            <a:ext cx="3008313" cy="4691063"/>
          </a:xfrm>
        </p:spPr>
        <p:txBody>
          <a:bodyPr/>
          <a:lstStyle>
            <a:lvl1pPr marL="0" indent="0">
              <a:buNone/>
              <a:defRPr sz="1400" b="1" i="0">
                <a:latin typeface="Arial" panose="020B0604020202020204" pitchFamily="34" charset="0"/>
                <a:cs typeface="Arial" panose="020B0604020202020204" pitchFamily="34" charset="0"/>
              </a:defRPr>
            </a:lvl1pPr>
            <a:lvl2pPr marL="456433" indent="0">
              <a:buNone/>
              <a:defRPr sz="1200"/>
            </a:lvl2pPr>
            <a:lvl3pPr marL="912870" indent="0">
              <a:buNone/>
              <a:defRPr sz="1000"/>
            </a:lvl3pPr>
            <a:lvl4pPr marL="1369288" indent="0">
              <a:buNone/>
              <a:defRPr sz="900"/>
            </a:lvl4pPr>
            <a:lvl5pPr marL="1825734" indent="0">
              <a:buNone/>
              <a:defRPr sz="900"/>
            </a:lvl5pPr>
            <a:lvl6pPr marL="2282149" indent="0">
              <a:buNone/>
              <a:defRPr sz="900"/>
            </a:lvl6pPr>
            <a:lvl7pPr marL="2738576" indent="0">
              <a:buNone/>
              <a:defRPr sz="900"/>
            </a:lvl7pPr>
            <a:lvl8pPr marL="3195003" indent="0">
              <a:buNone/>
              <a:defRPr sz="900"/>
            </a:lvl8pPr>
            <a:lvl9pPr marL="3651436" indent="0">
              <a:buNone/>
              <a:defRPr sz="900"/>
            </a:lvl9pPr>
          </a:lstStyle>
          <a:p>
            <a:pPr lvl="0"/>
            <a:r>
              <a:rPr lang="en-US"/>
              <a:t>Click to edit Master text styles</a:t>
            </a:r>
          </a:p>
        </p:txBody>
      </p:sp>
      <p:sp>
        <p:nvSpPr>
          <p:cNvPr id="5" name="Rectangle 24"/>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6" name="Rectangle 25"/>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7" name="Rectangle 26"/>
          <p:cNvSpPr>
            <a:spLocks noGrp="1" noChangeArrowheads="1"/>
          </p:cNvSpPr>
          <p:nvPr>
            <p:ph type="sldNum" sz="quarter" idx="12"/>
          </p:nvPr>
        </p:nvSpPr>
        <p:spPr>
          <a:ln/>
        </p:spPr>
        <p:txBody>
          <a:bodyPr/>
          <a:lstStyle>
            <a:lvl1pPr>
              <a:defRPr/>
            </a:lvl1pPr>
          </a:lstStyle>
          <a:p>
            <a:pPr>
              <a:defRPr/>
            </a:pPr>
            <a:fld id="{0214AE33-933F-9F4B-9671-C7E7AC54E21C}"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2342174133"/>
      </p:ext>
    </p:extLst>
  </p:cSld>
  <p:clrMapOvr>
    <a:masterClrMapping/>
  </p:clrMapOvr>
</p:sldLayout>
</file>

<file path=ppt/slideLayouts/slideLayout4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cs typeface="Arial" panose="020B0604020202020204" pitchFamily="34" charset="0"/>
              </a:defRPr>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cs typeface="Arial" panose="020B0604020202020204" pitchFamily="34" charset="0"/>
              </a:defRPr>
            </a:lvl1pPr>
            <a:lvl2pPr marL="456433" indent="0">
              <a:buNone/>
              <a:defRPr sz="2800"/>
            </a:lvl2pPr>
            <a:lvl3pPr marL="912870" indent="0">
              <a:buNone/>
              <a:defRPr sz="2400"/>
            </a:lvl3pPr>
            <a:lvl4pPr marL="1369288" indent="0">
              <a:buNone/>
              <a:defRPr sz="2000"/>
            </a:lvl4pPr>
            <a:lvl5pPr marL="1825734" indent="0">
              <a:buNone/>
              <a:defRPr sz="2000"/>
            </a:lvl5pPr>
            <a:lvl6pPr marL="2282149" indent="0">
              <a:buNone/>
              <a:defRPr sz="2000"/>
            </a:lvl6pPr>
            <a:lvl7pPr marL="2738576" indent="0">
              <a:buNone/>
              <a:defRPr sz="2000"/>
            </a:lvl7pPr>
            <a:lvl8pPr marL="3195003" indent="0">
              <a:buNone/>
              <a:defRPr sz="2000"/>
            </a:lvl8pPr>
            <a:lvl9pPr marL="3651436"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cs typeface="Arial" panose="020B0604020202020204" pitchFamily="34" charset="0"/>
              </a:defRPr>
            </a:lvl1pPr>
            <a:lvl2pPr marL="456433" indent="0">
              <a:buNone/>
              <a:defRPr sz="1200"/>
            </a:lvl2pPr>
            <a:lvl3pPr marL="912870" indent="0">
              <a:buNone/>
              <a:defRPr sz="1000"/>
            </a:lvl3pPr>
            <a:lvl4pPr marL="1369288" indent="0">
              <a:buNone/>
              <a:defRPr sz="900"/>
            </a:lvl4pPr>
            <a:lvl5pPr marL="1825734" indent="0">
              <a:buNone/>
              <a:defRPr sz="900"/>
            </a:lvl5pPr>
            <a:lvl6pPr marL="2282149" indent="0">
              <a:buNone/>
              <a:defRPr sz="900"/>
            </a:lvl6pPr>
            <a:lvl7pPr marL="2738576" indent="0">
              <a:buNone/>
              <a:defRPr sz="900"/>
            </a:lvl7pPr>
            <a:lvl8pPr marL="3195003" indent="0">
              <a:buNone/>
              <a:defRPr sz="900"/>
            </a:lvl8pPr>
            <a:lvl9pPr marL="3651436" indent="0">
              <a:buNone/>
              <a:defRPr sz="900"/>
            </a:lvl9pPr>
          </a:lstStyle>
          <a:p>
            <a:pPr lvl="0"/>
            <a:r>
              <a:rPr lang="en-US"/>
              <a:t>Click to edit Master text styles</a:t>
            </a:r>
          </a:p>
        </p:txBody>
      </p:sp>
      <p:sp>
        <p:nvSpPr>
          <p:cNvPr id="5" name="Rectangle 24"/>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6" name="Rectangle 25"/>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7" name="Rectangle 26"/>
          <p:cNvSpPr>
            <a:spLocks noGrp="1" noChangeArrowheads="1"/>
          </p:cNvSpPr>
          <p:nvPr>
            <p:ph type="sldNum" sz="quarter" idx="12"/>
          </p:nvPr>
        </p:nvSpPr>
        <p:spPr>
          <a:ln/>
        </p:spPr>
        <p:txBody>
          <a:bodyPr/>
          <a:lstStyle>
            <a:lvl1pPr>
              <a:defRPr/>
            </a:lvl1pPr>
          </a:lstStyle>
          <a:p>
            <a:pPr>
              <a:defRPr/>
            </a:pPr>
            <a:fld id="{C05A4956-F9AF-CC49-A688-71E57B523B00}"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2661659914"/>
      </p:ext>
    </p:extLst>
  </p:cSld>
  <p:clrMapOvr>
    <a:masterClrMapping/>
  </p:clrMapOvr>
</p:sldLayout>
</file>

<file path=ppt/slideLayouts/slideLayout4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4"/>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5" name="Rectangle 25"/>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6" name="Rectangle 26"/>
          <p:cNvSpPr>
            <a:spLocks noGrp="1" noChangeArrowheads="1"/>
          </p:cNvSpPr>
          <p:nvPr>
            <p:ph type="sldNum" sz="quarter" idx="12"/>
          </p:nvPr>
        </p:nvSpPr>
        <p:spPr>
          <a:ln/>
        </p:spPr>
        <p:txBody>
          <a:bodyPr/>
          <a:lstStyle>
            <a:lvl1pPr>
              <a:defRPr/>
            </a:lvl1pPr>
          </a:lstStyle>
          <a:p>
            <a:pPr>
              <a:defRPr/>
            </a:pPr>
            <a:fld id="{5C97DAC9-08CC-8044-B137-6AE0B87ED031}"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1991732701"/>
      </p:ext>
    </p:extLst>
  </p:cSld>
  <p:clrMapOvr>
    <a:masterClrMapping/>
  </p:clrMapOvr>
</p:sldLayout>
</file>

<file path=ppt/slideLayouts/slideLayout4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07200" y="889001"/>
            <a:ext cx="2224088" cy="5362575"/>
          </a:xfrm>
        </p:spPr>
        <p:txBody>
          <a:bodyPr vert="eaVert"/>
          <a:lstStyle>
            <a:lvl1pPr>
              <a:defRPr b="1" i="0">
                <a:latin typeface="Arial" panose="020B0604020202020204" pitchFamily="34" charset="0"/>
                <a:cs typeface="Arial" panose="020B0604020202020204" pitchFamily="34" charset="0"/>
              </a:defRPr>
            </a:lvl1pPr>
          </a:lstStyle>
          <a:p>
            <a:r>
              <a:rPr lang="en-US"/>
              <a:t>Click to edit Master title style</a:t>
            </a:r>
          </a:p>
        </p:txBody>
      </p:sp>
      <p:sp>
        <p:nvSpPr>
          <p:cNvPr id="3" name="Vertical Text Placeholder 2"/>
          <p:cNvSpPr>
            <a:spLocks noGrp="1"/>
          </p:cNvSpPr>
          <p:nvPr>
            <p:ph type="body" orient="vert" idx="1"/>
          </p:nvPr>
        </p:nvSpPr>
        <p:spPr>
          <a:xfrm>
            <a:off x="134938" y="889001"/>
            <a:ext cx="6519862" cy="5362575"/>
          </a:xfrm>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4"/>
          <p:cNvSpPr>
            <a:spLocks noGrp="1" noChangeArrowheads="1"/>
          </p:cNvSpPr>
          <p:nvPr>
            <p:ph type="dt" sz="half" idx="10"/>
          </p:nvPr>
        </p:nvSpPr>
        <p:spPr>
          <a:ln/>
        </p:spPr>
        <p:txBody>
          <a:bodyPr/>
          <a:lstStyle>
            <a:lvl1pPr>
              <a:defRPr/>
            </a:lvl1pPr>
          </a:lstStyle>
          <a:p>
            <a:pPr>
              <a:defRPr/>
            </a:pPr>
            <a:endParaRPr lang="en-US">
              <a:solidFill>
                <a:srgbClr val="FFFFCC"/>
              </a:solidFill>
              <a:latin typeface="Times New Roman"/>
            </a:endParaRPr>
          </a:p>
        </p:txBody>
      </p:sp>
      <p:sp>
        <p:nvSpPr>
          <p:cNvPr id="5" name="Rectangle 25"/>
          <p:cNvSpPr>
            <a:spLocks noGrp="1" noChangeArrowheads="1"/>
          </p:cNvSpPr>
          <p:nvPr>
            <p:ph type="ftr" sz="quarter" idx="11"/>
          </p:nvPr>
        </p:nvSpPr>
        <p:spPr>
          <a:ln/>
        </p:spPr>
        <p:txBody>
          <a:bodyPr/>
          <a:lstStyle>
            <a:lvl1pPr>
              <a:defRPr/>
            </a:lvl1pPr>
          </a:lstStyle>
          <a:p>
            <a:pPr>
              <a:defRPr/>
            </a:pPr>
            <a:endParaRPr lang="en-US">
              <a:solidFill>
                <a:srgbClr val="FFFFCC"/>
              </a:solidFill>
              <a:latin typeface="Times New Roman"/>
            </a:endParaRPr>
          </a:p>
        </p:txBody>
      </p:sp>
      <p:sp>
        <p:nvSpPr>
          <p:cNvPr id="6" name="Rectangle 26"/>
          <p:cNvSpPr>
            <a:spLocks noGrp="1" noChangeArrowheads="1"/>
          </p:cNvSpPr>
          <p:nvPr>
            <p:ph type="sldNum" sz="quarter" idx="12"/>
          </p:nvPr>
        </p:nvSpPr>
        <p:spPr>
          <a:ln/>
        </p:spPr>
        <p:txBody>
          <a:bodyPr/>
          <a:lstStyle>
            <a:lvl1pPr>
              <a:defRPr/>
            </a:lvl1pPr>
          </a:lstStyle>
          <a:p>
            <a:pPr>
              <a:defRPr/>
            </a:pPr>
            <a:fld id="{B51CD059-8728-8746-80F7-37C1B87BDBF6}"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285233624"/>
      </p:ext>
    </p:extLst>
  </p:cSld>
  <p:clrMapOvr>
    <a:masterClrMapping/>
  </p:clrMapOvr>
</p:sldLayout>
</file>

<file path=ppt/slideLayouts/slideLayout4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lvl1pPr>
              <a:defRPr b="1" i="0">
                <a:latin typeface="Arial" panose="020B0604020202020204" pitchFamily="34" charset="0"/>
              </a:defRPr>
            </a:lvl1pPr>
          </a:lstStyle>
          <a:p>
            <a:r>
              <a:rPr lang="en-US"/>
              <a:t>Click to edit Master title style</a:t>
            </a:r>
          </a:p>
        </p:txBody>
      </p:sp>
      <p:sp>
        <p:nvSpPr>
          <p:cNvPr id="3" name="Subtitle 2"/>
          <p:cNvSpPr>
            <a:spLocks noGrp="1"/>
          </p:cNvSpPr>
          <p:nvPr>
            <p:ph type="subTitle" idx="1"/>
          </p:nvPr>
        </p:nvSpPr>
        <p:spPr>
          <a:xfrm>
            <a:off x="1371600" y="3886201"/>
            <a:ext cx="6400800" cy="1752600"/>
          </a:xfrm>
        </p:spPr>
        <p:txBody>
          <a:bodyPr/>
          <a:lstStyle>
            <a:lvl1pPr marL="0" indent="0" algn="ctr">
              <a:buNone/>
              <a:defRPr b="1" i="0">
                <a:latin typeface="Arial" panose="020B0604020202020204" pitchFamily="34" charset="0"/>
              </a:defRPr>
            </a:lvl1pPr>
            <a:lvl2pPr marL="456411" indent="0" algn="ctr">
              <a:buNone/>
              <a:defRPr/>
            </a:lvl2pPr>
            <a:lvl3pPr marL="912825" indent="0" algn="ctr">
              <a:buNone/>
              <a:defRPr/>
            </a:lvl3pPr>
            <a:lvl4pPr marL="1369220" indent="0" algn="ctr">
              <a:buNone/>
              <a:defRPr/>
            </a:lvl4pPr>
            <a:lvl5pPr marL="1825644" indent="0" algn="ctr">
              <a:buNone/>
              <a:defRPr/>
            </a:lvl5pPr>
            <a:lvl6pPr marL="2282036" indent="0" algn="ctr">
              <a:buNone/>
              <a:defRPr/>
            </a:lvl6pPr>
            <a:lvl7pPr marL="2738440" indent="0" algn="ctr">
              <a:buNone/>
              <a:defRPr/>
            </a:lvl7pPr>
            <a:lvl8pPr marL="3194844" indent="0" algn="ctr">
              <a:buNone/>
              <a:defRPr/>
            </a:lvl8pPr>
            <a:lvl9pPr marL="3651255" indent="0" algn="ctr">
              <a:buNone/>
              <a:defRPr/>
            </a:lvl9pPr>
          </a:lstStyle>
          <a:p>
            <a:r>
              <a:rPr lang="en-US"/>
              <a:t>Click to edit Master subtitle style</a:t>
            </a:r>
          </a:p>
        </p:txBody>
      </p:sp>
      <p:sp>
        <p:nvSpPr>
          <p:cNvPr id="4"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5"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6"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0A3F0035-94AC-0D4E-9D6F-9687A6670E4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69423071"/>
      </p:ext>
    </p:extLst>
  </p:cSld>
  <p:clrMapOvr>
    <a:masterClrMapping/>
  </p:clrMapOvr>
</p:sldLayout>
</file>

<file path=ppt/slideLayouts/slideLayout4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5"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6"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D70C29A3-6096-3743-AFEA-A20BA46729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84501916"/>
      </p:ext>
    </p:extLst>
  </p:cSld>
  <p:clrMapOvr>
    <a:masterClrMapping/>
  </p:clrMapOvr>
</p:sldLayout>
</file>

<file path=ppt/slideLayouts/slideLayout4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defRPr>
            </a:lvl1pPr>
          </a:lstStyle>
          <a:p>
            <a:r>
              <a:rPr lang="en-US"/>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b="1" i="0">
                <a:latin typeface="Arial" panose="020B0604020202020204" pitchFamily="34" charset="0"/>
              </a:defRPr>
            </a:lvl1pPr>
            <a:lvl2pPr marL="456411" indent="0">
              <a:buNone/>
              <a:defRPr sz="1800"/>
            </a:lvl2pPr>
            <a:lvl3pPr marL="912825" indent="0">
              <a:buNone/>
              <a:defRPr sz="1600"/>
            </a:lvl3pPr>
            <a:lvl4pPr marL="1369220" indent="0">
              <a:buNone/>
              <a:defRPr sz="1400"/>
            </a:lvl4pPr>
            <a:lvl5pPr marL="1825644" indent="0">
              <a:buNone/>
              <a:defRPr sz="1400"/>
            </a:lvl5pPr>
            <a:lvl6pPr marL="2282036" indent="0">
              <a:buNone/>
              <a:defRPr sz="1400"/>
            </a:lvl6pPr>
            <a:lvl7pPr marL="2738440" indent="0">
              <a:buNone/>
              <a:defRPr sz="1400"/>
            </a:lvl7pPr>
            <a:lvl8pPr marL="3194844" indent="0">
              <a:buNone/>
              <a:defRPr sz="1400"/>
            </a:lvl8pPr>
            <a:lvl9pPr marL="3651255" indent="0">
              <a:buNone/>
              <a:defRPr sz="1400"/>
            </a:lvl9pPr>
          </a:lstStyle>
          <a:p>
            <a:pPr lvl="0"/>
            <a:r>
              <a:rPr lang="en-US"/>
              <a:t>Click to edit Master text styles</a:t>
            </a:r>
          </a:p>
        </p:txBody>
      </p:sp>
      <p:sp>
        <p:nvSpPr>
          <p:cNvPr id="4"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5"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6"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6E2D6D8D-3172-AD4E-85E1-610C63EAD7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38343116"/>
      </p:ext>
    </p:extLst>
  </p:cSld>
  <p:clrMapOvr>
    <a:masterClrMapping/>
  </p:clrMapOvr>
</p:sldLayout>
</file>

<file path=ppt/slideLayouts/slideLayout4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6"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7"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12936551-E3BC-B341-B1AD-EA23D6A335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10013776"/>
      </p:ext>
    </p:extLst>
  </p:cSld>
  <p:clrMapOvr>
    <a:masterClrMapping/>
  </p:clrMapOvr>
</p:sldLayout>
</file>

<file path=ppt/slideLayouts/slideLayout4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defRPr>
            </a:lvl1pPr>
            <a:lvl2pPr marL="456411" indent="0">
              <a:buNone/>
              <a:defRPr sz="2000" b="1"/>
            </a:lvl2pPr>
            <a:lvl3pPr marL="912825" indent="0">
              <a:buNone/>
              <a:defRPr sz="1800" b="1"/>
            </a:lvl3pPr>
            <a:lvl4pPr marL="1369220" indent="0">
              <a:buNone/>
              <a:defRPr sz="1600" b="1"/>
            </a:lvl4pPr>
            <a:lvl5pPr marL="1825644" indent="0">
              <a:buNone/>
              <a:defRPr sz="1600" b="1"/>
            </a:lvl5pPr>
            <a:lvl6pPr marL="2282036" indent="0">
              <a:buNone/>
              <a:defRPr sz="1600" b="1"/>
            </a:lvl6pPr>
            <a:lvl7pPr marL="2738440" indent="0">
              <a:buNone/>
              <a:defRPr sz="1600" b="1"/>
            </a:lvl7pPr>
            <a:lvl8pPr marL="3194844" indent="0">
              <a:buNone/>
              <a:defRPr sz="1600" b="1"/>
            </a:lvl8pPr>
            <a:lvl9pPr marL="365125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60" y="1535113"/>
            <a:ext cx="4041775" cy="639762"/>
          </a:xfrm>
        </p:spPr>
        <p:txBody>
          <a:bodyPr anchor="b"/>
          <a:lstStyle>
            <a:lvl1pPr marL="0" indent="0">
              <a:buNone/>
              <a:defRPr sz="2400" b="1" i="0">
                <a:latin typeface="Arial" panose="020B0604020202020204" pitchFamily="34" charset="0"/>
              </a:defRPr>
            </a:lvl1pPr>
            <a:lvl2pPr marL="456411" indent="0">
              <a:buNone/>
              <a:defRPr sz="2000" b="1"/>
            </a:lvl2pPr>
            <a:lvl3pPr marL="912825" indent="0">
              <a:buNone/>
              <a:defRPr sz="1800" b="1"/>
            </a:lvl3pPr>
            <a:lvl4pPr marL="1369220" indent="0">
              <a:buNone/>
              <a:defRPr sz="1600" b="1"/>
            </a:lvl4pPr>
            <a:lvl5pPr marL="1825644" indent="0">
              <a:buNone/>
              <a:defRPr sz="1600" b="1"/>
            </a:lvl5pPr>
            <a:lvl6pPr marL="2282036" indent="0">
              <a:buNone/>
              <a:defRPr sz="1600" b="1"/>
            </a:lvl6pPr>
            <a:lvl7pPr marL="2738440" indent="0">
              <a:buNone/>
              <a:defRPr sz="1600" b="1"/>
            </a:lvl7pPr>
            <a:lvl8pPr marL="3194844" indent="0">
              <a:buNone/>
              <a:defRPr sz="1600" b="1"/>
            </a:lvl8pPr>
            <a:lvl9pPr marL="365125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60" y="2174875"/>
            <a:ext cx="4041775"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8"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9"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F230A276-F9AD-0E4E-853F-E971BD7046C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40656811"/>
      </p:ext>
    </p:extLst>
  </p:cSld>
  <p:clrMapOvr>
    <a:masterClrMapping/>
  </p:clrMapOvr>
</p:sldLayout>
</file>

<file path=ppt/slideLayouts/slideLayout4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a:t>Click to edit Master title style</a:t>
            </a:r>
          </a:p>
        </p:txBody>
      </p:sp>
      <p:sp>
        <p:nvSpPr>
          <p:cNvPr id="3"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4"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5"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1D9CB1BB-D850-5248-9972-1F80E5F675E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72390704"/>
      </p:ext>
    </p:extLst>
  </p:cSld>
  <p:clrMapOvr>
    <a:masterClrMapping/>
  </p:clrMapOvr>
</p:sldLayout>
</file>

<file path=ppt/slideLayouts/slideLayout4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3"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4"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DEA3588F-B8D4-F147-B937-9CDDDB492BC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85579923"/>
      </p:ext>
    </p:extLst>
  </p:cSld>
  <p:clrMapOvr>
    <a:masterClrMapping/>
  </p:clrMapOvr>
</p:sldLayout>
</file>

<file path=ppt/slideLayouts/slideLayout4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35" y="273050"/>
            <a:ext cx="3008313" cy="1162050"/>
          </a:xfrm>
        </p:spPr>
        <p:txBody>
          <a:bodyPr anchor="b"/>
          <a:lstStyle>
            <a:lvl1pPr algn="l">
              <a:defRPr sz="2000" b="1" i="0">
                <a:latin typeface="Arial" panose="020B0604020202020204" pitchFamily="34" charset="0"/>
              </a:defRPr>
            </a:lvl1pPr>
          </a:lstStyle>
          <a:p>
            <a:r>
              <a:rPr lang="en-US"/>
              <a:t>Click to edit Master title style</a:t>
            </a:r>
          </a:p>
        </p:txBody>
      </p:sp>
      <p:sp>
        <p:nvSpPr>
          <p:cNvPr id="3" name="Content Placeholder 2"/>
          <p:cNvSpPr>
            <a:spLocks noGrp="1"/>
          </p:cNvSpPr>
          <p:nvPr>
            <p:ph idx="1"/>
          </p:nvPr>
        </p:nvSpPr>
        <p:spPr>
          <a:xfrm>
            <a:off x="3575050" y="273085"/>
            <a:ext cx="5111750" cy="5853113"/>
          </a:xfrm>
        </p:spPr>
        <p:txBody>
          <a:bodyPr/>
          <a:lstStyle>
            <a:lvl1pPr>
              <a:defRPr sz="3200" b="1" i="0">
                <a:latin typeface="Arial" panose="020B0604020202020204" pitchFamily="34" charset="0"/>
              </a:defRPr>
            </a:lvl1pPr>
            <a:lvl2pPr>
              <a:defRPr sz="2800" b="1" i="0">
                <a:latin typeface="Arial" panose="020B0604020202020204" pitchFamily="34" charset="0"/>
              </a:defRPr>
            </a:lvl2pPr>
            <a:lvl3pPr>
              <a:defRPr sz="2400" b="1" i="0">
                <a:latin typeface="Arial" panose="020B0604020202020204" pitchFamily="34" charset="0"/>
              </a:defRPr>
            </a:lvl3pPr>
            <a:lvl4pPr>
              <a:defRPr sz="2000" b="1" i="0">
                <a:latin typeface="Arial" panose="020B0604020202020204" pitchFamily="34" charset="0"/>
              </a:defRPr>
            </a:lvl4pPr>
            <a:lvl5pPr>
              <a:defRPr sz="2000" b="1" i="0">
                <a:latin typeface="Arial" panose="020B0604020202020204" pitchFamily="34" charset="0"/>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35" y="1435101"/>
            <a:ext cx="3008313" cy="4691063"/>
          </a:xfrm>
        </p:spPr>
        <p:txBody>
          <a:bodyPr/>
          <a:lstStyle>
            <a:lvl1pPr marL="0" indent="0">
              <a:buNone/>
              <a:defRPr sz="1400" b="1" i="0">
                <a:latin typeface="Arial" panose="020B0604020202020204" pitchFamily="34" charset="0"/>
              </a:defRPr>
            </a:lvl1pPr>
            <a:lvl2pPr marL="456411" indent="0">
              <a:buNone/>
              <a:defRPr sz="1200"/>
            </a:lvl2pPr>
            <a:lvl3pPr marL="912825" indent="0">
              <a:buNone/>
              <a:defRPr sz="1000"/>
            </a:lvl3pPr>
            <a:lvl4pPr marL="1369220" indent="0">
              <a:buNone/>
              <a:defRPr sz="900"/>
            </a:lvl4pPr>
            <a:lvl5pPr marL="1825644" indent="0">
              <a:buNone/>
              <a:defRPr sz="900"/>
            </a:lvl5pPr>
            <a:lvl6pPr marL="2282036" indent="0">
              <a:buNone/>
              <a:defRPr sz="900"/>
            </a:lvl6pPr>
            <a:lvl7pPr marL="2738440" indent="0">
              <a:buNone/>
              <a:defRPr sz="900"/>
            </a:lvl7pPr>
            <a:lvl8pPr marL="3194844" indent="0">
              <a:buNone/>
              <a:defRPr sz="900"/>
            </a:lvl8pPr>
            <a:lvl9pPr marL="3651255" indent="0">
              <a:buNone/>
              <a:defRPr sz="900"/>
            </a:lvl9pPr>
          </a:lstStyle>
          <a:p>
            <a:pPr lvl="0"/>
            <a:r>
              <a:rPr lang="en-US"/>
              <a:t>Click to edit Master text styles</a:t>
            </a:r>
          </a:p>
        </p:txBody>
      </p:sp>
      <p:sp>
        <p:nvSpPr>
          <p:cNvPr id="5"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6"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7"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5FFFC14C-8EA7-1847-80D7-F1B8D7C5ADC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72853643"/>
      </p:ext>
    </p:extLst>
  </p:cSld>
  <p:clrMapOvr>
    <a:masterClrMapping/>
  </p:clrMapOvr>
</p:sldLayout>
</file>

<file path=ppt/slideLayouts/slideLayout4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defRPr>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defRPr>
            </a:lvl1pPr>
            <a:lvl2pPr marL="456411" indent="0">
              <a:buNone/>
              <a:defRPr sz="2800"/>
            </a:lvl2pPr>
            <a:lvl3pPr marL="912825" indent="0">
              <a:buNone/>
              <a:defRPr sz="2400"/>
            </a:lvl3pPr>
            <a:lvl4pPr marL="1369220" indent="0">
              <a:buNone/>
              <a:defRPr sz="2000"/>
            </a:lvl4pPr>
            <a:lvl5pPr marL="1825644" indent="0">
              <a:buNone/>
              <a:defRPr sz="2000"/>
            </a:lvl5pPr>
            <a:lvl6pPr marL="2282036" indent="0">
              <a:buNone/>
              <a:defRPr sz="2000"/>
            </a:lvl6pPr>
            <a:lvl7pPr marL="2738440" indent="0">
              <a:buNone/>
              <a:defRPr sz="2000"/>
            </a:lvl7pPr>
            <a:lvl8pPr marL="3194844" indent="0">
              <a:buNone/>
              <a:defRPr sz="2000"/>
            </a:lvl8pPr>
            <a:lvl9pPr marL="365125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defRPr>
            </a:lvl1pPr>
            <a:lvl2pPr marL="456411" indent="0">
              <a:buNone/>
              <a:defRPr sz="1200"/>
            </a:lvl2pPr>
            <a:lvl3pPr marL="912825" indent="0">
              <a:buNone/>
              <a:defRPr sz="1000"/>
            </a:lvl3pPr>
            <a:lvl4pPr marL="1369220" indent="0">
              <a:buNone/>
              <a:defRPr sz="900"/>
            </a:lvl4pPr>
            <a:lvl5pPr marL="1825644" indent="0">
              <a:buNone/>
              <a:defRPr sz="900"/>
            </a:lvl5pPr>
            <a:lvl6pPr marL="2282036" indent="0">
              <a:buNone/>
              <a:defRPr sz="900"/>
            </a:lvl6pPr>
            <a:lvl7pPr marL="2738440" indent="0">
              <a:buNone/>
              <a:defRPr sz="900"/>
            </a:lvl7pPr>
            <a:lvl8pPr marL="3194844" indent="0">
              <a:buNone/>
              <a:defRPr sz="900"/>
            </a:lvl8pPr>
            <a:lvl9pPr marL="3651255" indent="0">
              <a:buNone/>
              <a:defRPr sz="900"/>
            </a:lvl9pPr>
          </a:lstStyle>
          <a:p>
            <a:pPr lvl="0"/>
            <a:r>
              <a:rPr lang="en-US"/>
              <a:t>Click to edit Master text styles</a:t>
            </a:r>
          </a:p>
        </p:txBody>
      </p:sp>
      <p:sp>
        <p:nvSpPr>
          <p:cNvPr id="5"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6"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7"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C724C302-77C7-5E4A-9489-532BB3F48D1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49641429"/>
      </p:ext>
    </p:extLst>
  </p:cSld>
  <p:clrMapOvr>
    <a:masterClrMapping/>
  </p:clrMapOvr>
</p:sldLayout>
</file>

<file path=ppt/slideLayouts/slideLayout4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5"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6"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7B272982-8AFB-6642-B266-D71F92D309F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24899249"/>
      </p:ext>
    </p:extLst>
  </p:cSld>
  <p:clrMapOvr>
    <a:masterClrMapping/>
  </p:clrMapOvr>
</p:sldLayout>
</file>

<file path=ppt/slideLayouts/slideLayout4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73"/>
            <a:ext cx="2057400" cy="5851525"/>
          </a:xfrm>
        </p:spPr>
        <p:txBody>
          <a:bodyPr vert="eaVert"/>
          <a:lstStyle>
            <a:lvl1pPr>
              <a:defRPr b="1" i="0">
                <a:latin typeface="Arial" panose="020B0604020202020204" pitchFamily="34" charset="0"/>
              </a:defRPr>
            </a:lvl1pPr>
          </a:lstStyle>
          <a:p>
            <a:r>
              <a:rPr lang="en-US"/>
              <a:t>Click to edit Master title style</a:t>
            </a:r>
          </a:p>
        </p:txBody>
      </p:sp>
      <p:sp>
        <p:nvSpPr>
          <p:cNvPr id="3" name="Vertical Text Placeholder 2"/>
          <p:cNvSpPr>
            <a:spLocks noGrp="1"/>
          </p:cNvSpPr>
          <p:nvPr>
            <p:ph type="body" orient="vert" idx="1"/>
          </p:nvPr>
        </p:nvSpPr>
        <p:spPr>
          <a:xfrm>
            <a:off x="457200" y="274673"/>
            <a:ext cx="6019800" cy="5851525"/>
          </a:xfr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5"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6"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B572569F-7FCD-8842-AADE-AC14AF69E68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02889152"/>
      </p:ext>
    </p:extLst>
  </p:cSld>
  <p:clrMapOvr>
    <a:masterClrMapping/>
  </p:clrMapOvr>
</p:sldLayout>
</file>

<file path=ppt/slideLayouts/slideLayout4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lvl1pPr>
              <a:defRPr b="1" i="0">
                <a:latin typeface="Arial" panose="020B0604020202020204" pitchFamily="34" charset="0"/>
              </a:defRPr>
            </a:lvl1pPr>
          </a:lstStyle>
          <a:p>
            <a:r>
              <a:rPr lang="en-US"/>
              <a:t>Click to edit Master title style</a:t>
            </a:r>
          </a:p>
        </p:txBody>
      </p:sp>
      <p:sp>
        <p:nvSpPr>
          <p:cNvPr id="3" name="Subtitle 2"/>
          <p:cNvSpPr>
            <a:spLocks noGrp="1"/>
          </p:cNvSpPr>
          <p:nvPr>
            <p:ph type="subTitle" idx="1"/>
          </p:nvPr>
        </p:nvSpPr>
        <p:spPr>
          <a:xfrm>
            <a:off x="1371600" y="3886201"/>
            <a:ext cx="6400800" cy="1752600"/>
          </a:xfrm>
        </p:spPr>
        <p:txBody>
          <a:bodyPr/>
          <a:lstStyle>
            <a:lvl1pPr marL="0" indent="0" algn="ctr">
              <a:buNone/>
              <a:defRPr b="1" i="0">
                <a:latin typeface="Arial" panose="020B0604020202020204" pitchFamily="34" charset="0"/>
              </a:defRPr>
            </a:lvl1pPr>
            <a:lvl2pPr marL="456343" indent="0" algn="ctr">
              <a:buNone/>
              <a:defRPr/>
            </a:lvl2pPr>
            <a:lvl3pPr marL="912690" indent="0" algn="ctr">
              <a:buNone/>
              <a:defRPr/>
            </a:lvl3pPr>
            <a:lvl4pPr marL="1369016" indent="0" algn="ctr">
              <a:buNone/>
              <a:defRPr/>
            </a:lvl4pPr>
            <a:lvl5pPr marL="1825374" indent="0" algn="ctr">
              <a:buNone/>
              <a:defRPr/>
            </a:lvl5pPr>
            <a:lvl6pPr marL="2281697" indent="0" algn="ctr">
              <a:buNone/>
              <a:defRPr/>
            </a:lvl6pPr>
            <a:lvl7pPr marL="2738032" indent="0" algn="ctr">
              <a:buNone/>
              <a:defRPr/>
            </a:lvl7pPr>
            <a:lvl8pPr marL="3194368" indent="0" algn="ctr">
              <a:buNone/>
              <a:defRPr/>
            </a:lvl8pPr>
            <a:lvl9pPr marL="3650712" indent="0" algn="ctr">
              <a:buNone/>
              <a:defRPr/>
            </a:lvl9pPr>
          </a:lstStyle>
          <a:p>
            <a:r>
              <a:rPr lang="en-US"/>
              <a:t>Click to edit Master subtitle style</a:t>
            </a:r>
          </a:p>
        </p:txBody>
      </p:sp>
      <p:sp>
        <p:nvSpPr>
          <p:cNvPr id="4"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5"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6"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0A3F0035-94AC-0D4E-9D6F-9687A6670E4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43408579"/>
      </p:ext>
    </p:extLst>
  </p:cSld>
  <p:clrMapOvr>
    <a:masterClrMapping/>
  </p:clrMapOvr>
</p:sldLayout>
</file>

<file path=ppt/slideLayouts/slideLayout4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5"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6"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D70C29A3-6096-3743-AFEA-A20BA46729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39154615"/>
      </p:ext>
    </p:extLst>
  </p:cSld>
  <p:clrMapOvr>
    <a:masterClrMapping/>
  </p:clrMapOvr>
</p:sldLayout>
</file>

<file path=ppt/slideLayouts/slideLayout4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defRPr>
            </a:lvl1pPr>
          </a:lstStyle>
          <a:p>
            <a:r>
              <a:rPr lang="en-US"/>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b="1" i="0">
                <a:latin typeface="Arial" panose="020B0604020202020204" pitchFamily="34" charset="0"/>
              </a:defRPr>
            </a:lvl1pPr>
            <a:lvl2pPr marL="456343" indent="0">
              <a:buNone/>
              <a:defRPr sz="1800"/>
            </a:lvl2pPr>
            <a:lvl3pPr marL="912690" indent="0">
              <a:buNone/>
              <a:defRPr sz="1600"/>
            </a:lvl3pPr>
            <a:lvl4pPr marL="1369016" indent="0">
              <a:buNone/>
              <a:defRPr sz="1400"/>
            </a:lvl4pPr>
            <a:lvl5pPr marL="1825374" indent="0">
              <a:buNone/>
              <a:defRPr sz="1400"/>
            </a:lvl5pPr>
            <a:lvl6pPr marL="2281697" indent="0">
              <a:buNone/>
              <a:defRPr sz="1400"/>
            </a:lvl6pPr>
            <a:lvl7pPr marL="2738032" indent="0">
              <a:buNone/>
              <a:defRPr sz="1400"/>
            </a:lvl7pPr>
            <a:lvl8pPr marL="3194368" indent="0">
              <a:buNone/>
              <a:defRPr sz="1400"/>
            </a:lvl8pPr>
            <a:lvl9pPr marL="3650712" indent="0">
              <a:buNone/>
              <a:defRPr sz="1400"/>
            </a:lvl9pPr>
          </a:lstStyle>
          <a:p>
            <a:pPr lvl="0"/>
            <a:r>
              <a:rPr lang="en-US"/>
              <a:t>Click to edit Master text styles</a:t>
            </a:r>
          </a:p>
        </p:txBody>
      </p:sp>
      <p:sp>
        <p:nvSpPr>
          <p:cNvPr id="4"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5"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6"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6E2D6D8D-3172-AD4E-85E1-610C63EAD7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83667258"/>
      </p:ext>
    </p:extLst>
  </p:cSld>
  <p:clrMapOvr>
    <a:masterClrMapping/>
  </p:clrMapOvr>
</p:sldLayout>
</file>

<file path=ppt/slideLayouts/slideLayout4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6"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7"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12936551-E3BC-B341-B1AD-EA23D6A335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08192257"/>
      </p:ext>
    </p:extLst>
  </p:cSld>
  <p:clrMapOvr>
    <a:masterClrMapping/>
  </p:clrMapOvr>
</p:sldLayout>
</file>

<file path=ppt/slideLayouts/slideLayout4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defRPr>
            </a:lvl1pPr>
            <a:lvl2pPr marL="456343" indent="0">
              <a:buNone/>
              <a:defRPr sz="2000" b="1"/>
            </a:lvl2pPr>
            <a:lvl3pPr marL="912690" indent="0">
              <a:buNone/>
              <a:defRPr sz="1800" b="1"/>
            </a:lvl3pPr>
            <a:lvl4pPr marL="1369016" indent="0">
              <a:buNone/>
              <a:defRPr sz="1600" b="1"/>
            </a:lvl4pPr>
            <a:lvl5pPr marL="1825374" indent="0">
              <a:buNone/>
              <a:defRPr sz="1600" b="1"/>
            </a:lvl5pPr>
            <a:lvl6pPr marL="2281697" indent="0">
              <a:buNone/>
              <a:defRPr sz="1600" b="1"/>
            </a:lvl6pPr>
            <a:lvl7pPr marL="2738032" indent="0">
              <a:buNone/>
              <a:defRPr sz="1600" b="1"/>
            </a:lvl7pPr>
            <a:lvl8pPr marL="3194368" indent="0">
              <a:buNone/>
              <a:defRPr sz="1600" b="1"/>
            </a:lvl8pPr>
            <a:lvl9pPr marL="3650712"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63" y="1535113"/>
            <a:ext cx="4041775" cy="639762"/>
          </a:xfrm>
        </p:spPr>
        <p:txBody>
          <a:bodyPr anchor="b"/>
          <a:lstStyle>
            <a:lvl1pPr marL="0" indent="0">
              <a:buNone/>
              <a:defRPr sz="2400" b="1" i="0">
                <a:latin typeface="Arial" panose="020B0604020202020204" pitchFamily="34" charset="0"/>
              </a:defRPr>
            </a:lvl1pPr>
            <a:lvl2pPr marL="456343" indent="0">
              <a:buNone/>
              <a:defRPr sz="2000" b="1"/>
            </a:lvl2pPr>
            <a:lvl3pPr marL="912690" indent="0">
              <a:buNone/>
              <a:defRPr sz="1800" b="1"/>
            </a:lvl3pPr>
            <a:lvl4pPr marL="1369016" indent="0">
              <a:buNone/>
              <a:defRPr sz="1600" b="1"/>
            </a:lvl4pPr>
            <a:lvl5pPr marL="1825374" indent="0">
              <a:buNone/>
              <a:defRPr sz="1600" b="1"/>
            </a:lvl5pPr>
            <a:lvl6pPr marL="2281697" indent="0">
              <a:buNone/>
              <a:defRPr sz="1600" b="1"/>
            </a:lvl6pPr>
            <a:lvl7pPr marL="2738032" indent="0">
              <a:buNone/>
              <a:defRPr sz="1600" b="1"/>
            </a:lvl7pPr>
            <a:lvl8pPr marL="3194368" indent="0">
              <a:buNone/>
              <a:defRPr sz="1600" b="1"/>
            </a:lvl8pPr>
            <a:lvl9pPr marL="3650712"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63" y="2174875"/>
            <a:ext cx="4041775"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8"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9"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F230A276-F9AD-0E4E-853F-E971BD7046C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66775289"/>
      </p:ext>
    </p:extLst>
  </p:cSld>
  <p:clrMapOvr>
    <a:masterClrMapping/>
  </p:clrMapOvr>
</p:sldLayout>
</file>

<file path=ppt/slideLayouts/slideLayout4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a:t>Click to edit Master title style</a:t>
            </a:r>
          </a:p>
        </p:txBody>
      </p:sp>
      <p:sp>
        <p:nvSpPr>
          <p:cNvPr id="3"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4"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5"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1D9CB1BB-D850-5248-9972-1F80E5F675E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91549617"/>
      </p:ext>
    </p:extLst>
  </p:cSld>
  <p:clrMapOvr>
    <a:masterClrMapping/>
  </p:clrMapOvr>
</p:sldLayout>
</file>

<file path=ppt/slideLayouts/slideLayout4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3"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4"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DEA3588F-B8D4-F147-B937-9CDDDB492BC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4643030"/>
      </p:ext>
    </p:extLst>
  </p:cSld>
  <p:clrMapOvr>
    <a:masterClrMapping/>
  </p:clrMapOvr>
</p:sldLayout>
</file>

<file path=ppt/slideLayouts/slideLayout4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38" y="273050"/>
            <a:ext cx="3008313" cy="1162050"/>
          </a:xfrm>
        </p:spPr>
        <p:txBody>
          <a:bodyPr anchor="b"/>
          <a:lstStyle>
            <a:lvl1pPr algn="l">
              <a:defRPr sz="2000" b="1" i="0">
                <a:latin typeface="Arial" panose="020B0604020202020204" pitchFamily="34" charset="0"/>
              </a:defRPr>
            </a:lvl1pPr>
          </a:lstStyle>
          <a:p>
            <a:r>
              <a:rPr lang="en-US"/>
              <a:t>Click to edit Master title style</a:t>
            </a:r>
          </a:p>
        </p:txBody>
      </p:sp>
      <p:sp>
        <p:nvSpPr>
          <p:cNvPr id="3" name="Content Placeholder 2"/>
          <p:cNvSpPr>
            <a:spLocks noGrp="1"/>
          </p:cNvSpPr>
          <p:nvPr>
            <p:ph idx="1"/>
          </p:nvPr>
        </p:nvSpPr>
        <p:spPr>
          <a:xfrm>
            <a:off x="3575050" y="273088"/>
            <a:ext cx="5111750" cy="5853113"/>
          </a:xfrm>
        </p:spPr>
        <p:txBody>
          <a:bodyPr/>
          <a:lstStyle>
            <a:lvl1pPr>
              <a:defRPr sz="3200" b="1" i="0">
                <a:latin typeface="Arial" panose="020B0604020202020204" pitchFamily="34" charset="0"/>
              </a:defRPr>
            </a:lvl1pPr>
            <a:lvl2pPr>
              <a:defRPr sz="2800" b="1" i="0">
                <a:latin typeface="Arial" panose="020B0604020202020204" pitchFamily="34" charset="0"/>
              </a:defRPr>
            </a:lvl2pPr>
            <a:lvl3pPr>
              <a:defRPr sz="2400" b="1" i="0">
                <a:latin typeface="Arial" panose="020B0604020202020204" pitchFamily="34" charset="0"/>
              </a:defRPr>
            </a:lvl3pPr>
            <a:lvl4pPr>
              <a:defRPr sz="2000" b="1" i="0">
                <a:latin typeface="Arial" panose="020B0604020202020204" pitchFamily="34" charset="0"/>
              </a:defRPr>
            </a:lvl4pPr>
            <a:lvl5pPr>
              <a:defRPr sz="2000" b="1" i="0">
                <a:latin typeface="Arial" panose="020B0604020202020204" pitchFamily="34" charset="0"/>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38" y="1435101"/>
            <a:ext cx="3008313" cy="4691063"/>
          </a:xfrm>
        </p:spPr>
        <p:txBody>
          <a:bodyPr/>
          <a:lstStyle>
            <a:lvl1pPr marL="0" indent="0">
              <a:buNone/>
              <a:defRPr sz="1400" b="1" i="0">
                <a:latin typeface="Arial" panose="020B0604020202020204" pitchFamily="34" charset="0"/>
              </a:defRPr>
            </a:lvl1pPr>
            <a:lvl2pPr marL="456343" indent="0">
              <a:buNone/>
              <a:defRPr sz="1200"/>
            </a:lvl2pPr>
            <a:lvl3pPr marL="912690" indent="0">
              <a:buNone/>
              <a:defRPr sz="1000"/>
            </a:lvl3pPr>
            <a:lvl4pPr marL="1369016" indent="0">
              <a:buNone/>
              <a:defRPr sz="900"/>
            </a:lvl4pPr>
            <a:lvl5pPr marL="1825374" indent="0">
              <a:buNone/>
              <a:defRPr sz="900"/>
            </a:lvl5pPr>
            <a:lvl6pPr marL="2281697" indent="0">
              <a:buNone/>
              <a:defRPr sz="900"/>
            </a:lvl6pPr>
            <a:lvl7pPr marL="2738032" indent="0">
              <a:buNone/>
              <a:defRPr sz="900"/>
            </a:lvl7pPr>
            <a:lvl8pPr marL="3194368" indent="0">
              <a:buNone/>
              <a:defRPr sz="900"/>
            </a:lvl8pPr>
            <a:lvl9pPr marL="3650712" indent="0">
              <a:buNone/>
              <a:defRPr sz="900"/>
            </a:lvl9pPr>
          </a:lstStyle>
          <a:p>
            <a:pPr lvl="0"/>
            <a:r>
              <a:rPr lang="en-US"/>
              <a:t>Click to edit Master text styles</a:t>
            </a:r>
          </a:p>
        </p:txBody>
      </p:sp>
      <p:sp>
        <p:nvSpPr>
          <p:cNvPr id="5"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6"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7"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5FFFC14C-8EA7-1847-80D7-F1B8D7C5ADC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86896367"/>
      </p:ext>
    </p:extLst>
  </p:cSld>
  <p:clrMapOvr>
    <a:masterClrMapping/>
  </p:clrMapOvr>
</p:sldLayout>
</file>

<file path=ppt/slideLayouts/slideLayout4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defRPr>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defRPr>
            </a:lvl1pPr>
            <a:lvl2pPr marL="456343" indent="0">
              <a:buNone/>
              <a:defRPr sz="2800"/>
            </a:lvl2pPr>
            <a:lvl3pPr marL="912690" indent="0">
              <a:buNone/>
              <a:defRPr sz="2400"/>
            </a:lvl3pPr>
            <a:lvl4pPr marL="1369016" indent="0">
              <a:buNone/>
              <a:defRPr sz="2000"/>
            </a:lvl4pPr>
            <a:lvl5pPr marL="1825374" indent="0">
              <a:buNone/>
              <a:defRPr sz="2000"/>
            </a:lvl5pPr>
            <a:lvl6pPr marL="2281697" indent="0">
              <a:buNone/>
              <a:defRPr sz="2000"/>
            </a:lvl6pPr>
            <a:lvl7pPr marL="2738032" indent="0">
              <a:buNone/>
              <a:defRPr sz="2000"/>
            </a:lvl7pPr>
            <a:lvl8pPr marL="3194368" indent="0">
              <a:buNone/>
              <a:defRPr sz="2000"/>
            </a:lvl8pPr>
            <a:lvl9pPr marL="3650712"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defRPr>
            </a:lvl1pPr>
            <a:lvl2pPr marL="456343" indent="0">
              <a:buNone/>
              <a:defRPr sz="1200"/>
            </a:lvl2pPr>
            <a:lvl3pPr marL="912690" indent="0">
              <a:buNone/>
              <a:defRPr sz="1000"/>
            </a:lvl3pPr>
            <a:lvl4pPr marL="1369016" indent="0">
              <a:buNone/>
              <a:defRPr sz="900"/>
            </a:lvl4pPr>
            <a:lvl5pPr marL="1825374" indent="0">
              <a:buNone/>
              <a:defRPr sz="900"/>
            </a:lvl5pPr>
            <a:lvl6pPr marL="2281697" indent="0">
              <a:buNone/>
              <a:defRPr sz="900"/>
            </a:lvl6pPr>
            <a:lvl7pPr marL="2738032" indent="0">
              <a:buNone/>
              <a:defRPr sz="900"/>
            </a:lvl7pPr>
            <a:lvl8pPr marL="3194368" indent="0">
              <a:buNone/>
              <a:defRPr sz="900"/>
            </a:lvl8pPr>
            <a:lvl9pPr marL="3650712" indent="0">
              <a:buNone/>
              <a:defRPr sz="900"/>
            </a:lvl9pPr>
          </a:lstStyle>
          <a:p>
            <a:pPr lvl="0"/>
            <a:r>
              <a:rPr lang="en-US"/>
              <a:t>Click to edit Master text styles</a:t>
            </a:r>
          </a:p>
        </p:txBody>
      </p:sp>
      <p:sp>
        <p:nvSpPr>
          <p:cNvPr id="5"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6"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7"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C724C302-77C7-5E4A-9489-532BB3F48D1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3046771"/>
      </p:ext>
    </p:extLst>
  </p:cSld>
  <p:clrMapOvr>
    <a:masterClrMapping/>
  </p:clrMapOvr>
</p:sldLayout>
</file>

<file path=ppt/slideLayouts/slideLayout4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5"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6"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7B272982-8AFB-6642-B266-D71F92D309F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90947525"/>
      </p:ext>
    </p:extLst>
  </p:cSld>
  <p:clrMapOvr>
    <a:masterClrMapping/>
  </p:clrMapOvr>
</p:sldLayout>
</file>

<file path=ppt/slideLayouts/slideLayout4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76"/>
            <a:ext cx="2057400" cy="5851525"/>
          </a:xfrm>
        </p:spPr>
        <p:txBody>
          <a:bodyPr vert="eaVert"/>
          <a:lstStyle>
            <a:lvl1pPr>
              <a:defRPr b="1" i="0">
                <a:latin typeface="Arial" panose="020B0604020202020204" pitchFamily="34" charset="0"/>
              </a:defRPr>
            </a:lvl1pPr>
          </a:lstStyle>
          <a:p>
            <a:r>
              <a:rPr lang="en-US"/>
              <a:t>Click to edit Master title style</a:t>
            </a:r>
          </a:p>
        </p:txBody>
      </p:sp>
      <p:sp>
        <p:nvSpPr>
          <p:cNvPr id="3" name="Vertical Text Placeholder 2"/>
          <p:cNvSpPr>
            <a:spLocks noGrp="1"/>
          </p:cNvSpPr>
          <p:nvPr>
            <p:ph type="body" orient="vert" idx="1"/>
          </p:nvPr>
        </p:nvSpPr>
        <p:spPr>
          <a:xfrm>
            <a:off x="457200" y="274676"/>
            <a:ext cx="6019800" cy="5851525"/>
          </a:xfr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8"/>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5" name="Rectangle 1029"/>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a:solidFill>
                <a:srgbClr val="000000"/>
              </a:solidFill>
            </a:endParaRPr>
          </a:p>
        </p:txBody>
      </p:sp>
      <p:sp>
        <p:nvSpPr>
          <p:cNvPr id="6" name="Rectangle 1030"/>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B572569F-7FCD-8842-AADE-AC14AF69E68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68561253"/>
      </p:ext>
    </p:extLst>
  </p:cSld>
  <p:clrMapOvr>
    <a:masterClrMapping/>
  </p:clrMapOvr>
</p:sldLayout>
</file>

<file path=ppt/slideLayouts/slideLayout4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61A3F99-0323-4251-B789-07BE038C1AB7}" type="datetimeFigureOut">
              <a:rPr lang="en-GB" smtClean="0"/>
              <a:pPr/>
              <a:t>16/06/2026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3156D7-2CE4-4B79-B48D-7C83A305DB3F}" type="slidenum">
              <a:rPr lang="en-GB" smtClean="0"/>
              <a:pPr/>
              <a:t>‹#›</a:t>
            </a:fld>
            <a:endParaRPr lang="en-GB"/>
          </a:p>
        </p:txBody>
      </p:sp>
    </p:spTree>
    <p:extLst>
      <p:ext uri="{BB962C8B-B14F-4D97-AF65-F5344CB8AC3E}">
        <p14:creationId xmlns:p14="http://schemas.microsoft.com/office/powerpoint/2010/main" val="2454995702"/>
      </p:ext>
    </p:extLst>
  </p:cSld>
  <p:clrMapOvr>
    <a:masterClrMapping/>
  </p:clrMapOvr>
</p:sldLayout>
</file>

<file path=ppt/slideLayouts/slideLayout4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1A3F99-0323-4251-B789-07BE038C1AB7}" type="datetimeFigureOut">
              <a:rPr lang="en-GB" smtClean="0"/>
              <a:pPr/>
              <a:t>16/06/2026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3156D7-2CE4-4B79-B48D-7C83A305DB3F}" type="slidenum">
              <a:rPr lang="en-GB" smtClean="0"/>
              <a:pPr/>
              <a:t>‹#›</a:t>
            </a:fld>
            <a:endParaRPr lang="en-GB"/>
          </a:p>
        </p:txBody>
      </p:sp>
    </p:spTree>
    <p:extLst>
      <p:ext uri="{BB962C8B-B14F-4D97-AF65-F5344CB8AC3E}">
        <p14:creationId xmlns:p14="http://schemas.microsoft.com/office/powerpoint/2010/main" val="411197501"/>
      </p:ext>
    </p:extLst>
  </p:cSld>
  <p:clrMapOvr>
    <a:masterClrMapping/>
  </p:clrMapOvr>
</p:sldLayout>
</file>

<file path=ppt/slideLayouts/slideLayout4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61A3F99-0323-4251-B789-07BE038C1AB7}" type="datetimeFigureOut">
              <a:rPr lang="en-GB" smtClean="0"/>
              <a:pPr/>
              <a:t>16/06/2026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3156D7-2CE4-4B79-B48D-7C83A305DB3F}" type="slidenum">
              <a:rPr lang="en-GB" smtClean="0"/>
              <a:pPr/>
              <a:t>‹#›</a:t>
            </a:fld>
            <a:endParaRPr lang="en-GB"/>
          </a:p>
        </p:txBody>
      </p:sp>
    </p:spTree>
    <p:extLst>
      <p:ext uri="{BB962C8B-B14F-4D97-AF65-F5344CB8AC3E}">
        <p14:creationId xmlns:p14="http://schemas.microsoft.com/office/powerpoint/2010/main" val="1498447048"/>
      </p:ext>
    </p:extLst>
  </p:cSld>
  <p:clrMapOvr>
    <a:masterClrMapping/>
  </p:clrMapOvr>
</p:sldLayout>
</file>

<file path=ppt/slideLayouts/slideLayout4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1A3F99-0323-4251-B789-07BE038C1AB7}" type="datetimeFigureOut">
              <a:rPr lang="en-GB" smtClean="0"/>
              <a:pPr/>
              <a:t>16/06/2026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3156D7-2CE4-4B79-B48D-7C83A305DB3F}" type="slidenum">
              <a:rPr lang="en-GB" smtClean="0"/>
              <a:pPr/>
              <a:t>‹#›</a:t>
            </a:fld>
            <a:endParaRPr lang="en-GB"/>
          </a:p>
        </p:txBody>
      </p:sp>
    </p:spTree>
    <p:extLst>
      <p:ext uri="{BB962C8B-B14F-4D97-AF65-F5344CB8AC3E}">
        <p14:creationId xmlns:p14="http://schemas.microsoft.com/office/powerpoint/2010/main" val="831525059"/>
      </p:ext>
    </p:extLst>
  </p:cSld>
  <p:clrMapOvr>
    <a:masterClrMapping/>
  </p:clrMapOvr>
</p:sldLayout>
</file>

<file path=ppt/slideLayouts/slideLayout4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1A3F99-0323-4251-B789-07BE038C1AB7}" type="datetimeFigureOut">
              <a:rPr lang="en-GB" smtClean="0"/>
              <a:pPr/>
              <a:t>16/06/2026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E3156D7-2CE4-4B79-B48D-7C83A305DB3F}" type="slidenum">
              <a:rPr lang="en-GB" smtClean="0"/>
              <a:pPr/>
              <a:t>‹#›</a:t>
            </a:fld>
            <a:endParaRPr lang="en-GB"/>
          </a:p>
        </p:txBody>
      </p:sp>
    </p:spTree>
    <p:extLst>
      <p:ext uri="{BB962C8B-B14F-4D97-AF65-F5344CB8AC3E}">
        <p14:creationId xmlns:p14="http://schemas.microsoft.com/office/powerpoint/2010/main" val="656814919"/>
      </p:ext>
    </p:extLst>
  </p:cSld>
  <p:clrMapOvr>
    <a:masterClrMapping/>
  </p:clrMapOvr>
</p:sldLayout>
</file>

<file path=ppt/slideLayouts/slideLayout4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1A3F99-0323-4251-B789-07BE038C1AB7}" type="datetimeFigureOut">
              <a:rPr lang="en-GB" smtClean="0"/>
              <a:pPr/>
              <a:t>16/06/2026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E3156D7-2CE4-4B79-B48D-7C83A305DB3F}" type="slidenum">
              <a:rPr lang="en-GB" smtClean="0"/>
              <a:pPr/>
              <a:t>‹#›</a:t>
            </a:fld>
            <a:endParaRPr lang="en-GB"/>
          </a:p>
        </p:txBody>
      </p:sp>
    </p:spTree>
    <p:extLst>
      <p:ext uri="{BB962C8B-B14F-4D97-AF65-F5344CB8AC3E}">
        <p14:creationId xmlns:p14="http://schemas.microsoft.com/office/powerpoint/2010/main" val="1124642170"/>
      </p:ext>
    </p:extLst>
  </p:cSld>
  <p:clrMapOvr>
    <a:masterClrMapping/>
  </p:clrMapOvr>
</p:sldLayout>
</file>

<file path=ppt/slideLayouts/slideLayout4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1A3F99-0323-4251-B789-07BE038C1AB7}" type="datetimeFigureOut">
              <a:rPr lang="en-GB" smtClean="0"/>
              <a:pPr/>
              <a:t>16/06/2026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E3156D7-2CE4-4B79-B48D-7C83A305DB3F}" type="slidenum">
              <a:rPr lang="en-GB" smtClean="0"/>
              <a:pPr/>
              <a:t>‹#›</a:t>
            </a:fld>
            <a:endParaRPr lang="en-GB"/>
          </a:p>
        </p:txBody>
      </p:sp>
    </p:spTree>
    <p:extLst>
      <p:ext uri="{BB962C8B-B14F-4D97-AF65-F5344CB8AC3E}">
        <p14:creationId xmlns:p14="http://schemas.microsoft.com/office/powerpoint/2010/main" val="3245590649"/>
      </p:ext>
    </p:extLst>
  </p:cSld>
  <p:clrMapOvr>
    <a:masterClrMapping/>
  </p:clrMapOvr>
</p:sldLayout>
</file>

<file path=ppt/slideLayouts/slideLayout4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61A3F99-0323-4251-B789-07BE038C1AB7}" type="datetimeFigureOut">
              <a:rPr lang="en-GB" smtClean="0"/>
              <a:pPr/>
              <a:t>16/06/2026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3156D7-2CE4-4B79-B48D-7C83A305DB3F}" type="slidenum">
              <a:rPr lang="en-GB" smtClean="0"/>
              <a:pPr/>
              <a:t>‹#›</a:t>
            </a:fld>
            <a:endParaRPr lang="en-GB"/>
          </a:p>
        </p:txBody>
      </p:sp>
    </p:spTree>
    <p:extLst>
      <p:ext uri="{BB962C8B-B14F-4D97-AF65-F5344CB8AC3E}">
        <p14:creationId xmlns:p14="http://schemas.microsoft.com/office/powerpoint/2010/main" val="718534109"/>
      </p:ext>
    </p:extLst>
  </p:cSld>
  <p:clrMapOvr>
    <a:masterClrMapping/>
  </p:clrMapOvr>
</p:sldLayout>
</file>

<file path=ppt/slideLayouts/slideLayout4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61A3F99-0323-4251-B789-07BE038C1AB7}" type="datetimeFigureOut">
              <a:rPr lang="en-GB" smtClean="0"/>
              <a:pPr/>
              <a:t>16/06/2026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3156D7-2CE4-4B79-B48D-7C83A305DB3F}" type="slidenum">
              <a:rPr lang="en-GB" smtClean="0"/>
              <a:pPr/>
              <a:t>‹#›</a:t>
            </a:fld>
            <a:endParaRPr lang="en-GB"/>
          </a:p>
        </p:txBody>
      </p:sp>
    </p:spTree>
    <p:extLst>
      <p:ext uri="{BB962C8B-B14F-4D97-AF65-F5344CB8AC3E}">
        <p14:creationId xmlns:p14="http://schemas.microsoft.com/office/powerpoint/2010/main" val="3630338436"/>
      </p:ext>
    </p:extLst>
  </p:cSld>
  <p:clrMapOvr>
    <a:masterClrMapping/>
  </p:clrMapOvr>
</p:sldLayout>
</file>

<file path=ppt/slideLayouts/slideLayout4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1A3F99-0323-4251-B789-07BE038C1AB7}" type="datetimeFigureOut">
              <a:rPr lang="en-GB" smtClean="0"/>
              <a:pPr/>
              <a:t>16/06/2026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3156D7-2CE4-4B79-B48D-7C83A305DB3F}" type="slidenum">
              <a:rPr lang="en-GB" smtClean="0"/>
              <a:pPr/>
              <a:t>‹#›</a:t>
            </a:fld>
            <a:endParaRPr lang="en-GB"/>
          </a:p>
        </p:txBody>
      </p:sp>
    </p:spTree>
    <p:extLst>
      <p:ext uri="{BB962C8B-B14F-4D97-AF65-F5344CB8AC3E}">
        <p14:creationId xmlns:p14="http://schemas.microsoft.com/office/powerpoint/2010/main" val="247240774"/>
      </p:ext>
    </p:extLst>
  </p:cSld>
  <p:clrMapOvr>
    <a:masterClrMapping/>
  </p:clrMapOvr>
</p:sldLayout>
</file>

<file path=ppt/slideLayouts/slideLayout4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1A3F99-0323-4251-B789-07BE038C1AB7}" type="datetimeFigureOut">
              <a:rPr lang="en-GB" smtClean="0"/>
              <a:pPr/>
              <a:t>16/06/2026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3156D7-2CE4-4B79-B48D-7C83A305DB3F}" type="slidenum">
              <a:rPr lang="en-GB" smtClean="0"/>
              <a:pPr/>
              <a:t>‹#›</a:t>
            </a:fld>
            <a:endParaRPr lang="en-GB"/>
          </a:p>
        </p:txBody>
      </p:sp>
    </p:spTree>
    <p:extLst>
      <p:ext uri="{BB962C8B-B14F-4D97-AF65-F5344CB8AC3E}">
        <p14:creationId xmlns:p14="http://schemas.microsoft.com/office/powerpoint/2010/main" val="3518669743"/>
      </p:ext>
    </p:extLst>
  </p:cSld>
  <p:clrMapOvr>
    <a:masterClrMapping/>
  </p:clrMapOvr>
</p:sldLayout>
</file>

<file path=ppt/slideLayouts/slideLayout4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6090A4F-3C26-4666-B974-352BBEE510FB}" type="datetimeFigureOut">
              <a:rPr lang="en-US" smtClean="0"/>
              <a:t>6/16/26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9F15E0-F518-468C-9FDD-63957415EB31}" type="slidenum">
              <a:rPr lang="en-US" smtClean="0"/>
              <a:t>‹#›</a:t>
            </a:fld>
            <a:endParaRPr lang="en-US"/>
          </a:p>
        </p:txBody>
      </p:sp>
    </p:spTree>
    <p:extLst>
      <p:ext uri="{BB962C8B-B14F-4D97-AF65-F5344CB8AC3E}">
        <p14:creationId xmlns:p14="http://schemas.microsoft.com/office/powerpoint/2010/main" val="3344396648"/>
      </p:ext>
    </p:extLst>
  </p:cSld>
  <p:clrMapOvr>
    <a:masterClrMapping/>
  </p:clrMapOvr>
</p:sldLayout>
</file>

<file path=ppt/slideLayouts/slideLayout4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090A4F-3C26-4666-B974-352BBEE510FB}" type="datetimeFigureOut">
              <a:rPr lang="en-US" smtClean="0"/>
              <a:t>6/16/26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9F15E0-F518-468C-9FDD-63957415EB31}" type="slidenum">
              <a:rPr lang="en-US" smtClean="0"/>
              <a:t>‹#›</a:t>
            </a:fld>
            <a:endParaRPr lang="en-US"/>
          </a:p>
        </p:txBody>
      </p:sp>
    </p:spTree>
    <p:extLst>
      <p:ext uri="{BB962C8B-B14F-4D97-AF65-F5344CB8AC3E}">
        <p14:creationId xmlns:p14="http://schemas.microsoft.com/office/powerpoint/2010/main" val="1057097946"/>
      </p:ext>
    </p:extLst>
  </p:cSld>
  <p:clrMapOvr>
    <a:masterClrMapping/>
  </p:clrMapOvr>
</p:sldLayout>
</file>

<file path=ppt/slideLayouts/slideLayout4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090A4F-3C26-4666-B974-352BBEE510FB}" type="datetimeFigureOut">
              <a:rPr lang="en-US" smtClean="0"/>
              <a:t>6/16/26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9F15E0-F518-468C-9FDD-63957415EB31}" type="slidenum">
              <a:rPr lang="en-US" smtClean="0"/>
              <a:t>‹#›</a:t>
            </a:fld>
            <a:endParaRPr lang="en-US"/>
          </a:p>
        </p:txBody>
      </p:sp>
    </p:spTree>
    <p:extLst>
      <p:ext uri="{BB962C8B-B14F-4D97-AF65-F5344CB8AC3E}">
        <p14:creationId xmlns:p14="http://schemas.microsoft.com/office/powerpoint/2010/main" val="2802055598"/>
      </p:ext>
    </p:extLst>
  </p:cSld>
  <p:clrMapOvr>
    <a:masterClrMapping/>
  </p:clrMapOvr>
</p:sldLayout>
</file>

<file path=ppt/slideLayouts/slideLayout4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6090A4F-3C26-4666-B974-352BBEE510FB}" type="datetimeFigureOut">
              <a:rPr lang="en-US" smtClean="0"/>
              <a:t>6/16/26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9F15E0-F518-468C-9FDD-63957415EB31}" type="slidenum">
              <a:rPr lang="en-US" smtClean="0"/>
              <a:t>‹#›</a:t>
            </a:fld>
            <a:endParaRPr lang="en-US"/>
          </a:p>
        </p:txBody>
      </p:sp>
    </p:spTree>
    <p:extLst>
      <p:ext uri="{BB962C8B-B14F-4D97-AF65-F5344CB8AC3E}">
        <p14:creationId xmlns:p14="http://schemas.microsoft.com/office/powerpoint/2010/main" val="4186851388"/>
      </p:ext>
    </p:extLst>
  </p:cSld>
  <p:clrMapOvr>
    <a:masterClrMapping/>
  </p:clrMapOvr>
</p:sldLayout>
</file>

<file path=ppt/slideLayouts/slideLayout4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6090A4F-3C26-4666-B974-352BBEE510FB}" type="datetimeFigureOut">
              <a:rPr lang="en-US" smtClean="0"/>
              <a:t>6/16/26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9F15E0-F518-468C-9FDD-63957415EB31}" type="slidenum">
              <a:rPr lang="en-US" smtClean="0"/>
              <a:t>‹#›</a:t>
            </a:fld>
            <a:endParaRPr lang="en-US"/>
          </a:p>
        </p:txBody>
      </p:sp>
    </p:spTree>
    <p:extLst>
      <p:ext uri="{BB962C8B-B14F-4D97-AF65-F5344CB8AC3E}">
        <p14:creationId xmlns:p14="http://schemas.microsoft.com/office/powerpoint/2010/main" val="1296423891"/>
      </p:ext>
    </p:extLst>
  </p:cSld>
  <p:clrMapOvr>
    <a:masterClrMapping/>
  </p:clrMapOvr>
</p:sldLayout>
</file>

<file path=ppt/slideLayouts/slideLayout4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6090A4F-3C26-4666-B974-352BBEE510FB}" type="datetimeFigureOut">
              <a:rPr lang="en-US" smtClean="0"/>
              <a:t>6/16/26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9F15E0-F518-468C-9FDD-63957415EB31}" type="slidenum">
              <a:rPr lang="en-US" smtClean="0"/>
              <a:t>‹#›</a:t>
            </a:fld>
            <a:endParaRPr lang="en-US"/>
          </a:p>
        </p:txBody>
      </p:sp>
    </p:spTree>
    <p:extLst>
      <p:ext uri="{BB962C8B-B14F-4D97-AF65-F5344CB8AC3E}">
        <p14:creationId xmlns:p14="http://schemas.microsoft.com/office/powerpoint/2010/main" val="1817400250"/>
      </p:ext>
    </p:extLst>
  </p:cSld>
  <p:clrMapOvr>
    <a:masterClrMapping/>
  </p:clrMapOvr>
</p:sldLayout>
</file>

<file path=ppt/slideLayouts/slideLayout4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090A4F-3C26-4666-B974-352BBEE510FB}" type="datetimeFigureOut">
              <a:rPr lang="en-US" smtClean="0"/>
              <a:t>6/16/26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99F15E0-F518-468C-9FDD-63957415EB31}" type="slidenum">
              <a:rPr lang="en-US" smtClean="0"/>
              <a:t>‹#›</a:t>
            </a:fld>
            <a:endParaRPr lang="en-US"/>
          </a:p>
        </p:txBody>
      </p:sp>
    </p:spTree>
    <p:extLst>
      <p:ext uri="{BB962C8B-B14F-4D97-AF65-F5344CB8AC3E}">
        <p14:creationId xmlns:p14="http://schemas.microsoft.com/office/powerpoint/2010/main" val="1025983568"/>
      </p:ext>
    </p:extLst>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090A4F-3C26-4666-B974-352BBEE510FB}" type="datetimeFigureOut">
              <a:rPr lang="en-US" smtClean="0"/>
              <a:t>6/16/26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9F15E0-F518-468C-9FDD-63957415EB31}" type="slidenum">
              <a:rPr lang="en-US" smtClean="0"/>
              <a:t>‹#›</a:t>
            </a:fld>
            <a:endParaRPr lang="en-US"/>
          </a:p>
        </p:txBody>
      </p:sp>
    </p:spTree>
    <p:extLst>
      <p:ext uri="{BB962C8B-B14F-4D97-AF65-F5344CB8AC3E}">
        <p14:creationId xmlns:p14="http://schemas.microsoft.com/office/powerpoint/2010/main" val="2439561802"/>
      </p:ext>
    </p:extLst>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090A4F-3C26-4666-B974-352BBEE510FB}" type="datetimeFigureOut">
              <a:rPr lang="en-US" smtClean="0"/>
              <a:t>6/16/26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9F15E0-F518-468C-9FDD-63957415EB31}" type="slidenum">
              <a:rPr lang="en-US" smtClean="0"/>
              <a:t>‹#›</a:t>
            </a:fld>
            <a:endParaRPr lang="en-US"/>
          </a:p>
        </p:txBody>
      </p:sp>
    </p:spTree>
    <p:extLst>
      <p:ext uri="{BB962C8B-B14F-4D97-AF65-F5344CB8AC3E}">
        <p14:creationId xmlns:p14="http://schemas.microsoft.com/office/powerpoint/2010/main" val="3243672832"/>
      </p:ext>
    </p:extLst>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090A4F-3C26-4666-B974-352BBEE510FB}" type="datetimeFigureOut">
              <a:rPr lang="en-US" smtClean="0"/>
              <a:t>6/16/26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9F15E0-F518-468C-9FDD-63957415EB31}" type="slidenum">
              <a:rPr lang="en-US" smtClean="0"/>
              <a:t>‹#›</a:t>
            </a:fld>
            <a:endParaRPr lang="en-US"/>
          </a:p>
        </p:txBody>
      </p:sp>
    </p:spTree>
    <p:extLst>
      <p:ext uri="{BB962C8B-B14F-4D97-AF65-F5344CB8AC3E}">
        <p14:creationId xmlns:p14="http://schemas.microsoft.com/office/powerpoint/2010/main" val="2269896237"/>
      </p:ext>
    </p:extLst>
  </p:cSld>
  <p:clrMapOvr>
    <a:masterClrMapping/>
  </p:clrMapOvr>
</p:sldLayout>
</file>

<file path=ppt/slideLayouts/slideLayout4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090A4F-3C26-4666-B974-352BBEE510FB}" type="datetimeFigureOut">
              <a:rPr lang="en-US" smtClean="0"/>
              <a:t>6/16/26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9F15E0-F518-468C-9FDD-63957415EB31}" type="slidenum">
              <a:rPr lang="en-US" smtClean="0"/>
              <a:t>‹#›</a:t>
            </a:fld>
            <a:endParaRPr lang="en-US"/>
          </a:p>
        </p:txBody>
      </p:sp>
    </p:spTree>
    <p:extLst>
      <p:ext uri="{BB962C8B-B14F-4D97-AF65-F5344CB8AC3E}">
        <p14:creationId xmlns:p14="http://schemas.microsoft.com/office/powerpoint/2010/main" val="54660866"/>
      </p:ext>
    </p:extLst>
  </p:cSld>
  <p:clrMapOvr>
    <a:masterClrMapping/>
  </p:clrMapOvr>
</p:sldLayout>
</file>

<file path=ppt/slideLayouts/slideLayout4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90F0ED2-81D5-4B49-B538-D70313673A1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24835773"/>
      </p:ext>
    </p:extLst>
  </p:cSld>
  <p:clrMapOvr>
    <a:masterClrMapping/>
  </p:clrMapOvr>
</p:sldLayout>
</file>

<file path=ppt/slideLayouts/slideLayout4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A4C9B23-9E93-492F-B0C0-44EF2FC76DF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18032133"/>
      </p:ext>
    </p:extLst>
  </p:cSld>
  <p:clrMapOvr>
    <a:masterClrMapping/>
  </p:clrMapOvr>
</p:sldLayout>
</file>

<file path=ppt/slideLayouts/slideLayout4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273EF23C-86A7-4B44-8059-27026F43D44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01978673"/>
      </p:ext>
    </p:extLst>
  </p:cSld>
  <p:clrMapOvr>
    <a:masterClrMapping/>
  </p:clrMapOvr>
</p:sldLayout>
</file>

<file path=ppt/slideLayouts/slideLayout4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9038848-EE6F-47AD-A742-DEB013D2AAA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97609684"/>
      </p:ext>
    </p:extLst>
  </p:cSld>
  <p:clrMapOvr>
    <a:masterClrMapping/>
  </p:clrMapOvr>
</p:sldLayout>
</file>

<file path=ppt/slideLayouts/slideLayout4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23484387-71C0-4A7E-A217-7FB386D6AFA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34306963"/>
      </p:ext>
    </p:extLst>
  </p:cSld>
  <p:clrMapOvr>
    <a:masterClrMapping/>
  </p:clrMapOvr>
</p:sldLayout>
</file>

<file path=ppt/slideLayouts/slideLayout4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5DB8E39-6158-46F9-A24E-25DB2B4AB9F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81763023"/>
      </p:ext>
    </p:extLst>
  </p:cSld>
  <p:clrMapOvr>
    <a:masterClrMapping/>
  </p:clrMapOvr>
</p:sldLayout>
</file>

<file path=ppt/slideLayouts/slideLayout4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666701EF-042D-4E04-9FCA-8110FB6EA6F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7548707"/>
      </p:ext>
    </p:extLst>
  </p:cSld>
  <p:clrMapOvr>
    <a:masterClrMapping/>
  </p:clrMapOvr>
</p:sldLayout>
</file>

<file path=ppt/slideLayouts/slideLayout4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BA8E648-D8D6-4EFA-857E-06152177AD15}"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7631476"/>
      </p:ext>
    </p:extLst>
  </p:cSld>
  <p:clrMapOvr>
    <a:masterClrMapping/>
  </p:clrMapOvr>
</p:sldLayout>
</file>

<file path=ppt/slideLayouts/slideLayout4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AB82927-D546-40AA-9334-F83341E192A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16318943"/>
      </p:ext>
    </p:extLst>
  </p:cSld>
  <p:clrMapOvr>
    <a:masterClrMapping/>
  </p:clrMapOvr>
</p:sldLayout>
</file>

<file path=ppt/slideLayouts/slideLayout4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1F83EC2-2E05-4948-B53A-A8E0FCCFD5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12339070"/>
      </p:ext>
    </p:extLst>
  </p:cSld>
  <p:clrMapOvr>
    <a:masterClrMapping/>
  </p:clrMapOvr>
</p:sldLayout>
</file>

<file path=ppt/slideLayouts/slideLayout4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EBD6BCF-1E4F-4377-A2AC-B2C78BB18CF5}"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08711359"/>
      </p:ext>
    </p:extLst>
  </p:cSld>
  <p:clrMapOvr>
    <a:masterClrMapping/>
  </p:clrMapOvr>
</p:sldLayout>
</file>

<file path=ppt/slideLayouts/slideLayout4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918581F-700D-4CED-BB1A-C66F27A5240D}" type="datetimeFigureOut">
              <a:rPr lang="en-US" smtClean="0"/>
              <a:t>6/16/26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6EAE26-0528-4772-A48F-668DFB92F684}" type="slidenum">
              <a:rPr lang="en-US" smtClean="0"/>
              <a:t>‹#›</a:t>
            </a:fld>
            <a:endParaRPr lang="en-US"/>
          </a:p>
        </p:txBody>
      </p:sp>
    </p:spTree>
    <p:extLst>
      <p:ext uri="{BB962C8B-B14F-4D97-AF65-F5344CB8AC3E}">
        <p14:creationId xmlns:p14="http://schemas.microsoft.com/office/powerpoint/2010/main" val="168251882"/>
      </p:ext>
    </p:extLst>
  </p:cSld>
  <p:clrMapOvr>
    <a:masterClrMapping/>
  </p:clrMapOvr>
</p:sldLayout>
</file>

<file path=ppt/slideLayouts/slideLayout4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18581F-700D-4CED-BB1A-C66F27A5240D}" type="datetimeFigureOut">
              <a:rPr lang="en-US" smtClean="0"/>
              <a:t>6/16/26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6EAE26-0528-4772-A48F-668DFB92F684}" type="slidenum">
              <a:rPr lang="en-US" smtClean="0"/>
              <a:t>‹#›</a:t>
            </a:fld>
            <a:endParaRPr lang="en-US"/>
          </a:p>
        </p:txBody>
      </p:sp>
    </p:spTree>
    <p:extLst>
      <p:ext uri="{BB962C8B-B14F-4D97-AF65-F5344CB8AC3E}">
        <p14:creationId xmlns:p14="http://schemas.microsoft.com/office/powerpoint/2010/main" val="506252309"/>
      </p:ext>
    </p:extLst>
  </p:cSld>
  <p:clrMapOvr>
    <a:masterClrMapping/>
  </p:clrMapOvr>
</p:sldLayout>
</file>

<file path=ppt/slideLayouts/slideLayout4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18581F-700D-4CED-BB1A-C66F27A5240D}" type="datetimeFigureOut">
              <a:rPr lang="en-US" smtClean="0"/>
              <a:t>6/16/26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6EAE26-0528-4772-A48F-668DFB92F684}" type="slidenum">
              <a:rPr lang="en-US" smtClean="0"/>
              <a:t>‹#›</a:t>
            </a:fld>
            <a:endParaRPr lang="en-US"/>
          </a:p>
        </p:txBody>
      </p:sp>
    </p:spTree>
    <p:extLst>
      <p:ext uri="{BB962C8B-B14F-4D97-AF65-F5344CB8AC3E}">
        <p14:creationId xmlns:p14="http://schemas.microsoft.com/office/powerpoint/2010/main" val="2201506122"/>
      </p:ext>
    </p:extLst>
  </p:cSld>
  <p:clrMapOvr>
    <a:masterClrMapping/>
  </p:clrMapOvr>
</p:sldLayout>
</file>

<file path=ppt/slideLayouts/slideLayout4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18581F-700D-4CED-BB1A-C66F27A5240D}" type="datetimeFigureOut">
              <a:rPr lang="en-US" smtClean="0"/>
              <a:t>6/16/26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6EAE26-0528-4772-A48F-668DFB92F684}" type="slidenum">
              <a:rPr lang="en-US" smtClean="0"/>
              <a:t>‹#›</a:t>
            </a:fld>
            <a:endParaRPr lang="en-US"/>
          </a:p>
        </p:txBody>
      </p:sp>
    </p:spTree>
    <p:extLst>
      <p:ext uri="{BB962C8B-B14F-4D97-AF65-F5344CB8AC3E}">
        <p14:creationId xmlns:p14="http://schemas.microsoft.com/office/powerpoint/2010/main" val="2449280537"/>
      </p:ext>
    </p:extLst>
  </p:cSld>
  <p:clrMapOvr>
    <a:masterClrMapping/>
  </p:clrMapOvr>
</p:sldLayout>
</file>

<file path=ppt/slideLayouts/slideLayout4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18581F-700D-4CED-BB1A-C66F27A5240D}" type="datetimeFigureOut">
              <a:rPr lang="en-US" smtClean="0"/>
              <a:t>6/16/26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6EAE26-0528-4772-A48F-668DFB92F684}" type="slidenum">
              <a:rPr lang="en-US" smtClean="0"/>
              <a:t>‹#›</a:t>
            </a:fld>
            <a:endParaRPr lang="en-US"/>
          </a:p>
        </p:txBody>
      </p:sp>
    </p:spTree>
    <p:extLst>
      <p:ext uri="{BB962C8B-B14F-4D97-AF65-F5344CB8AC3E}">
        <p14:creationId xmlns:p14="http://schemas.microsoft.com/office/powerpoint/2010/main" val="3231031592"/>
      </p:ext>
    </p:extLst>
  </p:cSld>
  <p:clrMapOvr>
    <a:masterClrMapping/>
  </p:clrMapOvr>
</p:sldLayout>
</file>

<file path=ppt/slideLayouts/slideLayout4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18581F-700D-4CED-BB1A-C66F27A5240D}" type="datetimeFigureOut">
              <a:rPr lang="en-US" smtClean="0"/>
              <a:t>6/16/26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6EAE26-0528-4772-A48F-668DFB92F684}" type="slidenum">
              <a:rPr lang="en-US" smtClean="0"/>
              <a:t>‹#›</a:t>
            </a:fld>
            <a:endParaRPr lang="en-US"/>
          </a:p>
        </p:txBody>
      </p:sp>
    </p:spTree>
    <p:extLst>
      <p:ext uri="{BB962C8B-B14F-4D97-AF65-F5344CB8AC3E}">
        <p14:creationId xmlns:p14="http://schemas.microsoft.com/office/powerpoint/2010/main" val="4032978212"/>
      </p:ext>
    </p:extLst>
  </p:cSld>
  <p:clrMapOvr>
    <a:masterClrMapping/>
  </p:clrMapOvr>
</p:sldLayout>
</file>

<file path=ppt/slideLayouts/slideLayout4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18581F-700D-4CED-BB1A-C66F27A5240D}" type="datetimeFigureOut">
              <a:rPr lang="en-US" smtClean="0"/>
              <a:t>6/16/26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6EAE26-0528-4772-A48F-668DFB92F684}" type="slidenum">
              <a:rPr lang="en-US" smtClean="0"/>
              <a:t>‹#›</a:t>
            </a:fld>
            <a:endParaRPr lang="en-US"/>
          </a:p>
        </p:txBody>
      </p:sp>
    </p:spTree>
    <p:extLst>
      <p:ext uri="{BB962C8B-B14F-4D97-AF65-F5344CB8AC3E}">
        <p14:creationId xmlns:p14="http://schemas.microsoft.com/office/powerpoint/2010/main" val="2723612091"/>
      </p:ext>
    </p:extLst>
  </p:cSld>
  <p:clrMapOvr>
    <a:masterClrMapping/>
  </p:clrMapOvr>
</p:sldLayout>
</file>

<file path=ppt/slideLayouts/slideLayout4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18581F-700D-4CED-BB1A-C66F27A5240D}" type="datetimeFigureOut">
              <a:rPr lang="en-US" smtClean="0"/>
              <a:t>6/16/26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6EAE26-0528-4772-A48F-668DFB92F684}" type="slidenum">
              <a:rPr lang="en-US" smtClean="0"/>
              <a:t>‹#›</a:t>
            </a:fld>
            <a:endParaRPr lang="en-US"/>
          </a:p>
        </p:txBody>
      </p:sp>
    </p:spTree>
    <p:extLst>
      <p:ext uri="{BB962C8B-B14F-4D97-AF65-F5344CB8AC3E}">
        <p14:creationId xmlns:p14="http://schemas.microsoft.com/office/powerpoint/2010/main" val="4132636287"/>
      </p:ext>
    </p:extLst>
  </p:cSld>
  <p:clrMapOvr>
    <a:masterClrMapping/>
  </p:clrMapOvr>
</p:sldLayout>
</file>

<file path=ppt/slideLayouts/slideLayout4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18581F-700D-4CED-BB1A-C66F27A5240D}" type="datetimeFigureOut">
              <a:rPr lang="en-US" smtClean="0"/>
              <a:t>6/16/26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6EAE26-0528-4772-A48F-668DFB92F684}" type="slidenum">
              <a:rPr lang="en-US" smtClean="0"/>
              <a:t>‹#›</a:t>
            </a:fld>
            <a:endParaRPr lang="en-US"/>
          </a:p>
        </p:txBody>
      </p:sp>
    </p:spTree>
    <p:extLst>
      <p:ext uri="{BB962C8B-B14F-4D97-AF65-F5344CB8AC3E}">
        <p14:creationId xmlns:p14="http://schemas.microsoft.com/office/powerpoint/2010/main" val="1391083850"/>
      </p:ext>
    </p:extLst>
  </p:cSld>
  <p:clrMapOvr>
    <a:masterClrMapping/>
  </p:clrMapOvr>
</p:sldLayout>
</file>

<file path=ppt/slideLayouts/slideLayout4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18581F-700D-4CED-BB1A-C66F27A5240D}" type="datetimeFigureOut">
              <a:rPr lang="en-US" smtClean="0"/>
              <a:t>6/16/26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6EAE26-0528-4772-A48F-668DFB92F684}" type="slidenum">
              <a:rPr lang="en-US" smtClean="0"/>
              <a:t>‹#›</a:t>
            </a:fld>
            <a:endParaRPr lang="en-US"/>
          </a:p>
        </p:txBody>
      </p:sp>
    </p:spTree>
    <p:extLst>
      <p:ext uri="{BB962C8B-B14F-4D97-AF65-F5344CB8AC3E}">
        <p14:creationId xmlns:p14="http://schemas.microsoft.com/office/powerpoint/2010/main" val="592288512"/>
      </p:ext>
    </p:extLst>
  </p:cSld>
  <p:clrMapOvr>
    <a:masterClrMapping/>
  </p:clrMapOvr>
</p:sldLayout>
</file>

<file path=ppt/slideLayouts/slideLayout4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18581F-700D-4CED-BB1A-C66F27A5240D}" type="datetimeFigureOut">
              <a:rPr lang="en-US" smtClean="0"/>
              <a:t>6/16/26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6EAE26-0528-4772-A48F-668DFB92F684}" type="slidenum">
              <a:rPr lang="en-US" smtClean="0"/>
              <a:t>‹#›</a:t>
            </a:fld>
            <a:endParaRPr lang="en-US"/>
          </a:p>
        </p:txBody>
      </p:sp>
    </p:spTree>
    <p:extLst>
      <p:ext uri="{BB962C8B-B14F-4D97-AF65-F5344CB8AC3E}">
        <p14:creationId xmlns:p14="http://schemas.microsoft.com/office/powerpoint/2010/main" val="1716840709"/>
      </p:ext>
    </p:extLst>
  </p:cSld>
  <p:clrMapOvr>
    <a:masterClrMapping/>
  </p:clrMapOvr>
</p:sldLayout>
</file>

<file path=ppt/slideLayouts/slideLayout48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6" name="Rectangle 6"/>
          <p:cNvSpPr>
            <a:spLocks noGrp="1" noChangeArrowheads="1"/>
          </p:cNvSpPr>
          <p:nvPr>
            <p:ph type="sldNum" sz="quarter" idx="12"/>
          </p:nvPr>
        </p:nvSpPr>
        <p:spPr>
          <a:ln/>
        </p:spPr>
        <p:txBody>
          <a:bodyPr/>
          <a:lstStyle>
            <a:lvl1pPr>
              <a:defRPr/>
            </a:lvl1pPr>
          </a:lstStyle>
          <a:p>
            <a:pPr>
              <a:defRPr/>
            </a:pPr>
            <a:fld id="{DFD37F98-8FA9-434B-A38E-C85205B897F4}" type="slidenum">
              <a:rPr lang="en-US"/>
              <a:pPr>
                <a:defRPr/>
              </a:pPr>
              <a:t>‹#›</a:t>
            </a:fld>
            <a:endParaRPr lang="en-US"/>
          </a:p>
        </p:txBody>
      </p:sp>
    </p:spTree>
    <p:extLst>
      <p:ext uri="{BB962C8B-B14F-4D97-AF65-F5344CB8AC3E}">
        <p14:creationId xmlns:p14="http://schemas.microsoft.com/office/powerpoint/2010/main" val="3107215622"/>
      </p:ext>
    </p:extLst>
  </p:cSld>
  <p:clrMapOvr>
    <a:masterClrMapping/>
  </p:clrMapOvr>
</p:sldLayout>
</file>

<file path=ppt/slideLayouts/slideLayout4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6" name="Rectangle 6"/>
          <p:cNvSpPr>
            <a:spLocks noGrp="1" noChangeArrowheads="1"/>
          </p:cNvSpPr>
          <p:nvPr>
            <p:ph type="sldNum" sz="quarter" idx="12"/>
          </p:nvPr>
        </p:nvSpPr>
        <p:spPr>
          <a:ln/>
        </p:spPr>
        <p:txBody>
          <a:bodyPr/>
          <a:lstStyle>
            <a:lvl1pPr>
              <a:defRPr/>
            </a:lvl1pPr>
          </a:lstStyle>
          <a:p>
            <a:pPr>
              <a:defRPr/>
            </a:pPr>
            <a:fld id="{0A5A22D3-D5CF-9C48-9143-DC0865A42ED3}" type="slidenum">
              <a:rPr lang="en-US"/>
              <a:pPr>
                <a:defRPr/>
              </a:pPr>
              <a:t>‹#›</a:t>
            </a:fld>
            <a:endParaRPr lang="en-US"/>
          </a:p>
        </p:txBody>
      </p:sp>
    </p:spTree>
    <p:extLst>
      <p:ext uri="{BB962C8B-B14F-4D97-AF65-F5344CB8AC3E}">
        <p14:creationId xmlns:p14="http://schemas.microsoft.com/office/powerpoint/2010/main" val="2095571747"/>
      </p:ext>
    </p:extLst>
  </p:cSld>
  <p:clrMapOvr>
    <a:masterClrMapping/>
  </p:clrMapOvr>
</p:sldLayout>
</file>

<file path=ppt/slideLayouts/slideLayout4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6" name="Rectangle 6"/>
          <p:cNvSpPr>
            <a:spLocks noGrp="1" noChangeArrowheads="1"/>
          </p:cNvSpPr>
          <p:nvPr>
            <p:ph type="sldNum" sz="quarter" idx="12"/>
          </p:nvPr>
        </p:nvSpPr>
        <p:spPr>
          <a:ln/>
        </p:spPr>
        <p:txBody>
          <a:bodyPr/>
          <a:lstStyle>
            <a:lvl1pPr>
              <a:defRPr/>
            </a:lvl1pPr>
          </a:lstStyle>
          <a:p>
            <a:pPr>
              <a:defRPr/>
            </a:pPr>
            <a:fld id="{A9891B66-125E-A74C-A009-CCD4ECCB33E5}" type="slidenum">
              <a:rPr lang="en-US"/>
              <a:pPr>
                <a:defRPr/>
              </a:pPr>
              <a:t>‹#›</a:t>
            </a:fld>
            <a:endParaRPr lang="en-US"/>
          </a:p>
        </p:txBody>
      </p:sp>
    </p:spTree>
    <p:extLst>
      <p:ext uri="{BB962C8B-B14F-4D97-AF65-F5344CB8AC3E}">
        <p14:creationId xmlns:p14="http://schemas.microsoft.com/office/powerpoint/2010/main" val="747872389"/>
      </p:ext>
    </p:extLst>
  </p:cSld>
  <p:clrMapOvr>
    <a:masterClrMapping/>
  </p:clrMapOvr>
</p:sldLayout>
</file>

<file path=ppt/slideLayouts/slideLayout4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7" name="Rectangle 6"/>
          <p:cNvSpPr>
            <a:spLocks noGrp="1" noChangeArrowheads="1"/>
          </p:cNvSpPr>
          <p:nvPr>
            <p:ph type="sldNum" sz="quarter" idx="12"/>
          </p:nvPr>
        </p:nvSpPr>
        <p:spPr>
          <a:ln/>
        </p:spPr>
        <p:txBody>
          <a:bodyPr/>
          <a:lstStyle>
            <a:lvl1pPr>
              <a:defRPr/>
            </a:lvl1pPr>
          </a:lstStyle>
          <a:p>
            <a:pPr>
              <a:defRPr/>
            </a:pPr>
            <a:fld id="{ECB647B0-EB42-0E41-B516-F7F06BA8B7F7}" type="slidenum">
              <a:rPr lang="en-US"/>
              <a:pPr>
                <a:defRPr/>
              </a:pPr>
              <a:t>‹#›</a:t>
            </a:fld>
            <a:endParaRPr lang="en-US"/>
          </a:p>
        </p:txBody>
      </p:sp>
    </p:spTree>
    <p:extLst>
      <p:ext uri="{BB962C8B-B14F-4D97-AF65-F5344CB8AC3E}">
        <p14:creationId xmlns:p14="http://schemas.microsoft.com/office/powerpoint/2010/main" val="43896136"/>
      </p:ext>
    </p:extLst>
  </p:cSld>
  <p:clrMapOvr>
    <a:masterClrMapping/>
  </p:clrMapOvr>
</p:sldLayout>
</file>

<file path=ppt/slideLayouts/slideLayout4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9" name="Rectangle 6"/>
          <p:cNvSpPr>
            <a:spLocks noGrp="1" noChangeArrowheads="1"/>
          </p:cNvSpPr>
          <p:nvPr>
            <p:ph type="sldNum" sz="quarter" idx="12"/>
          </p:nvPr>
        </p:nvSpPr>
        <p:spPr>
          <a:ln/>
        </p:spPr>
        <p:txBody>
          <a:bodyPr/>
          <a:lstStyle>
            <a:lvl1pPr>
              <a:defRPr/>
            </a:lvl1pPr>
          </a:lstStyle>
          <a:p>
            <a:pPr>
              <a:defRPr/>
            </a:pPr>
            <a:fld id="{2B887D7B-6D52-3249-A345-87F30DD99DCC}" type="slidenum">
              <a:rPr lang="en-US"/>
              <a:pPr>
                <a:defRPr/>
              </a:pPr>
              <a:t>‹#›</a:t>
            </a:fld>
            <a:endParaRPr lang="en-US"/>
          </a:p>
        </p:txBody>
      </p:sp>
    </p:spTree>
    <p:extLst>
      <p:ext uri="{BB962C8B-B14F-4D97-AF65-F5344CB8AC3E}">
        <p14:creationId xmlns:p14="http://schemas.microsoft.com/office/powerpoint/2010/main" val="4187986944"/>
      </p:ext>
    </p:extLst>
  </p:cSld>
  <p:clrMapOvr>
    <a:masterClrMapping/>
  </p:clrMapOvr>
</p:sldLayout>
</file>

<file path=ppt/slideLayouts/slideLayout4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5" name="Rectangle 6"/>
          <p:cNvSpPr>
            <a:spLocks noGrp="1" noChangeArrowheads="1"/>
          </p:cNvSpPr>
          <p:nvPr>
            <p:ph type="sldNum" sz="quarter" idx="12"/>
          </p:nvPr>
        </p:nvSpPr>
        <p:spPr>
          <a:ln/>
        </p:spPr>
        <p:txBody>
          <a:bodyPr/>
          <a:lstStyle>
            <a:lvl1pPr>
              <a:defRPr/>
            </a:lvl1pPr>
          </a:lstStyle>
          <a:p>
            <a:pPr>
              <a:defRPr/>
            </a:pPr>
            <a:fld id="{6E8540A5-D4B9-2740-A2AF-4D2C8F1737E4}" type="slidenum">
              <a:rPr lang="en-US"/>
              <a:pPr>
                <a:defRPr/>
              </a:pPr>
              <a:t>‹#›</a:t>
            </a:fld>
            <a:endParaRPr lang="en-US"/>
          </a:p>
        </p:txBody>
      </p:sp>
    </p:spTree>
    <p:extLst>
      <p:ext uri="{BB962C8B-B14F-4D97-AF65-F5344CB8AC3E}">
        <p14:creationId xmlns:p14="http://schemas.microsoft.com/office/powerpoint/2010/main" val="2036983601"/>
      </p:ext>
    </p:extLst>
  </p:cSld>
  <p:clrMapOvr>
    <a:masterClrMapping/>
  </p:clrMapOvr>
</p:sldLayout>
</file>

<file path=ppt/slideLayouts/slideLayout4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4" name="Rectangle 6"/>
          <p:cNvSpPr>
            <a:spLocks noGrp="1" noChangeArrowheads="1"/>
          </p:cNvSpPr>
          <p:nvPr>
            <p:ph type="sldNum" sz="quarter" idx="12"/>
          </p:nvPr>
        </p:nvSpPr>
        <p:spPr>
          <a:ln/>
        </p:spPr>
        <p:txBody>
          <a:bodyPr/>
          <a:lstStyle>
            <a:lvl1pPr>
              <a:defRPr/>
            </a:lvl1pPr>
          </a:lstStyle>
          <a:p>
            <a:pPr>
              <a:defRPr/>
            </a:pPr>
            <a:fld id="{64B82AED-71B3-5140-93EF-DDF67784C394}" type="slidenum">
              <a:rPr lang="en-US"/>
              <a:pPr>
                <a:defRPr/>
              </a:pPr>
              <a:t>‹#›</a:t>
            </a:fld>
            <a:endParaRPr lang="en-US"/>
          </a:p>
        </p:txBody>
      </p:sp>
    </p:spTree>
    <p:extLst>
      <p:ext uri="{BB962C8B-B14F-4D97-AF65-F5344CB8AC3E}">
        <p14:creationId xmlns:p14="http://schemas.microsoft.com/office/powerpoint/2010/main" val="1041814487"/>
      </p:ext>
    </p:extLst>
  </p:cSld>
  <p:clrMapOvr>
    <a:masterClrMapping/>
  </p:clrMapOvr>
</p:sldLayout>
</file>

<file path=ppt/slideLayouts/slideLayout4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7" name="Rectangle 6"/>
          <p:cNvSpPr>
            <a:spLocks noGrp="1" noChangeArrowheads="1"/>
          </p:cNvSpPr>
          <p:nvPr>
            <p:ph type="sldNum" sz="quarter" idx="12"/>
          </p:nvPr>
        </p:nvSpPr>
        <p:spPr>
          <a:ln/>
        </p:spPr>
        <p:txBody>
          <a:bodyPr/>
          <a:lstStyle>
            <a:lvl1pPr>
              <a:defRPr/>
            </a:lvl1pPr>
          </a:lstStyle>
          <a:p>
            <a:pPr>
              <a:defRPr/>
            </a:pPr>
            <a:fld id="{B86B6459-9F3F-9C46-B14D-53D0F676AFB3}" type="slidenum">
              <a:rPr lang="en-US"/>
              <a:pPr>
                <a:defRPr/>
              </a:pPr>
              <a:t>‹#›</a:t>
            </a:fld>
            <a:endParaRPr lang="en-US"/>
          </a:p>
        </p:txBody>
      </p:sp>
    </p:spTree>
    <p:extLst>
      <p:ext uri="{BB962C8B-B14F-4D97-AF65-F5344CB8AC3E}">
        <p14:creationId xmlns:p14="http://schemas.microsoft.com/office/powerpoint/2010/main" val="1483447261"/>
      </p:ext>
    </p:extLst>
  </p:cSld>
  <p:clrMapOvr>
    <a:masterClrMapping/>
  </p:clrMapOvr>
</p:sldLayout>
</file>

<file path=ppt/slideLayouts/slideLayout4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7" name="Rectangle 6"/>
          <p:cNvSpPr>
            <a:spLocks noGrp="1" noChangeArrowheads="1"/>
          </p:cNvSpPr>
          <p:nvPr>
            <p:ph type="sldNum" sz="quarter" idx="12"/>
          </p:nvPr>
        </p:nvSpPr>
        <p:spPr>
          <a:ln/>
        </p:spPr>
        <p:txBody>
          <a:bodyPr/>
          <a:lstStyle>
            <a:lvl1pPr>
              <a:defRPr/>
            </a:lvl1pPr>
          </a:lstStyle>
          <a:p>
            <a:pPr>
              <a:defRPr/>
            </a:pPr>
            <a:fld id="{E1CBC547-61BB-A745-A7D4-25E85225FE68}" type="slidenum">
              <a:rPr lang="en-US"/>
              <a:pPr>
                <a:defRPr/>
              </a:pPr>
              <a:t>‹#›</a:t>
            </a:fld>
            <a:endParaRPr lang="en-US"/>
          </a:p>
        </p:txBody>
      </p:sp>
    </p:spTree>
    <p:extLst>
      <p:ext uri="{BB962C8B-B14F-4D97-AF65-F5344CB8AC3E}">
        <p14:creationId xmlns:p14="http://schemas.microsoft.com/office/powerpoint/2010/main" val="3031612595"/>
      </p:ext>
    </p:extLst>
  </p:cSld>
  <p:clrMapOvr>
    <a:masterClrMapping/>
  </p:clrMapOvr>
</p:sldLayout>
</file>

<file path=ppt/slideLayouts/slideLayout4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6" name="Rectangle 6"/>
          <p:cNvSpPr>
            <a:spLocks noGrp="1" noChangeArrowheads="1"/>
          </p:cNvSpPr>
          <p:nvPr>
            <p:ph type="sldNum" sz="quarter" idx="12"/>
          </p:nvPr>
        </p:nvSpPr>
        <p:spPr>
          <a:ln/>
        </p:spPr>
        <p:txBody>
          <a:bodyPr/>
          <a:lstStyle>
            <a:lvl1pPr>
              <a:defRPr/>
            </a:lvl1pPr>
          </a:lstStyle>
          <a:p>
            <a:pPr>
              <a:defRPr/>
            </a:pPr>
            <a:fld id="{2A9F9AEE-64AB-1E41-BA63-1F8A16BB5ABE}" type="slidenum">
              <a:rPr lang="en-US"/>
              <a:pPr>
                <a:defRPr/>
              </a:pPr>
              <a:t>‹#›</a:t>
            </a:fld>
            <a:endParaRPr lang="en-US"/>
          </a:p>
        </p:txBody>
      </p:sp>
    </p:spTree>
    <p:extLst>
      <p:ext uri="{BB962C8B-B14F-4D97-AF65-F5344CB8AC3E}">
        <p14:creationId xmlns:p14="http://schemas.microsoft.com/office/powerpoint/2010/main" val="2620051948"/>
      </p:ext>
    </p:extLst>
  </p:cSld>
  <p:clrMapOvr>
    <a:masterClrMapping/>
  </p:clrMapOvr>
</p:sldLayout>
</file>

<file path=ppt/slideLayouts/slideLayout4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6" name="Rectangle 6"/>
          <p:cNvSpPr>
            <a:spLocks noGrp="1" noChangeArrowheads="1"/>
          </p:cNvSpPr>
          <p:nvPr>
            <p:ph type="sldNum" sz="quarter" idx="12"/>
          </p:nvPr>
        </p:nvSpPr>
        <p:spPr>
          <a:ln/>
        </p:spPr>
        <p:txBody>
          <a:bodyPr/>
          <a:lstStyle>
            <a:lvl1pPr>
              <a:defRPr/>
            </a:lvl1pPr>
          </a:lstStyle>
          <a:p>
            <a:pPr>
              <a:defRPr/>
            </a:pPr>
            <a:fld id="{19B5D99E-2512-EE44-95C4-F91D6343D138}" type="slidenum">
              <a:rPr lang="en-US"/>
              <a:pPr>
                <a:defRPr/>
              </a:pPr>
              <a:t>‹#›</a:t>
            </a:fld>
            <a:endParaRPr lang="en-US"/>
          </a:p>
        </p:txBody>
      </p:sp>
    </p:spTree>
    <p:extLst>
      <p:ext uri="{BB962C8B-B14F-4D97-AF65-F5344CB8AC3E}">
        <p14:creationId xmlns:p14="http://schemas.microsoft.com/office/powerpoint/2010/main" val="3831021555"/>
      </p:ext>
    </p:extLst>
  </p:cSld>
  <p:clrMapOvr>
    <a:masterClrMapping/>
  </p:clrMapOvr>
</p:sldLayout>
</file>

<file path=ppt/slideLayouts/slideLayout49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0418" name="Rectangle 1026"/>
          <p:cNvSpPr>
            <a:spLocks noGrp="1" noChangeArrowheads="1"/>
          </p:cNvSpPr>
          <p:nvPr>
            <p:ph type="ctrTitle"/>
          </p:nvPr>
        </p:nvSpPr>
        <p:spPr>
          <a:xfrm>
            <a:off x="685800" y="2286000"/>
            <a:ext cx="7772400" cy="1143000"/>
          </a:xfrm>
        </p:spPr>
        <p:txBody>
          <a:bodyPr/>
          <a:lstStyle>
            <a:lvl1pPr>
              <a:defRPr/>
            </a:lvl1pPr>
          </a:lstStyle>
          <a:p>
            <a:r>
              <a:rPr lang="en-US"/>
              <a:t>Click to edit Master title style</a:t>
            </a:r>
          </a:p>
        </p:txBody>
      </p:sp>
      <p:sp>
        <p:nvSpPr>
          <p:cNvPr id="60419" name="Rectangle 1027"/>
          <p:cNvSpPr>
            <a:spLocks noGrp="1" noChangeArrowheads="1"/>
          </p:cNvSpPr>
          <p:nvPr>
            <p:ph type="subTitle" idx="1"/>
          </p:nvPr>
        </p:nvSpPr>
        <p:spPr>
          <a:xfrm>
            <a:off x="1371600" y="3886201"/>
            <a:ext cx="6400800" cy="1752600"/>
          </a:xfrm>
        </p:spPr>
        <p:txBody>
          <a:bodyPr/>
          <a:lstStyle>
            <a:lvl1pPr marL="0" indent="0" algn="ctr">
              <a:buFontTx/>
              <a:buNone/>
              <a:defRPr/>
            </a:lvl1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6" name="Rectangle 6"/>
          <p:cNvSpPr>
            <a:spLocks noGrp="1" noChangeArrowheads="1"/>
          </p:cNvSpPr>
          <p:nvPr>
            <p:ph type="sldNum" sz="quarter" idx="12"/>
          </p:nvPr>
        </p:nvSpPr>
        <p:spPr>
          <a:ln/>
        </p:spPr>
        <p:txBody>
          <a:bodyPr/>
          <a:lstStyle>
            <a:lvl1pPr>
              <a:defRPr/>
            </a:lvl1pPr>
          </a:lstStyle>
          <a:p>
            <a:fld id="{30AD5581-AABA-1A4D-B3F3-F0CFB5F3966E}"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907627961"/>
      </p:ext>
    </p:extLst>
  </p:cSld>
  <p:clrMapOvr>
    <a:masterClrMapping/>
  </p:clrMapOvr>
</p:sldLayout>
</file>

<file path=ppt/slideLayouts/slideLayout4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6" name="Rectangle 6"/>
          <p:cNvSpPr>
            <a:spLocks noGrp="1" noChangeArrowheads="1"/>
          </p:cNvSpPr>
          <p:nvPr>
            <p:ph type="sldNum" sz="quarter" idx="12"/>
          </p:nvPr>
        </p:nvSpPr>
        <p:spPr>
          <a:ln/>
        </p:spPr>
        <p:txBody>
          <a:bodyPr/>
          <a:lstStyle>
            <a:lvl1pPr>
              <a:defRPr/>
            </a:lvl1pPr>
          </a:lstStyle>
          <a:p>
            <a:fld id="{35EAC4BD-F32D-D849-9529-81AF48F8E657}"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437351804"/>
      </p:ext>
    </p:extLst>
  </p:cSld>
  <p:clrMapOvr>
    <a:masterClrMapping/>
  </p:clrMapOvr>
</p:sldLayout>
</file>

<file path=ppt/slideLayouts/slideLayout4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lvl1pPr>
            <a:lvl2pPr marL="457042" indent="0">
              <a:buNone/>
              <a:defRPr sz="1800"/>
            </a:lvl2pPr>
            <a:lvl3pPr marL="914085" indent="0">
              <a:buNone/>
              <a:defRPr sz="1600"/>
            </a:lvl3pPr>
            <a:lvl4pPr marL="1371124" indent="0">
              <a:buNone/>
              <a:defRPr sz="1400"/>
            </a:lvl4pPr>
            <a:lvl5pPr marL="1828170" indent="0">
              <a:buNone/>
              <a:defRPr sz="1400"/>
            </a:lvl5pPr>
            <a:lvl6pPr marL="2285205" indent="0">
              <a:buNone/>
              <a:defRPr sz="1400"/>
            </a:lvl6pPr>
            <a:lvl7pPr marL="2742248" indent="0">
              <a:buNone/>
              <a:defRPr sz="1400"/>
            </a:lvl7pPr>
            <a:lvl8pPr marL="3199289" indent="0">
              <a:buNone/>
              <a:defRPr sz="1400"/>
            </a:lvl8pPr>
            <a:lvl9pPr marL="3656328"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6" name="Rectangle 6"/>
          <p:cNvSpPr>
            <a:spLocks noGrp="1" noChangeArrowheads="1"/>
          </p:cNvSpPr>
          <p:nvPr>
            <p:ph type="sldNum" sz="quarter" idx="12"/>
          </p:nvPr>
        </p:nvSpPr>
        <p:spPr>
          <a:ln/>
        </p:spPr>
        <p:txBody>
          <a:bodyPr/>
          <a:lstStyle>
            <a:lvl1pPr>
              <a:defRPr/>
            </a:lvl1pPr>
          </a:lstStyle>
          <a:p>
            <a:fld id="{14A15291-1B79-9848-83B1-CEB2D66DF02C}"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2758230808"/>
      </p:ext>
    </p:extLst>
  </p:cSld>
  <p:clrMapOvr>
    <a:masterClrMapping/>
  </p:clrMapOvr>
</p:sldLayout>
</file>

<file path=ppt/slideLayouts/slideLayout4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7" name="Rectangle 6"/>
          <p:cNvSpPr>
            <a:spLocks noGrp="1" noChangeArrowheads="1"/>
          </p:cNvSpPr>
          <p:nvPr>
            <p:ph type="sldNum" sz="quarter" idx="12"/>
          </p:nvPr>
        </p:nvSpPr>
        <p:spPr>
          <a:ln/>
        </p:spPr>
        <p:txBody>
          <a:bodyPr/>
          <a:lstStyle>
            <a:lvl1pPr>
              <a:defRPr/>
            </a:lvl1pPr>
          </a:lstStyle>
          <a:p>
            <a:fld id="{B4F915A0-A46E-0947-9F79-64D1FAD6A578}"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3345174609"/>
      </p:ext>
    </p:extLst>
  </p:cSld>
  <p:clrMapOvr>
    <a:masterClrMapping/>
  </p:clrMapOvr>
</p:sldLayout>
</file>

<file path=ppt/slideLayouts/slideLayout4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2" y="1535113"/>
            <a:ext cx="4041775" cy="639762"/>
          </a:xfrm>
        </p:spPr>
        <p:txBody>
          <a:bodyPr anchor="b"/>
          <a:lstStyle>
            <a:lvl1pPr marL="0" indent="0">
              <a:buNone/>
              <a:defRPr sz="2400" b="1"/>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9" name="Rectangle 6"/>
          <p:cNvSpPr>
            <a:spLocks noGrp="1" noChangeArrowheads="1"/>
          </p:cNvSpPr>
          <p:nvPr>
            <p:ph type="sldNum" sz="quarter" idx="12"/>
          </p:nvPr>
        </p:nvSpPr>
        <p:spPr>
          <a:ln/>
        </p:spPr>
        <p:txBody>
          <a:bodyPr/>
          <a:lstStyle>
            <a:lvl1pPr>
              <a:defRPr/>
            </a:lvl1pPr>
          </a:lstStyle>
          <a:p>
            <a:fld id="{308A3DB5-9CF4-DD43-AFB3-7470F489FE6E}"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3067436057"/>
      </p:ext>
    </p:extLst>
  </p:cSld>
  <p:clrMapOvr>
    <a:masterClrMapping/>
  </p:clrMapOvr>
</p:sldLayout>
</file>

<file path=ppt/slideLayouts/slideLayout4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5" name="Rectangle 6"/>
          <p:cNvSpPr>
            <a:spLocks noGrp="1" noChangeArrowheads="1"/>
          </p:cNvSpPr>
          <p:nvPr>
            <p:ph type="sldNum" sz="quarter" idx="12"/>
          </p:nvPr>
        </p:nvSpPr>
        <p:spPr>
          <a:ln/>
        </p:spPr>
        <p:txBody>
          <a:bodyPr/>
          <a:lstStyle>
            <a:lvl1pPr>
              <a:defRPr/>
            </a:lvl1pPr>
          </a:lstStyle>
          <a:p>
            <a:fld id="{567B14B8-BA56-F948-9084-B337A3682571}"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2262685752"/>
      </p:ext>
    </p:extLst>
  </p:cSld>
  <p:clrMapOvr>
    <a:masterClrMapping/>
  </p:clrMapOvr>
</p:sldLayout>
</file>

<file path=ppt/slideLayouts/slideLayout4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4" name="Rectangle 6"/>
          <p:cNvSpPr>
            <a:spLocks noGrp="1" noChangeArrowheads="1"/>
          </p:cNvSpPr>
          <p:nvPr>
            <p:ph type="sldNum" sz="quarter" idx="12"/>
          </p:nvPr>
        </p:nvSpPr>
        <p:spPr>
          <a:ln/>
        </p:spPr>
        <p:txBody>
          <a:bodyPr/>
          <a:lstStyle>
            <a:lvl1pPr>
              <a:defRPr/>
            </a:lvl1pPr>
          </a:lstStyle>
          <a:p>
            <a:fld id="{A8F25A4E-CABA-CB4D-ADBC-39689D520ED1}"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2574316071"/>
      </p:ext>
    </p:extLst>
  </p:cSld>
  <p:clrMapOvr>
    <a:masterClrMapping/>
  </p:clrMapOvr>
</p:sldLayout>
</file>

<file path=ppt/slideLayouts/slideLayout4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7"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7"/>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7" y="1435101"/>
            <a:ext cx="3008313" cy="4691063"/>
          </a:xfrm>
        </p:spPr>
        <p:txBody>
          <a:bodyPr/>
          <a:lstStyle>
            <a:lvl1pPr marL="0" indent="0">
              <a:buNone/>
              <a:defRPr sz="1400"/>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7" name="Rectangle 6"/>
          <p:cNvSpPr>
            <a:spLocks noGrp="1" noChangeArrowheads="1"/>
          </p:cNvSpPr>
          <p:nvPr>
            <p:ph type="sldNum" sz="quarter" idx="12"/>
          </p:nvPr>
        </p:nvSpPr>
        <p:spPr>
          <a:ln/>
        </p:spPr>
        <p:txBody>
          <a:bodyPr/>
          <a:lstStyle>
            <a:lvl1pPr>
              <a:defRPr/>
            </a:lvl1pPr>
          </a:lstStyle>
          <a:p>
            <a:fld id="{9AEDE246-E706-244D-8971-79A1FCC360F6}"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1340674005"/>
      </p:ext>
    </p:extLst>
  </p:cSld>
  <p:clrMapOvr>
    <a:masterClrMapping/>
  </p:clrMapOvr>
</p:sldLayout>
</file>

<file path=ppt/slideLayouts/slideLayout4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42" indent="0">
              <a:buNone/>
              <a:defRPr sz="2800"/>
            </a:lvl2pPr>
            <a:lvl3pPr marL="914085" indent="0">
              <a:buNone/>
              <a:defRPr sz="2400"/>
            </a:lvl3pPr>
            <a:lvl4pPr marL="1371124" indent="0">
              <a:buNone/>
              <a:defRPr sz="2000"/>
            </a:lvl4pPr>
            <a:lvl5pPr marL="1828170" indent="0">
              <a:buNone/>
              <a:defRPr sz="2000"/>
            </a:lvl5pPr>
            <a:lvl6pPr marL="2285205" indent="0">
              <a:buNone/>
              <a:defRPr sz="2000"/>
            </a:lvl6pPr>
            <a:lvl7pPr marL="2742248" indent="0">
              <a:buNone/>
              <a:defRPr sz="2000"/>
            </a:lvl7pPr>
            <a:lvl8pPr marL="3199289" indent="0">
              <a:buNone/>
              <a:defRPr sz="2000"/>
            </a:lvl8pPr>
            <a:lvl9pPr marL="3656328"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7" name="Rectangle 6"/>
          <p:cNvSpPr>
            <a:spLocks noGrp="1" noChangeArrowheads="1"/>
          </p:cNvSpPr>
          <p:nvPr>
            <p:ph type="sldNum" sz="quarter" idx="12"/>
          </p:nvPr>
        </p:nvSpPr>
        <p:spPr>
          <a:ln/>
        </p:spPr>
        <p:txBody>
          <a:bodyPr/>
          <a:lstStyle>
            <a:lvl1pPr>
              <a:defRPr/>
            </a:lvl1pPr>
          </a:lstStyle>
          <a:p>
            <a:fld id="{AAFA1237-4D45-ED46-B570-EAF8A38231EB}"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1194655566"/>
      </p:ext>
    </p:extLst>
  </p:cSld>
  <p:clrMapOvr>
    <a:masterClrMapping/>
  </p:clrMapOvr>
</p:sldLayout>
</file>

<file path=ppt/slideLayouts/slideLayout5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6" name="Rectangle 6"/>
          <p:cNvSpPr>
            <a:spLocks noGrp="1" noChangeArrowheads="1"/>
          </p:cNvSpPr>
          <p:nvPr>
            <p:ph type="sldNum" sz="quarter" idx="12"/>
          </p:nvPr>
        </p:nvSpPr>
        <p:spPr>
          <a:ln/>
        </p:spPr>
        <p:txBody>
          <a:bodyPr/>
          <a:lstStyle>
            <a:lvl1pPr>
              <a:defRPr/>
            </a:lvl1pPr>
          </a:lstStyle>
          <a:p>
            <a:fld id="{DF8CDB32-17B1-1B47-8E90-2F0ACB2C0977}"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4151403983"/>
      </p:ext>
    </p:extLst>
  </p:cSld>
  <p:clrMapOvr>
    <a:masterClrMapping/>
  </p:clrMapOvr>
</p:sldLayout>
</file>

<file path=ppt/slideLayouts/slideLayout5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6" name="Rectangle 6"/>
          <p:cNvSpPr>
            <a:spLocks noGrp="1" noChangeArrowheads="1"/>
          </p:cNvSpPr>
          <p:nvPr>
            <p:ph type="sldNum" sz="quarter" idx="12"/>
          </p:nvPr>
        </p:nvSpPr>
        <p:spPr>
          <a:ln/>
        </p:spPr>
        <p:txBody>
          <a:bodyPr/>
          <a:lstStyle>
            <a:lvl1pPr>
              <a:defRPr/>
            </a:lvl1pPr>
          </a:lstStyle>
          <a:p>
            <a:fld id="{D2D32E8F-AD95-9A45-A1DE-9E49789BCF1D}"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934563816"/>
      </p:ext>
    </p:extLst>
  </p:cSld>
  <p:clrMapOvr>
    <a:masterClrMapping/>
  </p:clrMapOvr>
</p:sldLayout>
</file>

<file path=ppt/slideLayouts/slideLayout50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C90EBF2-CAB3-B540-A4F4-2884CBFD461B}" type="slidenum">
              <a:rPr lang="en-US">
                <a:solidFill>
                  <a:srgbClr val="000000"/>
                </a:solidFill>
                <a:latin typeface="Arial"/>
              </a:rPr>
              <a:pPr>
                <a:defRPr/>
              </a:pPr>
              <a:t>‹#›</a:t>
            </a:fld>
            <a:endParaRPr lang="en-US">
              <a:solidFill>
                <a:srgbClr val="000000"/>
              </a:solidFill>
              <a:latin typeface="Arial"/>
            </a:endParaRPr>
          </a:p>
        </p:txBody>
      </p:sp>
    </p:spTree>
    <p:extLst>
      <p:ext uri="{BB962C8B-B14F-4D97-AF65-F5344CB8AC3E}">
        <p14:creationId xmlns:p14="http://schemas.microsoft.com/office/powerpoint/2010/main" val="1992731561"/>
      </p:ext>
    </p:extLst>
  </p:cSld>
  <p:clrMapOvr>
    <a:masterClrMapping/>
  </p:clrMapOvr>
</p:sldLayout>
</file>

<file path=ppt/slideLayouts/slideLayout50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1"/>
            <a:ext cx="6400800" cy="1752600"/>
          </a:xfrm>
        </p:spPr>
        <p:txBody>
          <a:bodyPr/>
          <a:lstStyle>
            <a:lvl1pPr marL="0" indent="0" algn="ctr">
              <a:buNone/>
              <a:defRPr/>
            </a:lvl1pPr>
            <a:lvl2pPr marL="457042" indent="0" algn="ctr">
              <a:buNone/>
              <a:defRPr/>
            </a:lvl2pPr>
            <a:lvl3pPr marL="914085" indent="0" algn="ctr">
              <a:buNone/>
              <a:defRPr/>
            </a:lvl3pPr>
            <a:lvl4pPr marL="1371124" indent="0" algn="ctr">
              <a:buNone/>
              <a:defRPr/>
            </a:lvl4pPr>
            <a:lvl5pPr marL="1828170" indent="0" algn="ctr">
              <a:buNone/>
              <a:defRPr/>
            </a:lvl5pPr>
            <a:lvl6pPr marL="2285205" indent="0" algn="ctr">
              <a:buNone/>
              <a:defRPr/>
            </a:lvl6pPr>
            <a:lvl7pPr marL="2742248" indent="0" algn="ctr">
              <a:buNone/>
              <a:defRPr/>
            </a:lvl7pPr>
            <a:lvl8pPr marL="3199289" indent="0" algn="ctr">
              <a:buNone/>
              <a:defRPr/>
            </a:lvl8pPr>
            <a:lvl9pPr marL="3656328"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atin typeface="Arial"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a:defRPr>
                <a:latin typeface="Arial"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cs typeface="ＭＳ Ｐゴシック" charset="0"/>
              </a:defRPr>
            </a:lvl1pPr>
          </a:lstStyle>
          <a:p>
            <a:pPr>
              <a:defRPr/>
            </a:pPr>
            <a:fld id="{717F6450-BF1A-124E-A9E1-E5FE7E77BA11}" type="slidenum">
              <a:rPr lang="en-US"/>
              <a:pPr>
                <a:defRPr/>
              </a:pPr>
              <a:t>‹#›</a:t>
            </a:fld>
            <a:endParaRPr lang="en-US"/>
          </a:p>
        </p:txBody>
      </p:sp>
    </p:spTree>
    <p:extLst>
      <p:ext uri="{BB962C8B-B14F-4D97-AF65-F5344CB8AC3E}">
        <p14:creationId xmlns:p14="http://schemas.microsoft.com/office/powerpoint/2010/main" val="1229430106"/>
      </p:ext>
    </p:extLst>
  </p:cSld>
  <p:clrMapOvr>
    <a:masterClrMapping/>
  </p:clrMapOvr>
</p:sldLayout>
</file>

<file path=ppt/slideLayouts/slideLayout5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atin typeface="Arial"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a:defRPr>
                <a:latin typeface="Arial"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cs typeface="ＭＳ Ｐゴシック" charset="0"/>
              </a:defRPr>
            </a:lvl1pPr>
          </a:lstStyle>
          <a:p>
            <a:pPr>
              <a:defRPr/>
            </a:pPr>
            <a:fld id="{12BDC8BC-B3B9-CE45-A429-F23718E4BC22}" type="slidenum">
              <a:rPr lang="en-US"/>
              <a:pPr>
                <a:defRPr/>
              </a:pPr>
              <a:t>‹#›</a:t>
            </a:fld>
            <a:endParaRPr lang="en-US"/>
          </a:p>
        </p:txBody>
      </p:sp>
    </p:spTree>
    <p:extLst>
      <p:ext uri="{BB962C8B-B14F-4D97-AF65-F5344CB8AC3E}">
        <p14:creationId xmlns:p14="http://schemas.microsoft.com/office/powerpoint/2010/main" val="2485984400"/>
      </p:ext>
    </p:extLst>
  </p:cSld>
  <p:clrMapOvr>
    <a:masterClrMapping/>
  </p:clrMapOvr>
</p:sldLayout>
</file>

<file path=ppt/slideLayouts/slideLayout50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lvl1pPr>
            <a:lvl2pPr marL="457042" indent="0">
              <a:buNone/>
              <a:defRPr sz="1800"/>
            </a:lvl2pPr>
            <a:lvl3pPr marL="914085" indent="0">
              <a:buNone/>
              <a:defRPr sz="1600"/>
            </a:lvl3pPr>
            <a:lvl4pPr marL="1371124" indent="0">
              <a:buNone/>
              <a:defRPr sz="1400"/>
            </a:lvl4pPr>
            <a:lvl5pPr marL="1828170" indent="0">
              <a:buNone/>
              <a:defRPr sz="1400"/>
            </a:lvl5pPr>
            <a:lvl6pPr marL="2285205" indent="0">
              <a:buNone/>
              <a:defRPr sz="1400"/>
            </a:lvl6pPr>
            <a:lvl7pPr marL="2742248" indent="0">
              <a:buNone/>
              <a:defRPr sz="1400"/>
            </a:lvl7pPr>
            <a:lvl8pPr marL="3199289" indent="0">
              <a:buNone/>
              <a:defRPr sz="1400"/>
            </a:lvl8pPr>
            <a:lvl9pPr marL="3656328"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atin typeface="Arial"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a:defRPr>
                <a:latin typeface="Arial"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cs typeface="ＭＳ Ｐゴシック" charset="0"/>
              </a:defRPr>
            </a:lvl1pPr>
          </a:lstStyle>
          <a:p>
            <a:pPr>
              <a:defRPr/>
            </a:pPr>
            <a:fld id="{FEC1CD42-E654-1A45-9CF3-B1CFA7728AE2}" type="slidenum">
              <a:rPr lang="en-US"/>
              <a:pPr>
                <a:defRPr/>
              </a:pPr>
              <a:t>‹#›</a:t>
            </a:fld>
            <a:endParaRPr lang="en-US"/>
          </a:p>
        </p:txBody>
      </p:sp>
    </p:spTree>
    <p:extLst>
      <p:ext uri="{BB962C8B-B14F-4D97-AF65-F5344CB8AC3E}">
        <p14:creationId xmlns:p14="http://schemas.microsoft.com/office/powerpoint/2010/main" val="617819742"/>
      </p:ext>
    </p:extLst>
  </p:cSld>
  <p:clrMapOvr>
    <a:masterClrMapping/>
  </p:clrMapOvr>
</p:sldLayout>
</file>

<file path=ppt/slideLayouts/slideLayout5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atin typeface="Arial"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a:defRPr>
                <a:latin typeface="Arial"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a:defRPr>
                <a:latin typeface="Arial" charset="0"/>
                <a:cs typeface="ＭＳ Ｐゴシック" charset="0"/>
              </a:defRPr>
            </a:lvl1pPr>
          </a:lstStyle>
          <a:p>
            <a:pPr>
              <a:defRPr/>
            </a:pPr>
            <a:fld id="{2C8DC45A-4D80-764C-B296-B9573938CD20}" type="slidenum">
              <a:rPr lang="en-US"/>
              <a:pPr>
                <a:defRPr/>
              </a:pPr>
              <a:t>‹#›</a:t>
            </a:fld>
            <a:endParaRPr lang="en-US"/>
          </a:p>
        </p:txBody>
      </p:sp>
    </p:spTree>
    <p:extLst>
      <p:ext uri="{BB962C8B-B14F-4D97-AF65-F5344CB8AC3E}">
        <p14:creationId xmlns:p14="http://schemas.microsoft.com/office/powerpoint/2010/main" val="1873030407"/>
      </p:ext>
    </p:extLst>
  </p:cSld>
  <p:clrMapOvr>
    <a:masterClrMapping/>
  </p:clrMapOvr>
</p:sldLayout>
</file>

<file path=ppt/slideLayouts/slideLayout5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2" y="1535113"/>
            <a:ext cx="4041775" cy="639762"/>
          </a:xfrm>
        </p:spPr>
        <p:txBody>
          <a:bodyPr anchor="b"/>
          <a:lstStyle>
            <a:lvl1pPr marL="0" indent="0">
              <a:buNone/>
              <a:defRPr sz="2400" b="1"/>
            </a:lvl1pPr>
            <a:lvl2pPr marL="457042" indent="0">
              <a:buNone/>
              <a:defRPr sz="2000" b="1"/>
            </a:lvl2pPr>
            <a:lvl3pPr marL="914085" indent="0">
              <a:buNone/>
              <a:defRPr sz="1800" b="1"/>
            </a:lvl3pPr>
            <a:lvl4pPr marL="1371124" indent="0">
              <a:buNone/>
              <a:defRPr sz="1600" b="1"/>
            </a:lvl4pPr>
            <a:lvl5pPr marL="1828170" indent="0">
              <a:buNone/>
              <a:defRPr sz="1600" b="1"/>
            </a:lvl5pPr>
            <a:lvl6pPr marL="2285205" indent="0">
              <a:buNone/>
              <a:defRPr sz="1600" b="1"/>
            </a:lvl6pPr>
            <a:lvl7pPr marL="2742248" indent="0">
              <a:buNone/>
              <a:defRPr sz="1600" b="1"/>
            </a:lvl7pPr>
            <a:lvl8pPr marL="3199289" indent="0">
              <a:buNone/>
              <a:defRPr sz="1600" b="1"/>
            </a:lvl8pPr>
            <a:lvl9pPr marL="3656328"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atin typeface="Arial" charset="0"/>
                <a:cs typeface="ＭＳ Ｐゴシック" charset="0"/>
              </a:defRPr>
            </a:lvl1pPr>
          </a:lstStyle>
          <a:p>
            <a:pPr>
              <a:defRPr/>
            </a:pPr>
            <a:endParaRPr lang="en-US"/>
          </a:p>
        </p:txBody>
      </p:sp>
      <p:sp>
        <p:nvSpPr>
          <p:cNvPr id="8" name="Footer Placeholder 7"/>
          <p:cNvSpPr>
            <a:spLocks noGrp="1"/>
          </p:cNvSpPr>
          <p:nvPr>
            <p:ph type="ftr" sz="quarter" idx="11"/>
          </p:nvPr>
        </p:nvSpPr>
        <p:spPr/>
        <p:txBody>
          <a:bodyPr/>
          <a:lstStyle>
            <a:lvl1pPr>
              <a:defRPr>
                <a:latin typeface="Arial" charset="0"/>
                <a:cs typeface="ＭＳ Ｐゴシック" charset="0"/>
              </a:defRPr>
            </a:lvl1pPr>
          </a:lstStyle>
          <a:p>
            <a:pPr>
              <a:defRPr/>
            </a:pPr>
            <a:endParaRPr lang="en-US"/>
          </a:p>
        </p:txBody>
      </p:sp>
      <p:sp>
        <p:nvSpPr>
          <p:cNvPr id="9" name="Slide Number Placeholder 8"/>
          <p:cNvSpPr>
            <a:spLocks noGrp="1"/>
          </p:cNvSpPr>
          <p:nvPr>
            <p:ph type="sldNum" sz="quarter" idx="12"/>
          </p:nvPr>
        </p:nvSpPr>
        <p:spPr/>
        <p:txBody>
          <a:bodyPr/>
          <a:lstStyle>
            <a:lvl1pPr>
              <a:defRPr>
                <a:latin typeface="Arial" charset="0"/>
                <a:cs typeface="ＭＳ Ｐゴシック" charset="0"/>
              </a:defRPr>
            </a:lvl1pPr>
          </a:lstStyle>
          <a:p>
            <a:pPr>
              <a:defRPr/>
            </a:pPr>
            <a:fld id="{1EBCF720-5313-E640-A1E0-17451C41B085}" type="slidenum">
              <a:rPr lang="en-US"/>
              <a:pPr>
                <a:defRPr/>
              </a:pPr>
              <a:t>‹#›</a:t>
            </a:fld>
            <a:endParaRPr lang="en-US"/>
          </a:p>
        </p:txBody>
      </p:sp>
    </p:spTree>
    <p:extLst>
      <p:ext uri="{BB962C8B-B14F-4D97-AF65-F5344CB8AC3E}">
        <p14:creationId xmlns:p14="http://schemas.microsoft.com/office/powerpoint/2010/main" val="3650149541"/>
      </p:ext>
    </p:extLst>
  </p:cSld>
  <p:clrMapOvr>
    <a:masterClrMapping/>
  </p:clrMapOvr>
</p:sldLayout>
</file>

<file path=ppt/slideLayouts/slideLayout50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atin typeface="Arial" charset="0"/>
                <a:cs typeface="ＭＳ Ｐゴシック" charset="0"/>
              </a:defRPr>
            </a:lvl1pPr>
          </a:lstStyle>
          <a:p>
            <a:pPr>
              <a:defRPr/>
            </a:pPr>
            <a:endParaRPr lang="en-US"/>
          </a:p>
        </p:txBody>
      </p:sp>
      <p:sp>
        <p:nvSpPr>
          <p:cNvPr id="4" name="Footer Placeholder 3"/>
          <p:cNvSpPr>
            <a:spLocks noGrp="1"/>
          </p:cNvSpPr>
          <p:nvPr>
            <p:ph type="ftr" sz="quarter" idx="11"/>
          </p:nvPr>
        </p:nvSpPr>
        <p:spPr/>
        <p:txBody>
          <a:bodyPr/>
          <a:lstStyle>
            <a:lvl1pPr>
              <a:defRPr>
                <a:latin typeface="Arial" charset="0"/>
                <a:cs typeface="ＭＳ Ｐゴシック" charset="0"/>
              </a:defRPr>
            </a:lvl1pPr>
          </a:lstStyle>
          <a:p>
            <a:pPr>
              <a:defRPr/>
            </a:pPr>
            <a:endParaRPr lang="en-US"/>
          </a:p>
        </p:txBody>
      </p:sp>
      <p:sp>
        <p:nvSpPr>
          <p:cNvPr id="5" name="Slide Number Placeholder 4"/>
          <p:cNvSpPr>
            <a:spLocks noGrp="1"/>
          </p:cNvSpPr>
          <p:nvPr>
            <p:ph type="sldNum" sz="quarter" idx="12"/>
          </p:nvPr>
        </p:nvSpPr>
        <p:spPr/>
        <p:txBody>
          <a:bodyPr/>
          <a:lstStyle>
            <a:lvl1pPr>
              <a:defRPr>
                <a:latin typeface="Arial" charset="0"/>
                <a:cs typeface="ＭＳ Ｐゴシック" charset="0"/>
              </a:defRPr>
            </a:lvl1pPr>
          </a:lstStyle>
          <a:p>
            <a:pPr>
              <a:defRPr/>
            </a:pPr>
            <a:fld id="{FF7CD2FC-68EF-C944-9C09-EC6593DBF98C}" type="slidenum">
              <a:rPr lang="en-US"/>
              <a:pPr>
                <a:defRPr/>
              </a:pPr>
              <a:t>‹#›</a:t>
            </a:fld>
            <a:endParaRPr lang="en-US"/>
          </a:p>
        </p:txBody>
      </p:sp>
    </p:spTree>
    <p:extLst>
      <p:ext uri="{BB962C8B-B14F-4D97-AF65-F5344CB8AC3E}">
        <p14:creationId xmlns:p14="http://schemas.microsoft.com/office/powerpoint/2010/main" val="3179191531"/>
      </p:ext>
    </p:extLst>
  </p:cSld>
  <p:clrMapOvr>
    <a:masterClrMapping/>
  </p:clrMapOvr>
</p:sldLayout>
</file>

<file path=ppt/slideLayouts/slideLayout5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atin typeface="Arial" charset="0"/>
                <a:cs typeface="ＭＳ Ｐゴシック" charset="0"/>
              </a:defRPr>
            </a:lvl1pPr>
          </a:lstStyle>
          <a:p>
            <a:pPr>
              <a:defRPr/>
            </a:pPr>
            <a:endParaRPr lang="en-US"/>
          </a:p>
        </p:txBody>
      </p:sp>
      <p:sp>
        <p:nvSpPr>
          <p:cNvPr id="3" name="Footer Placeholder 2"/>
          <p:cNvSpPr>
            <a:spLocks noGrp="1"/>
          </p:cNvSpPr>
          <p:nvPr>
            <p:ph type="ftr" sz="quarter" idx="11"/>
          </p:nvPr>
        </p:nvSpPr>
        <p:spPr/>
        <p:txBody>
          <a:bodyPr/>
          <a:lstStyle>
            <a:lvl1pPr>
              <a:defRPr>
                <a:latin typeface="Arial" charset="0"/>
                <a:cs typeface="ＭＳ Ｐゴシック" charset="0"/>
              </a:defRPr>
            </a:lvl1pPr>
          </a:lstStyle>
          <a:p>
            <a:pPr>
              <a:defRPr/>
            </a:pPr>
            <a:endParaRPr lang="en-US"/>
          </a:p>
        </p:txBody>
      </p:sp>
      <p:sp>
        <p:nvSpPr>
          <p:cNvPr id="4" name="Slide Number Placeholder 3"/>
          <p:cNvSpPr>
            <a:spLocks noGrp="1"/>
          </p:cNvSpPr>
          <p:nvPr>
            <p:ph type="sldNum" sz="quarter" idx="12"/>
          </p:nvPr>
        </p:nvSpPr>
        <p:spPr/>
        <p:txBody>
          <a:bodyPr/>
          <a:lstStyle>
            <a:lvl1pPr>
              <a:defRPr>
                <a:latin typeface="Arial" charset="0"/>
                <a:cs typeface="ＭＳ Ｐゴシック" charset="0"/>
              </a:defRPr>
            </a:lvl1pPr>
          </a:lstStyle>
          <a:p>
            <a:pPr>
              <a:defRPr/>
            </a:pPr>
            <a:fld id="{BE3D6862-558B-974B-8DB7-3BD447538B9C}" type="slidenum">
              <a:rPr lang="en-US"/>
              <a:pPr>
                <a:defRPr/>
              </a:pPr>
              <a:t>‹#›</a:t>
            </a:fld>
            <a:endParaRPr lang="en-US"/>
          </a:p>
        </p:txBody>
      </p:sp>
    </p:spTree>
    <p:extLst>
      <p:ext uri="{BB962C8B-B14F-4D97-AF65-F5344CB8AC3E}">
        <p14:creationId xmlns:p14="http://schemas.microsoft.com/office/powerpoint/2010/main" val="1533559721"/>
      </p:ext>
    </p:extLst>
  </p:cSld>
  <p:clrMapOvr>
    <a:masterClrMapping/>
  </p:clrMapOvr>
</p:sldLayout>
</file>

<file path=ppt/slideLayouts/slideLayout5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7"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7"/>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7" y="1435101"/>
            <a:ext cx="3008313" cy="4691063"/>
          </a:xfrm>
        </p:spPr>
        <p:txBody>
          <a:bodyPr/>
          <a:lstStyle>
            <a:lvl1pPr marL="0" indent="0">
              <a:buNone/>
              <a:defRPr sz="1400"/>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atin typeface="Arial"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a:defRPr>
                <a:latin typeface="Arial"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a:defRPr>
                <a:latin typeface="Arial" charset="0"/>
                <a:cs typeface="ＭＳ Ｐゴシック" charset="0"/>
              </a:defRPr>
            </a:lvl1pPr>
          </a:lstStyle>
          <a:p>
            <a:pPr>
              <a:defRPr/>
            </a:pPr>
            <a:fld id="{5C7EC7CA-3E41-F64A-9CC8-8FE5D94852BA}" type="slidenum">
              <a:rPr lang="en-US"/>
              <a:pPr>
                <a:defRPr/>
              </a:pPr>
              <a:t>‹#›</a:t>
            </a:fld>
            <a:endParaRPr lang="en-US"/>
          </a:p>
        </p:txBody>
      </p:sp>
    </p:spTree>
    <p:extLst>
      <p:ext uri="{BB962C8B-B14F-4D97-AF65-F5344CB8AC3E}">
        <p14:creationId xmlns:p14="http://schemas.microsoft.com/office/powerpoint/2010/main" val="4010746870"/>
      </p:ext>
    </p:extLst>
  </p:cSld>
  <p:clrMapOvr>
    <a:masterClrMapping/>
  </p:clrMapOvr>
</p:sldLayout>
</file>

<file path=ppt/slideLayouts/slideLayout5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42" indent="0">
              <a:buNone/>
              <a:defRPr sz="2800"/>
            </a:lvl2pPr>
            <a:lvl3pPr marL="914085" indent="0">
              <a:buNone/>
              <a:defRPr sz="2400"/>
            </a:lvl3pPr>
            <a:lvl4pPr marL="1371124" indent="0">
              <a:buNone/>
              <a:defRPr sz="2000"/>
            </a:lvl4pPr>
            <a:lvl5pPr marL="1828170" indent="0">
              <a:buNone/>
              <a:defRPr sz="2000"/>
            </a:lvl5pPr>
            <a:lvl6pPr marL="2285205" indent="0">
              <a:buNone/>
              <a:defRPr sz="2000"/>
            </a:lvl6pPr>
            <a:lvl7pPr marL="2742248" indent="0">
              <a:buNone/>
              <a:defRPr sz="2000"/>
            </a:lvl7pPr>
            <a:lvl8pPr marL="3199289" indent="0">
              <a:buNone/>
              <a:defRPr sz="2000"/>
            </a:lvl8pPr>
            <a:lvl9pPr marL="3656328"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42" indent="0">
              <a:buNone/>
              <a:defRPr sz="1200"/>
            </a:lvl2pPr>
            <a:lvl3pPr marL="914085" indent="0">
              <a:buNone/>
              <a:defRPr sz="1000"/>
            </a:lvl3pPr>
            <a:lvl4pPr marL="1371124" indent="0">
              <a:buNone/>
              <a:defRPr sz="900"/>
            </a:lvl4pPr>
            <a:lvl5pPr marL="1828170" indent="0">
              <a:buNone/>
              <a:defRPr sz="900"/>
            </a:lvl5pPr>
            <a:lvl6pPr marL="2285205" indent="0">
              <a:buNone/>
              <a:defRPr sz="900"/>
            </a:lvl6pPr>
            <a:lvl7pPr marL="2742248" indent="0">
              <a:buNone/>
              <a:defRPr sz="900"/>
            </a:lvl7pPr>
            <a:lvl8pPr marL="3199289" indent="0">
              <a:buNone/>
              <a:defRPr sz="900"/>
            </a:lvl8pPr>
            <a:lvl9pPr marL="3656328"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atin typeface="Arial"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a:defRPr>
                <a:latin typeface="Arial"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a:defRPr>
                <a:latin typeface="Arial" charset="0"/>
                <a:cs typeface="ＭＳ Ｐゴシック" charset="0"/>
              </a:defRPr>
            </a:lvl1pPr>
          </a:lstStyle>
          <a:p>
            <a:pPr>
              <a:defRPr/>
            </a:pPr>
            <a:fld id="{0EA6879B-A16E-2D4C-B24E-F268B862406E}" type="slidenum">
              <a:rPr lang="en-US"/>
              <a:pPr>
                <a:defRPr/>
              </a:pPr>
              <a:t>‹#›</a:t>
            </a:fld>
            <a:endParaRPr lang="en-US"/>
          </a:p>
        </p:txBody>
      </p:sp>
    </p:spTree>
    <p:extLst>
      <p:ext uri="{BB962C8B-B14F-4D97-AF65-F5344CB8AC3E}">
        <p14:creationId xmlns:p14="http://schemas.microsoft.com/office/powerpoint/2010/main" val="217149039"/>
      </p:ext>
    </p:extLst>
  </p:cSld>
  <p:clrMapOvr>
    <a:masterClrMapping/>
  </p:clrMapOvr>
</p:sldLayout>
</file>

<file path=ppt/slideLayouts/slideLayout5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atin typeface="Arial"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a:defRPr>
                <a:latin typeface="Arial"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cs typeface="ＭＳ Ｐゴシック" charset="0"/>
              </a:defRPr>
            </a:lvl1pPr>
          </a:lstStyle>
          <a:p>
            <a:pPr>
              <a:defRPr/>
            </a:pPr>
            <a:fld id="{5CD2C32F-D086-3948-9E5C-126D4B4A0342}" type="slidenum">
              <a:rPr lang="en-US"/>
              <a:pPr>
                <a:defRPr/>
              </a:pPr>
              <a:t>‹#›</a:t>
            </a:fld>
            <a:endParaRPr lang="en-US"/>
          </a:p>
        </p:txBody>
      </p:sp>
    </p:spTree>
    <p:extLst>
      <p:ext uri="{BB962C8B-B14F-4D97-AF65-F5344CB8AC3E}">
        <p14:creationId xmlns:p14="http://schemas.microsoft.com/office/powerpoint/2010/main" val="6476777"/>
      </p:ext>
    </p:extLst>
  </p:cSld>
  <p:clrMapOvr>
    <a:masterClrMapping/>
  </p:clrMapOvr>
</p:sldLayout>
</file>

<file path=ppt/slideLayouts/slideLayout5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atin typeface="Arial"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a:defRPr>
                <a:latin typeface="Arial"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a:latin typeface="Arial" charset="0"/>
                <a:cs typeface="ＭＳ Ｐゴシック" charset="0"/>
              </a:defRPr>
            </a:lvl1pPr>
          </a:lstStyle>
          <a:p>
            <a:pPr>
              <a:defRPr/>
            </a:pPr>
            <a:fld id="{76519142-A45F-9E4D-9D02-2F935ED47830}" type="slidenum">
              <a:rPr lang="en-US"/>
              <a:pPr>
                <a:defRPr/>
              </a:pPr>
              <a:t>‹#›</a:t>
            </a:fld>
            <a:endParaRPr lang="en-US"/>
          </a:p>
        </p:txBody>
      </p:sp>
    </p:spTree>
    <p:extLst>
      <p:ext uri="{BB962C8B-B14F-4D97-AF65-F5344CB8AC3E}">
        <p14:creationId xmlns:p14="http://schemas.microsoft.com/office/powerpoint/2010/main" val="1861229405"/>
      </p:ext>
    </p:extLst>
  </p:cSld>
  <p:clrMapOvr>
    <a:masterClrMapping/>
  </p:clrMapOvr>
</p:sldLayout>
</file>

<file path=ppt/slideLayouts/slideLayout5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0418" name="Rectangle 1026"/>
          <p:cNvSpPr>
            <a:spLocks noGrp="1" noChangeArrowheads="1"/>
          </p:cNvSpPr>
          <p:nvPr>
            <p:ph type="ctrTitle"/>
          </p:nvPr>
        </p:nvSpPr>
        <p:spPr>
          <a:xfrm>
            <a:off x="685800" y="2286000"/>
            <a:ext cx="7772400" cy="1143000"/>
          </a:xfrm>
        </p:spPr>
        <p:txBody>
          <a:bodyPr/>
          <a:lstStyle>
            <a:lvl1pPr>
              <a:defRPr/>
            </a:lvl1pPr>
          </a:lstStyle>
          <a:p>
            <a:r>
              <a:rPr lang="en-US"/>
              <a:t>Click to edit Master title style</a:t>
            </a:r>
          </a:p>
        </p:txBody>
      </p:sp>
      <p:sp>
        <p:nvSpPr>
          <p:cNvPr id="60419" name="Rectangle 1027"/>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6" name="Rectangle 6"/>
          <p:cNvSpPr>
            <a:spLocks noGrp="1" noChangeArrowheads="1"/>
          </p:cNvSpPr>
          <p:nvPr>
            <p:ph type="sldNum" sz="quarter" idx="12"/>
          </p:nvPr>
        </p:nvSpPr>
        <p:spPr>
          <a:ln/>
        </p:spPr>
        <p:txBody>
          <a:bodyPr/>
          <a:lstStyle>
            <a:lvl1pPr>
              <a:defRPr/>
            </a:lvl1pPr>
          </a:lstStyle>
          <a:p>
            <a:fld id="{30AD5581-AABA-1A4D-B3F3-F0CFB5F3966E}"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460080803"/>
      </p:ext>
    </p:extLst>
  </p:cSld>
  <p:clrMapOvr>
    <a:masterClrMapping/>
  </p:clrMapOvr>
</p:sldLayout>
</file>

<file path=ppt/slideLayouts/slideLayout5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6" name="Rectangle 6"/>
          <p:cNvSpPr>
            <a:spLocks noGrp="1" noChangeArrowheads="1"/>
          </p:cNvSpPr>
          <p:nvPr>
            <p:ph type="sldNum" sz="quarter" idx="12"/>
          </p:nvPr>
        </p:nvSpPr>
        <p:spPr>
          <a:ln/>
        </p:spPr>
        <p:txBody>
          <a:bodyPr/>
          <a:lstStyle>
            <a:lvl1pPr>
              <a:defRPr/>
            </a:lvl1pPr>
          </a:lstStyle>
          <a:p>
            <a:fld id="{35EAC4BD-F32D-D849-9529-81AF48F8E657}"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4284455906"/>
      </p:ext>
    </p:extLst>
  </p:cSld>
  <p:clrMapOvr>
    <a:masterClrMapping/>
  </p:clrMapOvr>
</p:sldLayout>
</file>

<file path=ppt/slideLayouts/slideLayout5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6" name="Rectangle 6"/>
          <p:cNvSpPr>
            <a:spLocks noGrp="1" noChangeArrowheads="1"/>
          </p:cNvSpPr>
          <p:nvPr>
            <p:ph type="sldNum" sz="quarter" idx="12"/>
          </p:nvPr>
        </p:nvSpPr>
        <p:spPr>
          <a:ln/>
        </p:spPr>
        <p:txBody>
          <a:bodyPr/>
          <a:lstStyle>
            <a:lvl1pPr>
              <a:defRPr/>
            </a:lvl1pPr>
          </a:lstStyle>
          <a:p>
            <a:fld id="{14A15291-1B79-9848-83B1-CEB2D66DF02C}"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2021490827"/>
      </p:ext>
    </p:extLst>
  </p:cSld>
  <p:clrMapOvr>
    <a:masterClrMapping/>
  </p:clrMapOvr>
</p:sldLayout>
</file>

<file path=ppt/slideLayouts/slideLayout5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7" name="Rectangle 6"/>
          <p:cNvSpPr>
            <a:spLocks noGrp="1" noChangeArrowheads="1"/>
          </p:cNvSpPr>
          <p:nvPr>
            <p:ph type="sldNum" sz="quarter" idx="12"/>
          </p:nvPr>
        </p:nvSpPr>
        <p:spPr>
          <a:ln/>
        </p:spPr>
        <p:txBody>
          <a:bodyPr/>
          <a:lstStyle>
            <a:lvl1pPr>
              <a:defRPr/>
            </a:lvl1pPr>
          </a:lstStyle>
          <a:p>
            <a:fld id="{B4F915A0-A46E-0947-9F79-64D1FAD6A578}"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1105179956"/>
      </p:ext>
    </p:extLst>
  </p:cSld>
  <p:clrMapOvr>
    <a:masterClrMapping/>
  </p:clrMapOvr>
</p:sldLayout>
</file>

<file path=ppt/slideLayouts/slideLayout5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9" name="Rectangle 6"/>
          <p:cNvSpPr>
            <a:spLocks noGrp="1" noChangeArrowheads="1"/>
          </p:cNvSpPr>
          <p:nvPr>
            <p:ph type="sldNum" sz="quarter" idx="12"/>
          </p:nvPr>
        </p:nvSpPr>
        <p:spPr>
          <a:ln/>
        </p:spPr>
        <p:txBody>
          <a:bodyPr/>
          <a:lstStyle>
            <a:lvl1pPr>
              <a:defRPr/>
            </a:lvl1pPr>
          </a:lstStyle>
          <a:p>
            <a:fld id="{308A3DB5-9CF4-DD43-AFB3-7470F489FE6E}"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3716343718"/>
      </p:ext>
    </p:extLst>
  </p:cSld>
  <p:clrMapOvr>
    <a:masterClrMapping/>
  </p:clrMapOvr>
</p:sldLayout>
</file>

<file path=ppt/slideLayouts/slideLayout5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5" name="Rectangle 6"/>
          <p:cNvSpPr>
            <a:spLocks noGrp="1" noChangeArrowheads="1"/>
          </p:cNvSpPr>
          <p:nvPr>
            <p:ph type="sldNum" sz="quarter" idx="12"/>
          </p:nvPr>
        </p:nvSpPr>
        <p:spPr>
          <a:ln/>
        </p:spPr>
        <p:txBody>
          <a:bodyPr/>
          <a:lstStyle>
            <a:lvl1pPr>
              <a:defRPr/>
            </a:lvl1pPr>
          </a:lstStyle>
          <a:p>
            <a:fld id="{567B14B8-BA56-F948-9084-B337A3682571}"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4096874533"/>
      </p:ext>
    </p:extLst>
  </p:cSld>
  <p:clrMapOvr>
    <a:masterClrMapping/>
  </p:clrMapOvr>
</p:sldLayout>
</file>

<file path=ppt/slideLayouts/slideLayout5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4" name="Rectangle 6"/>
          <p:cNvSpPr>
            <a:spLocks noGrp="1" noChangeArrowheads="1"/>
          </p:cNvSpPr>
          <p:nvPr>
            <p:ph type="sldNum" sz="quarter" idx="12"/>
          </p:nvPr>
        </p:nvSpPr>
        <p:spPr>
          <a:ln/>
        </p:spPr>
        <p:txBody>
          <a:bodyPr/>
          <a:lstStyle>
            <a:lvl1pPr>
              <a:defRPr/>
            </a:lvl1pPr>
          </a:lstStyle>
          <a:p>
            <a:fld id="{A8F25A4E-CABA-CB4D-ADBC-39689D520ED1}"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3587483633"/>
      </p:ext>
    </p:extLst>
  </p:cSld>
  <p:clrMapOvr>
    <a:masterClrMapping/>
  </p:clrMapOvr>
</p:sldLayout>
</file>

<file path=ppt/slideLayouts/slideLayout5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7" name="Rectangle 6"/>
          <p:cNvSpPr>
            <a:spLocks noGrp="1" noChangeArrowheads="1"/>
          </p:cNvSpPr>
          <p:nvPr>
            <p:ph type="sldNum" sz="quarter" idx="12"/>
          </p:nvPr>
        </p:nvSpPr>
        <p:spPr>
          <a:ln/>
        </p:spPr>
        <p:txBody>
          <a:bodyPr/>
          <a:lstStyle>
            <a:lvl1pPr>
              <a:defRPr/>
            </a:lvl1pPr>
          </a:lstStyle>
          <a:p>
            <a:fld id="{9AEDE246-E706-244D-8971-79A1FCC360F6}"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3912089810"/>
      </p:ext>
    </p:extLst>
  </p:cSld>
  <p:clrMapOvr>
    <a:masterClrMapping/>
  </p:clrMapOvr>
</p:sldLayout>
</file>

<file path=ppt/slideLayouts/slideLayout5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7" name="Rectangle 6"/>
          <p:cNvSpPr>
            <a:spLocks noGrp="1" noChangeArrowheads="1"/>
          </p:cNvSpPr>
          <p:nvPr>
            <p:ph type="sldNum" sz="quarter" idx="12"/>
          </p:nvPr>
        </p:nvSpPr>
        <p:spPr>
          <a:ln/>
        </p:spPr>
        <p:txBody>
          <a:bodyPr/>
          <a:lstStyle>
            <a:lvl1pPr>
              <a:defRPr/>
            </a:lvl1pPr>
          </a:lstStyle>
          <a:p>
            <a:fld id="{AAFA1237-4D45-ED46-B570-EAF8A38231EB}"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3561654625"/>
      </p:ext>
    </p:extLst>
  </p:cSld>
  <p:clrMapOvr>
    <a:masterClrMapping/>
  </p:clrMapOvr>
</p:sldLayout>
</file>

<file path=ppt/slideLayouts/slideLayout5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6" name="Rectangle 6"/>
          <p:cNvSpPr>
            <a:spLocks noGrp="1" noChangeArrowheads="1"/>
          </p:cNvSpPr>
          <p:nvPr>
            <p:ph type="sldNum" sz="quarter" idx="12"/>
          </p:nvPr>
        </p:nvSpPr>
        <p:spPr>
          <a:ln/>
        </p:spPr>
        <p:txBody>
          <a:bodyPr/>
          <a:lstStyle>
            <a:lvl1pPr>
              <a:defRPr/>
            </a:lvl1pPr>
          </a:lstStyle>
          <a:p>
            <a:fld id="{DF8CDB32-17B1-1B47-8E90-2F0ACB2C0977}"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1109687231"/>
      </p:ext>
    </p:extLst>
  </p:cSld>
  <p:clrMapOvr>
    <a:masterClrMapping/>
  </p:clrMapOvr>
</p:sldLayout>
</file>

<file path=ppt/slideLayouts/slideLayout5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a typeface="Osaka"/>
              <a:cs typeface="Osaka"/>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a typeface="Osaka"/>
              <a:cs typeface="Osaka"/>
            </a:endParaRPr>
          </a:p>
        </p:txBody>
      </p:sp>
      <p:sp>
        <p:nvSpPr>
          <p:cNvPr id="6" name="Rectangle 6"/>
          <p:cNvSpPr>
            <a:spLocks noGrp="1" noChangeArrowheads="1"/>
          </p:cNvSpPr>
          <p:nvPr>
            <p:ph type="sldNum" sz="quarter" idx="12"/>
          </p:nvPr>
        </p:nvSpPr>
        <p:spPr>
          <a:ln/>
        </p:spPr>
        <p:txBody>
          <a:bodyPr/>
          <a:lstStyle>
            <a:lvl1pPr>
              <a:defRPr/>
            </a:lvl1pPr>
          </a:lstStyle>
          <a:p>
            <a:fld id="{D2D32E8F-AD95-9A45-A1DE-9E49789BCF1D}" type="slidenum">
              <a:rPr lang="en-US">
                <a:solidFill>
                  <a:srgbClr val="000000"/>
                </a:solidFill>
                <a:latin typeface="Arial"/>
              </a:rPr>
              <a:pPr/>
              <a:t>‹#›</a:t>
            </a:fld>
            <a:endParaRPr lang="en-US">
              <a:solidFill>
                <a:srgbClr val="000000"/>
              </a:solidFill>
              <a:latin typeface="Arial"/>
            </a:endParaRPr>
          </a:p>
        </p:txBody>
      </p:sp>
    </p:spTree>
    <p:extLst>
      <p:ext uri="{BB962C8B-B14F-4D97-AF65-F5344CB8AC3E}">
        <p14:creationId xmlns:p14="http://schemas.microsoft.com/office/powerpoint/2010/main" val="369784132"/>
      </p:ext>
    </p:extLst>
  </p:cSld>
  <p:clrMapOvr>
    <a:masterClrMapping/>
  </p:clrMapOvr>
</p:sldLayout>
</file>

<file path=ppt/slideLayouts/slideLayout52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Shape 11"/>
          <p:cNvSpPr>
            <a:spLocks noGrp="1"/>
          </p:cNvSpPr>
          <p:nvPr>
            <p:ph type="title"/>
          </p:nvPr>
        </p:nvSpPr>
        <p:spPr>
          <a:xfrm>
            <a:off x="685800" y="2130425"/>
            <a:ext cx="7772400" cy="1470025"/>
          </a:xfrm>
          <a:prstGeom prst="rect">
            <a:avLst/>
          </a:prstGeom>
        </p:spPr>
        <p:txBody>
          <a:bodyPr/>
          <a:lstStyle/>
          <a:p>
            <a:r>
              <a:t>Title Text</a:t>
            </a:r>
          </a:p>
        </p:txBody>
      </p:sp>
      <p:sp>
        <p:nvSpPr>
          <p:cNvPr id="12" name="Shape 12"/>
          <p:cNvSpPr>
            <a:spLocks noGrp="1"/>
          </p:cNvSpPr>
          <p:nvPr>
            <p:ph type="body" sz="quarter" idx="1"/>
          </p:nvPr>
        </p:nvSpPr>
        <p:spPr>
          <a:xfrm>
            <a:off x="1371600" y="3886200"/>
            <a:ext cx="6400800" cy="1752600"/>
          </a:xfrm>
          <a:prstGeom prst="rect">
            <a:avLst/>
          </a:prstGeom>
        </p:spPr>
        <p:txBody>
          <a:bodyPr/>
          <a:lstStyle>
            <a:lvl1pPr marL="0" indent="0" algn="ctr">
              <a:buSzTx/>
              <a:buFontTx/>
              <a:buNone/>
              <a:defRPr>
                <a:solidFill>
                  <a:srgbClr val="888888"/>
                </a:solidFill>
              </a:defRPr>
            </a:lvl1pPr>
            <a:lvl2pPr marL="0" indent="0" algn="ctr">
              <a:buSzTx/>
              <a:buFontTx/>
              <a:buNone/>
              <a:defRPr>
                <a:solidFill>
                  <a:srgbClr val="888888"/>
                </a:solidFill>
              </a:defRPr>
            </a:lvl2pPr>
            <a:lvl3pPr marL="0" indent="0" algn="ctr">
              <a:buSzTx/>
              <a:buFontTx/>
              <a:buNone/>
              <a:defRPr>
                <a:solidFill>
                  <a:srgbClr val="888888"/>
                </a:solidFill>
              </a:defRPr>
            </a:lvl3pPr>
            <a:lvl4pPr marL="0" indent="0" algn="ctr">
              <a:buSzTx/>
              <a:buFontTx/>
              <a:buNone/>
              <a:defRPr>
                <a:solidFill>
                  <a:srgbClr val="888888"/>
                </a:solidFill>
              </a:defRPr>
            </a:lvl4pPr>
            <a:lvl5pPr marL="0" indent="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hape 13"/>
          <p:cNvSpPr>
            <a:spLocks noGrp="1"/>
          </p:cNvSpPr>
          <p:nvPr>
            <p:ph type="sldNum" sz="quarter" idx="2"/>
          </p:nvPr>
        </p:nvSpPr>
        <p:spPr>
          <a:prstGeom prst="rect">
            <a:avLst/>
          </a:prstGeom>
        </p:spPr>
        <p:txBody>
          <a:body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3433999240"/>
      </p:ext>
    </p:extLst>
  </p:cSld>
  <p:clrMapOvr>
    <a:masterClrMapping/>
  </p:clrMapOvr>
  <p:transition spd="med"/>
</p:sldLayout>
</file>

<file path=ppt/slideLayouts/slideLayout526.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Shape 20"/>
          <p:cNvSpPr>
            <a:spLocks noGrp="1"/>
          </p:cNvSpPr>
          <p:nvPr>
            <p:ph type="title"/>
          </p:nvPr>
        </p:nvSpPr>
        <p:spPr>
          <a:prstGeom prst="rect">
            <a:avLst/>
          </a:prstGeom>
        </p:spPr>
        <p:txBody>
          <a:bodyPr/>
          <a:lstStyle/>
          <a:p>
            <a:r>
              <a:t>Title Text</a:t>
            </a:r>
          </a:p>
        </p:txBody>
      </p:sp>
      <p:sp>
        <p:nvSpPr>
          <p:cNvPr id="21" name="Shape 21"/>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hape 22"/>
          <p:cNvSpPr>
            <a:spLocks noGrp="1"/>
          </p:cNvSpPr>
          <p:nvPr>
            <p:ph type="sldNum" sz="quarter" idx="2"/>
          </p:nvPr>
        </p:nvSpPr>
        <p:spPr>
          <a:prstGeom prst="rect">
            <a:avLst/>
          </a:prstGeom>
        </p:spPr>
        <p:txBody>
          <a:body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256085010"/>
      </p:ext>
    </p:extLst>
  </p:cSld>
  <p:clrMapOvr>
    <a:masterClrMapping/>
  </p:clrMapOvr>
  <p:transition spd="med"/>
</p:sldLayout>
</file>

<file path=ppt/slideLayouts/slideLayout527.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Shape 29"/>
          <p:cNvSpPr>
            <a:spLocks noGrp="1"/>
          </p:cNvSpPr>
          <p:nvPr>
            <p:ph type="title"/>
          </p:nvPr>
        </p:nvSpPr>
        <p:spPr>
          <a:xfrm>
            <a:off x="722312" y="4406900"/>
            <a:ext cx="7772401" cy="1362075"/>
          </a:xfrm>
          <a:prstGeom prst="rect">
            <a:avLst/>
          </a:prstGeom>
        </p:spPr>
        <p:txBody>
          <a:bodyPr anchor="t"/>
          <a:lstStyle>
            <a:lvl1pPr algn="l">
              <a:defRPr sz="4000" b="1" cap="all"/>
            </a:lvl1pPr>
          </a:lstStyle>
          <a:p>
            <a:r>
              <a:t>Title Text</a:t>
            </a:r>
          </a:p>
        </p:txBody>
      </p:sp>
      <p:sp>
        <p:nvSpPr>
          <p:cNvPr id="30" name="Shape 30"/>
          <p:cNvSpPr>
            <a:spLocks noGrp="1"/>
          </p:cNvSpPr>
          <p:nvPr>
            <p:ph type="body" sz="quarter" idx="1"/>
          </p:nvPr>
        </p:nvSpPr>
        <p:spPr>
          <a:xfrm>
            <a:off x="722312" y="2906713"/>
            <a:ext cx="7772401" cy="1500190"/>
          </a:xfrm>
          <a:prstGeom prst="rect">
            <a:avLst/>
          </a:prstGeom>
        </p:spPr>
        <p:txBody>
          <a:bodyPr anchor="b"/>
          <a:lstStyle>
            <a:lvl1pPr marL="0" indent="0">
              <a:spcBef>
                <a:spcPts val="400"/>
              </a:spcBef>
              <a:buSzTx/>
              <a:buFontTx/>
              <a:buNone/>
              <a:defRPr sz="2000">
                <a:solidFill>
                  <a:srgbClr val="888888"/>
                </a:solidFill>
              </a:defRPr>
            </a:lvl1pPr>
            <a:lvl2pPr marL="0" indent="0">
              <a:spcBef>
                <a:spcPts val="400"/>
              </a:spcBef>
              <a:buSzTx/>
              <a:buFontTx/>
              <a:buNone/>
              <a:defRPr sz="2000">
                <a:solidFill>
                  <a:srgbClr val="888888"/>
                </a:solidFill>
              </a:defRPr>
            </a:lvl2pPr>
            <a:lvl3pPr marL="0" indent="0">
              <a:spcBef>
                <a:spcPts val="400"/>
              </a:spcBef>
              <a:buSzTx/>
              <a:buFontTx/>
              <a:buNone/>
              <a:defRPr sz="2000">
                <a:solidFill>
                  <a:srgbClr val="888888"/>
                </a:solidFill>
              </a:defRPr>
            </a:lvl3pPr>
            <a:lvl4pPr marL="0" indent="0">
              <a:spcBef>
                <a:spcPts val="400"/>
              </a:spcBef>
              <a:buSzTx/>
              <a:buFontTx/>
              <a:buNone/>
              <a:defRPr sz="2000">
                <a:solidFill>
                  <a:srgbClr val="888888"/>
                </a:solidFill>
              </a:defRPr>
            </a:lvl4pPr>
            <a:lvl5pPr marL="0" indent="0">
              <a:spcBef>
                <a:spcPts val="400"/>
              </a:spcBef>
              <a:buSzTx/>
              <a:buFontTx/>
              <a:buNone/>
              <a:defRPr sz="20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hape 31"/>
          <p:cNvSpPr>
            <a:spLocks noGrp="1"/>
          </p:cNvSpPr>
          <p:nvPr>
            <p:ph type="sldNum" sz="quarter" idx="2"/>
          </p:nvPr>
        </p:nvSpPr>
        <p:spPr>
          <a:prstGeom prst="rect">
            <a:avLst/>
          </a:prstGeom>
        </p:spPr>
        <p:txBody>
          <a:body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2835372499"/>
      </p:ext>
    </p:extLst>
  </p:cSld>
  <p:clrMapOvr>
    <a:masterClrMapping/>
  </p:clrMapOvr>
  <p:transition spd="med"/>
</p:sldLayout>
</file>

<file path=ppt/slideLayouts/slideLayout528.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Shape 38"/>
          <p:cNvSpPr>
            <a:spLocks noGrp="1"/>
          </p:cNvSpPr>
          <p:nvPr>
            <p:ph type="title"/>
          </p:nvPr>
        </p:nvSpPr>
        <p:spPr>
          <a:prstGeom prst="rect">
            <a:avLst/>
          </a:prstGeom>
        </p:spPr>
        <p:txBody>
          <a:bodyPr/>
          <a:lstStyle/>
          <a:p>
            <a:r>
              <a:t>Title Text</a:t>
            </a:r>
          </a:p>
        </p:txBody>
      </p:sp>
      <p:sp>
        <p:nvSpPr>
          <p:cNvPr id="39" name="Shape 39"/>
          <p:cNvSpPr>
            <a:spLocks noGrp="1"/>
          </p:cNvSpPr>
          <p:nvPr>
            <p:ph type="body" sz="half" idx="1"/>
          </p:nvPr>
        </p:nvSpPr>
        <p:spPr>
          <a:xfrm>
            <a:off x="457200" y="1600200"/>
            <a:ext cx="4038600" cy="4525963"/>
          </a:xfrm>
          <a:prstGeom prst="rect">
            <a:avLst/>
          </a:prstGeom>
        </p:spPr>
        <p:txBody>
          <a:bodyPr/>
          <a:lstStyle>
            <a:lvl1pPr>
              <a:spcBef>
                <a:spcPts val="600"/>
              </a:spcBef>
              <a:defRPr sz="2800"/>
            </a:lvl1pPr>
            <a:lvl2pPr marL="790575" indent="-333375">
              <a:spcBef>
                <a:spcPts val="600"/>
              </a:spcBef>
              <a:defRPr sz="2800"/>
            </a:lvl2pPr>
            <a:lvl3pPr marL="1234438" indent="-320038">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40" name="Shape 40"/>
          <p:cNvSpPr>
            <a:spLocks noGrp="1"/>
          </p:cNvSpPr>
          <p:nvPr>
            <p:ph type="sldNum" sz="quarter" idx="2"/>
          </p:nvPr>
        </p:nvSpPr>
        <p:spPr>
          <a:prstGeom prst="rect">
            <a:avLst/>
          </a:prstGeom>
        </p:spPr>
        <p:txBody>
          <a:body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772343094"/>
      </p:ext>
    </p:extLst>
  </p:cSld>
  <p:clrMapOvr>
    <a:masterClrMapping/>
  </p:clrMapOvr>
  <p:transition spd="med"/>
</p:sldLayout>
</file>

<file path=ppt/slideLayouts/slideLayout529.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Shape 47"/>
          <p:cNvSpPr>
            <a:spLocks noGrp="1"/>
          </p:cNvSpPr>
          <p:nvPr>
            <p:ph type="title"/>
          </p:nvPr>
        </p:nvSpPr>
        <p:spPr>
          <a:prstGeom prst="rect">
            <a:avLst/>
          </a:prstGeom>
        </p:spPr>
        <p:txBody>
          <a:bodyPr/>
          <a:lstStyle/>
          <a:p>
            <a:r>
              <a:t>Title Text</a:t>
            </a:r>
          </a:p>
        </p:txBody>
      </p:sp>
      <p:sp>
        <p:nvSpPr>
          <p:cNvPr id="48" name="Shape 48"/>
          <p:cNvSpPr>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lvl1pPr>
            <a:lvl2pPr marL="0" indent="0">
              <a:spcBef>
                <a:spcPts val="500"/>
              </a:spcBef>
              <a:buSzTx/>
              <a:buFontTx/>
              <a:buNone/>
              <a:defRPr sz="2400" b="1"/>
            </a:lvl2pPr>
            <a:lvl3pPr marL="0" indent="0">
              <a:spcBef>
                <a:spcPts val="500"/>
              </a:spcBef>
              <a:buSzTx/>
              <a:buFontTx/>
              <a:buNone/>
              <a:defRPr sz="2400" b="1"/>
            </a:lvl3pPr>
            <a:lvl4pPr marL="0" indent="0">
              <a:spcBef>
                <a:spcPts val="500"/>
              </a:spcBef>
              <a:buSzTx/>
              <a:buFontTx/>
              <a:buNone/>
              <a:defRPr sz="2400" b="1"/>
            </a:lvl4pPr>
            <a:lvl5pPr marL="0" indent="0">
              <a:spcBef>
                <a:spcPts val="500"/>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Shape 49"/>
          <p:cNvSpPr>
            <a:spLocks noGrp="1"/>
          </p:cNvSpPr>
          <p:nvPr>
            <p:ph type="body" sz="quarter" idx="13"/>
          </p:nvPr>
        </p:nvSpPr>
        <p:spPr>
          <a:xfrm>
            <a:off x="4645025" y="1535112"/>
            <a:ext cx="4041775" cy="639765"/>
          </a:xfrm>
          <a:prstGeom prst="rect">
            <a:avLst/>
          </a:prstGeom>
        </p:spPr>
        <p:txBody>
          <a:bodyPr anchor="b"/>
          <a:lstStyle/>
          <a:p>
            <a:endParaRPr/>
          </a:p>
        </p:txBody>
      </p:sp>
      <p:sp>
        <p:nvSpPr>
          <p:cNvPr id="50" name="Shape 50"/>
          <p:cNvSpPr>
            <a:spLocks noGrp="1"/>
          </p:cNvSpPr>
          <p:nvPr>
            <p:ph type="sldNum" sz="quarter" idx="2"/>
          </p:nvPr>
        </p:nvSpPr>
        <p:spPr>
          <a:prstGeom prst="rect">
            <a:avLst/>
          </a:prstGeom>
        </p:spPr>
        <p:txBody>
          <a:body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419043006"/>
      </p:ext>
    </p:extLst>
  </p:cSld>
  <p:clrMapOvr>
    <a:masterClrMapping/>
  </p:clrMapOvr>
  <p:transition spd="med"/>
</p:sldLayout>
</file>

<file path=ppt/slideLayouts/slideLayout530.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Shape 57"/>
          <p:cNvSpPr>
            <a:spLocks noGrp="1"/>
          </p:cNvSpPr>
          <p:nvPr>
            <p:ph type="title"/>
          </p:nvPr>
        </p:nvSpPr>
        <p:spPr>
          <a:prstGeom prst="rect">
            <a:avLst/>
          </a:prstGeom>
        </p:spPr>
        <p:txBody>
          <a:bodyPr/>
          <a:lstStyle/>
          <a:p>
            <a:r>
              <a:t>Title Text</a:t>
            </a:r>
          </a:p>
        </p:txBody>
      </p:sp>
      <p:sp>
        <p:nvSpPr>
          <p:cNvPr id="58" name="Shape 58"/>
          <p:cNvSpPr>
            <a:spLocks noGrp="1"/>
          </p:cNvSpPr>
          <p:nvPr>
            <p:ph type="sldNum" sz="quarter" idx="2"/>
          </p:nvPr>
        </p:nvSpPr>
        <p:spPr>
          <a:prstGeom prst="rect">
            <a:avLst/>
          </a:prstGeom>
        </p:spPr>
        <p:txBody>
          <a:body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2651505653"/>
      </p:ext>
    </p:extLst>
  </p:cSld>
  <p:clrMapOvr>
    <a:masterClrMapping/>
  </p:clrMapOvr>
  <p:transition spd="med"/>
</p:sldLayout>
</file>

<file path=ppt/slideLayouts/slideLayout531.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hape 65"/>
          <p:cNvSpPr>
            <a:spLocks noGrp="1"/>
          </p:cNvSpPr>
          <p:nvPr>
            <p:ph type="sldNum" sz="quarter" idx="2"/>
          </p:nvPr>
        </p:nvSpPr>
        <p:spPr>
          <a:prstGeom prst="rect">
            <a:avLst/>
          </a:prstGeom>
        </p:spPr>
        <p:txBody>
          <a:body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3940356011"/>
      </p:ext>
    </p:extLst>
  </p:cSld>
  <p:clrMapOvr>
    <a:masterClrMapping/>
  </p:clrMapOvr>
  <p:transition spd="med"/>
</p:sldLayout>
</file>

<file path=ppt/slideLayouts/slideLayout532.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Shape 72"/>
          <p:cNvSpPr>
            <a:spLocks noGrp="1"/>
          </p:cNvSpPr>
          <p:nvPr>
            <p:ph type="title"/>
          </p:nvPr>
        </p:nvSpPr>
        <p:spPr>
          <a:xfrm>
            <a:off x="457200" y="273050"/>
            <a:ext cx="3008316" cy="1162050"/>
          </a:xfrm>
          <a:prstGeom prst="rect">
            <a:avLst/>
          </a:prstGeom>
        </p:spPr>
        <p:txBody>
          <a:bodyPr anchor="b"/>
          <a:lstStyle>
            <a:lvl1pPr algn="l">
              <a:defRPr sz="2000" b="1"/>
            </a:lvl1pPr>
          </a:lstStyle>
          <a:p>
            <a:r>
              <a:t>Title Text</a:t>
            </a:r>
          </a:p>
        </p:txBody>
      </p:sp>
      <p:sp>
        <p:nvSpPr>
          <p:cNvPr id="73" name="Shape 73"/>
          <p:cNvSpPr>
            <a:spLocks noGrp="1"/>
          </p:cNvSpPr>
          <p:nvPr>
            <p:ph type="body" idx="1"/>
          </p:nvPr>
        </p:nvSpPr>
        <p:spPr>
          <a:xfrm>
            <a:off x="3575050" y="273050"/>
            <a:ext cx="5111750" cy="58531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Shape 74"/>
          <p:cNvSpPr>
            <a:spLocks noGrp="1"/>
          </p:cNvSpPr>
          <p:nvPr>
            <p:ph type="body" sz="half" idx="13"/>
          </p:nvPr>
        </p:nvSpPr>
        <p:spPr>
          <a:xfrm>
            <a:off x="457198" y="1435100"/>
            <a:ext cx="3008317" cy="4691063"/>
          </a:xfrm>
          <a:prstGeom prst="rect">
            <a:avLst/>
          </a:prstGeom>
        </p:spPr>
        <p:txBody>
          <a:bodyPr/>
          <a:lstStyle/>
          <a:p>
            <a:endParaRPr/>
          </a:p>
        </p:txBody>
      </p:sp>
      <p:sp>
        <p:nvSpPr>
          <p:cNvPr id="75" name="Shape 75"/>
          <p:cNvSpPr>
            <a:spLocks noGrp="1"/>
          </p:cNvSpPr>
          <p:nvPr>
            <p:ph type="sldNum" sz="quarter" idx="2"/>
          </p:nvPr>
        </p:nvSpPr>
        <p:spPr>
          <a:prstGeom prst="rect">
            <a:avLst/>
          </a:prstGeom>
        </p:spPr>
        <p:txBody>
          <a:body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33575607"/>
      </p:ext>
    </p:extLst>
  </p:cSld>
  <p:clrMapOvr>
    <a:masterClrMapping/>
  </p:clrMapOvr>
  <p:transition spd="med"/>
</p:sldLayout>
</file>

<file path=ppt/slideLayouts/slideLayout533.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Shape 82"/>
          <p:cNvSpPr>
            <a:spLocks noGrp="1"/>
          </p:cNvSpPr>
          <p:nvPr>
            <p:ph type="title"/>
          </p:nvPr>
        </p:nvSpPr>
        <p:spPr>
          <a:xfrm>
            <a:off x="1792288" y="4800600"/>
            <a:ext cx="5486403" cy="566738"/>
          </a:xfrm>
          <a:prstGeom prst="rect">
            <a:avLst/>
          </a:prstGeom>
        </p:spPr>
        <p:txBody>
          <a:bodyPr anchor="b"/>
          <a:lstStyle>
            <a:lvl1pPr algn="l">
              <a:defRPr sz="2000" b="1"/>
            </a:lvl1pPr>
          </a:lstStyle>
          <a:p>
            <a:r>
              <a:t>Title Text</a:t>
            </a:r>
          </a:p>
        </p:txBody>
      </p:sp>
      <p:sp>
        <p:nvSpPr>
          <p:cNvPr id="83" name="Shape 83"/>
          <p:cNvSpPr>
            <a:spLocks noGrp="1"/>
          </p:cNvSpPr>
          <p:nvPr>
            <p:ph type="pic" sz="half" idx="13"/>
          </p:nvPr>
        </p:nvSpPr>
        <p:spPr>
          <a:xfrm>
            <a:off x="1792288" y="612775"/>
            <a:ext cx="5486403" cy="4114800"/>
          </a:xfrm>
          <a:prstGeom prst="rect">
            <a:avLst/>
          </a:prstGeom>
        </p:spPr>
        <p:txBody>
          <a:bodyPr lIns="91439" tIns="45719" rIns="91439" bIns="45719">
            <a:noAutofit/>
          </a:bodyPr>
          <a:lstStyle/>
          <a:p>
            <a:endParaRPr/>
          </a:p>
        </p:txBody>
      </p:sp>
      <p:sp>
        <p:nvSpPr>
          <p:cNvPr id="84" name="Shape 84"/>
          <p:cNvSpPr>
            <a:spLocks noGrp="1"/>
          </p:cNvSpPr>
          <p:nvPr>
            <p:ph type="body" sz="quarter" idx="1"/>
          </p:nvPr>
        </p:nvSpPr>
        <p:spPr>
          <a:xfrm>
            <a:off x="1792288" y="5367337"/>
            <a:ext cx="5486403" cy="804865"/>
          </a:xfrm>
          <a:prstGeom prst="rect">
            <a:avLst/>
          </a:prstGeom>
        </p:spPr>
        <p:txBody>
          <a:bodyPr/>
          <a:lstStyle>
            <a:lvl1pPr marL="0" indent="0">
              <a:spcBef>
                <a:spcPts val="300"/>
              </a:spcBef>
              <a:buSzTx/>
              <a:buFontTx/>
              <a:buNone/>
              <a:defRPr sz="1400"/>
            </a:lvl1pPr>
            <a:lvl2pPr marL="0" indent="0">
              <a:spcBef>
                <a:spcPts val="300"/>
              </a:spcBef>
              <a:buSzTx/>
              <a:buFontTx/>
              <a:buNone/>
              <a:defRPr sz="1400"/>
            </a:lvl2pPr>
            <a:lvl3pPr marL="0" indent="0">
              <a:spcBef>
                <a:spcPts val="300"/>
              </a:spcBef>
              <a:buSzTx/>
              <a:buFontTx/>
              <a:buNone/>
              <a:defRPr sz="1400"/>
            </a:lvl3pPr>
            <a:lvl4pPr marL="0" indent="0">
              <a:spcBef>
                <a:spcPts val="300"/>
              </a:spcBef>
              <a:buSzTx/>
              <a:buFontTx/>
              <a:buNone/>
              <a:defRPr sz="1400"/>
            </a:lvl4pPr>
            <a:lvl5pPr marL="0" indent="0">
              <a:spcBef>
                <a:spcPts val="300"/>
              </a:spcBef>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85" name="Shape 85"/>
          <p:cNvSpPr>
            <a:spLocks noGrp="1"/>
          </p:cNvSpPr>
          <p:nvPr>
            <p:ph type="sldNum" sz="quarter" idx="2"/>
          </p:nvPr>
        </p:nvSpPr>
        <p:spPr>
          <a:prstGeom prst="rect">
            <a:avLst/>
          </a:prstGeom>
        </p:spPr>
        <p:txBody>
          <a:body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1681903954"/>
      </p:ext>
    </p:extLst>
  </p:cSld>
  <p:clrMapOvr>
    <a:masterClrMapping/>
  </p:clrMapOvr>
  <p:transition spd="med"/>
</p:sldLayout>
</file>

<file path=ppt/slideLayouts/slideLayout534.xml><?xml version="1.0" encoding="utf-8"?>
<p:sldLayout xmlns:a="http://schemas.openxmlformats.org/drawingml/2006/main" xmlns:r="http://schemas.openxmlformats.org/officeDocument/2006/relationships" xmlns:p="http://schemas.openxmlformats.org/presentationml/2006/main" type="tx">
  <p:cSld name="Title and Vertical Text">
    <p:spTree>
      <p:nvGrpSpPr>
        <p:cNvPr id="1" name=""/>
        <p:cNvGrpSpPr/>
        <p:nvPr/>
      </p:nvGrpSpPr>
      <p:grpSpPr>
        <a:xfrm>
          <a:off x="0" y="0"/>
          <a:ext cx="0" cy="0"/>
          <a:chOff x="0" y="0"/>
          <a:chExt cx="0" cy="0"/>
        </a:xfrm>
      </p:grpSpPr>
      <p:sp>
        <p:nvSpPr>
          <p:cNvPr id="92" name="Shape 92"/>
          <p:cNvSpPr>
            <a:spLocks noGrp="1"/>
          </p:cNvSpPr>
          <p:nvPr>
            <p:ph type="title"/>
          </p:nvPr>
        </p:nvSpPr>
        <p:spPr>
          <a:prstGeom prst="rect">
            <a:avLst/>
          </a:prstGeom>
        </p:spPr>
        <p:txBody>
          <a:bodyPr/>
          <a:lstStyle/>
          <a:p>
            <a:r>
              <a:t>Title Text</a:t>
            </a:r>
          </a:p>
        </p:txBody>
      </p:sp>
      <p:sp>
        <p:nvSpPr>
          <p:cNvPr id="93" name="Shape 93"/>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94" name="Shape 94"/>
          <p:cNvSpPr>
            <a:spLocks noGrp="1"/>
          </p:cNvSpPr>
          <p:nvPr>
            <p:ph type="sldNum" sz="quarter" idx="2"/>
          </p:nvPr>
        </p:nvSpPr>
        <p:spPr>
          <a:prstGeom prst="rect">
            <a:avLst/>
          </a:prstGeom>
        </p:spPr>
        <p:txBody>
          <a:body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3614996208"/>
      </p:ext>
    </p:extLst>
  </p:cSld>
  <p:clrMapOvr>
    <a:masterClrMapping/>
  </p:clrMapOvr>
  <p:transition spd="med"/>
</p:sldLayout>
</file>

<file path=ppt/slideLayouts/slideLayout535.xml><?xml version="1.0" encoding="utf-8"?>
<p:sldLayout xmlns:a="http://schemas.openxmlformats.org/drawingml/2006/main" xmlns:r="http://schemas.openxmlformats.org/officeDocument/2006/relationships" xmlns:p="http://schemas.openxmlformats.org/presentationml/2006/main" type="tx">
  <p:cSld name="Vertical Title and Text">
    <p:spTree>
      <p:nvGrpSpPr>
        <p:cNvPr id="1" name=""/>
        <p:cNvGrpSpPr/>
        <p:nvPr/>
      </p:nvGrpSpPr>
      <p:grpSpPr>
        <a:xfrm>
          <a:off x="0" y="0"/>
          <a:ext cx="0" cy="0"/>
          <a:chOff x="0" y="0"/>
          <a:chExt cx="0" cy="0"/>
        </a:xfrm>
      </p:grpSpPr>
      <p:sp>
        <p:nvSpPr>
          <p:cNvPr id="101" name="Shape 101"/>
          <p:cNvSpPr>
            <a:spLocks noGrp="1"/>
          </p:cNvSpPr>
          <p:nvPr>
            <p:ph type="title"/>
          </p:nvPr>
        </p:nvSpPr>
        <p:spPr>
          <a:xfrm>
            <a:off x="6629400" y="274638"/>
            <a:ext cx="2057400" cy="5851527"/>
          </a:xfrm>
          <a:prstGeom prst="rect">
            <a:avLst/>
          </a:prstGeom>
        </p:spPr>
        <p:txBody>
          <a:bodyPr/>
          <a:lstStyle/>
          <a:p>
            <a:r>
              <a:t>Title Text</a:t>
            </a:r>
          </a:p>
        </p:txBody>
      </p:sp>
      <p:sp>
        <p:nvSpPr>
          <p:cNvPr id="102" name="Shape 102"/>
          <p:cNvSpPr>
            <a:spLocks noGrp="1"/>
          </p:cNvSpPr>
          <p:nvPr>
            <p:ph type="body" idx="1"/>
          </p:nvPr>
        </p:nvSpPr>
        <p:spPr>
          <a:xfrm>
            <a:off x="457200" y="274638"/>
            <a:ext cx="6019800" cy="5851527"/>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03" name="Shape 103"/>
          <p:cNvSpPr>
            <a:spLocks noGrp="1"/>
          </p:cNvSpPr>
          <p:nvPr>
            <p:ph type="sldNum" sz="quarter" idx="2"/>
          </p:nvPr>
        </p:nvSpPr>
        <p:spPr>
          <a:prstGeom prst="rect">
            <a:avLst/>
          </a:prstGeom>
        </p:spPr>
        <p:txBody>
          <a:body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3655265754"/>
      </p:ext>
    </p:extLst>
  </p:cSld>
  <p:clrMapOvr>
    <a:masterClrMapping/>
  </p:clrMapOvr>
  <p:transition spd="med"/>
</p:sldLayout>
</file>

<file path=ppt/slideLayouts/slideLayout536.xml><?xml version="1.0" encoding="utf-8"?>
<p:sldLayout xmlns:a="http://schemas.openxmlformats.org/drawingml/2006/main" xmlns:r="http://schemas.openxmlformats.org/officeDocument/2006/relationships" xmlns:p="http://schemas.openxmlformats.org/presentationml/2006/main" type="tx">
  <p:cSld name="1_Title Slide">
    <p:spTree>
      <p:nvGrpSpPr>
        <p:cNvPr id="1" name=""/>
        <p:cNvGrpSpPr/>
        <p:nvPr/>
      </p:nvGrpSpPr>
      <p:grpSpPr>
        <a:xfrm>
          <a:off x="0" y="0"/>
          <a:ext cx="0" cy="0"/>
          <a:chOff x="0" y="0"/>
          <a:chExt cx="0" cy="0"/>
        </a:xfrm>
      </p:grpSpPr>
      <p:sp>
        <p:nvSpPr>
          <p:cNvPr id="110" name="Shape 110"/>
          <p:cNvSpPr>
            <a:spLocks noGrp="1"/>
          </p:cNvSpPr>
          <p:nvPr>
            <p:ph type="title"/>
          </p:nvPr>
        </p:nvSpPr>
        <p:spPr>
          <a:xfrm>
            <a:off x="685800" y="2130425"/>
            <a:ext cx="7772400" cy="1470028"/>
          </a:xfrm>
          <a:prstGeom prst="rect">
            <a:avLst/>
          </a:prstGeom>
        </p:spPr>
        <p:txBody>
          <a:bodyPr lIns="45630" tIns="45630" rIns="45630" bIns="45630"/>
          <a:lstStyle>
            <a:lvl1pPr defTabSz="456342"/>
          </a:lstStyle>
          <a:p>
            <a:r>
              <a:t>Title Text</a:t>
            </a:r>
          </a:p>
        </p:txBody>
      </p:sp>
      <p:sp>
        <p:nvSpPr>
          <p:cNvPr id="111" name="Shape 111"/>
          <p:cNvSpPr>
            <a:spLocks noGrp="1"/>
          </p:cNvSpPr>
          <p:nvPr>
            <p:ph type="body" sz="quarter" idx="1"/>
          </p:nvPr>
        </p:nvSpPr>
        <p:spPr>
          <a:xfrm>
            <a:off x="1371600" y="3886201"/>
            <a:ext cx="6400800" cy="1752603"/>
          </a:xfrm>
          <a:prstGeom prst="rect">
            <a:avLst/>
          </a:prstGeom>
        </p:spPr>
        <p:txBody>
          <a:bodyPr lIns="45630" tIns="45630" rIns="45630" bIns="45630"/>
          <a:lstStyle>
            <a:lvl1pPr marL="0" indent="0" algn="ctr" defTabSz="456342">
              <a:buSzTx/>
              <a:buFontTx/>
              <a:buNone/>
              <a:defRPr>
                <a:solidFill>
                  <a:srgbClr val="888888"/>
                </a:solidFill>
              </a:defRPr>
            </a:lvl1pPr>
            <a:lvl2pPr marL="0" indent="0" algn="ctr" defTabSz="456342">
              <a:buSzTx/>
              <a:buFontTx/>
              <a:buNone/>
              <a:defRPr>
                <a:solidFill>
                  <a:srgbClr val="888888"/>
                </a:solidFill>
              </a:defRPr>
            </a:lvl2pPr>
            <a:lvl3pPr marL="0" indent="0" algn="ctr" defTabSz="456342">
              <a:buSzTx/>
              <a:buFontTx/>
              <a:buNone/>
              <a:defRPr>
                <a:solidFill>
                  <a:srgbClr val="888888"/>
                </a:solidFill>
              </a:defRPr>
            </a:lvl3pPr>
            <a:lvl4pPr marL="0" indent="0" algn="ctr" defTabSz="456342">
              <a:buSzTx/>
              <a:buFontTx/>
              <a:buNone/>
              <a:defRPr>
                <a:solidFill>
                  <a:srgbClr val="888888"/>
                </a:solidFill>
              </a:defRPr>
            </a:lvl4pPr>
            <a:lvl5pPr marL="0" indent="0" algn="ctr" defTabSz="456342">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12" name="Shape 112"/>
          <p:cNvSpPr>
            <a:spLocks noGrp="1"/>
          </p:cNvSpPr>
          <p:nvPr>
            <p:ph type="sldNum" sz="quarter" idx="2"/>
          </p:nvPr>
        </p:nvSpPr>
        <p:spPr>
          <a:xfrm>
            <a:off x="8422999" y="6404382"/>
            <a:ext cx="263803" cy="269061"/>
          </a:xfrm>
          <a:prstGeom prst="rect">
            <a:avLst/>
          </a:prstGeom>
        </p:spPr>
        <p:txBody>
          <a:bodyPr lIns="45630" tIns="45630" rIns="45630" bIns="45630"/>
          <a:lstStyle>
            <a:lvl1pPr defTabSz="912690">
              <a:defRPr>
                <a:solidFill>
                  <a:srgbClr val="888888"/>
                </a:solidFill>
              </a:defRPr>
            </a:lvl1p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69462189"/>
      </p:ext>
    </p:extLst>
  </p:cSld>
  <p:clrMapOvr>
    <a:masterClrMapping/>
  </p:clrMapOvr>
  <p:transition spd="med"/>
</p:sldLayout>
</file>

<file path=ppt/slideLayouts/slideLayout537.xml><?xml version="1.0" encoding="utf-8"?>
<p:sldLayout xmlns:a="http://schemas.openxmlformats.org/drawingml/2006/main" xmlns:r="http://schemas.openxmlformats.org/officeDocument/2006/relationships" xmlns:p="http://schemas.openxmlformats.org/presentationml/2006/main" type="tx">
  <p:cSld name="1_Title and Content">
    <p:spTree>
      <p:nvGrpSpPr>
        <p:cNvPr id="1" name=""/>
        <p:cNvGrpSpPr/>
        <p:nvPr/>
      </p:nvGrpSpPr>
      <p:grpSpPr>
        <a:xfrm>
          <a:off x="0" y="0"/>
          <a:ext cx="0" cy="0"/>
          <a:chOff x="0" y="0"/>
          <a:chExt cx="0" cy="0"/>
        </a:xfrm>
      </p:grpSpPr>
      <p:sp>
        <p:nvSpPr>
          <p:cNvPr id="119" name="Shape 119"/>
          <p:cNvSpPr>
            <a:spLocks noGrp="1"/>
          </p:cNvSpPr>
          <p:nvPr>
            <p:ph type="title"/>
          </p:nvPr>
        </p:nvSpPr>
        <p:spPr>
          <a:prstGeom prst="rect">
            <a:avLst/>
          </a:prstGeom>
        </p:spPr>
        <p:txBody>
          <a:bodyPr lIns="45630" tIns="45630" rIns="45630" bIns="45630"/>
          <a:lstStyle>
            <a:lvl1pPr defTabSz="456342"/>
          </a:lstStyle>
          <a:p>
            <a:r>
              <a:t>Title Text</a:t>
            </a:r>
          </a:p>
        </p:txBody>
      </p:sp>
      <p:sp>
        <p:nvSpPr>
          <p:cNvPr id="120" name="Shape 120"/>
          <p:cNvSpPr>
            <a:spLocks noGrp="1"/>
          </p:cNvSpPr>
          <p:nvPr>
            <p:ph type="body" idx="1"/>
          </p:nvPr>
        </p:nvSpPr>
        <p:spPr>
          <a:prstGeom prst="rect">
            <a:avLst/>
          </a:prstGeom>
        </p:spPr>
        <p:txBody>
          <a:bodyPr lIns="45630" tIns="45630" rIns="45630" bIns="45630"/>
          <a:lstStyle>
            <a:lvl1pPr marL="342252" indent="-342252" defTabSz="456342"/>
            <a:lvl2pPr marL="782291" indent="-325963" defTabSz="456342"/>
            <a:lvl3pPr marL="1216895" indent="-304229" defTabSz="456342"/>
            <a:lvl4pPr marL="1734097" indent="-365075" defTabSz="456342"/>
            <a:lvl5pPr marL="2190425" indent="-365075" defTabSz="456342"/>
          </a:lstStyle>
          <a:p>
            <a:r>
              <a:t>Body Level One</a:t>
            </a:r>
          </a:p>
          <a:p>
            <a:pPr lvl="1"/>
            <a:r>
              <a:t>Body Level Two</a:t>
            </a:r>
          </a:p>
          <a:p>
            <a:pPr lvl="2"/>
            <a:r>
              <a:t>Body Level Three</a:t>
            </a:r>
          </a:p>
          <a:p>
            <a:pPr lvl="3"/>
            <a:r>
              <a:t>Body Level Four</a:t>
            </a:r>
          </a:p>
          <a:p>
            <a:pPr lvl="4"/>
            <a:r>
              <a:t>Body Level Five</a:t>
            </a:r>
          </a:p>
        </p:txBody>
      </p:sp>
      <p:sp>
        <p:nvSpPr>
          <p:cNvPr id="121" name="Shape 121"/>
          <p:cNvSpPr>
            <a:spLocks noGrp="1"/>
          </p:cNvSpPr>
          <p:nvPr>
            <p:ph type="sldNum" sz="quarter" idx="2"/>
          </p:nvPr>
        </p:nvSpPr>
        <p:spPr>
          <a:xfrm>
            <a:off x="8422999" y="6404382"/>
            <a:ext cx="263803" cy="269061"/>
          </a:xfrm>
          <a:prstGeom prst="rect">
            <a:avLst/>
          </a:prstGeom>
        </p:spPr>
        <p:txBody>
          <a:bodyPr lIns="45630" tIns="45630" rIns="45630" bIns="45630"/>
          <a:lstStyle>
            <a:lvl1pPr defTabSz="912690">
              <a:defRPr>
                <a:solidFill>
                  <a:srgbClr val="888888"/>
                </a:solidFill>
              </a:defRPr>
            </a:lvl1p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996600351"/>
      </p:ext>
    </p:extLst>
  </p:cSld>
  <p:clrMapOvr>
    <a:masterClrMapping/>
  </p:clrMapOvr>
  <p:transition spd="med"/>
</p:sldLayout>
</file>

<file path=ppt/slideLayouts/slideLayout538.xml><?xml version="1.0" encoding="utf-8"?>
<p:sldLayout xmlns:a="http://schemas.openxmlformats.org/drawingml/2006/main" xmlns:r="http://schemas.openxmlformats.org/officeDocument/2006/relationships" xmlns:p="http://schemas.openxmlformats.org/presentationml/2006/main" type="tx">
  <p:cSld name="1_Section Header">
    <p:spTree>
      <p:nvGrpSpPr>
        <p:cNvPr id="1" name=""/>
        <p:cNvGrpSpPr/>
        <p:nvPr/>
      </p:nvGrpSpPr>
      <p:grpSpPr>
        <a:xfrm>
          <a:off x="0" y="0"/>
          <a:ext cx="0" cy="0"/>
          <a:chOff x="0" y="0"/>
          <a:chExt cx="0" cy="0"/>
        </a:xfrm>
      </p:grpSpPr>
      <p:sp>
        <p:nvSpPr>
          <p:cNvPr id="128" name="Shape 128"/>
          <p:cNvSpPr>
            <a:spLocks noGrp="1"/>
          </p:cNvSpPr>
          <p:nvPr>
            <p:ph type="title"/>
          </p:nvPr>
        </p:nvSpPr>
        <p:spPr>
          <a:xfrm>
            <a:off x="722312" y="4406900"/>
            <a:ext cx="7772401" cy="1362075"/>
          </a:xfrm>
          <a:prstGeom prst="rect">
            <a:avLst/>
          </a:prstGeom>
        </p:spPr>
        <p:txBody>
          <a:bodyPr lIns="45630" tIns="45630" rIns="45630" bIns="45630" anchor="t"/>
          <a:lstStyle>
            <a:lvl1pPr algn="l" defTabSz="456342">
              <a:defRPr sz="4000" b="1" cap="all"/>
            </a:lvl1pPr>
          </a:lstStyle>
          <a:p>
            <a:r>
              <a:t>Title Text</a:t>
            </a:r>
          </a:p>
        </p:txBody>
      </p:sp>
      <p:sp>
        <p:nvSpPr>
          <p:cNvPr id="129" name="Shape 129"/>
          <p:cNvSpPr>
            <a:spLocks noGrp="1"/>
          </p:cNvSpPr>
          <p:nvPr>
            <p:ph type="body" sz="quarter" idx="1"/>
          </p:nvPr>
        </p:nvSpPr>
        <p:spPr>
          <a:xfrm>
            <a:off x="722312" y="2906714"/>
            <a:ext cx="7772401" cy="1500190"/>
          </a:xfrm>
          <a:prstGeom prst="rect">
            <a:avLst/>
          </a:prstGeom>
        </p:spPr>
        <p:txBody>
          <a:bodyPr lIns="45630" tIns="45630" rIns="45630" bIns="45630" anchor="b"/>
          <a:lstStyle>
            <a:lvl1pPr marL="0" indent="0" defTabSz="456342">
              <a:spcBef>
                <a:spcPts val="400"/>
              </a:spcBef>
              <a:buSzTx/>
              <a:buFontTx/>
              <a:buNone/>
              <a:defRPr sz="2000">
                <a:solidFill>
                  <a:srgbClr val="888888"/>
                </a:solidFill>
              </a:defRPr>
            </a:lvl1pPr>
            <a:lvl2pPr marL="0" indent="0" defTabSz="456342">
              <a:spcBef>
                <a:spcPts val="400"/>
              </a:spcBef>
              <a:buSzTx/>
              <a:buFontTx/>
              <a:buNone/>
              <a:defRPr sz="2000">
                <a:solidFill>
                  <a:srgbClr val="888888"/>
                </a:solidFill>
              </a:defRPr>
            </a:lvl2pPr>
            <a:lvl3pPr marL="0" indent="0" defTabSz="456342">
              <a:spcBef>
                <a:spcPts val="400"/>
              </a:spcBef>
              <a:buSzTx/>
              <a:buFontTx/>
              <a:buNone/>
              <a:defRPr sz="2000">
                <a:solidFill>
                  <a:srgbClr val="888888"/>
                </a:solidFill>
              </a:defRPr>
            </a:lvl3pPr>
            <a:lvl4pPr marL="0" indent="0" defTabSz="456342">
              <a:spcBef>
                <a:spcPts val="400"/>
              </a:spcBef>
              <a:buSzTx/>
              <a:buFontTx/>
              <a:buNone/>
              <a:defRPr sz="2000">
                <a:solidFill>
                  <a:srgbClr val="888888"/>
                </a:solidFill>
              </a:defRPr>
            </a:lvl4pPr>
            <a:lvl5pPr marL="0" indent="0" defTabSz="456342">
              <a:spcBef>
                <a:spcPts val="400"/>
              </a:spcBef>
              <a:buSzTx/>
              <a:buFontTx/>
              <a:buNone/>
              <a:defRPr sz="20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0" name="Shape 130"/>
          <p:cNvSpPr>
            <a:spLocks noGrp="1"/>
          </p:cNvSpPr>
          <p:nvPr>
            <p:ph type="sldNum" sz="quarter" idx="2"/>
          </p:nvPr>
        </p:nvSpPr>
        <p:spPr>
          <a:xfrm>
            <a:off x="8422999" y="6404382"/>
            <a:ext cx="263803" cy="269061"/>
          </a:xfrm>
          <a:prstGeom prst="rect">
            <a:avLst/>
          </a:prstGeom>
        </p:spPr>
        <p:txBody>
          <a:bodyPr lIns="45630" tIns="45630" rIns="45630" bIns="45630"/>
          <a:lstStyle>
            <a:lvl1pPr defTabSz="912690">
              <a:defRPr>
                <a:solidFill>
                  <a:srgbClr val="888888"/>
                </a:solidFill>
              </a:defRPr>
            </a:lvl1p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1475141954"/>
      </p:ext>
    </p:extLst>
  </p:cSld>
  <p:clrMapOvr>
    <a:masterClrMapping/>
  </p:clrMapOvr>
  <p:transition spd="med"/>
</p:sldLayout>
</file>

<file path=ppt/slideLayouts/slideLayout539.xml><?xml version="1.0" encoding="utf-8"?>
<p:sldLayout xmlns:a="http://schemas.openxmlformats.org/drawingml/2006/main" xmlns:r="http://schemas.openxmlformats.org/officeDocument/2006/relationships" xmlns:p="http://schemas.openxmlformats.org/presentationml/2006/main" type="tx">
  <p:cSld name="1_Two Content">
    <p:spTree>
      <p:nvGrpSpPr>
        <p:cNvPr id="1" name=""/>
        <p:cNvGrpSpPr/>
        <p:nvPr/>
      </p:nvGrpSpPr>
      <p:grpSpPr>
        <a:xfrm>
          <a:off x="0" y="0"/>
          <a:ext cx="0" cy="0"/>
          <a:chOff x="0" y="0"/>
          <a:chExt cx="0" cy="0"/>
        </a:xfrm>
      </p:grpSpPr>
      <p:sp>
        <p:nvSpPr>
          <p:cNvPr id="137" name="Shape 137"/>
          <p:cNvSpPr>
            <a:spLocks noGrp="1"/>
          </p:cNvSpPr>
          <p:nvPr>
            <p:ph type="title"/>
          </p:nvPr>
        </p:nvSpPr>
        <p:spPr>
          <a:prstGeom prst="rect">
            <a:avLst/>
          </a:prstGeom>
        </p:spPr>
        <p:txBody>
          <a:bodyPr lIns="45630" tIns="45630" rIns="45630" bIns="45630"/>
          <a:lstStyle>
            <a:lvl1pPr defTabSz="456342"/>
          </a:lstStyle>
          <a:p>
            <a:r>
              <a:t>Title Text</a:t>
            </a:r>
          </a:p>
        </p:txBody>
      </p:sp>
      <p:sp>
        <p:nvSpPr>
          <p:cNvPr id="138" name="Shape 138"/>
          <p:cNvSpPr>
            <a:spLocks noGrp="1"/>
          </p:cNvSpPr>
          <p:nvPr>
            <p:ph type="body" sz="half" idx="1"/>
          </p:nvPr>
        </p:nvSpPr>
        <p:spPr>
          <a:xfrm>
            <a:off x="457200" y="1600200"/>
            <a:ext cx="4038600" cy="4525963"/>
          </a:xfrm>
          <a:prstGeom prst="rect">
            <a:avLst/>
          </a:prstGeom>
        </p:spPr>
        <p:txBody>
          <a:bodyPr lIns="45630" tIns="45630" rIns="45630" bIns="45630"/>
          <a:lstStyle>
            <a:lvl1pPr marL="342252" indent="-342252" defTabSz="456342">
              <a:spcBef>
                <a:spcPts val="600"/>
              </a:spcBef>
              <a:defRPr sz="2800"/>
            </a:lvl1pPr>
            <a:lvl2pPr marL="789082" indent="-332754" defTabSz="456342">
              <a:spcBef>
                <a:spcPts val="600"/>
              </a:spcBef>
              <a:defRPr sz="2800"/>
            </a:lvl2pPr>
            <a:lvl3pPr marL="1232105" indent="-319439" defTabSz="456342">
              <a:spcBef>
                <a:spcPts val="600"/>
              </a:spcBef>
              <a:defRPr sz="2800"/>
            </a:lvl3pPr>
            <a:lvl4pPr marL="1723956" indent="-354932" defTabSz="456342">
              <a:spcBef>
                <a:spcPts val="600"/>
              </a:spcBef>
              <a:defRPr sz="2800"/>
            </a:lvl4pPr>
            <a:lvl5pPr marL="2180284" indent="-354932" defTabSz="456342">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139" name="Shape 139"/>
          <p:cNvSpPr>
            <a:spLocks noGrp="1"/>
          </p:cNvSpPr>
          <p:nvPr>
            <p:ph type="sldNum" sz="quarter" idx="2"/>
          </p:nvPr>
        </p:nvSpPr>
        <p:spPr>
          <a:xfrm>
            <a:off x="8422999" y="6404382"/>
            <a:ext cx="263803" cy="269061"/>
          </a:xfrm>
          <a:prstGeom prst="rect">
            <a:avLst/>
          </a:prstGeom>
        </p:spPr>
        <p:txBody>
          <a:bodyPr lIns="45630" tIns="45630" rIns="45630" bIns="45630"/>
          <a:lstStyle>
            <a:lvl1pPr defTabSz="912690">
              <a:defRPr>
                <a:solidFill>
                  <a:srgbClr val="888888"/>
                </a:solidFill>
              </a:defRPr>
            </a:lvl1p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3944504375"/>
      </p:ext>
    </p:extLst>
  </p:cSld>
  <p:clrMapOvr>
    <a:masterClrMapping/>
  </p:clrMapOvr>
  <p:transition spd="med"/>
</p:sldLayout>
</file>

<file path=ppt/slideLayouts/slideLayout540.xml><?xml version="1.0" encoding="utf-8"?>
<p:sldLayout xmlns:a="http://schemas.openxmlformats.org/drawingml/2006/main" xmlns:r="http://schemas.openxmlformats.org/officeDocument/2006/relationships" xmlns:p="http://schemas.openxmlformats.org/presentationml/2006/main" type="tx">
  <p:cSld name="1_Comparison">
    <p:spTree>
      <p:nvGrpSpPr>
        <p:cNvPr id="1" name=""/>
        <p:cNvGrpSpPr/>
        <p:nvPr/>
      </p:nvGrpSpPr>
      <p:grpSpPr>
        <a:xfrm>
          <a:off x="0" y="0"/>
          <a:ext cx="0" cy="0"/>
          <a:chOff x="0" y="0"/>
          <a:chExt cx="0" cy="0"/>
        </a:xfrm>
      </p:grpSpPr>
      <p:sp>
        <p:nvSpPr>
          <p:cNvPr id="146" name="Shape 146"/>
          <p:cNvSpPr>
            <a:spLocks noGrp="1"/>
          </p:cNvSpPr>
          <p:nvPr>
            <p:ph type="title"/>
          </p:nvPr>
        </p:nvSpPr>
        <p:spPr>
          <a:prstGeom prst="rect">
            <a:avLst/>
          </a:prstGeom>
        </p:spPr>
        <p:txBody>
          <a:bodyPr lIns="45630" tIns="45630" rIns="45630" bIns="45630"/>
          <a:lstStyle>
            <a:lvl1pPr defTabSz="456342"/>
          </a:lstStyle>
          <a:p>
            <a:r>
              <a:t>Title Text</a:t>
            </a:r>
          </a:p>
        </p:txBody>
      </p:sp>
      <p:sp>
        <p:nvSpPr>
          <p:cNvPr id="147" name="Shape 147"/>
          <p:cNvSpPr>
            <a:spLocks noGrp="1"/>
          </p:cNvSpPr>
          <p:nvPr>
            <p:ph type="body" sz="quarter" idx="1"/>
          </p:nvPr>
        </p:nvSpPr>
        <p:spPr>
          <a:xfrm>
            <a:off x="457200" y="1535112"/>
            <a:ext cx="4040188" cy="639763"/>
          </a:xfrm>
          <a:prstGeom prst="rect">
            <a:avLst/>
          </a:prstGeom>
        </p:spPr>
        <p:txBody>
          <a:bodyPr lIns="45630" tIns="45630" rIns="45630" bIns="45630" anchor="b"/>
          <a:lstStyle>
            <a:lvl1pPr marL="0" indent="0" defTabSz="456342">
              <a:spcBef>
                <a:spcPts val="500"/>
              </a:spcBef>
              <a:buSzTx/>
              <a:buFontTx/>
              <a:buNone/>
              <a:defRPr sz="2400" b="1"/>
            </a:lvl1pPr>
            <a:lvl2pPr marL="0" indent="0" defTabSz="456342">
              <a:spcBef>
                <a:spcPts val="500"/>
              </a:spcBef>
              <a:buSzTx/>
              <a:buFontTx/>
              <a:buNone/>
              <a:defRPr sz="2400" b="1"/>
            </a:lvl2pPr>
            <a:lvl3pPr marL="0" indent="0" defTabSz="456342">
              <a:spcBef>
                <a:spcPts val="500"/>
              </a:spcBef>
              <a:buSzTx/>
              <a:buFontTx/>
              <a:buNone/>
              <a:defRPr sz="2400" b="1"/>
            </a:lvl3pPr>
            <a:lvl4pPr marL="0" indent="0" defTabSz="456342">
              <a:spcBef>
                <a:spcPts val="500"/>
              </a:spcBef>
              <a:buSzTx/>
              <a:buFontTx/>
              <a:buNone/>
              <a:defRPr sz="2400" b="1"/>
            </a:lvl4pPr>
            <a:lvl5pPr marL="0" indent="0" defTabSz="456342">
              <a:spcBef>
                <a:spcPts val="500"/>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148" name="Shape 148"/>
          <p:cNvSpPr>
            <a:spLocks noGrp="1"/>
          </p:cNvSpPr>
          <p:nvPr>
            <p:ph type="body" sz="quarter" idx="13"/>
          </p:nvPr>
        </p:nvSpPr>
        <p:spPr>
          <a:xfrm>
            <a:off x="4645061" y="1535112"/>
            <a:ext cx="4041778" cy="639765"/>
          </a:xfrm>
          <a:prstGeom prst="rect">
            <a:avLst/>
          </a:prstGeom>
        </p:spPr>
        <p:txBody>
          <a:bodyPr anchor="b"/>
          <a:lstStyle/>
          <a:p>
            <a:endParaRPr/>
          </a:p>
        </p:txBody>
      </p:sp>
      <p:sp>
        <p:nvSpPr>
          <p:cNvPr id="149" name="Shape 149"/>
          <p:cNvSpPr>
            <a:spLocks noGrp="1"/>
          </p:cNvSpPr>
          <p:nvPr>
            <p:ph type="sldNum" sz="quarter" idx="2"/>
          </p:nvPr>
        </p:nvSpPr>
        <p:spPr>
          <a:xfrm>
            <a:off x="8422999" y="6404382"/>
            <a:ext cx="263803" cy="269061"/>
          </a:xfrm>
          <a:prstGeom prst="rect">
            <a:avLst/>
          </a:prstGeom>
        </p:spPr>
        <p:txBody>
          <a:bodyPr lIns="45630" tIns="45630" rIns="45630" bIns="45630"/>
          <a:lstStyle>
            <a:lvl1pPr defTabSz="912690">
              <a:defRPr>
                <a:solidFill>
                  <a:srgbClr val="888888"/>
                </a:solidFill>
              </a:defRPr>
            </a:lvl1p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2274939245"/>
      </p:ext>
    </p:extLst>
  </p:cSld>
  <p:clrMapOvr>
    <a:masterClrMapping/>
  </p:clrMapOvr>
  <p:transition spd="med"/>
</p:sldLayout>
</file>

<file path=ppt/slideLayouts/slideLayout541.xml><?xml version="1.0" encoding="utf-8"?>
<p:sldLayout xmlns:a="http://schemas.openxmlformats.org/drawingml/2006/main" xmlns:r="http://schemas.openxmlformats.org/officeDocument/2006/relationships" xmlns:p="http://schemas.openxmlformats.org/presentationml/2006/main" type="tx">
  <p:cSld name="1_Title Only">
    <p:spTree>
      <p:nvGrpSpPr>
        <p:cNvPr id="1" name=""/>
        <p:cNvGrpSpPr/>
        <p:nvPr/>
      </p:nvGrpSpPr>
      <p:grpSpPr>
        <a:xfrm>
          <a:off x="0" y="0"/>
          <a:ext cx="0" cy="0"/>
          <a:chOff x="0" y="0"/>
          <a:chExt cx="0" cy="0"/>
        </a:xfrm>
      </p:grpSpPr>
      <p:sp>
        <p:nvSpPr>
          <p:cNvPr id="156" name="Shape 156"/>
          <p:cNvSpPr>
            <a:spLocks noGrp="1"/>
          </p:cNvSpPr>
          <p:nvPr>
            <p:ph type="title"/>
          </p:nvPr>
        </p:nvSpPr>
        <p:spPr>
          <a:prstGeom prst="rect">
            <a:avLst/>
          </a:prstGeom>
        </p:spPr>
        <p:txBody>
          <a:bodyPr lIns="45630" tIns="45630" rIns="45630" bIns="45630"/>
          <a:lstStyle>
            <a:lvl1pPr defTabSz="456342"/>
          </a:lstStyle>
          <a:p>
            <a:r>
              <a:t>Title Text</a:t>
            </a:r>
          </a:p>
        </p:txBody>
      </p:sp>
      <p:sp>
        <p:nvSpPr>
          <p:cNvPr id="157" name="Shape 157"/>
          <p:cNvSpPr>
            <a:spLocks noGrp="1"/>
          </p:cNvSpPr>
          <p:nvPr>
            <p:ph type="sldNum" sz="quarter" idx="2"/>
          </p:nvPr>
        </p:nvSpPr>
        <p:spPr>
          <a:xfrm>
            <a:off x="8422999" y="6404382"/>
            <a:ext cx="263803" cy="269061"/>
          </a:xfrm>
          <a:prstGeom prst="rect">
            <a:avLst/>
          </a:prstGeom>
        </p:spPr>
        <p:txBody>
          <a:bodyPr lIns="45630" tIns="45630" rIns="45630" bIns="45630"/>
          <a:lstStyle>
            <a:lvl1pPr defTabSz="912690">
              <a:defRPr>
                <a:solidFill>
                  <a:srgbClr val="888888"/>
                </a:solidFill>
              </a:defRPr>
            </a:lvl1p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1181519308"/>
      </p:ext>
    </p:extLst>
  </p:cSld>
  <p:clrMapOvr>
    <a:masterClrMapping/>
  </p:clrMapOvr>
  <p:transition spd="med"/>
</p:sldLayout>
</file>

<file path=ppt/slideLayouts/slideLayout542.xml><?xml version="1.0" encoding="utf-8"?>
<p:sldLayout xmlns:a="http://schemas.openxmlformats.org/drawingml/2006/main" xmlns:r="http://schemas.openxmlformats.org/officeDocument/2006/relationships" xmlns:p="http://schemas.openxmlformats.org/presentationml/2006/main" type="tx">
  <p:cSld name="1_Blank">
    <p:spTree>
      <p:nvGrpSpPr>
        <p:cNvPr id="1" name=""/>
        <p:cNvGrpSpPr/>
        <p:nvPr/>
      </p:nvGrpSpPr>
      <p:grpSpPr>
        <a:xfrm>
          <a:off x="0" y="0"/>
          <a:ext cx="0" cy="0"/>
          <a:chOff x="0" y="0"/>
          <a:chExt cx="0" cy="0"/>
        </a:xfrm>
      </p:grpSpPr>
      <p:sp>
        <p:nvSpPr>
          <p:cNvPr id="164" name="Shape 164"/>
          <p:cNvSpPr>
            <a:spLocks noGrp="1"/>
          </p:cNvSpPr>
          <p:nvPr>
            <p:ph type="sldNum" sz="quarter" idx="2"/>
          </p:nvPr>
        </p:nvSpPr>
        <p:spPr>
          <a:xfrm>
            <a:off x="8422999" y="6404382"/>
            <a:ext cx="263803" cy="269061"/>
          </a:xfrm>
          <a:prstGeom prst="rect">
            <a:avLst/>
          </a:prstGeom>
        </p:spPr>
        <p:txBody>
          <a:bodyPr lIns="45630" tIns="45630" rIns="45630" bIns="45630"/>
          <a:lstStyle>
            <a:lvl1pPr defTabSz="912690">
              <a:defRPr>
                <a:solidFill>
                  <a:srgbClr val="888888"/>
                </a:solidFill>
              </a:defRPr>
            </a:lvl1p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1786331821"/>
      </p:ext>
    </p:extLst>
  </p:cSld>
  <p:clrMapOvr>
    <a:masterClrMapping/>
  </p:clrMapOvr>
  <p:transition spd="med"/>
</p:sldLayout>
</file>

<file path=ppt/slideLayouts/slideLayout543.xml><?xml version="1.0" encoding="utf-8"?>
<p:sldLayout xmlns:a="http://schemas.openxmlformats.org/drawingml/2006/main" xmlns:r="http://schemas.openxmlformats.org/officeDocument/2006/relationships" xmlns:p="http://schemas.openxmlformats.org/presentationml/2006/main" type="tx">
  <p:cSld name="1_Content with Caption">
    <p:spTree>
      <p:nvGrpSpPr>
        <p:cNvPr id="1" name=""/>
        <p:cNvGrpSpPr/>
        <p:nvPr/>
      </p:nvGrpSpPr>
      <p:grpSpPr>
        <a:xfrm>
          <a:off x="0" y="0"/>
          <a:ext cx="0" cy="0"/>
          <a:chOff x="0" y="0"/>
          <a:chExt cx="0" cy="0"/>
        </a:xfrm>
      </p:grpSpPr>
      <p:sp>
        <p:nvSpPr>
          <p:cNvPr id="171" name="Shape 171"/>
          <p:cNvSpPr>
            <a:spLocks noGrp="1"/>
          </p:cNvSpPr>
          <p:nvPr>
            <p:ph type="title"/>
          </p:nvPr>
        </p:nvSpPr>
        <p:spPr>
          <a:xfrm>
            <a:off x="457237" y="273050"/>
            <a:ext cx="3008317" cy="1162050"/>
          </a:xfrm>
          <a:prstGeom prst="rect">
            <a:avLst/>
          </a:prstGeom>
        </p:spPr>
        <p:txBody>
          <a:bodyPr lIns="45630" tIns="45630" rIns="45630" bIns="45630" anchor="b"/>
          <a:lstStyle>
            <a:lvl1pPr algn="l" defTabSz="456342">
              <a:defRPr sz="2000" b="1"/>
            </a:lvl1pPr>
          </a:lstStyle>
          <a:p>
            <a:r>
              <a:t>Title Text</a:t>
            </a:r>
          </a:p>
        </p:txBody>
      </p:sp>
      <p:sp>
        <p:nvSpPr>
          <p:cNvPr id="172" name="Shape 172"/>
          <p:cNvSpPr>
            <a:spLocks noGrp="1"/>
          </p:cNvSpPr>
          <p:nvPr>
            <p:ph type="body" idx="1"/>
          </p:nvPr>
        </p:nvSpPr>
        <p:spPr>
          <a:xfrm>
            <a:off x="3575050" y="273088"/>
            <a:ext cx="5111750" cy="5853113"/>
          </a:xfrm>
          <a:prstGeom prst="rect">
            <a:avLst/>
          </a:prstGeom>
        </p:spPr>
        <p:txBody>
          <a:bodyPr lIns="45630" tIns="45630" rIns="45630" bIns="45630"/>
          <a:lstStyle>
            <a:lvl1pPr marL="342252" indent="-342252" defTabSz="456342"/>
            <a:lvl2pPr marL="782291" indent="-325963" defTabSz="456342"/>
            <a:lvl3pPr marL="1216895" indent="-304229" defTabSz="456342"/>
            <a:lvl4pPr marL="1734097" indent="-365075" defTabSz="456342"/>
            <a:lvl5pPr marL="2190425" indent="-365075" defTabSz="456342"/>
          </a:lstStyle>
          <a:p>
            <a:r>
              <a:t>Body Level One</a:t>
            </a:r>
          </a:p>
          <a:p>
            <a:pPr lvl="1"/>
            <a:r>
              <a:t>Body Level Two</a:t>
            </a:r>
          </a:p>
          <a:p>
            <a:pPr lvl="2"/>
            <a:r>
              <a:t>Body Level Three</a:t>
            </a:r>
          </a:p>
          <a:p>
            <a:pPr lvl="3"/>
            <a:r>
              <a:t>Body Level Four</a:t>
            </a:r>
          </a:p>
          <a:p>
            <a:pPr lvl="4"/>
            <a:r>
              <a:t>Body Level Five</a:t>
            </a:r>
          </a:p>
        </p:txBody>
      </p:sp>
      <p:sp>
        <p:nvSpPr>
          <p:cNvPr id="173" name="Shape 173"/>
          <p:cNvSpPr>
            <a:spLocks noGrp="1"/>
          </p:cNvSpPr>
          <p:nvPr>
            <p:ph type="body" sz="half" idx="13"/>
          </p:nvPr>
        </p:nvSpPr>
        <p:spPr>
          <a:xfrm>
            <a:off x="457237" y="1435101"/>
            <a:ext cx="3008317" cy="4691063"/>
          </a:xfrm>
          <a:prstGeom prst="rect">
            <a:avLst/>
          </a:prstGeom>
        </p:spPr>
        <p:txBody>
          <a:bodyPr/>
          <a:lstStyle/>
          <a:p>
            <a:endParaRPr/>
          </a:p>
        </p:txBody>
      </p:sp>
      <p:sp>
        <p:nvSpPr>
          <p:cNvPr id="174" name="Shape 174"/>
          <p:cNvSpPr>
            <a:spLocks noGrp="1"/>
          </p:cNvSpPr>
          <p:nvPr>
            <p:ph type="sldNum" sz="quarter" idx="2"/>
          </p:nvPr>
        </p:nvSpPr>
        <p:spPr>
          <a:xfrm>
            <a:off x="8422999" y="6404382"/>
            <a:ext cx="263803" cy="269061"/>
          </a:xfrm>
          <a:prstGeom prst="rect">
            <a:avLst/>
          </a:prstGeom>
        </p:spPr>
        <p:txBody>
          <a:bodyPr lIns="45630" tIns="45630" rIns="45630" bIns="45630"/>
          <a:lstStyle>
            <a:lvl1pPr defTabSz="912690">
              <a:defRPr>
                <a:solidFill>
                  <a:srgbClr val="888888"/>
                </a:solidFill>
              </a:defRPr>
            </a:lvl1p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3964758754"/>
      </p:ext>
    </p:extLst>
  </p:cSld>
  <p:clrMapOvr>
    <a:masterClrMapping/>
  </p:clrMapOvr>
  <p:transition spd="med"/>
</p:sldLayout>
</file>

<file path=ppt/slideLayouts/slideLayout544.xml><?xml version="1.0" encoding="utf-8"?>
<p:sldLayout xmlns:a="http://schemas.openxmlformats.org/drawingml/2006/main" xmlns:r="http://schemas.openxmlformats.org/officeDocument/2006/relationships" xmlns:p="http://schemas.openxmlformats.org/presentationml/2006/main" type="tx">
  <p:cSld name="1_Picture with Caption">
    <p:spTree>
      <p:nvGrpSpPr>
        <p:cNvPr id="1" name=""/>
        <p:cNvGrpSpPr/>
        <p:nvPr/>
      </p:nvGrpSpPr>
      <p:grpSpPr>
        <a:xfrm>
          <a:off x="0" y="0"/>
          <a:ext cx="0" cy="0"/>
          <a:chOff x="0" y="0"/>
          <a:chExt cx="0" cy="0"/>
        </a:xfrm>
      </p:grpSpPr>
      <p:sp>
        <p:nvSpPr>
          <p:cNvPr id="181" name="Shape 181"/>
          <p:cNvSpPr>
            <a:spLocks noGrp="1"/>
          </p:cNvSpPr>
          <p:nvPr>
            <p:ph type="title"/>
          </p:nvPr>
        </p:nvSpPr>
        <p:spPr>
          <a:xfrm>
            <a:off x="1792288" y="4800600"/>
            <a:ext cx="5486403" cy="566738"/>
          </a:xfrm>
          <a:prstGeom prst="rect">
            <a:avLst/>
          </a:prstGeom>
        </p:spPr>
        <p:txBody>
          <a:bodyPr lIns="45630" tIns="45630" rIns="45630" bIns="45630" anchor="b"/>
          <a:lstStyle>
            <a:lvl1pPr algn="l" defTabSz="456342">
              <a:defRPr sz="2000" b="1"/>
            </a:lvl1pPr>
          </a:lstStyle>
          <a:p>
            <a:r>
              <a:t>Title Text</a:t>
            </a:r>
          </a:p>
        </p:txBody>
      </p:sp>
      <p:sp>
        <p:nvSpPr>
          <p:cNvPr id="182" name="Shape 182"/>
          <p:cNvSpPr>
            <a:spLocks noGrp="1"/>
          </p:cNvSpPr>
          <p:nvPr>
            <p:ph type="pic" sz="half" idx="13"/>
          </p:nvPr>
        </p:nvSpPr>
        <p:spPr>
          <a:xfrm>
            <a:off x="1792288" y="612775"/>
            <a:ext cx="5486403" cy="4114800"/>
          </a:xfrm>
          <a:prstGeom prst="rect">
            <a:avLst/>
          </a:prstGeom>
        </p:spPr>
        <p:txBody>
          <a:bodyPr lIns="91439" tIns="45719" rIns="91439" bIns="45719">
            <a:noAutofit/>
          </a:bodyPr>
          <a:lstStyle/>
          <a:p>
            <a:endParaRPr/>
          </a:p>
        </p:txBody>
      </p:sp>
      <p:sp>
        <p:nvSpPr>
          <p:cNvPr id="183" name="Shape 183"/>
          <p:cNvSpPr>
            <a:spLocks noGrp="1"/>
          </p:cNvSpPr>
          <p:nvPr>
            <p:ph type="body" sz="quarter" idx="1"/>
          </p:nvPr>
        </p:nvSpPr>
        <p:spPr>
          <a:xfrm>
            <a:off x="1792288" y="5367337"/>
            <a:ext cx="5486403" cy="804865"/>
          </a:xfrm>
          <a:prstGeom prst="rect">
            <a:avLst/>
          </a:prstGeom>
        </p:spPr>
        <p:txBody>
          <a:bodyPr lIns="45630" tIns="45630" rIns="45630" bIns="45630"/>
          <a:lstStyle>
            <a:lvl1pPr marL="0" indent="0" defTabSz="456342">
              <a:spcBef>
                <a:spcPts val="300"/>
              </a:spcBef>
              <a:buSzTx/>
              <a:buFontTx/>
              <a:buNone/>
              <a:defRPr sz="1400"/>
            </a:lvl1pPr>
            <a:lvl2pPr marL="0" indent="0" defTabSz="456342">
              <a:spcBef>
                <a:spcPts val="300"/>
              </a:spcBef>
              <a:buSzTx/>
              <a:buFontTx/>
              <a:buNone/>
              <a:defRPr sz="1400"/>
            </a:lvl2pPr>
            <a:lvl3pPr marL="0" indent="0" defTabSz="456342">
              <a:spcBef>
                <a:spcPts val="300"/>
              </a:spcBef>
              <a:buSzTx/>
              <a:buFontTx/>
              <a:buNone/>
              <a:defRPr sz="1400"/>
            </a:lvl3pPr>
            <a:lvl4pPr marL="0" indent="0" defTabSz="456342">
              <a:spcBef>
                <a:spcPts val="300"/>
              </a:spcBef>
              <a:buSzTx/>
              <a:buFontTx/>
              <a:buNone/>
              <a:defRPr sz="1400"/>
            </a:lvl4pPr>
            <a:lvl5pPr marL="0" indent="0" defTabSz="456342">
              <a:spcBef>
                <a:spcPts val="300"/>
              </a:spcBef>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184" name="Shape 184"/>
          <p:cNvSpPr>
            <a:spLocks noGrp="1"/>
          </p:cNvSpPr>
          <p:nvPr>
            <p:ph type="sldNum" sz="quarter" idx="2"/>
          </p:nvPr>
        </p:nvSpPr>
        <p:spPr>
          <a:xfrm>
            <a:off x="8422999" y="6404382"/>
            <a:ext cx="263803" cy="269061"/>
          </a:xfrm>
          <a:prstGeom prst="rect">
            <a:avLst/>
          </a:prstGeom>
        </p:spPr>
        <p:txBody>
          <a:bodyPr lIns="45630" tIns="45630" rIns="45630" bIns="45630"/>
          <a:lstStyle>
            <a:lvl1pPr defTabSz="912690">
              <a:defRPr>
                <a:solidFill>
                  <a:srgbClr val="888888"/>
                </a:solidFill>
              </a:defRPr>
            </a:lvl1p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1844532581"/>
      </p:ext>
    </p:extLst>
  </p:cSld>
  <p:clrMapOvr>
    <a:masterClrMapping/>
  </p:clrMapOvr>
  <p:transition spd="med"/>
</p:sldLayout>
</file>

<file path=ppt/slideLayouts/slideLayout545.xml><?xml version="1.0" encoding="utf-8"?>
<p:sldLayout xmlns:a="http://schemas.openxmlformats.org/drawingml/2006/main" xmlns:r="http://schemas.openxmlformats.org/officeDocument/2006/relationships" xmlns:p="http://schemas.openxmlformats.org/presentationml/2006/main" type="tx">
  <p:cSld name="1_Title and Vertical Text">
    <p:spTree>
      <p:nvGrpSpPr>
        <p:cNvPr id="1" name=""/>
        <p:cNvGrpSpPr/>
        <p:nvPr/>
      </p:nvGrpSpPr>
      <p:grpSpPr>
        <a:xfrm>
          <a:off x="0" y="0"/>
          <a:ext cx="0" cy="0"/>
          <a:chOff x="0" y="0"/>
          <a:chExt cx="0" cy="0"/>
        </a:xfrm>
      </p:grpSpPr>
      <p:sp>
        <p:nvSpPr>
          <p:cNvPr id="191" name="Shape 191"/>
          <p:cNvSpPr>
            <a:spLocks noGrp="1"/>
          </p:cNvSpPr>
          <p:nvPr>
            <p:ph type="title"/>
          </p:nvPr>
        </p:nvSpPr>
        <p:spPr>
          <a:prstGeom prst="rect">
            <a:avLst/>
          </a:prstGeom>
        </p:spPr>
        <p:txBody>
          <a:bodyPr lIns="45630" tIns="45630" rIns="45630" bIns="45630"/>
          <a:lstStyle>
            <a:lvl1pPr defTabSz="456342"/>
          </a:lstStyle>
          <a:p>
            <a:r>
              <a:t>Title Text</a:t>
            </a:r>
          </a:p>
        </p:txBody>
      </p:sp>
      <p:sp>
        <p:nvSpPr>
          <p:cNvPr id="192" name="Shape 192"/>
          <p:cNvSpPr>
            <a:spLocks noGrp="1"/>
          </p:cNvSpPr>
          <p:nvPr>
            <p:ph type="body" idx="1"/>
          </p:nvPr>
        </p:nvSpPr>
        <p:spPr>
          <a:prstGeom prst="rect">
            <a:avLst/>
          </a:prstGeom>
        </p:spPr>
        <p:txBody>
          <a:bodyPr lIns="45630" tIns="45630" rIns="45630" bIns="45630"/>
          <a:lstStyle>
            <a:lvl1pPr marL="342252" indent="-342252" defTabSz="456342"/>
            <a:lvl2pPr marL="782291" indent="-325963" defTabSz="456342"/>
            <a:lvl3pPr marL="1216895" indent="-304229" defTabSz="456342"/>
            <a:lvl4pPr marL="1734097" indent="-365075" defTabSz="456342"/>
            <a:lvl5pPr marL="2190425" indent="-365075" defTabSz="456342"/>
          </a:lstStyle>
          <a:p>
            <a:r>
              <a:t>Body Level One</a:t>
            </a:r>
          </a:p>
          <a:p>
            <a:pPr lvl="1"/>
            <a:r>
              <a:t>Body Level Two</a:t>
            </a:r>
          </a:p>
          <a:p>
            <a:pPr lvl="2"/>
            <a:r>
              <a:t>Body Level Three</a:t>
            </a:r>
          </a:p>
          <a:p>
            <a:pPr lvl="3"/>
            <a:r>
              <a:t>Body Level Four</a:t>
            </a:r>
          </a:p>
          <a:p>
            <a:pPr lvl="4"/>
            <a:r>
              <a:t>Body Level Five</a:t>
            </a:r>
          </a:p>
        </p:txBody>
      </p:sp>
      <p:sp>
        <p:nvSpPr>
          <p:cNvPr id="193" name="Shape 193"/>
          <p:cNvSpPr>
            <a:spLocks noGrp="1"/>
          </p:cNvSpPr>
          <p:nvPr>
            <p:ph type="sldNum" sz="quarter" idx="2"/>
          </p:nvPr>
        </p:nvSpPr>
        <p:spPr>
          <a:xfrm>
            <a:off x="8422999" y="6404382"/>
            <a:ext cx="263803" cy="269061"/>
          </a:xfrm>
          <a:prstGeom prst="rect">
            <a:avLst/>
          </a:prstGeom>
        </p:spPr>
        <p:txBody>
          <a:bodyPr lIns="45630" tIns="45630" rIns="45630" bIns="45630"/>
          <a:lstStyle>
            <a:lvl1pPr defTabSz="912690">
              <a:defRPr>
                <a:solidFill>
                  <a:srgbClr val="888888"/>
                </a:solidFill>
              </a:defRPr>
            </a:lvl1p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2283500061"/>
      </p:ext>
    </p:extLst>
  </p:cSld>
  <p:clrMapOvr>
    <a:masterClrMapping/>
  </p:clrMapOvr>
  <p:transition spd="med"/>
</p:sldLayout>
</file>

<file path=ppt/slideLayouts/slideLayout546.xml><?xml version="1.0" encoding="utf-8"?>
<p:sldLayout xmlns:a="http://schemas.openxmlformats.org/drawingml/2006/main" xmlns:r="http://schemas.openxmlformats.org/officeDocument/2006/relationships" xmlns:p="http://schemas.openxmlformats.org/presentationml/2006/main" type="tx">
  <p:cSld name="1_Vertical Title and Text">
    <p:spTree>
      <p:nvGrpSpPr>
        <p:cNvPr id="1" name=""/>
        <p:cNvGrpSpPr/>
        <p:nvPr/>
      </p:nvGrpSpPr>
      <p:grpSpPr>
        <a:xfrm>
          <a:off x="0" y="0"/>
          <a:ext cx="0" cy="0"/>
          <a:chOff x="0" y="0"/>
          <a:chExt cx="0" cy="0"/>
        </a:xfrm>
      </p:grpSpPr>
      <p:sp>
        <p:nvSpPr>
          <p:cNvPr id="200" name="Shape 200"/>
          <p:cNvSpPr>
            <a:spLocks noGrp="1"/>
          </p:cNvSpPr>
          <p:nvPr>
            <p:ph type="title"/>
          </p:nvPr>
        </p:nvSpPr>
        <p:spPr>
          <a:xfrm>
            <a:off x="6629400" y="274674"/>
            <a:ext cx="2057400" cy="5851529"/>
          </a:xfrm>
          <a:prstGeom prst="rect">
            <a:avLst/>
          </a:prstGeom>
        </p:spPr>
        <p:txBody>
          <a:bodyPr lIns="45630" tIns="45630" rIns="45630" bIns="45630"/>
          <a:lstStyle>
            <a:lvl1pPr defTabSz="456342"/>
          </a:lstStyle>
          <a:p>
            <a:r>
              <a:t>Title Text</a:t>
            </a:r>
          </a:p>
        </p:txBody>
      </p:sp>
      <p:sp>
        <p:nvSpPr>
          <p:cNvPr id="201" name="Shape 201"/>
          <p:cNvSpPr>
            <a:spLocks noGrp="1"/>
          </p:cNvSpPr>
          <p:nvPr>
            <p:ph type="body" idx="1"/>
          </p:nvPr>
        </p:nvSpPr>
        <p:spPr>
          <a:xfrm>
            <a:off x="457200" y="274674"/>
            <a:ext cx="6019800" cy="5851529"/>
          </a:xfrm>
          <a:prstGeom prst="rect">
            <a:avLst/>
          </a:prstGeom>
        </p:spPr>
        <p:txBody>
          <a:bodyPr lIns="45630" tIns="45630" rIns="45630" bIns="45630"/>
          <a:lstStyle>
            <a:lvl1pPr marL="342252" indent="-342252" defTabSz="456342"/>
            <a:lvl2pPr marL="782291" indent="-325963" defTabSz="456342"/>
            <a:lvl3pPr marL="1216895" indent="-304229" defTabSz="456342"/>
            <a:lvl4pPr marL="1734097" indent="-365075" defTabSz="456342"/>
            <a:lvl5pPr marL="2190425" indent="-365075" defTabSz="456342"/>
          </a:lstStyle>
          <a:p>
            <a:r>
              <a:t>Body Level One</a:t>
            </a:r>
          </a:p>
          <a:p>
            <a:pPr lvl="1"/>
            <a:r>
              <a:t>Body Level Two</a:t>
            </a:r>
          </a:p>
          <a:p>
            <a:pPr lvl="2"/>
            <a:r>
              <a:t>Body Level Three</a:t>
            </a:r>
          </a:p>
          <a:p>
            <a:pPr lvl="3"/>
            <a:r>
              <a:t>Body Level Four</a:t>
            </a:r>
          </a:p>
          <a:p>
            <a:pPr lvl="4"/>
            <a:r>
              <a:t>Body Level Five</a:t>
            </a:r>
          </a:p>
        </p:txBody>
      </p:sp>
      <p:sp>
        <p:nvSpPr>
          <p:cNvPr id="202" name="Shape 202"/>
          <p:cNvSpPr>
            <a:spLocks noGrp="1"/>
          </p:cNvSpPr>
          <p:nvPr>
            <p:ph type="sldNum" sz="quarter" idx="2"/>
          </p:nvPr>
        </p:nvSpPr>
        <p:spPr>
          <a:xfrm>
            <a:off x="8422999" y="6404382"/>
            <a:ext cx="263803" cy="269061"/>
          </a:xfrm>
          <a:prstGeom prst="rect">
            <a:avLst/>
          </a:prstGeom>
        </p:spPr>
        <p:txBody>
          <a:bodyPr lIns="45630" tIns="45630" rIns="45630" bIns="45630"/>
          <a:lstStyle>
            <a:lvl1pPr defTabSz="912690">
              <a:defRPr>
                <a:solidFill>
                  <a:srgbClr val="888888"/>
                </a:solidFill>
              </a:defRPr>
            </a:lvl1pPr>
          </a:lstStyle>
          <a:p>
            <a:fld id="{86CB4B4D-7CA3-9044-876B-883B54F8677D}" type="slidenum">
              <a:rPr>
                <a:latin typeface="Calibri"/>
                <a:ea typeface="Calibri"/>
                <a:cs typeface="Calibri"/>
              </a:rPr>
              <a:pPr/>
              <a:t>‹#›</a:t>
            </a:fld>
            <a:endParaRPr>
              <a:latin typeface="Calibri"/>
              <a:ea typeface="Calibri"/>
              <a:cs typeface="Calibri"/>
            </a:endParaRPr>
          </a:p>
        </p:txBody>
      </p:sp>
    </p:spTree>
    <p:extLst>
      <p:ext uri="{BB962C8B-B14F-4D97-AF65-F5344CB8AC3E}">
        <p14:creationId xmlns:p14="http://schemas.microsoft.com/office/powerpoint/2010/main" val="2440860233"/>
      </p:ext>
    </p:extLst>
  </p:cSld>
  <p:clrMapOvr>
    <a:masterClrMapping/>
  </p:clrMapOvr>
  <p:transition spd="med"/>
</p:sldLayout>
</file>

<file path=ppt/slideLayouts/slideLayout5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defRPr b="1" i="0">
                <a:latin typeface="Arial" panose="020B06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b="1" i="0">
                <a:latin typeface="Arial"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C0260D57-83FF-5F46-B361-179B0B82F8E8}" type="slidenum">
              <a:rPr lang="en-US" smtClean="0"/>
              <a:pPr>
                <a:defRPr/>
              </a:pPr>
              <a:t>‹#›</a:t>
            </a:fld>
            <a:endParaRPr lang="en-US" dirty="0"/>
          </a:p>
        </p:txBody>
      </p:sp>
    </p:spTree>
    <p:extLst>
      <p:ext uri="{BB962C8B-B14F-4D97-AF65-F5344CB8AC3E}">
        <p14:creationId xmlns:p14="http://schemas.microsoft.com/office/powerpoint/2010/main" val="1344675183"/>
      </p:ext>
    </p:extLst>
  </p:cSld>
  <p:clrMapOvr>
    <a:masterClrMapping/>
  </p:clrMapOvr>
</p:sldLayout>
</file>

<file path=ppt/slideLayouts/slideLayout5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A958550B-3443-FB4B-BB34-AA6BFBE0EC61}" type="slidenum">
              <a:rPr lang="en-US" smtClean="0"/>
              <a:pPr>
                <a:defRPr/>
              </a:pPr>
              <a:t>‹#›</a:t>
            </a:fld>
            <a:endParaRPr lang="en-US" dirty="0"/>
          </a:p>
        </p:txBody>
      </p:sp>
    </p:spTree>
    <p:extLst>
      <p:ext uri="{BB962C8B-B14F-4D97-AF65-F5344CB8AC3E}">
        <p14:creationId xmlns:p14="http://schemas.microsoft.com/office/powerpoint/2010/main" val="2390455588"/>
      </p:ext>
    </p:extLst>
  </p:cSld>
  <p:clrMapOvr>
    <a:masterClrMapping/>
  </p:clrMapOvr>
</p:sldLayout>
</file>

<file path=ppt/slideLayouts/slideLayout5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b="1" i="0">
                <a:latin typeface="Arial" panose="020B0604020202020204" pitchFamily="34"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EFFDA08C-7148-3846-AD81-BD957C17960A}" type="slidenum">
              <a:rPr lang="en-US" smtClean="0"/>
              <a:pPr>
                <a:defRPr/>
              </a:pPr>
              <a:t>‹#›</a:t>
            </a:fld>
            <a:endParaRPr lang="en-US" dirty="0"/>
          </a:p>
        </p:txBody>
      </p:sp>
    </p:spTree>
    <p:extLst>
      <p:ext uri="{BB962C8B-B14F-4D97-AF65-F5344CB8AC3E}">
        <p14:creationId xmlns:p14="http://schemas.microsoft.com/office/powerpoint/2010/main" val="1706692445"/>
      </p:ext>
    </p:extLst>
  </p:cSld>
  <p:clrMapOvr>
    <a:masterClrMapping/>
  </p:clrMapOvr>
</p:sldLayout>
</file>

<file path=ppt/slideLayouts/slideLayout5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600200"/>
            <a:ext cx="4038600" cy="4525963"/>
          </a:xfrm>
        </p:spPr>
        <p:txBody>
          <a:bodyPr/>
          <a:lstStyle>
            <a:lvl1pPr>
              <a:defRPr sz="2800" b="1" i="0">
                <a:latin typeface="Arial" panose="020B0604020202020204" pitchFamily="34" charset="0"/>
              </a:defRPr>
            </a:lvl1pPr>
            <a:lvl2pPr>
              <a:defRPr sz="2400" b="1" i="0">
                <a:latin typeface="Arial" panose="020B0604020202020204" pitchFamily="34" charset="0"/>
              </a:defRPr>
            </a:lvl2pPr>
            <a:lvl3pPr>
              <a:defRPr sz="2000" b="1" i="0">
                <a:latin typeface="Arial" panose="020B0604020202020204" pitchFamily="34" charset="0"/>
              </a:defRPr>
            </a:lvl3pPr>
            <a:lvl4pPr>
              <a:defRPr sz="1800" b="1" i="0">
                <a:latin typeface="Arial" panose="020B0604020202020204" pitchFamily="34" charset="0"/>
              </a:defRPr>
            </a:lvl4pPr>
            <a:lvl5pPr>
              <a:defRPr sz="1800" b="1" i="0">
                <a:latin typeface="Arial" panose="020B06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0FDFD999-6572-FF49-BEA1-0D059E856774}" type="slidenum">
              <a:rPr lang="en-US" smtClean="0"/>
              <a:pPr>
                <a:defRPr/>
              </a:pPr>
              <a:t>‹#›</a:t>
            </a:fld>
            <a:endParaRPr lang="en-US" dirty="0"/>
          </a:p>
        </p:txBody>
      </p:sp>
    </p:spTree>
    <p:extLst>
      <p:ext uri="{BB962C8B-B14F-4D97-AF65-F5344CB8AC3E}">
        <p14:creationId xmlns:p14="http://schemas.microsoft.com/office/powerpoint/2010/main" val="1805959593"/>
      </p:ext>
    </p:extLst>
  </p:cSld>
  <p:clrMapOvr>
    <a:masterClrMapping/>
  </p:clrMapOvr>
</p:sldLayout>
</file>

<file path=ppt/slideLayouts/slideLayout5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i="0">
                <a:latin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b="1" i="0">
                <a:latin typeface="Arial" panose="020B0604020202020204" pitchFamily="34" charset="0"/>
              </a:defRPr>
            </a:lvl1pPr>
            <a:lvl2pPr>
              <a:defRPr sz="2000" b="1" i="0">
                <a:latin typeface="Arial" panose="020B0604020202020204" pitchFamily="34" charset="0"/>
              </a:defRPr>
            </a:lvl2pPr>
            <a:lvl3pPr>
              <a:defRPr sz="1800" b="1" i="0">
                <a:latin typeface="Arial" panose="020B0604020202020204" pitchFamily="34" charset="0"/>
              </a:defRPr>
            </a:lvl3pPr>
            <a:lvl4pPr>
              <a:defRPr sz="1600" b="1" i="0">
                <a:latin typeface="Arial" panose="020B0604020202020204" pitchFamily="34" charset="0"/>
              </a:defRPr>
            </a:lvl4pPr>
            <a:lvl5pPr>
              <a:defRPr sz="1600" b="1" i="0">
                <a:latin typeface="Arial" panose="020B0604020202020204" pitchFamily="34" charset="0"/>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8"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9"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6902DC1D-8C7A-4249-B63C-731CD264F660}" type="slidenum">
              <a:rPr lang="en-US" smtClean="0"/>
              <a:pPr>
                <a:defRPr/>
              </a:pPr>
              <a:t>‹#›</a:t>
            </a:fld>
            <a:endParaRPr lang="en-US" dirty="0"/>
          </a:p>
        </p:txBody>
      </p:sp>
    </p:spTree>
    <p:extLst>
      <p:ext uri="{BB962C8B-B14F-4D97-AF65-F5344CB8AC3E}">
        <p14:creationId xmlns:p14="http://schemas.microsoft.com/office/powerpoint/2010/main" val="1382528896"/>
      </p:ext>
    </p:extLst>
  </p:cSld>
  <p:clrMapOvr>
    <a:masterClrMapping/>
  </p:clrMapOvr>
</p:sldLayout>
</file>

<file path=ppt/slideLayouts/slideLayout5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4"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5"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F8EF48BB-F565-E847-990E-AE6D66287A12}" type="slidenum">
              <a:rPr lang="en-US" smtClean="0"/>
              <a:pPr>
                <a:defRPr/>
              </a:pPr>
              <a:t>‹#›</a:t>
            </a:fld>
            <a:endParaRPr lang="en-US" dirty="0"/>
          </a:p>
        </p:txBody>
      </p:sp>
    </p:spTree>
    <p:extLst>
      <p:ext uri="{BB962C8B-B14F-4D97-AF65-F5344CB8AC3E}">
        <p14:creationId xmlns:p14="http://schemas.microsoft.com/office/powerpoint/2010/main" val="3997551565"/>
      </p:ext>
    </p:extLst>
  </p:cSld>
  <p:clrMapOvr>
    <a:masterClrMapping/>
  </p:clrMapOvr>
</p:sldLayout>
</file>

<file path=ppt/slideLayouts/slideLayout5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3"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4"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8C6B065B-65A7-5141-89A6-A26064F05FF0}" type="slidenum">
              <a:rPr lang="en-US" smtClean="0"/>
              <a:pPr>
                <a:defRPr/>
              </a:pPr>
              <a:t>‹#›</a:t>
            </a:fld>
            <a:endParaRPr lang="en-US" dirty="0"/>
          </a:p>
        </p:txBody>
      </p:sp>
    </p:spTree>
    <p:extLst>
      <p:ext uri="{BB962C8B-B14F-4D97-AF65-F5344CB8AC3E}">
        <p14:creationId xmlns:p14="http://schemas.microsoft.com/office/powerpoint/2010/main" val="3273527631"/>
      </p:ext>
    </p:extLst>
  </p:cSld>
  <p:clrMapOvr>
    <a:masterClrMapping/>
  </p:clrMapOvr>
</p:sldLayout>
</file>

<file path=ppt/slideLayouts/slideLayout5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b="1" i="0">
                <a:latin typeface="Arial" panose="020B0604020202020204" pitchFamily="34" charset="0"/>
              </a:defRPr>
            </a:lvl1pPr>
            <a:lvl2pPr>
              <a:defRPr sz="2800" b="1" i="0">
                <a:latin typeface="Arial" panose="020B0604020202020204" pitchFamily="34" charset="0"/>
              </a:defRPr>
            </a:lvl2pPr>
            <a:lvl3pPr>
              <a:defRPr sz="2400" b="1" i="0">
                <a:latin typeface="Arial" panose="020B0604020202020204" pitchFamily="34" charset="0"/>
              </a:defRPr>
            </a:lvl3pPr>
            <a:lvl4pPr>
              <a:defRPr sz="2000" b="1" i="0">
                <a:latin typeface="Arial" panose="020B0604020202020204" pitchFamily="34" charset="0"/>
              </a:defRPr>
            </a:lvl4pPr>
            <a:lvl5pPr>
              <a:defRPr sz="2000" b="1" i="0">
                <a:latin typeface="Arial" panose="020B0604020202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b="1" i="0">
                <a:latin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BDDD306E-992C-1E4E-97A9-FEBBA540905D}" type="slidenum">
              <a:rPr lang="en-US" smtClean="0"/>
              <a:pPr>
                <a:defRPr/>
              </a:pPr>
              <a:t>‹#›</a:t>
            </a:fld>
            <a:endParaRPr lang="en-US" dirty="0"/>
          </a:p>
        </p:txBody>
      </p:sp>
    </p:spTree>
    <p:extLst>
      <p:ext uri="{BB962C8B-B14F-4D97-AF65-F5344CB8AC3E}">
        <p14:creationId xmlns:p14="http://schemas.microsoft.com/office/powerpoint/2010/main" val="3834894607"/>
      </p:ext>
    </p:extLst>
  </p:cSld>
  <p:clrMapOvr>
    <a:masterClrMapping/>
  </p:clrMapOvr>
</p:sldLayout>
</file>

<file path=ppt/slideLayouts/slideLayout5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C56048E8-A159-5A4C-B064-36E2D20E6409}" type="slidenum">
              <a:rPr lang="en-US" smtClean="0"/>
              <a:pPr>
                <a:defRPr/>
              </a:pPr>
              <a:t>‹#›</a:t>
            </a:fld>
            <a:endParaRPr lang="en-US" dirty="0"/>
          </a:p>
        </p:txBody>
      </p:sp>
    </p:spTree>
    <p:extLst>
      <p:ext uri="{BB962C8B-B14F-4D97-AF65-F5344CB8AC3E}">
        <p14:creationId xmlns:p14="http://schemas.microsoft.com/office/powerpoint/2010/main" val="3266143405"/>
      </p:ext>
    </p:extLst>
  </p:cSld>
  <p:clrMapOvr>
    <a:masterClrMapping/>
  </p:clrMapOvr>
</p:sldLayout>
</file>

<file path=ppt/slideLayouts/slideLayout5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59C8BB1D-CC13-EE4C-B117-703D4E048AE8}" type="slidenum">
              <a:rPr lang="en-US" smtClean="0"/>
              <a:pPr>
                <a:defRPr/>
              </a:pPr>
              <a:t>‹#›</a:t>
            </a:fld>
            <a:endParaRPr lang="en-US" dirty="0"/>
          </a:p>
        </p:txBody>
      </p:sp>
    </p:spTree>
    <p:extLst>
      <p:ext uri="{BB962C8B-B14F-4D97-AF65-F5344CB8AC3E}">
        <p14:creationId xmlns:p14="http://schemas.microsoft.com/office/powerpoint/2010/main" val="2591831596"/>
      </p:ext>
    </p:extLst>
  </p:cSld>
  <p:clrMapOvr>
    <a:masterClrMapping/>
  </p:clrMapOvr>
</p:sldLayout>
</file>

<file path=ppt/slideLayouts/slideLayout5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defRPr b="1" i="0">
                <a:latin typeface="Arial" panose="020B0604020202020204" pitchFamily="34" charset="0"/>
              </a:defRPr>
            </a:lvl1pPr>
          </a:lstStyle>
          <a:p>
            <a:r>
              <a:rPr lang="en-US" dirty="0"/>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5"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6"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A8FE597B-2E86-C742-9AEE-AEDDCFAF8BD9}" type="slidenum">
              <a:rPr lang="en-US" smtClean="0"/>
              <a:pPr>
                <a:defRPr/>
              </a:pPr>
              <a:t>‹#›</a:t>
            </a:fld>
            <a:endParaRPr lang="en-US" dirty="0"/>
          </a:p>
        </p:txBody>
      </p:sp>
    </p:spTree>
    <p:extLst>
      <p:ext uri="{BB962C8B-B14F-4D97-AF65-F5344CB8AC3E}">
        <p14:creationId xmlns:p14="http://schemas.microsoft.com/office/powerpoint/2010/main" val="3478870050"/>
      </p:ext>
    </p:extLst>
  </p:cSld>
  <p:clrMapOvr>
    <a:masterClrMapping/>
  </p:clrMapOvr>
</p:sldLayout>
</file>

<file path=ppt/slideLayouts/slideLayout558.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defRPr>
            </a:lvl1pPr>
          </a:lstStyle>
          <a:p>
            <a:r>
              <a:rPr lang="en-US" dirty="0"/>
              <a:t>Click to edit Master title style</a:t>
            </a:r>
          </a:p>
        </p:txBody>
      </p:sp>
      <p:sp>
        <p:nvSpPr>
          <p:cNvPr id="3" name="Text Placeholder 2"/>
          <p:cNvSpPr>
            <a:spLocks noGrp="1"/>
          </p:cNvSpPr>
          <p:nvPr>
            <p:ph type="body" sz="half" idx="1"/>
          </p:nvPr>
        </p:nvSpPr>
        <p:spPr>
          <a:xfrm>
            <a:off x="457200" y="1600200"/>
            <a:ext cx="4038600" cy="4525963"/>
          </a:xfrm>
        </p:spPr>
        <p:txBody>
          <a:bodyPr/>
          <a:lstStyle>
            <a:lvl1pPr>
              <a:defRPr b="1" i="0">
                <a:latin typeface="Arial" panose="020B0604020202020204" pitchFamily="34" charset="0"/>
              </a:defRPr>
            </a:lvl1pPr>
            <a:lvl2pPr>
              <a:defRPr b="1" i="0">
                <a:latin typeface="Arial" panose="020B0604020202020204" pitchFamily="34" charset="0"/>
              </a:defRPr>
            </a:lvl2pPr>
            <a:lvl3pPr>
              <a:defRPr b="1" i="0">
                <a:latin typeface="Arial" panose="020B0604020202020204" pitchFamily="34" charset="0"/>
              </a:defRPr>
            </a:lvl3pPr>
            <a:lvl4pPr>
              <a:defRPr b="1" i="0">
                <a:latin typeface="Arial" panose="020B0604020202020204" pitchFamily="34" charset="0"/>
              </a:defRPr>
            </a:lvl4pPr>
            <a:lvl5pPr>
              <a:defRPr b="1" i="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lipArt Placeholder 3"/>
          <p:cNvSpPr>
            <a:spLocks noGrp="1"/>
          </p:cNvSpPr>
          <p:nvPr>
            <p:ph type="clipArt" sz="half" idx="2"/>
          </p:nvPr>
        </p:nvSpPr>
        <p:spPr>
          <a:xfrm>
            <a:off x="4648200" y="1600200"/>
            <a:ext cx="4038600" cy="4525963"/>
          </a:xfrm>
        </p:spPr>
        <p:txBody>
          <a:bodyPr/>
          <a:lstStyle>
            <a:lvl1pPr>
              <a:defRPr b="1" i="0">
                <a:latin typeface="Arial" panose="020B0604020202020204" pitchFamily="34" charset="0"/>
              </a:defRPr>
            </a:lvl1pPr>
          </a:lstStyle>
          <a:p>
            <a:pPr lvl="0"/>
            <a:endParaRPr lang="en-US" noProof="0" dirty="0"/>
          </a:p>
        </p:txBody>
      </p:sp>
      <p:sp>
        <p:nvSpPr>
          <p:cNvPr id="5" name="Rectangle 4"/>
          <p:cNvSpPr>
            <a:spLocks noGrp="1" noChangeArrowheads="1"/>
          </p:cNvSpPr>
          <p:nvPr>
            <p:ph type="dt" sz="half" idx="10"/>
          </p:nvPr>
        </p:nvSpPr>
        <p:spPr>
          <a:ln/>
        </p:spPr>
        <p:txBody>
          <a:bodyPr/>
          <a:lstStyle>
            <a:lvl1pPr>
              <a:defRPr b="1" i="0">
                <a:latin typeface="Arial" panose="020B0604020202020204" pitchFamily="34" charset="0"/>
              </a:defRPr>
            </a:lvl1pPr>
          </a:lstStyle>
          <a:p>
            <a:pPr>
              <a:defRPr/>
            </a:pPr>
            <a:endParaRPr lang="en-US" dirty="0"/>
          </a:p>
        </p:txBody>
      </p:sp>
      <p:sp>
        <p:nvSpPr>
          <p:cNvPr id="6" name="Rectangle 5"/>
          <p:cNvSpPr>
            <a:spLocks noGrp="1" noChangeArrowheads="1"/>
          </p:cNvSpPr>
          <p:nvPr>
            <p:ph type="ftr" sz="quarter" idx="11"/>
          </p:nvPr>
        </p:nvSpPr>
        <p:spPr>
          <a:ln/>
        </p:spPr>
        <p:txBody>
          <a:bodyPr/>
          <a:lstStyle>
            <a:lvl1pPr>
              <a:defRPr b="1" i="0">
                <a:latin typeface="Arial" panose="020B0604020202020204" pitchFamily="34" charset="0"/>
              </a:defRPr>
            </a:lvl1pPr>
          </a:lstStyle>
          <a:p>
            <a:pPr>
              <a:defRPr/>
            </a:pPr>
            <a:endParaRPr lang="en-US" dirty="0"/>
          </a:p>
        </p:txBody>
      </p:sp>
      <p:sp>
        <p:nvSpPr>
          <p:cNvPr id="7" name="Rectangle 6"/>
          <p:cNvSpPr>
            <a:spLocks noGrp="1" noChangeArrowheads="1"/>
          </p:cNvSpPr>
          <p:nvPr>
            <p:ph type="sldNum" sz="quarter" idx="12"/>
          </p:nvPr>
        </p:nvSpPr>
        <p:spPr>
          <a:ln/>
        </p:spPr>
        <p:txBody>
          <a:bodyPr/>
          <a:lstStyle>
            <a:lvl1pPr>
              <a:defRPr b="1" i="0">
                <a:latin typeface="Arial" panose="020B0604020202020204" pitchFamily="34" charset="0"/>
              </a:defRPr>
            </a:lvl1pPr>
          </a:lstStyle>
          <a:p>
            <a:pPr>
              <a:defRPr/>
            </a:pPr>
            <a:fld id="{EB48EB08-5597-314A-97DA-855E9376E776}" type="slidenum">
              <a:rPr lang="en-US" smtClean="0"/>
              <a:pPr>
                <a:defRPr/>
              </a:pPr>
              <a:t>‹#›</a:t>
            </a:fld>
            <a:endParaRPr lang="en-US" dirty="0"/>
          </a:p>
        </p:txBody>
      </p:sp>
    </p:spTree>
    <p:extLst>
      <p:ext uri="{BB962C8B-B14F-4D97-AF65-F5344CB8AC3E}">
        <p14:creationId xmlns:p14="http://schemas.microsoft.com/office/powerpoint/2010/main" val="3936324533"/>
      </p:ext>
    </p:extLst>
  </p:cSld>
  <p:clrMapOvr>
    <a:masterClrMapping/>
  </p:clrMapOvr>
</p:sldLayout>
</file>

<file path=ppt/slideLayouts/slideLayout5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defRPr b="1" i="0">
                <a:latin typeface="Arial" panose="020B0604020202020204" pitchFamily="34" charset="0"/>
                <a:cs typeface="Arial" panose="020B0604020202020204" pitchFamily="34" charset="0"/>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b="1" i="0">
                <a:latin typeface="Arial" panose="020B0604020202020204" pitchFamily="34" charset="0"/>
                <a:cs typeface="Arial"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6" name="Rectangle 6"/>
          <p:cNvSpPr>
            <a:spLocks noGrp="1" noChangeArrowheads="1"/>
          </p:cNvSpPr>
          <p:nvPr>
            <p:ph type="sldNum" sz="quarter" idx="12"/>
          </p:nvPr>
        </p:nvSpPr>
        <p:spPr>
          <a:ln/>
        </p:spPr>
        <p:txBody>
          <a:bodyPr/>
          <a:lstStyle>
            <a:lvl1pPr>
              <a:defRPr/>
            </a:lvl1pPr>
          </a:lstStyle>
          <a:p>
            <a:pPr>
              <a:defRPr/>
            </a:pPr>
            <a:fld id="{DFD37F98-8FA9-434B-A38E-C85205B897F4}" type="slidenum">
              <a:rPr lang="en-US"/>
              <a:pPr>
                <a:defRPr/>
              </a:pPr>
              <a:t>‹#›</a:t>
            </a:fld>
            <a:endParaRPr lang="en-US"/>
          </a:p>
        </p:txBody>
      </p:sp>
    </p:spTree>
    <p:extLst>
      <p:ext uri="{BB962C8B-B14F-4D97-AF65-F5344CB8AC3E}">
        <p14:creationId xmlns:p14="http://schemas.microsoft.com/office/powerpoint/2010/main" val="2002488325"/>
      </p:ext>
    </p:extLst>
  </p:cSld>
  <p:clrMapOvr>
    <a:masterClrMapping/>
  </p:clrMapOvr>
</p:sldLayout>
</file>

<file path=ppt/slideLayouts/slideLayout5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p:cNvSpPr>
            <a:spLocks noGrp="1"/>
          </p:cNvSpPr>
          <p:nvPr>
            <p:ph idx="1"/>
          </p:nvPr>
        </p:nvSpPr>
        <p:spPr/>
        <p:txBody>
          <a:bodyPr/>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6" name="Rectangle 6"/>
          <p:cNvSpPr>
            <a:spLocks noGrp="1" noChangeArrowheads="1"/>
          </p:cNvSpPr>
          <p:nvPr>
            <p:ph type="sldNum" sz="quarter" idx="12"/>
          </p:nvPr>
        </p:nvSpPr>
        <p:spPr>
          <a:ln/>
        </p:spPr>
        <p:txBody>
          <a:bodyPr/>
          <a:lstStyle>
            <a:lvl1pPr>
              <a:defRPr/>
            </a:lvl1pPr>
          </a:lstStyle>
          <a:p>
            <a:pPr>
              <a:defRPr/>
            </a:pPr>
            <a:fld id="{0A5A22D3-D5CF-9C48-9143-DC0865A42ED3}" type="slidenum">
              <a:rPr lang="en-US"/>
              <a:pPr>
                <a:defRPr/>
              </a:pPr>
              <a:t>‹#›</a:t>
            </a:fld>
            <a:endParaRPr lang="en-US"/>
          </a:p>
        </p:txBody>
      </p:sp>
    </p:spTree>
    <p:extLst>
      <p:ext uri="{BB962C8B-B14F-4D97-AF65-F5344CB8AC3E}">
        <p14:creationId xmlns:p14="http://schemas.microsoft.com/office/powerpoint/2010/main" val="2440429938"/>
      </p:ext>
    </p:extLst>
  </p:cSld>
  <p:clrMapOvr>
    <a:masterClrMapping/>
  </p:clrMapOvr>
</p:sldLayout>
</file>

<file path=ppt/slideLayouts/slideLayout5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i="0" cap="all">
                <a:latin typeface="Arial" panose="020B0604020202020204" pitchFamily="34" charset="0"/>
                <a:cs typeface="Arial" panose="020B0604020202020204" pitchFamily="34" charset="0"/>
              </a:defRPr>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b="1" i="0">
                <a:latin typeface="Arial" panose="020B0604020202020204" pitchFamily="34" charset="0"/>
                <a:cs typeface="Arial" panose="020B0604020202020204" pitchFamily="34"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6" name="Rectangle 6"/>
          <p:cNvSpPr>
            <a:spLocks noGrp="1" noChangeArrowheads="1"/>
          </p:cNvSpPr>
          <p:nvPr>
            <p:ph type="sldNum" sz="quarter" idx="12"/>
          </p:nvPr>
        </p:nvSpPr>
        <p:spPr>
          <a:ln/>
        </p:spPr>
        <p:txBody>
          <a:bodyPr/>
          <a:lstStyle>
            <a:lvl1pPr>
              <a:defRPr/>
            </a:lvl1pPr>
          </a:lstStyle>
          <a:p>
            <a:pPr>
              <a:defRPr/>
            </a:pPr>
            <a:fld id="{A9891B66-125E-A74C-A009-CCD4ECCB33E5}" type="slidenum">
              <a:rPr lang="en-US"/>
              <a:pPr>
                <a:defRPr/>
              </a:pPr>
              <a:t>‹#›</a:t>
            </a:fld>
            <a:endParaRPr lang="en-US"/>
          </a:p>
        </p:txBody>
      </p:sp>
    </p:spTree>
    <p:extLst>
      <p:ext uri="{BB962C8B-B14F-4D97-AF65-F5344CB8AC3E}">
        <p14:creationId xmlns:p14="http://schemas.microsoft.com/office/powerpoint/2010/main" val="2228455688"/>
      </p:ext>
    </p:extLst>
  </p:cSld>
  <p:clrMapOvr>
    <a:masterClrMapping/>
  </p:clrMapOvr>
</p:sldLayout>
</file>

<file path=ppt/slideLayouts/slideLayout5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b="1" i="0">
                <a:latin typeface="Arial" panose="020B0604020202020204" pitchFamily="34" charset="0"/>
                <a:cs typeface="Arial" panose="020B0604020202020204" pitchFamily="34" charset="0"/>
              </a:defRPr>
            </a:lvl1pPr>
            <a:lvl2pPr>
              <a:defRPr sz="2400" b="1" i="0">
                <a:latin typeface="Arial" panose="020B0604020202020204" pitchFamily="34" charset="0"/>
                <a:cs typeface="Arial" panose="020B0604020202020204" pitchFamily="34" charset="0"/>
              </a:defRPr>
            </a:lvl2pPr>
            <a:lvl3pPr>
              <a:defRPr sz="2000" b="1" i="0">
                <a:latin typeface="Arial" panose="020B0604020202020204" pitchFamily="34" charset="0"/>
                <a:cs typeface="Arial" panose="020B0604020202020204" pitchFamily="34" charset="0"/>
              </a:defRPr>
            </a:lvl3pPr>
            <a:lvl4pPr>
              <a:defRPr sz="1800" b="1" i="0">
                <a:latin typeface="Arial" panose="020B0604020202020204" pitchFamily="34" charset="0"/>
                <a:cs typeface="Arial" panose="020B0604020202020204" pitchFamily="34" charset="0"/>
              </a:defRPr>
            </a:lvl4pPr>
            <a:lvl5pPr>
              <a:defRPr sz="1800" b="1" i="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7" name="Rectangle 6"/>
          <p:cNvSpPr>
            <a:spLocks noGrp="1" noChangeArrowheads="1"/>
          </p:cNvSpPr>
          <p:nvPr>
            <p:ph type="sldNum" sz="quarter" idx="12"/>
          </p:nvPr>
        </p:nvSpPr>
        <p:spPr>
          <a:ln/>
        </p:spPr>
        <p:txBody>
          <a:bodyPr/>
          <a:lstStyle>
            <a:lvl1pPr>
              <a:defRPr/>
            </a:lvl1pPr>
          </a:lstStyle>
          <a:p>
            <a:pPr>
              <a:defRPr/>
            </a:pPr>
            <a:fld id="{ECB647B0-EB42-0E41-B516-F7F06BA8B7F7}" type="slidenum">
              <a:rPr lang="en-US"/>
              <a:pPr>
                <a:defRPr/>
              </a:pPr>
              <a:t>‹#›</a:t>
            </a:fld>
            <a:endParaRPr lang="en-US"/>
          </a:p>
        </p:txBody>
      </p:sp>
    </p:spTree>
    <p:extLst>
      <p:ext uri="{BB962C8B-B14F-4D97-AF65-F5344CB8AC3E}">
        <p14:creationId xmlns:p14="http://schemas.microsoft.com/office/powerpoint/2010/main" val="110023141"/>
      </p:ext>
    </p:extLst>
  </p:cSld>
  <p:clrMapOvr>
    <a:masterClrMapping/>
  </p:clrMapOvr>
</p:sldLayout>
</file>

<file path=ppt/slideLayouts/slideLayout5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b="1" i="0">
                <a:latin typeface="Arial" panose="020B0604020202020204" pitchFamily="34" charset="0"/>
                <a:cs typeface="Arial" panose="020B0604020202020204" pitchFamily="34" charset="0"/>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i="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b="1" i="0">
                <a:latin typeface="Arial" panose="020B0604020202020204" pitchFamily="34" charset="0"/>
                <a:cs typeface="Arial" panose="020B0604020202020204" pitchFamily="34" charset="0"/>
              </a:defRPr>
            </a:lvl1pPr>
            <a:lvl2pPr>
              <a:defRPr sz="2000" b="1" i="0">
                <a:latin typeface="Arial" panose="020B0604020202020204" pitchFamily="34" charset="0"/>
                <a:cs typeface="Arial" panose="020B0604020202020204" pitchFamily="34" charset="0"/>
              </a:defRPr>
            </a:lvl2pPr>
            <a:lvl3pPr>
              <a:defRPr sz="1800" b="1" i="0">
                <a:latin typeface="Arial" panose="020B0604020202020204" pitchFamily="34" charset="0"/>
                <a:cs typeface="Arial" panose="020B0604020202020204" pitchFamily="34" charset="0"/>
              </a:defRPr>
            </a:lvl3pPr>
            <a:lvl4pPr>
              <a:defRPr sz="1600" b="1" i="0">
                <a:latin typeface="Arial" panose="020B0604020202020204" pitchFamily="34" charset="0"/>
                <a:cs typeface="Arial" panose="020B0604020202020204" pitchFamily="34" charset="0"/>
              </a:defRPr>
            </a:lvl4pPr>
            <a:lvl5pPr>
              <a:defRPr sz="1600" b="1" i="0">
                <a:latin typeface="Arial" panose="020B0604020202020204" pitchFamily="34" charset="0"/>
                <a:cs typeface="Arial" panose="020B0604020202020204" pitchFamily="34"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9" name="Rectangle 6"/>
          <p:cNvSpPr>
            <a:spLocks noGrp="1" noChangeArrowheads="1"/>
          </p:cNvSpPr>
          <p:nvPr>
            <p:ph type="sldNum" sz="quarter" idx="12"/>
          </p:nvPr>
        </p:nvSpPr>
        <p:spPr>
          <a:ln/>
        </p:spPr>
        <p:txBody>
          <a:bodyPr/>
          <a:lstStyle>
            <a:lvl1pPr>
              <a:defRPr/>
            </a:lvl1pPr>
          </a:lstStyle>
          <a:p>
            <a:pPr>
              <a:defRPr/>
            </a:pPr>
            <a:fld id="{2B887D7B-6D52-3249-A345-87F30DD99DCC}" type="slidenum">
              <a:rPr lang="en-US"/>
              <a:pPr>
                <a:defRPr/>
              </a:pPr>
              <a:t>‹#›</a:t>
            </a:fld>
            <a:endParaRPr lang="en-US"/>
          </a:p>
        </p:txBody>
      </p:sp>
    </p:spTree>
    <p:extLst>
      <p:ext uri="{BB962C8B-B14F-4D97-AF65-F5344CB8AC3E}">
        <p14:creationId xmlns:p14="http://schemas.microsoft.com/office/powerpoint/2010/main" val="4195095113"/>
      </p:ext>
    </p:extLst>
  </p:cSld>
  <p:clrMapOvr>
    <a:masterClrMapping/>
  </p:clrMapOvr>
</p:sldLayout>
</file>

<file path=ppt/slideLayouts/slideLayout5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5" name="Rectangle 6"/>
          <p:cNvSpPr>
            <a:spLocks noGrp="1" noChangeArrowheads="1"/>
          </p:cNvSpPr>
          <p:nvPr>
            <p:ph type="sldNum" sz="quarter" idx="12"/>
          </p:nvPr>
        </p:nvSpPr>
        <p:spPr>
          <a:ln/>
        </p:spPr>
        <p:txBody>
          <a:bodyPr/>
          <a:lstStyle>
            <a:lvl1pPr>
              <a:defRPr/>
            </a:lvl1pPr>
          </a:lstStyle>
          <a:p>
            <a:pPr>
              <a:defRPr/>
            </a:pPr>
            <a:fld id="{6E8540A5-D4B9-2740-A2AF-4D2C8F1737E4}" type="slidenum">
              <a:rPr lang="en-US"/>
              <a:pPr>
                <a:defRPr/>
              </a:pPr>
              <a:t>‹#›</a:t>
            </a:fld>
            <a:endParaRPr lang="en-US"/>
          </a:p>
        </p:txBody>
      </p:sp>
    </p:spTree>
    <p:extLst>
      <p:ext uri="{BB962C8B-B14F-4D97-AF65-F5344CB8AC3E}">
        <p14:creationId xmlns:p14="http://schemas.microsoft.com/office/powerpoint/2010/main" val="4098056141"/>
      </p:ext>
    </p:extLst>
  </p:cSld>
  <p:clrMapOvr>
    <a:masterClrMapping/>
  </p:clrMapOvr>
</p:sldLayout>
</file>

<file path=ppt/slideLayouts/slideLayout5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4" name="Rectangle 6"/>
          <p:cNvSpPr>
            <a:spLocks noGrp="1" noChangeArrowheads="1"/>
          </p:cNvSpPr>
          <p:nvPr>
            <p:ph type="sldNum" sz="quarter" idx="12"/>
          </p:nvPr>
        </p:nvSpPr>
        <p:spPr>
          <a:ln/>
        </p:spPr>
        <p:txBody>
          <a:bodyPr/>
          <a:lstStyle>
            <a:lvl1pPr>
              <a:defRPr/>
            </a:lvl1pPr>
          </a:lstStyle>
          <a:p>
            <a:pPr>
              <a:defRPr/>
            </a:pPr>
            <a:fld id="{64B82AED-71B3-5140-93EF-DDF67784C394}" type="slidenum">
              <a:rPr lang="en-US"/>
              <a:pPr>
                <a:defRPr/>
              </a:pPr>
              <a:t>‹#›</a:t>
            </a:fld>
            <a:endParaRPr lang="en-US"/>
          </a:p>
        </p:txBody>
      </p:sp>
    </p:spTree>
    <p:extLst>
      <p:ext uri="{BB962C8B-B14F-4D97-AF65-F5344CB8AC3E}">
        <p14:creationId xmlns:p14="http://schemas.microsoft.com/office/powerpoint/2010/main" val="719720622"/>
      </p:ext>
    </p:extLst>
  </p:cSld>
  <p:clrMapOvr>
    <a:masterClrMapping/>
  </p:clrMapOvr>
</p:sldLayout>
</file>

<file path=ppt/slideLayouts/slideLayout5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i="0">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b="1" i="0">
                <a:latin typeface="Arial" panose="020B0604020202020204" pitchFamily="34" charset="0"/>
                <a:cs typeface="Arial" panose="020B0604020202020204" pitchFamily="34" charset="0"/>
              </a:defRPr>
            </a:lvl1pPr>
            <a:lvl2pPr>
              <a:defRPr sz="2800" b="1" i="0">
                <a:latin typeface="Arial" panose="020B0604020202020204" pitchFamily="34" charset="0"/>
                <a:cs typeface="Arial" panose="020B0604020202020204" pitchFamily="34" charset="0"/>
              </a:defRPr>
            </a:lvl2pPr>
            <a:lvl3pPr>
              <a:defRPr sz="2400" b="1" i="0">
                <a:latin typeface="Arial" panose="020B0604020202020204" pitchFamily="34" charset="0"/>
                <a:cs typeface="Arial" panose="020B0604020202020204" pitchFamily="34" charset="0"/>
              </a:defRPr>
            </a:lvl3pPr>
            <a:lvl4pPr>
              <a:defRPr sz="2000" b="1" i="0">
                <a:latin typeface="Arial" panose="020B0604020202020204" pitchFamily="34" charset="0"/>
                <a:cs typeface="Arial" panose="020B0604020202020204" pitchFamily="34" charset="0"/>
              </a:defRPr>
            </a:lvl4pPr>
            <a:lvl5pPr>
              <a:defRPr sz="2000" b="1" i="0">
                <a:latin typeface="Arial" panose="020B0604020202020204" pitchFamily="34" charset="0"/>
                <a:cs typeface="Arial" panose="020B0604020202020204" pitchFamily="34" charset="0"/>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b="1" i="0">
                <a:latin typeface="Arial" panose="020B0604020202020204" pitchFamily="34" charset="0"/>
                <a:cs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7" name="Rectangle 6"/>
          <p:cNvSpPr>
            <a:spLocks noGrp="1" noChangeArrowheads="1"/>
          </p:cNvSpPr>
          <p:nvPr>
            <p:ph type="sldNum" sz="quarter" idx="12"/>
          </p:nvPr>
        </p:nvSpPr>
        <p:spPr>
          <a:ln/>
        </p:spPr>
        <p:txBody>
          <a:bodyPr/>
          <a:lstStyle>
            <a:lvl1pPr>
              <a:defRPr/>
            </a:lvl1pPr>
          </a:lstStyle>
          <a:p>
            <a:pPr>
              <a:defRPr/>
            </a:pPr>
            <a:fld id="{B86B6459-9F3F-9C46-B14D-53D0F676AFB3}" type="slidenum">
              <a:rPr lang="en-US"/>
              <a:pPr>
                <a:defRPr/>
              </a:pPr>
              <a:t>‹#›</a:t>
            </a:fld>
            <a:endParaRPr lang="en-US"/>
          </a:p>
        </p:txBody>
      </p:sp>
    </p:spTree>
    <p:extLst>
      <p:ext uri="{BB962C8B-B14F-4D97-AF65-F5344CB8AC3E}">
        <p14:creationId xmlns:p14="http://schemas.microsoft.com/office/powerpoint/2010/main" val="3487063680"/>
      </p:ext>
    </p:extLst>
  </p:cSld>
  <p:clrMapOvr>
    <a:masterClrMapping/>
  </p:clrMapOvr>
</p:sldLayout>
</file>

<file path=ppt/slideLayouts/slideLayout5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i="0">
                <a:latin typeface="Arial" panose="020B0604020202020204" pitchFamily="34" charset="0"/>
                <a:cs typeface="Arial" panose="020B0604020202020204" pitchFamily="34" charset="0"/>
              </a:defRPr>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b="1" i="0">
                <a:latin typeface="Arial" panose="020B0604020202020204" pitchFamily="34" charset="0"/>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b="1" i="0">
                <a:latin typeface="Arial" panose="020B0604020202020204" pitchFamily="34" charset="0"/>
                <a:cs typeface="Arial" panose="020B0604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7" name="Rectangle 6"/>
          <p:cNvSpPr>
            <a:spLocks noGrp="1" noChangeArrowheads="1"/>
          </p:cNvSpPr>
          <p:nvPr>
            <p:ph type="sldNum" sz="quarter" idx="12"/>
          </p:nvPr>
        </p:nvSpPr>
        <p:spPr>
          <a:ln/>
        </p:spPr>
        <p:txBody>
          <a:bodyPr/>
          <a:lstStyle>
            <a:lvl1pPr>
              <a:defRPr/>
            </a:lvl1pPr>
          </a:lstStyle>
          <a:p>
            <a:pPr>
              <a:defRPr/>
            </a:pPr>
            <a:fld id="{E1CBC547-61BB-A745-A7D4-25E85225FE68}" type="slidenum">
              <a:rPr lang="en-US"/>
              <a:pPr>
                <a:defRPr/>
              </a:pPr>
              <a:t>‹#›</a:t>
            </a:fld>
            <a:endParaRPr lang="en-US"/>
          </a:p>
        </p:txBody>
      </p:sp>
    </p:spTree>
    <p:extLst>
      <p:ext uri="{BB962C8B-B14F-4D97-AF65-F5344CB8AC3E}">
        <p14:creationId xmlns:p14="http://schemas.microsoft.com/office/powerpoint/2010/main" val="4169194611"/>
      </p:ext>
    </p:extLst>
  </p:cSld>
  <p:clrMapOvr>
    <a:masterClrMapping/>
  </p:clrMapOvr>
</p:sldLayout>
</file>

<file path=ppt/slideLayouts/slideLayout5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0">
                <a:latin typeface="Arial" panose="020B0604020202020204" pitchFamily="34" charset="0"/>
                <a:cs typeface="Arial" panose="020B0604020202020204" pitchFamily="34" charset="0"/>
              </a:defRPr>
            </a:lvl1pPr>
          </a:lstStyle>
          <a:p>
            <a:r>
              <a:rPr lang="en-US"/>
              <a:t>Click to edit Master title style</a:t>
            </a:r>
          </a:p>
        </p:txBody>
      </p:sp>
      <p:sp>
        <p:nvSpPr>
          <p:cNvPr id="3" name="Vertical Text Placeholder 2"/>
          <p:cNvSpPr>
            <a:spLocks noGrp="1"/>
          </p:cNvSpPr>
          <p:nvPr>
            <p:ph type="body" orient="vert" idx="1"/>
          </p:nvPr>
        </p:nvSpPr>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6" name="Rectangle 6"/>
          <p:cNvSpPr>
            <a:spLocks noGrp="1" noChangeArrowheads="1"/>
          </p:cNvSpPr>
          <p:nvPr>
            <p:ph type="sldNum" sz="quarter" idx="12"/>
          </p:nvPr>
        </p:nvSpPr>
        <p:spPr>
          <a:ln/>
        </p:spPr>
        <p:txBody>
          <a:bodyPr/>
          <a:lstStyle>
            <a:lvl1pPr>
              <a:defRPr/>
            </a:lvl1pPr>
          </a:lstStyle>
          <a:p>
            <a:pPr>
              <a:defRPr/>
            </a:pPr>
            <a:fld id="{2A9F9AEE-64AB-1E41-BA63-1F8A16BB5ABE}" type="slidenum">
              <a:rPr lang="en-US"/>
              <a:pPr>
                <a:defRPr/>
              </a:pPr>
              <a:t>‹#›</a:t>
            </a:fld>
            <a:endParaRPr lang="en-US"/>
          </a:p>
        </p:txBody>
      </p:sp>
    </p:spTree>
    <p:extLst>
      <p:ext uri="{BB962C8B-B14F-4D97-AF65-F5344CB8AC3E}">
        <p14:creationId xmlns:p14="http://schemas.microsoft.com/office/powerpoint/2010/main" val="221487810"/>
      </p:ext>
    </p:extLst>
  </p:cSld>
  <p:clrMapOvr>
    <a:masterClrMapping/>
  </p:clrMapOvr>
</p:sldLayout>
</file>

<file path=ppt/slideLayouts/slideLayout5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lvl1pPr>
              <a:defRPr b="1" i="0">
                <a:latin typeface="Arial" panose="020B0604020202020204" pitchFamily="34" charset="0"/>
                <a:cs typeface="Arial" panose="020B0604020202020204" pitchFamily="34" charset="0"/>
              </a:defRPr>
            </a:lvl1pPr>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lvl1pPr>
              <a:defRPr b="1" i="0">
                <a:latin typeface="Arial" panose="020B0604020202020204" pitchFamily="34" charset="0"/>
                <a:cs typeface="Arial" panose="020B0604020202020204" pitchFamily="34" charset="0"/>
              </a:defRPr>
            </a:lvl1pPr>
            <a:lvl2pPr>
              <a:defRPr b="1" i="0">
                <a:latin typeface="Arial" panose="020B0604020202020204" pitchFamily="34" charset="0"/>
                <a:cs typeface="Arial" panose="020B0604020202020204" pitchFamily="34" charset="0"/>
              </a:defRPr>
            </a:lvl2pPr>
            <a:lvl3pPr>
              <a:defRPr b="1" i="0">
                <a:latin typeface="Arial" panose="020B0604020202020204" pitchFamily="34" charset="0"/>
                <a:cs typeface="Arial" panose="020B0604020202020204" pitchFamily="34" charset="0"/>
              </a:defRPr>
            </a:lvl3pPr>
            <a:lvl4pPr>
              <a:defRPr b="1" i="0">
                <a:latin typeface="Arial" panose="020B0604020202020204" pitchFamily="34" charset="0"/>
                <a:cs typeface="Arial" panose="020B0604020202020204" pitchFamily="34" charset="0"/>
              </a:defRPr>
            </a:lvl4pPr>
            <a:lvl5pPr>
              <a:defRPr b="1" i="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atin typeface="Arial Black"/>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atin typeface="Arial Black"/>
            </a:endParaRPr>
          </a:p>
        </p:txBody>
      </p:sp>
      <p:sp>
        <p:nvSpPr>
          <p:cNvPr id="6" name="Rectangle 6"/>
          <p:cNvSpPr>
            <a:spLocks noGrp="1" noChangeArrowheads="1"/>
          </p:cNvSpPr>
          <p:nvPr>
            <p:ph type="sldNum" sz="quarter" idx="12"/>
          </p:nvPr>
        </p:nvSpPr>
        <p:spPr>
          <a:ln/>
        </p:spPr>
        <p:txBody>
          <a:bodyPr/>
          <a:lstStyle>
            <a:lvl1pPr>
              <a:defRPr/>
            </a:lvl1pPr>
          </a:lstStyle>
          <a:p>
            <a:pPr>
              <a:defRPr/>
            </a:pPr>
            <a:fld id="{19B5D99E-2512-EE44-95C4-F91D6343D138}" type="slidenum">
              <a:rPr lang="en-US"/>
              <a:pPr>
                <a:defRPr/>
              </a:pPr>
              <a:t>‹#›</a:t>
            </a:fld>
            <a:endParaRPr lang="en-US"/>
          </a:p>
        </p:txBody>
      </p:sp>
    </p:spTree>
    <p:extLst>
      <p:ext uri="{BB962C8B-B14F-4D97-AF65-F5344CB8AC3E}">
        <p14:creationId xmlns:p14="http://schemas.microsoft.com/office/powerpoint/2010/main" val="619215789"/>
      </p:ext>
    </p:extLst>
  </p:cSld>
  <p:clrMapOvr>
    <a:masterClrMapping/>
  </p:clrMapOvr>
</p:sldLayout>
</file>

<file path=ppt/slideLayouts/slideLayout57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p:cNvSpPr>
          <p:nvPr/>
        </p:nvSpPr>
        <p:spPr bwMode="auto">
          <a:xfrm>
            <a:off x="3024188" y="46038"/>
            <a:ext cx="3144837" cy="1046162"/>
          </a:xfrm>
          <a:custGeom>
            <a:avLst/>
            <a:gdLst>
              <a:gd name="T0" fmla="*/ 26 w 1981"/>
              <a:gd name="T1" fmla="*/ 107 h 659"/>
              <a:gd name="T2" fmla="*/ 42 w 1981"/>
              <a:gd name="T3" fmla="*/ 100 h 659"/>
              <a:gd name="T4" fmla="*/ 717 w 1981"/>
              <a:gd name="T5" fmla="*/ 100 h 659"/>
              <a:gd name="T6" fmla="*/ 767 w 1981"/>
              <a:gd name="T7" fmla="*/ 64 h 659"/>
              <a:gd name="T8" fmla="*/ 801 w 1981"/>
              <a:gd name="T9" fmla="*/ 44 h 659"/>
              <a:gd name="T10" fmla="*/ 835 w 1981"/>
              <a:gd name="T11" fmla="*/ 28 h 659"/>
              <a:gd name="T12" fmla="*/ 877 w 1981"/>
              <a:gd name="T13" fmla="*/ 18 h 659"/>
              <a:gd name="T14" fmla="*/ 917 w 1981"/>
              <a:gd name="T15" fmla="*/ 9 h 659"/>
              <a:gd name="T16" fmla="*/ 960 w 1981"/>
              <a:gd name="T17" fmla="*/ 4 h 659"/>
              <a:gd name="T18" fmla="*/ 1014 w 1981"/>
              <a:gd name="T19" fmla="*/ 0 h 659"/>
              <a:gd name="T20" fmla="*/ 1076 w 1981"/>
              <a:gd name="T21" fmla="*/ 9 h 659"/>
              <a:gd name="T22" fmla="*/ 1133 w 1981"/>
              <a:gd name="T23" fmla="*/ 24 h 659"/>
              <a:gd name="T24" fmla="*/ 1174 w 1981"/>
              <a:gd name="T25" fmla="*/ 44 h 659"/>
              <a:gd name="T26" fmla="*/ 1219 w 1981"/>
              <a:gd name="T27" fmla="*/ 64 h 659"/>
              <a:gd name="T28" fmla="*/ 1247 w 1981"/>
              <a:gd name="T29" fmla="*/ 82 h 659"/>
              <a:gd name="T30" fmla="*/ 1273 w 1981"/>
              <a:gd name="T31" fmla="*/ 103 h 659"/>
              <a:gd name="T32" fmla="*/ 1919 w 1981"/>
              <a:gd name="T33" fmla="*/ 100 h 659"/>
              <a:gd name="T34" fmla="*/ 1941 w 1981"/>
              <a:gd name="T35" fmla="*/ 105 h 659"/>
              <a:gd name="T36" fmla="*/ 1956 w 1981"/>
              <a:gd name="T37" fmla="*/ 116 h 659"/>
              <a:gd name="T38" fmla="*/ 1970 w 1981"/>
              <a:gd name="T39" fmla="*/ 146 h 659"/>
              <a:gd name="T40" fmla="*/ 1978 w 1981"/>
              <a:gd name="T41" fmla="*/ 180 h 659"/>
              <a:gd name="T42" fmla="*/ 1980 w 1981"/>
              <a:gd name="T43" fmla="*/ 220 h 659"/>
              <a:gd name="T44" fmla="*/ 1980 w 1981"/>
              <a:gd name="T45" fmla="*/ 559 h 659"/>
              <a:gd name="T46" fmla="*/ 1284 w 1981"/>
              <a:gd name="T47" fmla="*/ 560 h 659"/>
              <a:gd name="T48" fmla="*/ 1112 w 1981"/>
              <a:gd name="T49" fmla="*/ 656 h 659"/>
              <a:gd name="T50" fmla="*/ 829 w 1981"/>
              <a:gd name="T51" fmla="*/ 658 h 659"/>
              <a:gd name="T52" fmla="*/ 694 w 1981"/>
              <a:gd name="T53" fmla="*/ 554 h 659"/>
              <a:gd name="T54" fmla="*/ 74 w 1981"/>
              <a:gd name="T55" fmla="*/ 559 h 659"/>
              <a:gd name="T56" fmla="*/ 0 w 1981"/>
              <a:gd name="T57" fmla="*/ 559 h 659"/>
              <a:gd name="T58" fmla="*/ 0 w 1981"/>
              <a:gd name="T59" fmla="*/ 243 h 659"/>
              <a:gd name="T60" fmla="*/ 0 w 1981"/>
              <a:gd name="T61" fmla="*/ 196 h 659"/>
              <a:gd name="T62" fmla="*/ 8 w 1981"/>
              <a:gd name="T63" fmla="*/ 151 h 659"/>
              <a:gd name="T64" fmla="*/ 15 w 1981"/>
              <a:gd name="T65" fmla="*/ 128 h 659"/>
              <a:gd name="T66" fmla="*/ 26 w 1981"/>
              <a:gd name="T67" fmla="*/ 107 h 65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1981" h="659">
                <a:moveTo>
                  <a:pt x="26" y="107"/>
                </a:moveTo>
                <a:lnTo>
                  <a:pt x="42" y="100"/>
                </a:lnTo>
                <a:lnTo>
                  <a:pt x="717" y="100"/>
                </a:lnTo>
                <a:lnTo>
                  <a:pt x="767" y="64"/>
                </a:lnTo>
                <a:lnTo>
                  <a:pt x="801" y="44"/>
                </a:lnTo>
                <a:lnTo>
                  <a:pt x="835" y="28"/>
                </a:lnTo>
                <a:lnTo>
                  <a:pt x="877" y="18"/>
                </a:lnTo>
                <a:lnTo>
                  <a:pt x="917" y="9"/>
                </a:lnTo>
                <a:lnTo>
                  <a:pt x="960" y="4"/>
                </a:lnTo>
                <a:lnTo>
                  <a:pt x="1014" y="0"/>
                </a:lnTo>
                <a:lnTo>
                  <a:pt x="1076" y="9"/>
                </a:lnTo>
                <a:lnTo>
                  <a:pt x="1133" y="24"/>
                </a:lnTo>
                <a:lnTo>
                  <a:pt x="1174" y="44"/>
                </a:lnTo>
                <a:lnTo>
                  <a:pt x="1219" y="64"/>
                </a:lnTo>
                <a:lnTo>
                  <a:pt x="1247" y="82"/>
                </a:lnTo>
                <a:lnTo>
                  <a:pt x="1273" y="103"/>
                </a:lnTo>
                <a:lnTo>
                  <a:pt x="1919" y="100"/>
                </a:lnTo>
                <a:lnTo>
                  <a:pt x="1941" y="105"/>
                </a:lnTo>
                <a:lnTo>
                  <a:pt x="1956" y="116"/>
                </a:lnTo>
                <a:lnTo>
                  <a:pt x="1970" y="146"/>
                </a:lnTo>
                <a:lnTo>
                  <a:pt x="1978" y="180"/>
                </a:lnTo>
                <a:lnTo>
                  <a:pt x="1980" y="220"/>
                </a:lnTo>
                <a:lnTo>
                  <a:pt x="1980" y="559"/>
                </a:lnTo>
                <a:lnTo>
                  <a:pt x="1284" y="560"/>
                </a:lnTo>
                <a:lnTo>
                  <a:pt x="1112" y="656"/>
                </a:lnTo>
                <a:lnTo>
                  <a:pt x="829" y="658"/>
                </a:lnTo>
                <a:lnTo>
                  <a:pt x="694" y="554"/>
                </a:lnTo>
                <a:lnTo>
                  <a:pt x="74" y="559"/>
                </a:lnTo>
                <a:lnTo>
                  <a:pt x="0" y="559"/>
                </a:lnTo>
                <a:lnTo>
                  <a:pt x="0" y="243"/>
                </a:lnTo>
                <a:lnTo>
                  <a:pt x="0" y="196"/>
                </a:lnTo>
                <a:lnTo>
                  <a:pt x="8" y="151"/>
                </a:lnTo>
                <a:lnTo>
                  <a:pt x="15" y="128"/>
                </a:lnTo>
                <a:lnTo>
                  <a:pt x="26" y="107"/>
                </a:lnTo>
              </a:path>
            </a:pathLst>
          </a:custGeom>
          <a:gradFill rotWithShape="0">
            <a:gsLst>
              <a:gs pos="0">
                <a:srgbClr val="00CCFF"/>
              </a:gs>
              <a:gs pos="50000">
                <a:srgbClr val="FFFFFF"/>
              </a:gs>
              <a:gs pos="100000">
                <a:srgbClr val="00CCFF"/>
              </a:gs>
            </a:gsLst>
            <a:lin ang="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5" name="Oval 8"/>
          <p:cNvSpPr>
            <a:spLocks noChangeArrowheads="1"/>
          </p:cNvSpPr>
          <p:nvPr/>
        </p:nvSpPr>
        <p:spPr bwMode="auto">
          <a:xfrm>
            <a:off x="4003675" y="57150"/>
            <a:ext cx="1217613" cy="1079500"/>
          </a:xfrm>
          <a:prstGeom prst="ellipse">
            <a:avLst/>
          </a:prstGeom>
          <a:gradFill rotWithShape="0">
            <a:gsLst>
              <a:gs pos="0">
                <a:srgbClr val="00CCFF"/>
              </a:gs>
              <a:gs pos="100000">
                <a:srgbClr val="FFFFFF"/>
              </a:gs>
            </a:gsLst>
            <a:path path="shape">
              <a:fillToRect l="50000" t="50000" r="50000" b="50000"/>
            </a:path>
          </a:gradFill>
          <a:ln>
            <a:noFill/>
          </a:ln>
          <a:extLst>
            <a:ext uri="{91240B29-F687-4f45-9708-019B960494DF}">
              <a14:hiddenLine xmlns="" xmlns:a14="http://schemas.microsoft.com/office/drawing/2010/main" w="9525">
                <a:solidFill>
                  <a:srgbClr val="000000"/>
                </a:solidFill>
                <a:round/>
                <a:headEnd/>
                <a:tailEnd/>
              </a14:hiddenLine>
            </a:ext>
          </a:extLst>
        </p:spPr>
        <p:txBody>
          <a:bodyPr/>
          <a:lstStyle/>
          <a:p>
            <a:pPr algn="ctr"/>
            <a:endParaRPr kumimoji="1" lang="en-US">
              <a:solidFill>
                <a:srgbClr val="FFFFCC"/>
              </a:solidFill>
              <a:effectLst/>
            </a:endParaRPr>
          </a:p>
        </p:txBody>
      </p:sp>
      <p:sp>
        <p:nvSpPr>
          <p:cNvPr id="6" name="Freeform 9"/>
          <p:cNvSpPr>
            <a:spLocks/>
          </p:cNvSpPr>
          <p:nvPr/>
        </p:nvSpPr>
        <p:spPr bwMode="auto">
          <a:xfrm>
            <a:off x="3022600" y="684213"/>
            <a:ext cx="3146425" cy="485775"/>
          </a:xfrm>
          <a:custGeom>
            <a:avLst/>
            <a:gdLst>
              <a:gd name="T0" fmla="*/ 96 w 1982"/>
              <a:gd name="T1" fmla="*/ 68 h 306"/>
              <a:gd name="T2" fmla="*/ 156 w 1982"/>
              <a:gd name="T3" fmla="*/ 68 h 306"/>
              <a:gd name="T4" fmla="*/ 203 w 1982"/>
              <a:gd name="T5" fmla="*/ 101 h 306"/>
              <a:gd name="T6" fmla="*/ 279 w 1982"/>
              <a:gd name="T7" fmla="*/ 82 h 306"/>
              <a:gd name="T8" fmla="*/ 366 w 1982"/>
              <a:gd name="T9" fmla="*/ 71 h 306"/>
              <a:gd name="T10" fmla="*/ 427 w 1982"/>
              <a:gd name="T11" fmla="*/ 92 h 306"/>
              <a:gd name="T12" fmla="*/ 493 w 1982"/>
              <a:gd name="T13" fmla="*/ 82 h 306"/>
              <a:gd name="T14" fmla="*/ 599 w 1982"/>
              <a:gd name="T15" fmla="*/ 87 h 306"/>
              <a:gd name="T16" fmla="*/ 667 w 1982"/>
              <a:gd name="T17" fmla="*/ 101 h 306"/>
              <a:gd name="T18" fmla="*/ 766 w 1982"/>
              <a:gd name="T19" fmla="*/ 128 h 306"/>
              <a:gd name="T20" fmla="*/ 814 w 1982"/>
              <a:gd name="T21" fmla="*/ 158 h 306"/>
              <a:gd name="T22" fmla="*/ 850 w 1982"/>
              <a:gd name="T23" fmla="*/ 208 h 306"/>
              <a:gd name="T24" fmla="*/ 917 w 1982"/>
              <a:gd name="T25" fmla="*/ 206 h 306"/>
              <a:gd name="T26" fmla="*/ 979 w 1982"/>
              <a:gd name="T27" fmla="*/ 222 h 306"/>
              <a:gd name="T28" fmla="*/ 1033 w 1982"/>
              <a:gd name="T29" fmla="*/ 210 h 306"/>
              <a:gd name="T30" fmla="*/ 1091 w 1982"/>
              <a:gd name="T31" fmla="*/ 194 h 306"/>
              <a:gd name="T32" fmla="*/ 1156 w 1982"/>
              <a:gd name="T33" fmla="*/ 162 h 306"/>
              <a:gd name="T34" fmla="*/ 1220 w 1982"/>
              <a:gd name="T35" fmla="*/ 109 h 306"/>
              <a:gd name="T36" fmla="*/ 1291 w 1982"/>
              <a:gd name="T37" fmla="*/ 83 h 306"/>
              <a:gd name="T38" fmla="*/ 1339 w 1982"/>
              <a:gd name="T39" fmla="*/ 90 h 306"/>
              <a:gd name="T40" fmla="*/ 1398 w 1982"/>
              <a:gd name="T41" fmla="*/ 91 h 306"/>
              <a:gd name="T42" fmla="*/ 1480 w 1982"/>
              <a:gd name="T43" fmla="*/ 111 h 306"/>
              <a:gd name="T44" fmla="*/ 1527 w 1982"/>
              <a:gd name="T45" fmla="*/ 82 h 306"/>
              <a:gd name="T46" fmla="*/ 1569 w 1982"/>
              <a:gd name="T47" fmla="*/ 88 h 306"/>
              <a:gd name="T48" fmla="*/ 1642 w 1982"/>
              <a:gd name="T49" fmla="*/ 53 h 306"/>
              <a:gd name="T50" fmla="*/ 1687 w 1982"/>
              <a:gd name="T51" fmla="*/ 57 h 306"/>
              <a:gd name="T52" fmla="*/ 1739 w 1982"/>
              <a:gd name="T53" fmla="*/ 11 h 306"/>
              <a:gd name="T54" fmla="*/ 1792 w 1982"/>
              <a:gd name="T55" fmla="*/ 51 h 306"/>
              <a:gd name="T56" fmla="*/ 1847 w 1982"/>
              <a:gd name="T57" fmla="*/ 0 h 306"/>
              <a:gd name="T58" fmla="*/ 1896 w 1982"/>
              <a:gd name="T59" fmla="*/ 61 h 306"/>
              <a:gd name="T60" fmla="*/ 1946 w 1982"/>
              <a:gd name="T61" fmla="*/ 26 h 306"/>
              <a:gd name="T62" fmla="*/ 1981 w 1982"/>
              <a:gd name="T63" fmla="*/ 46 h 306"/>
              <a:gd name="T64" fmla="*/ 1304 w 1982"/>
              <a:gd name="T65" fmla="*/ 230 h 306"/>
              <a:gd name="T66" fmla="*/ 893 w 1982"/>
              <a:gd name="T67" fmla="*/ 305 h 306"/>
              <a:gd name="T68" fmla="*/ 699 w 1982"/>
              <a:gd name="T69" fmla="*/ 157 h 306"/>
              <a:gd name="T70" fmla="*/ 0 w 1982"/>
              <a:gd name="T71" fmla="*/ 31 h 306"/>
              <a:gd name="T72" fmla="*/ 29 w 1982"/>
              <a:gd name="T73" fmla="*/ 53 h 306"/>
              <a:gd name="T74" fmla="*/ 68 w 1982"/>
              <a:gd name="T75" fmla="*/ 61 h 30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982" h="306">
                <a:moveTo>
                  <a:pt x="68" y="61"/>
                </a:moveTo>
                <a:lnTo>
                  <a:pt x="96" y="68"/>
                </a:lnTo>
                <a:lnTo>
                  <a:pt x="126" y="61"/>
                </a:lnTo>
                <a:lnTo>
                  <a:pt x="156" y="68"/>
                </a:lnTo>
                <a:lnTo>
                  <a:pt x="178" y="86"/>
                </a:lnTo>
                <a:lnTo>
                  <a:pt x="203" y="101"/>
                </a:lnTo>
                <a:lnTo>
                  <a:pt x="244" y="88"/>
                </a:lnTo>
                <a:lnTo>
                  <a:pt x="279" y="82"/>
                </a:lnTo>
                <a:lnTo>
                  <a:pt x="330" y="82"/>
                </a:lnTo>
                <a:lnTo>
                  <a:pt x="366" y="71"/>
                </a:lnTo>
                <a:lnTo>
                  <a:pt x="398" y="81"/>
                </a:lnTo>
                <a:lnTo>
                  <a:pt x="427" y="92"/>
                </a:lnTo>
                <a:lnTo>
                  <a:pt x="452" y="95"/>
                </a:lnTo>
                <a:lnTo>
                  <a:pt x="493" y="82"/>
                </a:lnTo>
                <a:lnTo>
                  <a:pt x="536" y="82"/>
                </a:lnTo>
                <a:lnTo>
                  <a:pt x="599" y="87"/>
                </a:lnTo>
                <a:lnTo>
                  <a:pt x="625" y="105"/>
                </a:lnTo>
                <a:lnTo>
                  <a:pt x="667" y="101"/>
                </a:lnTo>
                <a:lnTo>
                  <a:pt x="725" y="95"/>
                </a:lnTo>
                <a:lnTo>
                  <a:pt x="766" y="128"/>
                </a:lnTo>
                <a:lnTo>
                  <a:pt x="790" y="135"/>
                </a:lnTo>
                <a:lnTo>
                  <a:pt x="814" y="158"/>
                </a:lnTo>
                <a:lnTo>
                  <a:pt x="826" y="194"/>
                </a:lnTo>
                <a:lnTo>
                  <a:pt x="850" y="208"/>
                </a:lnTo>
                <a:lnTo>
                  <a:pt x="880" y="208"/>
                </a:lnTo>
                <a:lnTo>
                  <a:pt x="917" y="206"/>
                </a:lnTo>
                <a:lnTo>
                  <a:pt x="953" y="208"/>
                </a:lnTo>
                <a:lnTo>
                  <a:pt x="979" y="222"/>
                </a:lnTo>
                <a:lnTo>
                  <a:pt x="999" y="211"/>
                </a:lnTo>
                <a:lnTo>
                  <a:pt x="1033" y="210"/>
                </a:lnTo>
                <a:lnTo>
                  <a:pt x="1065" y="189"/>
                </a:lnTo>
                <a:lnTo>
                  <a:pt x="1091" y="194"/>
                </a:lnTo>
                <a:lnTo>
                  <a:pt x="1136" y="187"/>
                </a:lnTo>
                <a:lnTo>
                  <a:pt x="1156" y="162"/>
                </a:lnTo>
                <a:lnTo>
                  <a:pt x="1208" y="141"/>
                </a:lnTo>
                <a:lnTo>
                  <a:pt x="1220" y="109"/>
                </a:lnTo>
                <a:lnTo>
                  <a:pt x="1246" y="93"/>
                </a:lnTo>
                <a:lnTo>
                  <a:pt x="1291" y="83"/>
                </a:lnTo>
                <a:lnTo>
                  <a:pt x="1315" y="95"/>
                </a:lnTo>
                <a:lnTo>
                  <a:pt x="1339" y="90"/>
                </a:lnTo>
                <a:lnTo>
                  <a:pt x="1368" y="101"/>
                </a:lnTo>
                <a:lnTo>
                  <a:pt x="1398" y="91"/>
                </a:lnTo>
                <a:lnTo>
                  <a:pt x="1455" y="101"/>
                </a:lnTo>
                <a:lnTo>
                  <a:pt x="1480" y="111"/>
                </a:lnTo>
                <a:lnTo>
                  <a:pt x="1508" y="84"/>
                </a:lnTo>
                <a:lnTo>
                  <a:pt x="1527" y="82"/>
                </a:lnTo>
                <a:lnTo>
                  <a:pt x="1549" y="92"/>
                </a:lnTo>
                <a:lnTo>
                  <a:pt x="1569" y="88"/>
                </a:lnTo>
                <a:lnTo>
                  <a:pt x="1596" y="61"/>
                </a:lnTo>
                <a:lnTo>
                  <a:pt x="1642" y="53"/>
                </a:lnTo>
                <a:lnTo>
                  <a:pt x="1664" y="57"/>
                </a:lnTo>
                <a:lnTo>
                  <a:pt x="1687" y="57"/>
                </a:lnTo>
                <a:lnTo>
                  <a:pt x="1720" y="23"/>
                </a:lnTo>
                <a:lnTo>
                  <a:pt x="1739" y="11"/>
                </a:lnTo>
                <a:lnTo>
                  <a:pt x="1764" y="16"/>
                </a:lnTo>
                <a:lnTo>
                  <a:pt x="1792" y="51"/>
                </a:lnTo>
                <a:lnTo>
                  <a:pt x="1820" y="29"/>
                </a:lnTo>
                <a:lnTo>
                  <a:pt x="1847" y="0"/>
                </a:lnTo>
                <a:lnTo>
                  <a:pt x="1870" y="1"/>
                </a:lnTo>
                <a:lnTo>
                  <a:pt x="1896" y="61"/>
                </a:lnTo>
                <a:lnTo>
                  <a:pt x="1917" y="51"/>
                </a:lnTo>
                <a:lnTo>
                  <a:pt x="1946" y="26"/>
                </a:lnTo>
                <a:lnTo>
                  <a:pt x="1969" y="25"/>
                </a:lnTo>
                <a:lnTo>
                  <a:pt x="1981" y="46"/>
                </a:lnTo>
                <a:lnTo>
                  <a:pt x="1981" y="196"/>
                </a:lnTo>
                <a:lnTo>
                  <a:pt x="1304" y="230"/>
                </a:lnTo>
                <a:lnTo>
                  <a:pt x="1098" y="293"/>
                </a:lnTo>
                <a:lnTo>
                  <a:pt x="893" y="305"/>
                </a:lnTo>
                <a:lnTo>
                  <a:pt x="792" y="250"/>
                </a:lnTo>
                <a:lnTo>
                  <a:pt x="699" y="157"/>
                </a:lnTo>
                <a:lnTo>
                  <a:pt x="0" y="141"/>
                </a:lnTo>
                <a:lnTo>
                  <a:pt x="0" y="31"/>
                </a:lnTo>
                <a:lnTo>
                  <a:pt x="12" y="47"/>
                </a:lnTo>
                <a:lnTo>
                  <a:pt x="29" y="53"/>
                </a:lnTo>
                <a:lnTo>
                  <a:pt x="51" y="55"/>
                </a:lnTo>
                <a:lnTo>
                  <a:pt x="68" y="61"/>
                </a:lnTo>
              </a:path>
            </a:pathLst>
          </a:custGeom>
          <a:solidFill>
            <a:srgbClr val="003300"/>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7" name="Freeform 10"/>
          <p:cNvSpPr>
            <a:spLocks/>
          </p:cNvSpPr>
          <p:nvPr/>
        </p:nvSpPr>
        <p:spPr bwMode="auto">
          <a:xfrm>
            <a:off x="3022600" y="771525"/>
            <a:ext cx="3146425" cy="490538"/>
          </a:xfrm>
          <a:custGeom>
            <a:avLst/>
            <a:gdLst>
              <a:gd name="T0" fmla="*/ 42 w 1982"/>
              <a:gd name="T1" fmla="*/ 200 h 309"/>
              <a:gd name="T2" fmla="*/ 714 w 1982"/>
              <a:gd name="T3" fmla="*/ 201 h 309"/>
              <a:gd name="T4" fmla="*/ 772 w 1982"/>
              <a:gd name="T5" fmla="*/ 249 h 309"/>
              <a:gd name="T6" fmla="*/ 844 w 1982"/>
              <a:gd name="T7" fmla="*/ 281 h 309"/>
              <a:gd name="T8" fmla="*/ 932 w 1982"/>
              <a:gd name="T9" fmla="*/ 301 h 309"/>
              <a:gd name="T10" fmla="*/ 1065 w 1982"/>
              <a:gd name="T11" fmla="*/ 301 h 309"/>
              <a:gd name="T12" fmla="*/ 1221 w 1982"/>
              <a:gd name="T13" fmla="*/ 253 h 309"/>
              <a:gd name="T14" fmla="*/ 1287 w 1982"/>
              <a:gd name="T15" fmla="*/ 200 h 309"/>
              <a:gd name="T16" fmla="*/ 1942 w 1982"/>
              <a:gd name="T17" fmla="*/ 199 h 309"/>
              <a:gd name="T18" fmla="*/ 1971 w 1982"/>
              <a:gd name="T19" fmla="*/ 184 h 309"/>
              <a:gd name="T20" fmla="*/ 1981 w 1982"/>
              <a:gd name="T21" fmla="*/ 155 h 309"/>
              <a:gd name="T22" fmla="*/ 1964 w 1982"/>
              <a:gd name="T23" fmla="*/ 0 h 309"/>
              <a:gd name="T24" fmla="*/ 1946 w 1982"/>
              <a:gd name="T25" fmla="*/ 29 h 309"/>
              <a:gd name="T26" fmla="*/ 1931 w 1982"/>
              <a:gd name="T27" fmla="*/ 53 h 309"/>
              <a:gd name="T28" fmla="*/ 1897 w 1982"/>
              <a:gd name="T29" fmla="*/ 38 h 309"/>
              <a:gd name="T30" fmla="*/ 1856 w 1982"/>
              <a:gd name="T31" fmla="*/ 23 h 309"/>
              <a:gd name="T32" fmla="*/ 1805 w 1982"/>
              <a:gd name="T33" fmla="*/ 53 h 309"/>
              <a:gd name="T34" fmla="*/ 1771 w 1982"/>
              <a:gd name="T35" fmla="*/ 38 h 309"/>
              <a:gd name="T36" fmla="*/ 1727 w 1982"/>
              <a:gd name="T37" fmla="*/ 31 h 309"/>
              <a:gd name="T38" fmla="*/ 1705 w 1982"/>
              <a:gd name="T39" fmla="*/ 61 h 309"/>
              <a:gd name="T40" fmla="*/ 1660 w 1982"/>
              <a:gd name="T41" fmla="*/ 53 h 309"/>
              <a:gd name="T42" fmla="*/ 1597 w 1982"/>
              <a:gd name="T43" fmla="*/ 61 h 309"/>
              <a:gd name="T44" fmla="*/ 1538 w 1982"/>
              <a:gd name="T45" fmla="*/ 53 h 309"/>
              <a:gd name="T46" fmla="*/ 1479 w 1982"/>
              <a:gd name="T47" fmla="*/ 76 h 309"/>
              <a:gd name="T48" fmla="*/ 1429 w 1982"/>
              <a:gd name="T49" fmla="*/ 55 h 309"/>
              <a:gd name="T50" fmla="*/ 1344 w 1982"/>
              <a:gd name="T51" fmla="*/ 72 h 309"/>
              <a:gd name="T52" fmla="*/ 1281 w 1982"/>
              <a:gd name="T53" fmla="*/ 69 h 309"/>
              <a:gd name="T54" fmla="*/ 1242 w 1982"/>
              <a:gd name="T55" fmla="*/ 130 h 309"/>
              <a:gd name="T56" fmla="*/ 1214 w 1982"/>
              <a:gd name="T57" fmla="*/ 178 h 309"/>
              <a:gd name="T58" fmla="*/ 1156 w 1982"/>
              <a:gd name="T59" fmla="*/ 196 h 309"/>
              <a:gd name="T60" fmla="*/ 1106 w 1982"/>
              <a:gd name="T61" fmla="*/ 213 h 309"/>
              <a:gd name="T62" fmla="*/ 1005 w 1982"/>
              <a:gd name="T63" fmla="*/ 221 h 309"/>
              <a:gd name="T64" fmla="*/ 883 w 1982"/>
              <a:gd name="T65" fmla="*/ 233 h 309"/>
              <a:gd name="T66" fmla="*/ 792 w 1982"/>
              <a:gd name="T67" fmla="*/ 186 h 309"/>
              <a:gd name="T68" fmla="*/ 721 w 1982"/>
              <a:gd name="T69" fmla="*/ 91 h 309"/>
              <a:gd name="T70" fmla="*/ 634 w 1982"/>
              <a:gd name="T71" fmla="*/ 76 h 309"/>
              <a:gd name="T72" fmla="*/ 526 w 1982"/>
              <a:gd name="T73" fmla="*/ 53 h 309"/>
              <a:gd name="T74" fmla="*/ 415 w 1982"/>
              <a:gd name="T75" fmla="*/ 38 h 309"/>
              <a:gd name="T76" fmla="*/ 339 w 1982"/>
              <a:gd name="T77" fmla="*/ 57 h 309"/>
              <a:gd name="T78" fmla="*/ 295 w 1982"/>
              <a:gd name="T79" fmla="*/ 51 h 309"/>
              <a:gd name="T80" fmla="*/ 231 w 1982"/>
              <a:gd name="T81" fmla="*/ 59 h 309"/>
              <a:gd name="T82" fmla="*/ 162 w 1982"/>
              <a:gd name="T83" fmla="*/ 57 h 309"/>
              <a:gd name="T84" fmla="*/ 90 w 1982"/>
              <a:gd name="T85" fmla="*/ 70 h 309"/>
              <a:gd name="T86" fmla="*/ 18 w 1982"/>
              <a:gd name="T87" fmla="*/ 61 h 309"/>
              <a:gd name="T88" fmla="*/ 2 w 1982"/>
              <a:gd name="T89" fmla="*/ 120 h 309"/>
              <a:gd name="T90" fmla="*/ 14 w 1982"/>
              <a:gd name="T91" fmla="*/ 190 h 309"/>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1982" h="309">
                <a:moveTo>
                  <a:pt x="26" y="196"/>
                </a:moveTo>
                <a:lnTo>
                  <a:pt x="42" y="200"/>
                </a:lnTo>
                <a:lnTo>
                  <a:pt x="61" y="201"/>
                </a:lnTo>
                <a:lnTo>
                  <a:pt x="714" y="201"/>
                </a:lnTo>
                <a:lnTo>
                  <a:pt x="727" y="217"/>
                </a:lnTo>
                <a:lnTo>
                  <a:pt x="772" y="249"/>
                </a:lnTo>
                <a:lnTo>
                  <a:pt x="811" y="267"/>
                </a:lnTo>
                <a:lnTo>
                  <a:pt x="844" y="281"/>
                </a:lnTo>
                <a:lnTo>
                  <a:pt x="887" y="296"/>
                </a:lnTo>
                <a:lnTo>
                  <a:pt x="932" y="301"/>
                </a:lnTo>
                <a:lnTo>
                  <a:pt x="1001" y="308"/>
                </a:lnTo>
                <a:lnTo>
                  <a:pt x="1065" y="301"/>
                </a:lnTo>
                <a:lnTo>
                  <a:pt x="1147" y="285"/>
                </a:lnTo>
                <a:lnTo>
                  <a:pt x="1221" y="253"/>
                </a:lnTo>
                <a:lnTo>
                  <a:pt x="1264" y="221"/>
                </a:lnTo>
                <a:lnTo>
                  <a:pt x="1287" y="200"/>
                </a:lnTo>
                <a:lnTo>
                  <a:pt x="1920" y="201"/>
                </a:lnTo>
                <a:lnTo>
                  <a:pt x="1942" y="199"/>
                </a:lnTo>
                <a:lnTo>
                  <a:pt x="1957" y="195"/>
                </a:lnTo>
                <a:lnTo>
                  <a:pt x="1971" y="184"/>
                </a:lnTo>
                <a:lnTo>
                  <a:pt x="1979" y="170"/>
                </a:lnTo>
                <a:lnTo>
                  <a:pt x="1981" y="155"/>
                </a:lnTo>
                <a:lnTo>
                  <a:pt x="1981" y="23"/>
                </a:lnTo>
                <a:lnTo>
                  <a:pt x="1964" y="0"/>
                </a:lnTo>
                <a:lnTo>
                  <a:pt x="1955" y="7"/>
                </a:lnTo>
                <a:lnTo>
                  <a:pt x="1946" y="29"/>
                </a:lnTo>
                <a:lnTo>
                  <a:pt x="1940" y="55"/>
                </a:lnTo>
                <a:lnTo>
                  <a:pt x="1931" y="53"/>
                </a:lnTo>
                <a:lnTo>
                  <a:pt x="1920" y="51"/>
                </a:lnTo>
                <a:lnTo>
                  <a:pt x="1897" y="38"/>
                </a:lnTo>
                <a:lnTo>
                  <a:pt x="1881" y="27"/>
                </a:lnTo>
                <a:lnTo>
                  <a:pt x="1856" y="23"/>
                </a:lnTo>
                <a:lnTo>
                  <a:pt x="1830" y="35"/>
                </a:lnTo>
                <a:lnTo>
                  <a:pt x="1805" y="53"/>
                </a:lnTo>
                <a:lnTo>
                  <a:pt x="1787" y="40"/>
                </a:lnTo>
                <a:lnTo>
                  <a:pt x="1771" y="38"/>
                </a:lnTo>
                <a:lnTo>
                  <a:pt x="1749" y="27"/>
                </a:lnTo>
                <a:lnTo>
                  <a:pt x="1727" y="31"/>
                </a:lnTo>
                <a:lnTo>
                  <a:pt x="1711" y="44"/>
                </a:lnTo>
                <a:lnTo>
                  <a:pt x="1705" y="61"/>
                </a:lnTo>
                <a:lnTo>
                  <a:pt x="1686" y="53"/>
                </a:lnTo>
                <a:lnTo>
                  <a:pt x="1660" y="53"/>
                </a:lnTo>
                <a:lnTo>
                  <a:pt x="1627" y="46"/>
                </a:lnTo>
                <a:lnTo>
                  <a:pt x="1597" y="61"/>
                </a:lnTo>
                <a:lnTo>
                  <a:pt x="1571" y="39"/>
                </a:lnTo>
                <a:lnTo>
                  <a:pt x="1538" y="53"/>
                </a:lnTo>
                <a:lnTo>
                  <a:pt x="1505" y="89"/>
                </a:lnTo>
                <a:lnTo>
                  <a:pt x="1479" y="76"/>
                </a:lnTo>
                <a:lnTo>
                  <a:pt x="1455" y="62"/>
                </a:lnTo>
                <a:lnTo>
                  <a:pt x="1429" y="55"/>
                </a:lnTo>
                <a:lnTo>
                  <a:pt x="1396" y="61"/>
                </a:lnTo>
                <a:lnTo>
                  <a:pt x="1344" y="72"/>
                </a:lnTo>
                <a:lnTo>
                  <a:pt x="1297" y="60"/>
                </a:lnTo>
                <a:lnTo>
                  <a:pt x="1281" y="69"/>
                </a:lnTo>
                <a:lnTo>
                  <a:pt x="1259" y="91"/>
                </a:lnTo>
                <a:lnTo>
                  <a:pt x="1242" y="130"/>
                </a:lnTo>
                <a:lnTo>
                  <a:pt x="1222" y="150"/>
                </a:lnTo>
                <a:lnTo>
                  <a:pt x="1214" y="178"/>
                </a:lnTo>
                <a:lnTo>
                  <a:pt x="1192" y="190"/>
                </a:lnTo>
                <a:lnTo>
                  <a:pt x="1156" y="196"/>
                </a:lnTo>
                <a:lnTo>
                  <a:pt x="1115" y="199"/>
                </a:lnTo>
                <a:lnTo>
                  <a:pt x="1106" y="213"/>
                </a:lnTo>
                <a:lnTo>
                  <a:pt x="1053" y="209"/>
                </a:lnTo>
                <a:lnTo>
                  <a:pt x="1005" y="221"/>
                </a:lnTo>
                <a:lnTo>
                  <a:pt x="960" y="218"/>
                </a:lnTo>
                <a:lnTo>
                  <a:pt x="883" y="233"/>
                </a:lnTo>
                <a:lnTo>
                  <a:pt x="840" y="196"/>
                </a:lnTo>
                <a:lnTo>
                  <a:pt x="792" y="186"/>
                </a:lnTo>
                <a:lnTo>
                  <a:pt x="742" y="121"/>
                </a:lnTo>
                <a:lnTo>
                  <a:pt x="721" y="91"/>
                </a:lnTo>
                <a:lnTo>
                  <a:pt x="696" y="84"/>
                </a:lnTo>
                <a:lnTo>
                  <a:pt x="634" y="76"/>
                </a:lnTo>
                <a:lnTo>
                  <a:pt x="582" y="68"/>
                </a:lnTo>
                <a:lnTo>
                  <a:pt x="526" y="53"/>
                </a:lnTo>
                <a:lnTo>
                  <a:pt x="475" y="68"/>
                </a:lnTo>
                <a:lnTo>
                  <a:pt x="415" y="38"/>
                </a:lnTo>
                <a:lnTo>
                  <a:pt x="370" y="39"/>
                </a:lnTo>
                <a:lnTo>
                  <a:pt x="339" y="57"/>
                </a:lnTo>
                <a:lnTo>
                  <a:pt x="320" y="42"/>
                </a:lnTo>
                <a:lnTo>
                  <a:pt x="295" y="51"/>
                </a:lnTo>
                <a:lnTo>
                  <a:pt x="263" y="53"/>
                </a:lnTo>
                <a:lnTo>
                  <a:pt x="231" y="59"/>
                </a:lnTo>
                <a:lnTo>
                  <a:pt x="193" y="72"/>
                </a:lnTo>
                <a:lnTo>
                  <a:pt x="162" y="57"/>
                </a:lnTo>
                <a:lnTo>
                  <a:pt x="131" y="64"/>
                </a:lnTo>
                <a:lnTo>
                  <a:pt x="90" y="70"/>
                </a:lnTo>
                <a:lnTo>
                  <a:pt x="65" y="64"/>
                </a:lnTo>
                <a:lnTo>
                  <a:pt x="18" y="61"/>
                </a:lnTo>
                <a:lnTo>
                  <a:pt x="0" y="76"/>
                </a:lnTo>
                <a:lnTo>
                  <a:pt x="2" y="120"/>
                </a:lnTo>
                <a:lnTo>
                  <a:pt x="5" y="157"/>
                </a:lnTo>
                <a:lnTo>
                  <a:pt x="14" y="190"/>
                </a:lnTo>
                <a:lnTo>
                  <a:pt x="26" y="196"/>
                </a:lnTo>
              </a:path>
            </a:pathLst>
          </a:custGeom>
          <a:gradFill rotWithShape="0">
            <a:gsLst>
              <a:gs pos="0">
                <a:srgbClr val="CC6600"/>
              </a:gs>
              <a:gs pos="100000">
                <a:srgbClr val="000000"/>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8" name="Freeform 11"/>
          <p:cNvSpPr>
            <a:spLocks/>
          </p:cNvSpPr>
          <p:nvPr/>
        </p:nvSpPr>
        <p:spPr bwMode="auto">
          <a:xfrm>
            <a:off x="3044825" y="850900"/>
            <a:ext cx="3086100" cy="365125"/>
          </a:xfrm>
          <a:custGeom>
            <a:avLst/>
            <a:gdLst>
              <a:gd name="T0" fmla="*/ 477 w 1944"/>
              <a:gd name="T1" fmla="*/ 72 h 230"/>
              <a:gd name="T2" fmla="*/ 348 w 1944"/>
              <a:gd name="T3" fmla="*/ 81 h 230"/>
              <a:gd name="T4" fmla="*/ 154 w 1944"/>
              <a:gd name="T5" fmla="*/ 81 h 230"/>
              <a:gd name="T6" fmla="*/ 64 w 1944"/>
              <a:gd name="T7" fmla="*/ 79 h 230"/>
              <a:gd name="T8" fmla="*/ 12 w 1944"/>
              <a:gd name="T9" fmla="*/ 58 h 230"/>
              <a:gd name="T10" fmla="*/ 0 w 1944"/>
              <a:gd name="T11" fmla="*/ 74 h 230"/>
              <a:gd name="T12" fmla="*/ 73 w 1944"/>
              <a:gd name="T13" fmla="*/ 103 h 230"/>
              <a:gd name="T14" fmla="*/ 163 w 1944"/>
              <a:gd name="T15" fmla="*/ 101 h 230"/>
              <a:gd name="T16" fmla="*/ 212 w 1944"/>
              <a:gd name="T17" fmla="*/ 105 h 230"/>
              <a:gd name="T18" fmla="*/ 324 w 1944"/>
              <a:gd name="T19" fmla="*/ 109 h 230"/>
              <a:gd name="T20" fmla="*/ 541 w 1944"/>
              <a:gd name="T21" fmla="*/ 101 h 230"/>
              <a:gd name="T22" fmla="*/ 698 w 1944"/>
              <a:gd name="T23" fmla="*/ 103 h 230"/>
              <a:gd name="T24" fmla="*/ 769 w 1944"/>
              <a:gd name="T25" fmla="*/ 168 h 230"/>
              <a:gd name="T26" fmla="*/ 885 w 1944"/>
              <a:gd name="T27" fmla="*/ 218 h 230"/>
              <a:gd name="T28" fmla="*/ 1018 w 1944"/>
              <a:gd name="T29" fmla="*/ 229 h 230"/>
              <a:gd name="T30" fmla="*/ 1154 w 1944"/>
              <a:gd name="T31" fmla="*/ 194 h 230"/>
              <a:gd name="T32" fmla="*/ 1246 w 1944"/>
              <a:gd name="T33" fmla="*/ 131 h 230"/>
              <a:gd name="T34" fmla="*/ 1311 w 1944"/>
              <a:gd name="T35" fmla="*/ 107 h 230"/>
              <a:gd name="T36" fmla="*/ 1485 w 1944"/>
              <a:gd name="T37" fmla="*/ 109 h 230"/>
              <a:gd name="T38" fmla="*/ 1618 w 1944"/>
              <a:gd name="T39" fmla="*/ 107 h 230"/>
              <a:gd name="T40" fmla="*/ 1773 w 1944"/>
              <a:gd name="T41" fmla="*/ 107 h 230"/>
              <a:gd name="T42" fmla="*/ 1919 w 1944"/>
              <a:gd name="T43" fmla="*/ 111 h 230"/>
              <a:gd name="T44" fmla="*/ 1943 w 1944"/>
              <a:gd name="T45" fmla="*/ 54 h 230"/>
              <a:gd name="T46" fmla="*/ 1919 w 1944"/>
              <a:gd name="T47" fmla="*/ 60 h 230"/>
              <a:gd name="T48" fmla="*/ 1857 w 1944"/>
              <a:gd name="T49" fmla="*/ 95 h 230"/>
              <a:gd name="T50" fmla="*/ 1687 w 1944"/>
              <a:gd name="T51" fmla="*/ 91 h 230"/>
              <a:gd name="T52" fmla="*/ 1491 w 1944"/>
              <a:gd name="T53" fmla="*/ 93 h 230"/>
              <a:gd name="T54" fmla="*/ 1349 w 1944"/>
              <a:gd name="T55" fmla="*/ 99 h 230"/>
              <a:gd name="T56" fmla="*/ 1291 w 1944"/>
              <a:gd name="T57" fmla="*/ 85 h 230"/>
              <a:gd name="T58" fmla="*/ 1283 w 1944"/>
              <a:gd name="T59" fmla="*/ 52 h 230"/>
              <a:gd name="T60" fmla="*/ 1265 w 1944"/>
              <a:gd name="T61" fmla="*/ 36 h 230"/>
              <a:gd name="T62" fmla="*/ 1205 w 1944"/>
              <a:gd name="T63" fmla="*/ 115 h 230"/>
              <a:gd name="T64" fmla="*/ 1139 w 1944"/>
              <a:gd name="T65" fmla="*/ 162 h 230"/>
              <a:gd name="T66" fmla="*/ 1063 w 1944"/>
              <a:gd name="T67" fmla="*/ 180 h 230"/>
              <a:gd name="T68" fmla="*/ 980 w 1944"/>
              <a:gd name="T69" fmla="*/ 198 h 230"/>
              <a:gd name="T70" fmla="*/ 883 w 1944"/>
              <a:gd name="T71" fmla="*/ 176 h 230"/>
              <a:gd name="T72" fmla="*/ 825 w 1944"/>
              <a:gd name="T73" fmla="*/ 149 h 230"/>
              <a:gd name="T74" fmla="*/ 771 w 1944"/>
              <a:gd name="T75" fmla="*/ 137 h 230"/>
              <a:gd name="T76" fmla="*/ 730 w 1944"/>
              <a:gd name="T77" fmla="*/ 99 h 230"/>
              <a:gd name="T78" fmla="*/ 685 w 1944"/>
              <a:gd name="T79" fmla="*/ 38 h 230"/>
              <a:gd name="T80" fmla="*/ 655 w 1944"/>
              <a:gd name="T81" fmla="*/ 68 h 230"/>
              <a:gd name="T82" fmla="*/ 537 w 1944"/>
              <a:gd name="T83" fmla="*/ 77 h 23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944" h="230">
                <a:moveTo>
                  <a:pt x="537" y="77"/>
                </a:moveTo>
                <a:lnTo>
                  <a:pt x="477" y="72"/>
                </a:lnTo>
                <a:lnTo>
                  <a:pt x="416" y="81"/>
                </a:lnTo>
                <a:lnTo>
                  <a:pt x="348" y="81"/>
                </a:lnTo>
                <a:lnTo>
                  <a:pt x="255" y="77"/>
                </a:lnTo>
                <a:lnTo>
                  <a:pt x="154" y="81"/>
                </a:lnTo>
                <a:lnTo>
                  <a:pt x="103" y="83"/>
                </a:lnTo>
                <a:lnTo>
                  <a:pt x="64" y="79"/>
                </a:lnTo>
                <a:lnTo>
                  <a:pt x="25" y="83"/>
                </a:lnTo>
                <a:lnTo>
                  <a:pt x="12" y="58"/>
                </a:lnTo>
                <a:lnTo>
                  <a:pt x="2" y="38"/>
                </a:lnTo>
                <a:lnTo>
                  <a:pt x="0" y="74"/>
                </a:lnTo>
                <a:lnTo>
                  <a:pt x="12" y="107"/>
                </a:lnTo>
                <a:lnTo>
                  <a:pt x="73" y="103"/>
                </a:lnTo>
                <a:lnTo>
                  <a:pt x="128" y="99"/>
                </a:lnTo>
                <a:lnTo>
                  <a:pt x="163" y="101"/>
                </a:lnTo>
                <a:lnTo>
                  <a:pt x="193" y="103"/>
                </a:lnTo>
                <a:lnTo>
                  <a:pt x="212" y="105"/>
                </a:lnTo>
                <a:lnTo>
                  <a:pt x="270" y="103"/>
                </a:lnTo>
                <a:lnTo>
                  <a:pt x="324" y="109"/>
                </a:lnTo>
                <a:lnTo>
                  <a:pt x="451" y="103"/>
                </a:lnTo>
                <a:lnTo>
                  <a:pt x="541" y="101"/>
                </a:lnTo>
                <a:lnTo>
                  <a:pt x="616" y="103"/>
                </a:lnTo>
                <a:lnTo>
                  <a:pt x="698" y="103"/>
                </a:lnTo>
                <a:lnTo>
                  <a:pt x="737" y="147"/>
                </a:lnTo>
                <a:lnTo>
                  <a:pt x="769" y="168"/>
                </a:lnTo>
                <a:lnTo>
                  <a:pt x="836" y="210"/>
                </a:lnTo>
                <a:lnTo>
                  <a:pt x="885" y="218"/>
                </a:lnTo>
                <a:lnTo>
                  <a:pt x="945" y="229"/>
                </a:lnTo>
                <a:lnTo>
                  <a:pt x="1018" y="229"/>
                </a:lnTo>
                <a:lnTo>
                  <a:pt x="1085" y="220"/>
                </a:lnTo>
                <a:lnTo>
                  <a:pt x="1154" y="194"/>
                </a:lnTo>
                <a:lnTo>
                  <a:pt x="1205" y="170"/>
                </a:lnTo>
                <a:lnTo>
                  <a:pt x="1246" y="131"/>
                </a:lnTo>
                <a:lnTo>
                  <a:pt x="1278" y="115"/>
                </a:lnTo>
                <a:lnTo>
                  <a:pt x="1311" y="107"/>
                </a:lnTo>
                <a:lnTo>
                  <a:pt x="1390" y="119"/>
                </a:lnTo>
                <a:lnTo>
                  <a:pt x="1485" y="109"/>
                </a:lnTo>
                <a:lnTo>
                  <a:pt x="1577" y="111"/>
                </a:lnTo>
                <a:lnTo>
                  <a:pt x="1618" y="107"/>
                </a:lnTo>
                <a:lnTo>
                  <a:pt x="1697" y="113"/>
                </a:lnTo>
                <a:lnTo>
                  <a:pt x="1773" y="107"/>
                </a:lnTo>
                <a:lnTo>
                  <a:pt x="1839" y="115"/>
                </a:lnTo>
                <a:lnTo>
                  <a:pt x="1919" y="111"/>
                </a:lnTo>
                <a:lnTo>
                  <a:pt x="1938" y="91"/>
                </a:lnTo>
                <a:lnTo>
                  <a:pt x="1943" y="54"/>
                </a:lnTo>
                <a:lnTo>
                  <a:pt x="1940" y="0"/>
                </a:lnTo>
                <a:lnTo>
                  <a:pt x="1919" y="60"/>
                </a:lnTo>
                <a:lnTo>
                  <a:pt x="1908" y="89"/>
                </a:lnTo>
                <a:lnTo>
                  <a:pt x="1857" y="95"/>
                </a:lnTo>
                <a:lnTo>
                  <a:pt x="1762" y="93"/>
                </a:lnTo>
                <a:lnTo>
                  <a:pt x="1687" y="91"/>
                </a:lnTo>
                <a:lnTo>
                  <a:pt x="1558" y="87"/>
                </a:lnTo>
                <a:lnTo>
                  <a:pt x="1491" y="93"/>
                </a:lnTo>
                <a:lnTo>
                  <a:pt x="1403" y="91"/>
                </a:lnTo>
                <a:lnTo>
                  <a:pt x="1349" y="99"/>
                </a:lnTo>
                <a:lnTo>
                  <a:pt x="1313" y="89"/>
                </a:lnTo>
                <a:lnTo>
                  <a:pt x="1291" y="85"/>
                </a:lnTo>
                <a:lnTo>
                  <a:pt x="1274" y="74"/>
                </a:lnTo>
                <a:lnTo>
                  <a:pt x="1283" y="52"/>
                </a:lnTo>
                <a:lnTo>
                  <a:pt x="1283" y="28"/>
                </a:lnTo>
                <a:lnTo>
                  <a:pt x="1265" y="36"/>
                </a:lnTo>
                <a:lnTo>
                  <a:pt x="1246" y="79"/>
                </a:lnTo>
                <a:lnTo>
                  <a:pt x="1205" y="115"/>
                </a:lnTo>
                <a:lnTo>
                  <a:pt x="1182" y="139"/>
                </a:lnTo>
                <a:lnTo>
                  <a:pt x="1139" y="162"/>
                </a:lnTo>
                <a:lnTo>
                  <a:pt x="1111" y="158"/>
                </a:lnTo>
                <a:lnTo>
                  <a:pt x="1063" y="180"/>
                </a:lnTo>
                <a:lnTo>
                  <a:pt x="1020" y="190"/>
                </a:lnTo>
                <a:lnTo>
                  <a:pt x="980" y="198"/>
                </a:lnTo>
                <a:lnTo>
                  <a:pt x="928" y="174"/>
                </a:lnTo>
                <a:lnTo>
                  <a:pt x="883" y="176"/>
                </a:lnTo>
                <a:lnTo>
                  <a:pt x="866" y="147"/>
                </a:lnTo>
                <a:lnTo>
                  <a:pt x="825" y="149"/>
                </a:lnTo>
                <a:lnTo>
                  <a:pt x="803" y="158"/>
                </a:lnTo>
                <a:lnTo>
                  <a:pt x="771" y="137"/>
                </a:lnTo>
                <a:lnTo>
                  <a:pt x="743" y="123"/>
                </a:lnTo>
                <a:lnTo>
                  <a:pt x="730" y="99"/>
                </a:lnTo>
                <a:lnTo>
                  <a:pt x="707" y="46"/>
                </a:lnTo>
                <a:lnTo>
                  <a:pt x="685" y="38"/>
                </a:lnTo>
                <a:lnTo>
                  <a:pt x="674" y="70"/>
                </a:lnTo>
                <a:lnTo>
                  <a:pt x="655" y="68"/>
                </a:lnTo>
                <a:lnTo>
                  <a:pt x="591" y="89"/>
                </a:lnTo>
                <a:lnTo>
                  <a:pt x="537" y="77"/>
                </a:lnTo>
              </a:path>
            </a:pathLst>
          </a:custGeom>
          <a:solidFill>
            <a:schemeClr val="bg1"/>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9" name="Freeform 12"/>
          <p:cNvSpPr>
            <a:spLocks/>
          </p:cNvSpPr>
          <p:nvPr/>
        </p:nvSpPr>
        <p:spPr bwMode="auto">
          <a:xfrm>
            <a:off x="5057775" y="358775"/>
            <a:ext cx="193675" cy="649288"/>
          </a:xfrm>
          <a:custGeom>
            <a:avLst/>
            <a:gdLst>
              <a:gd name="T0" fmla="*/ 82 w 122"/>
              <a:gd name="T1" fmla="*/ 10 h 409"/>
              <a:gd name="T2" fmla="*/ 75 w 122"/>
              <a:gd name="T3" fmla="*/ 40 h 409"/>
              <a:gd name="T4" fmla="*/ 121 w 122"/>
              <a:gd name="T5" fmla="*/ 44 h 409"/>
              <a:gd name="T6" fmla="*/ 103 w 122"/>
              <a:gd name="T7" fmla="*/ 98 h 409"/>
              <a:gd name="T8" fmla="*/ 105 w 122"/>
              <a:gd name="T9" fmla="*/ 140 h 409"/>
              <a:gd name="T10" fmla="*/ 116 w 122"/>
              <a:gd name="T11" fmla="*/ 176 h 409"/>
              <a:gd name="T12" fmla="*/ 97 w 122"/>
              <a:gd name="T13" fmla="*/ 214 h 409"/>
              <a:gd name="T14" fmla="*/ 90 w 122"/>
              <a:gd name="T15" fmla="*/ 252 h 409"/>
              <a:gd name="T16" fmla="*/ 82 w 122"/>
              <a:gd name="T17" fmla="*/ 290 h 409"/>
              <a:gd name="T18" fmla="*/ 66 w 122"/>
              <a:gd name="T19" fmla="*/ 316 h 409"/>
              <a:gd name="T20" fmla="*/ 51 w 122"/>
              <a:gd name="T21" fmla="*/ 342 h 409"/>
              <a:gd name="T22" fmla="*/ 32 w 122"/>
              <a:gd name="T23" fmla="*/ 368 h 409"/>
              <a:gd name="T24" fmla="*/ 21 w 122"/>
              <a:gd name="T25" fmla="*/ 386 h 409"/>
              <a:gd name="T26" fmla="*/ 0 w 122"/>
              <a:gd name="T27" fmla="*/ 408 h 409"/>
              <a:gd name="T28" fmla="*/ 12 w 122"/>
              <a:gd name="T29" fmla="*/ 368 h 409"/>
              <a:gd name="T30" fmla="*/ 38 w 122"/>
              <a:gd name="T31" fmla="*/ 340 h 409"/>
              <a:gd name="T32" fmla="*/ 34 w 122"/>
              <a:gd name="T33" fmla="*/ 308 h 409"/>
              <a:gd name="T34" fmla="*/ 58 w 122"/>
              <a:gd name="T35" fmla="*/ 268 h 409"/>
              <a:gd name="T36" fmla="*/ 71 w 122"/>
              <a:gd name="T37" fmla="*/ 220 h 409"/>
              <a:gd name="T38" fmla="*/ 64 w 122"/>
              <a:gd name="T39" fmla="*/ 174 h 409"/>
              <a:gd name="T40" fmla="*/ 69 w 122"/>
              <a:gd name="T41" fmla="*/ 136 h 409"/>
              <a:gd name="T42" fmla="*/ 64 w 122"/>
              <a:gd name="T43" fmla="*/ 110 h 409"/>
              <a:gd name="T44" fmla="*/ 30 w 122"/>
              <a:gd name="T45" fmla="*/ 58 h 409"/>
              <a:gd name="T46" fmla="*/ 10 w 122"/>
              <a:gd name="T47" fmla="*/ 6 h 409"/>
              <a:gd name="T48" fmla="*/ 79 w 122"/>
              <a:gd name="T49" fmla="*/ 0 h 409"/>
              <a:gd name="T50" fmla="*/ 82 w 122"/>
              <a:gd name="T51" fmla="*/ 10 h 40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22" h="409">
                <a:moveTo>
                  <a:pt x="82" y="10"/>
                </a:moveTo>
                <a:lnTo>
                  <a:pt x="75" y="40"/>
                </a:lnTo>
                <a:lnTo>
                  <a:pt x="121" y="44"/>
                </a:lnTo>
                <a:lnTo>
                  <a:pt x="103" y="98"/>
                </a:lnTo>
                <a:lnTo>
                  <a:pt x="105" y="140"/>
                </a:lnTo>
                <a:lnTo>
                  <a:pt x="116" y="176"/>
                </a:lnTo>
                <a:lnTo>
                  <a:pt x="97" y="214"/>
                </a:lnTo>
                <a:lnTo>
                  <a:pt x="90" y="252"/>
                </a:lnTo>
                <a:lnTo>
                  <a:pt x="82" y="290"/>
                </a:lnTo>
                <a:lnTo>
                  <a:pt x="66" y="316"/>
                </a:lnTo>
                <a:lnTo>
                  <a:pt x="51" y="342"/>
                </a:lnTo>
                <a:lnTo>
                  <a:pt x="32" y="368"/>
                </a:lnTo>
                <a:lnTo>
                  <a:pt x="21" y="386"/>
                </a:lnTo>
                <a:lnTo>
                  <a:pt x="0" y="408"/>
                </a:lnTo>
                <a:lnTo>
                  <a:pt x="12" y="368"/>
                </a:lnTo>
                <a:lnTo>
                  <a:pt x="38" y="340"/>
                </a:lnTo>
                <a:lnTo>
                  <a:pt x="34" y="308"/>
                </a:lnTo>
                <a:lnTo>
                  <a:pt x="58" y="268"/>
                </a:lnTo>
                <a:lnTo>
                  <a:pt x="71" y="220"/>
                </a:lnTo>
                <a:lnTo>
                  <a:pt x="64" y="174"/>
                </a:lnTo>
                <a:lnTo>
                  <a:pt x="69" y="136"/>
                </a:lnTo>
                <a:lnTo>
                  <a:pt x="64" y="110"/>
                </a:lnTo>
                <a:lnTo>
                  <a:pt x="30" y="58"/>
                </a:lnTo>
                <a:lnTo>
                  <a:pt x="10" y="6"/>
                </a:lnTo>
                <a:lnTo>
                  <a:pt x="79" y="0"/>
                </a:lnTo>
                <a:lnTo>
                  <a:pt x="82" y="10"/>
                </a:lnTo>
              </a:path>
            </a:pathLst>
          </a:custGeom>
          <a:gradFill rotWithShape="0">
            <a:gsLst>
              <a:gs pos="0">
                <a:srgbClr val="FFFFFF"/>
              </a:gs>
              <a:gs pos="50000">
                <a:srgbClr val="00CCFF"/>
              </a:gs>
              <a:gs pos="100000">
                <a:srgbClr val="FFFFFF"/>
              </a:gs>
            </a:gsLst>
            <a:lin ang="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0" name="Freeform 13"/>
          <p:cNvSpPr>
            <a:spLocks/>
          </p:cNvSpPr>
          <p:nvPr/>
        </p:nvSpPr>
        <p:spPr bwMode="auto">
          <a:xfrm>
            <a:off x="3052763" y="4763"/>
            <a:ext cx="3092450" cy="642937"/>
          </a:xfrm>
          <a:custGeom>
            <a:avLst/>
            <a:gdLst>
              <a:gd name="T0" fmla="*/ 0 w 1948"/>
              <a:gd name="T1" fmla="*/ 405 h 405"/>
              <a:gd name="T2" fmla="*/ 8 w 1948"/>
              <a:gd name="T3" fmla="*/ 238 h 405"/>
              <a:gd name="T4" fmla="*/ 37 w 1948"/>
              <a:gd name="T5" fmla="*/ 199 h 405"/>
              <a:gd name="T6" fmla="*/ 88 w 1948"/>
              <a:gd name="T7" fmla="*/ 224 h 405"/>
              <a:gd name="T8" fmla="*/ 135 w 1948"/>
              <a:gd name="T9" fmla="*/ 195 h 405"/>
              <a:gd name="T10" fmla="*/ 185 w 1948"/>
              <a:gd name="T11" fmla="*/ 222 h 405"/>
              <a:gd name="T12" fmla="*/ 242 w 1948"/>
              <a:gd name="T13" fmla="*/ 222 h 405"/>
              <a:gd name="T14" fmla="*/ 330 w 1948"/>
              <a:gd name="T15" fmla="*/ 211 h 405"/>
              <a:gd name="T16" fmla="*/ 395 w 1948"/>
              <a:gd name="T17" fmla="*/ 186 h 405"/>
              <a:gd name="T18" fmla="*/ 458 w 1948"/>
              <a:gd name="T19" fmla="*/ 211 h 405"/>
              <a:gd name="T20" fmla="*/ 495 w 1948"/>
              <a:gd name="T21" fmla="*/ 219 h 405"/>
              <a:gd name="T22" fmla="*/ 573 w 1948"/>
              <a:gd name="T23" fmla="*/ 210 h 405"/>
              <a:gd name="T24" fmla="*/ 712 w 1948"/>
              <a:gd name="T25" fmla="*/ 184 h 405"/>
              <a:gd name="T26" fmla="*/ 791 w 1948"/>
              <a:gd name="T27" fmla="*/ 124 h 405"/>
              <a:gd name="T28" fmla="*/ 776 w 1948"/>
              <a:gd name="T29" fmla="*/ 181 h 405"/>
              <a:gd name="T30" fmla="*/ 842 w 1948"/>
              <a:gd name="T31" fmla="*/ 203 h 405"/>
              <a:gd name="T32" fmla="*/ 887 w 1948"/>
              <a:gd name="T33" fmla="*/ 243 h 405"/>
              <a:gd name="T34" fmla="*/ 929 w 1948"/>
              <a:gd name="T35" fmla="*/ 275 h 405"/>
              <a:gd name="T36" fmla="*/ 955 w 1948"/>
              <a:gd name="T37" fmla="*/ 275 h 405"/>
              <a:gd name="T38" fmla="*/ 921 w 1948"/>
              <a:gd name="T39" fmla="*/ 223 h 405"/>
              <a:gd name="T40" fmla="*/ 889 w 1948"/>
              <a:gd name="T41" fmla="*/ 156 h 405"/>
              <a:gd name="T42" fmla="*/ 867 w 1948"/>
              <a:gd name="T43" fmla="*/ 122 h 405"/>
              <a:gd name="T44" fmla="*/ 910 w 1948"/>
              <a:gd name="T45" fmla="*/ 90 h 405"/>
              <a:gd name="T46" fmla="*/ 849 w 1948"/>
              <a:gd name="T47" fmla="*/ 80 h 405"/>
              <a:gd name="T48" fmla="*/ 951 w 1948"/>
              <a:gd name="T49" fmla="*/ 58 h 405"/>
              <a:gd name="T50" fmla="*/ 1072 w 1948"/>
              <a:gd name="T51" fmla="*/ 78 h 405"/>
              <a:gd name="T52" fmla="*/ 1142 w 1948"/>
              <a:gd name="T53" fmla="*/ 86 h 405"/>
              <a:gd name="T54" fmla="*/ 1225 w 1948"/>
              <a:gd name="T55" fmla="*/ 164 h 405"/>
              <a:gd name="T56" fmla="*/ 1313 w 1948"/>
              <a:gd name="T57" fmla="*/ 214 h 405"/>
              <a:gd name="T58" fmla="*/ 1394 w 1948"/>
              <a:gd name="T59" fmla="*/ 217 h 405"/>
              <a:gd name="T60" fmla="*/ 1471 w 1948"/>
              <a:gd name="T61" fmla="*/ 195 h 405"/>
              <a:gd name="T62" fmla="*/ 1517 w 1948"/>
              <a:gd name="T63" fmla="*/ 214 h 405"/>
              <a:gd name="T64" fmla="*/ 1555 w 1948"/>
              <a:gd name="T65" fmla="*/ 198 h 405"/>
              <a:gd name="T66" fmla="*/ 1608 w 1948"/>
              <a:gd name="T67" fmla="*/ 224 h 405"/>
              <a:gd name="T68" fmla="*/ 1651 w 1948"/>
              <a:gd name="T69" fmla="*/ 222 h 405"/>
              <a:gd name="T70" fmla="*/ 1686 w 1948"/>
              <a:gd name="T71" fmla="*/ 199 h 405"/>
              <a:gd name="T72" fmla="*/ 1742 w 1948"/>
              <a:gd name="T73" fmla="*/ 225 h 405"/>
              <a:gd name="T74" fmla="*/ 1789 w 1948"/>
              <a:gd name="T75" fmla="*/ 214 h 405"/>
              <a:gd name="T76" fmla="*/ 1830 w 1948"/>
              <a:gd name="T77" fmla="*/ 229 h 405"/>
              <a:gd name="T78" fmla="*/ 1898 w 1948"/>
              <a:gd name="T79" fmla="*/ 211 h 405"/>
              <a:gd name="T80" fmla="*/ 1936 w 1948"/>
              <a:gd name="T81" fmla="*/ 254 h 405"/>
              <a:gd name="T82" fmla="*/ 1948 w 1948"/>
              <a:gd name="T83" fmla="*/ 238 h 405"/>
              <a:gd name="T84" fmla="*/ 1940 w 1948"/>
              <a:gd name="T85" fmla="*/ 170 h 405"/>
              <a:gd name="T86" fmla="*/ 1881 w 1948"/>
              <a:gd name="T87" fmla="*/ 140 h 405"/>
              <a:gd name="T88" fmla="*/ 1807 w 1948"/>
              <a:gd name="T89" fmla="*/ 152 h 405"/>
              <a:gd name="T90" fmla="*/ 1742 w 1948"/>
              <a:gd name="T91" fmla="*/ 140 h 405"/>
              <a:gd name="T92" fmla="*/ 1648 w 1948"/>
              <a:gd name="T93" fmla="*/ 142 h 405"/>
              <a:gd name="T94" fmla="*/ 1580 w 1948"/>
              <a:gd name="T95" fmla="*/ 140 h 405"/>
              <a:gd name="T96" fmla="*/ 1514 w 1948"/>
              <a:gd name="T97" fmla="*/ 145 h 405"/>
              <a:gd name="T98" fmla="*/ 1442 w 1948"/>
              <a:gd name="T99" fmla="*/ 145 h 405"/>
              <a:gd name="T100" fmla="*/ 1365 w 1948"/>
              <a:gd name="T101" fmla="*/ 146 h 405"/>
              <a:gd name="T102" fmla="*/ 1310 w 1948"/>
              <a:gd name="T103" fmla="*/ 145 h 405"/>
              <a:gd name="T104" fmla="*/ 1244 w 1948"/>
              <a:gd name="T105" fmla="*/ 102 h 405"/>
              <a:gd name="T106" fmla="*/ 1153 w 1948"/>
              <a:gd name="T107" fmla="*/ 39 h 405"/>
              <a:gd name="T108" fmla="*/ 1008 w 1948"/>
              <a:gd name="T109" fmla="*/ 0 h 405"/>
              <a:gd name="T110" fmla="*/ 821 w 1948"/>
              <a:gd name="T111" fmla="*/ 31 h 405"/>
              <a:gd name="T112" fmla="*/ 676 w 1948"/>
              <a:gd name="T113" fmla="*/ 130 h 405"/>
              <a:gd name="T114" fmla="*/ 558 w 1948"/>
              <a:gd name="T115" fmla="*/ 152 h 405"/>
              <a:gd name="T116" fmla="*/ 395 w 1948"/>
              <a:gd name="T117" fmla="*/ 147 h 405"/>
              <a:gd name="T118" fmla="*/ 234 w 1948"/>
              <a:gd name="T119" fmla="*/ 147 h 405"/>
              <a:gd name="T120" fmla="*/ 51 w 1948"/>
              <a:gd name="T121" fmla="*/ 142 h 405"/>
              <a:gd name="T122" fmla="*/ 4 w 1948"/>
              <a:gd name="T123" fmla="*/ 172 h 405"/>
              <a:gd name="T124" fmla="*/ 0 w 1948"/>
              <a:gd name="T125" fmla="*/ 271 h 405"/>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948" h="405">
                <a:moveTo>
                  <a:pt x="0" y="271"/>
                </a:moveTo>
                <a:lnTo>
                  <a:pt x="0" y="341"/>
                </a:lnTo>
                <a:lnTo>
                  <a:pt x="0" y="405"/>
                </a:lnTo>
                <a:lnTo>
                  <a:pt x="5" y="353"/>
                </a:lnTo>
                <a:lnTo>
                  <a:pt x="6" y="312"/>
                </a:lnTo>
                <a:lnTo>
                  <a:pt x="8" y="238"/>
                </a:lnTo>
                <a:lnTo>
                  <a:pt x="14" y="202"/>
                </a:lnTo>
                <a:lnTo>
                  <a:pt x="25" y="190"/>
                </a:lnTo>
                <a:lnTo>
                  <a:pt x="37" y="199"/>
                </a:lnTo>
                <a:lnTo>
                  <a:pt x="53" y="201"/>
                </a:lnTo>
                <a:lnTo>
                  <a:pt x="75" y="211"/>
                </a:lnTo>
                <a:lnTo>
                  <a:pt x="88" y="224"/>
                </a:lnTo>
                <a:lnTo>
                  <a:pt x="106" y="224"/>
                </a:lnTo>
                <a:lnTo>
                  <a:pt x="120" y="217"/>
                </a:lnTo>
                <a:lnTo>
                  <a:pt x="135" y="195"/>
                </a:lnTo>
                <a:lnTo>
                  <a:pt x="148" y="197"/>
                </a:lnTo>
                <a:lnTo>
                  <a:pt x="172" y="214"/>
                </a:lnTo>
                <a:lnTo>
                  <a:pt x="185" y="222"/>
                </a:lnTo>
                <a:lnTo>
                  <a:pt x="200" y="229"/>
                </a:lnTo>
                <a:lnTo>
                  <a:pt x="216" y="232"/>
                </a:lnTo>
                <a:lnTo>
                  <a:pt x="242" y="222"/>
                </a:lnTo>
                <a:lnTo>
                  <a:pt x="271" y="243"/>
                </a:lnTo>
                <a:lnTo>
                  <a:pt x="293" y="232"/>
                </a:lnTo>
                <a:lnTo>
                  <a:pt x="330" y="211"/>
                </a:lnTo>
                <a:lnTo>
                  <a:pt x="353" y="211"/>
                </a:lnTo>
                <a:lnTo>
                  <a:pt x="378" y="194"/>
                </a:lnTo>
                <a:lnTo>
                  <a:pt x="395" y="186"/>
                </a:lnTo>
                <a:lnTo>
                  <a:pt x="421" y="208"/>
                </a:lnTo>
                <a:lnTo>
                  <a:pt x="441" y="203"/>
                </a:lnTo>
                <a:lnTo>
                  <a:pt x="458" y="211"/>
                </a:lnTo>
                <a:lnTo>
                  <a:pt x="470" y="211"/>
                </a:lnTo>
                <a:lnTo>
                  <a:pt x="484" y="211"/>
                </a:lnTo>
                <a:lnTo>
                  <a:pt x="495" y="219"/>
                </a:lnTo>
                <a:lnTo>
                  <a:pt x="512" y="211"/>
                </a:lnTo>
                <a:lnTo>
                  <a:pt x="525" y="190"/>
                </a:lnTo>
                <a:lnTo>
                  <a:pt x="573" y="210"/>
                </a:lnTo>
                <a:lnTo>
                  <a:pt x="597" y="234"/>
                </a:lnTo>
                <a:lnTo>
                  <a:pt x="606" y="272"/>
                </a:lnTo>
                <a:lnTo>
                  <a:pt x="712" y="184"/>
                </a:lnTo>
                <a:lnTo>
                  <a:pt x="738" y="152"/>
                </a:lnTo>
                <a:lnTo>
                  <a:pt x="763" y="136"/>
                </a:lnTo>
                <a:lnTo>
                  <a:pt x="791" y="124"/>
                </a:lnTo>
                <a:lnTo>
                  <a:pt x="787" y="148"/>
                </a:lnTo>
                <a:lnTo>
                  <a:pt x="755" y="188"/>
                </a:lnTo>
                <a:lnTo>
                  <a:pt x="776" y="181"/>
                </a:lnTo>
                <a:lnTo>
                  <a:pt x="806" y="166"/>
                </a:lnTo>
                <a:lnTo>
                  <a:pt x="827" y="176"/>
                </a:lnTo>
                <a:lnTo>
                  <a:pt x="842" y="203"/>
                </a:lnTo>
                <a:lnTo>
                  <a:pt x="833" y="225"/>
                </a:lnTo>
                <a:lnTo>
                  <a:pt x="863" y="228"/>
                </a:lnTo>
                <a:lnTo>
                  <a:pt x="887" y="243"/>
                </a:lnTo>
                <a:lnTo>
                  <a:pt x="895" y="262"/>
                </a:lnTo>
                <a:lnTo>
                  <a:pt x="917" y="259"/>
                </a:lnTo>
                <a:lnTo>
                  <a:pt x="929" y="275"/>
                </a:lnTo>
                <a:lnTo>
                  <a:pt x="948" y="305"/>
                </a:lnTo>
                <a:lnTo>
                  <a:pt x="963" y="299"/>
                </a:lnTo>
                <a:lnTo>
                  <a:pt x="955" y="275"/>
                </a:lnTo>
                <a:lnTo>
                  <a:pt x="948" y="250"/>
                </a:lnTo>
                <a:lnTo>
                  <a:pt x="936" y="240"/>
                </a:lnTo>
                <a:lnTo>
                  <a:pt x="921" y="223"/>
                </a:lnTo>
                <a:lnTo>
                  <a:pt x="929" y="186"/>
                </a:lnTo>
                <a:lnTo>
                  <a:pt x="919" y="161"/>
                </a:lnTo>
                <a:lnTo>
                  <a:pt x="889" y="156"/>
                </a:lnTo>
                <a:lnTo>
                  <a:pt x="898" y="136"/>
                </a:lnTo>
                <a:lnTo>
                  <a:pt x="917" y="120"/>
                </a:lnTo>
                <a:lnTo>
                  <a:pt x="867" y="122"/>
                </a:lnTo>
                <a:lnTo>
                  <a:pt x="889" y="110"/>
                </a:lnTo>
                <a:lnTo>
                  <a:pt x="931" y="94"/>
                </a:lnTo>
                <a:lnTo>
                  <a:pt x="910" y="90"/>
                </a:lnTo>
                <a:lnTo>
                  <a:pt x="857" y="104"/>
                </a:lnTo>
                <a:lnTo>
                  <a:pt x="831" y="96"/>
                </a:lnTo>
                <a:lnTo>
                  <a:pt x="849" y="80"/>
                </a:lnTo>
                <a:lnTo>
                  <a:pt x="887" y="76"/>
                </a:lnTo>
                <a:lnTo>
                  <a:pt x="919" y="72"/>
                </a:lnTo>
                <a:lnTo>
                  <a:pt x="951" y="58"/>
                </a:lnTo>
                <a:lnTo>
                  <a:pt x="1006" y="50"/>
                </a:lnTo>
                <a:lnTo>
                  <a:pt x="1046" y="56"/>
                </a:lnTo>
                <a:lnTo>
                  <a:pt x="1072" y="78"/>
                </a:lnTo>
                <a:lnTo>
                  <a:pt x="1098" y="92"/>
                </a:lnTo>
                <a:lnTo>
                  <a:pt x="1117" y="82"/>
                </a:lnTo>
                <a:lnTo>
                  <a:pt x="1142" y="86"/>
                </a:lnTo>
                <a:lnTo>
                  <a:pt x="1174" y="106"/>
                </a:lnTo>
                <a:lnTo>
                  <a:pt x="1202" y="132"/>
                </a:lnTo>
                <a:lnTo>
                  <a:pt x="1225" y="164"/>
                </a:lnTo>
                <a:lnTo>
                  <a:pt x="1264" y="174"/>
                </a:lnTo>
                <a:lnTo>
                  <a:pt x="1294" y="195"/>
                </a:lnTo>
                <a:lnTo>
                  <a:pt x="1313" y="214"/>
                </a:lnTo>
                <a:lnTo>
                  <a:pt x="1341" y="232"/>
                </a:lnTo>
                <a:lnTo>
                  <a:pt x="1373" y="227"/>
                </a:lnTo>
                <a:lnTo>
                  <a:pt x="1394" y="217"/>
                </a:lnTo>
                <a:lnTo>
                  <a:pt x="1433" y="217"/>
                </a:lnTo>
                <a:lnTo>
                  <a:pt x="1454" y="193"/>
                </a:lnTo>
                <a:lnTo>
                  <a:pt x="1471" y="195"/>
                </a:lnTo>
                <a:lnTo>
                  <a:pt x="1483" y="195"/>
                </a:lnTo>
                <a:lnTo>
                  <a:pt x="1499" y="206"/>
                </a:lnTo>
                <a:lnTo>
                  <a:pt x="1517" y="214"/>
                </a:lnTo>
                <a:lnTo>
                  <a:pt x="1530" y="197"/>
                </a:lnTo>
                <a:lnTo>
                  <a:pt x="1544" y="193"/>
                </a:lnTo>
                <a:lnTo>
                  <a:pt x="1555" y="198"/>
                </a:lnTo>
                <a:lnTo>
                  <a:pt x="1569" y="190"/>
                </a:lnTo>
                <a:lnTo>
                  <a:pt x="1593" y="202"/>
                </a:lnTo>
                <a:lnTo>
                  <a:pt x="1608" y="224"/>
                </a:lnTo>
                <a:lnTo>
                  <a:pt x="1626" y="227"/>
                </a:lnTo>
                <a:lnTo>
                  <a:pt x="1637" y="229"/>
                </a:lnTo>
                <a:lnTo>
                  <a:pt x="1651" y="222"/>
                </a:lnTo>
                <a:lnTo>
                  <a:pt x="1662" y="212"/>
                </a:lnTo>
                <a:lnTo>
                  <a:pt x="1671" y="208"/>
                </a:lnTo>
                <a:lnTo>
                  <a:pt x="1686" y="199"/>
                </a:lnTo>
                <a:lnTo>
                  <a:pt x="1703" y="198"/>
                </a:lnTo>
                <a:lnTo>
                  <a:pt x="1718" y="214"/>
                </a:lnTo>
                <a:lnTo>
                  <a:pt x="1742" y="225"/>
                </a:lnTo>
                <a:lnTo>
                  <a:pt x="1764" y="214"/>
                </a:lnTo>
                <a:lnTo>
                  <a:pt x="1774" y="208"/>
                </a:lnTo>
                <a:lnTo>
                  <a:pt x="1789" y="214"/>
                </a:lnTo>
                <a:lnTo>
                  <a:pt x="1799" y="217"/>
                </a:lnTo>
                <a:lnTo>
                  <a:pt x="1814" y="229"/>
                </a:lnTo>
                <a:lnTo>
                  <a:pt x="1830" y="229"/>
                </a:lnTo>
                <a:lnTo>
                  <a:pt x="1848" y="225"/>
                </a:lnTo>
                <a:lnTo>
                  <a:pt x="1871" y="219"/>
                </a:lnTo>
                <a:lnTo>
                  <a:pt x="1898" y="211"/>
                </a:lnTo>
                <a:lnTo>
                  <a:pt x="1916" y="219"/>
                </a:lnTo>
                <a:lnTo>
                  <a:pt x="1927" y="231"/>
                </a:lnTo>
                <a:lnTo>
                  <a:pt x="1936" y="254"/>
                </a:lnTo>
                <a:lnTo>
                  <a:pt x="1942" y="294"/>
                </a:lnTo>
                <a:lnTo>
                  <a:pt x="1948" y="346"/>
                </a:lnTo>
                <a:lnTo>
                  <a:pt x="1948" y="238"/>
                </a:lnTo>
                <a:lnTo>
                  <a:pt x="1948" y="210"/>
                </a:lnTo>
                <a:lnTo>
                  <a:pt x="1945" y="192"/>
                </a:lnTo>
                <a:lnTo>
                  <a:pt x="1940" y="170"/>
                </a:lnTo>
                <a:lnTo>
                  <a:pt x="1930" y="151"/>
                </a:lnTo>
                <a:lnTo>
                  <a:pt x="1910" y="142"/>
                </a:lnTo>
                <a:lnTo>
                  <a:pt x="1881" y="140"/>
                </a:lnTo>
                <a:lnTo>
                  <a:pt x="1858" y="142"/>
                </a:lnTo>
                <a:lnTo>
                  <a:pt x="1832" y="137"/>
                </a:lnTo>
                <a:lnTo>
                  <a:pt x="1807" y="152"/>
                </a:lnTo>
                <a:lnTo>
                  <a:pt x="1781" y="145"/>
                </a:lnTo>
                <a:lnTo>
                  <a:pt x="1759" y="140"/>
                </a:lnTo>
                <a:lnTo>
                  <a:pt x="1742" y="140"/>
                </a:lnTo>
                <a:lnTo>
                  <a:pt x="1698" y="145"/>
                </a:lnTo>
                <a:lnTo>
                  <a:pt x="1674" y="148"/>
                </a:lnTo>
                <a:lnTo>
                  <a:pt x="1648" y="142"/>
                </a:lnTo>
                <a:lnTo>
                  <a:pt x="1623" y="149"/>
                </a:lnTo>
                <a:lnTo>
                  <a:pt x="1592" y="142"/>
                </a:lnTo>
                <a:lnTo>
                  <a:pt x="1580" y="140"/>
                </a:lnTo>
                <a:lnTo>
                  <a:pt x="1555" y="140"/>
                </a:lnTo>
                <a:lnTo>
                  <a:pt x="1531" y="137"/>
                </a:lnTo>
                <a:lnTo>
                  <a:pt x="1514" y="145"/>
                </a:lnTo>
                <a:lnTo>
                  <a:pt x="1500" y="142"/>
                </a:lnTo>
                <a:lnTo>
                  <a:pt x="1469" y="140"/>
                </a:lnTo>
                <a:lnTo>
                  <a:pt x="1442" y="145"/>
                </a:lnTo>
                <a:lnTo>
                  <a:pt x="1417" y="145"/>
                </a:lnTo>
                <a:lnTo>
                  <a:pt x="1389" y="137"/>
                </a:lnTo>
                <a:lnTo>
                  <a:pt x="1365" y="146"/>
                </a:lnTo>
                <a:lnTo>
                  <a:pt x="1346" y="140"/>
                </a:lnTo>
                <a:lnTo>
                  <a:pt x="1328" y="149"/>
                </a:lnTo>
                <a:lnTo>
                  <a:pt x="1310" y="145"/>
                </a:lnTo>
                <a:lnTo>
                  <a:pt x="1287" y="140"/>
                </a:lnTo>
                <a:lnTo>
                  <a:pt x="1274" y="132"/>
                </a:lnTo>
                <a:lnTo>
                  <a:pt x="1244" y="102"/>
                </a:lnTo>
                <a:lnTo>
                  <a:pt x="1211" y="74"/>
                </a:lnTo>
                <a:lnTo>
                  <a:pt x="1181" y="55"/>
                </a:lnTo>
                <a:lnTo>
                  <a:pt x="1153" y="39"/>
                </a:lnTo>
                <a:lnTo>
                  <a:pt x="1110" y="19"/>
                </a:lnTo>
                <a:lnTo>
                  <a:pt x="1057" y="7"/>
                </a:lnTo>
                <a:lnTo>
                  <a:pt x="1008" y="0"/>
                </a:lnTo>
                <a:lnTo>
                  <a:pt x="927" y="3"/>
                </a:lnTo>
                <a:lnTo>
                  <a:pt x="858" y="18"/>
                </a:lnTo>
                <a:lnTo>
                  <a:pt x="821" y="31"/>
                </a:lnTo>
                <a:lnTo>
                  <a:pt x="765" y="60"/>
                </a:lnTo>
                <a:lnTo>
                  <a:pt x="720" y="94"/>
                </a:lnTo>
                <a:lnTo>
                  <a:pt x="676" y="130"/>
                </a:lnTo>
                <a:lnTo>
                  <a:pt x="633" y="142"/>
                </a:lnTo>
                <a:lnTo>
                  <a:pt x="597" y="150"/>
                </a:lnTo>
                <a:lnTo>
                  <a:pt x="558" y="152"/>
                </a:lnTo>
                <a:lnTo>
                  <a:pt x="521" y="147"/>
                </a:lnTo>
                <a:lnTo>
                  <a:pt x="490" y="147"/>
                </a:lnTo>
                <a:lnTo>
                  <a:pt x="395" y="147"/>
                </a:lnTo>
                <a:lnTo>
                  <a:pt x="367" y="145"/>
                </a:lnTo>
                <a:lnTo>
                  <a:pt x="285" y="150"/>
                </a:lnTo>
                <a:lnTo>
                  <a:pt x="234" y="147"/>
                </a:lnTo>
                <a:lnTo>
                  <a:pt x="173" y="140"/>
                </a:lnTo>
                <a:lnTo>
                  <a:pt x="97" y="142"/>
                </a:lnTo>
                <a:lnTo>
                  <a:pt x="51" y="142"/>
                </a:lnTo>
                <a:lnTo>
                  <a:pt x="31" y="145"/>
                </a:lnTo>
                <a:lnTo>
                  <a:pt x="17" y="152"/>
                </a:lnTo>
                <a:lnTo>
                  <a:pt x="4" y="172"/>
                </a:lnTo>
                <a:lnTo>
                  <a:pt x="0" y="203"/>
                </a:lnTo>
                <a:lnTo>
                  <a:pt x="0" y="235"/>
                </a:lnTo>
                <a:lnTo>
                  <a:pt x="0" y="271"/>
                </a:lnTo>
              </a:path>
            </a:pathLst>
          </a:custGeom>
          <a:solidFill>
            <a:srgbClr val="FFFFFF"/>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1" name="Freeform 14"/>
          <p:cNvSpPr>
            <a:spLocks/>
          </p:cNvSpPr>
          <p:nvPr/>
        </p:nvSpPr>
        <p:spPr bwMode="auto">
          <a:xfrm>
            <a:off x="3981450" y="334963"/>
            <a:ext cx="142875" cy="638175"/>
          </a:xfrm>
          <a:custGeom>
            <a:avLst/>
            <a:gdLst>
              <a:gd name="T0" fmla="*/ 21 w 90"/>
              <a:gd name="T1" fmla="*/ 10 h 402"/>
              <a:gd name="T2" fmla="*/ 28 w 90"/>
              <a:gd name="T3" fmla="*/ 40 h 402"/>
              <a:gd name="T4" fmla="*/ 21 w 90"/>
              <a:gd name="T5" fmla="*/ 54 h 402"/>
              <a:gd name="T6" fmla="*/ 10 w 90"/>
              <a:gd name="T7" fmla="*/ 99 h 402"/>
              <a:gd name="T8" fmla="*/ 2 w 90"/>
              <a:gd name="T9" fmla="*/ 138 h 402"/>
              <a:gd name="T10" fmla="*/ 0 w 90"/>
              <a:gd name="T11" fmla="*/ 173 h 402"/>
              <a:gd name="T12" fmla="*/ 8 w 90"/>
              <a:gd name="T13" fmla="*/ 215 h 402"/>
              <a:gd name="T14" fmla="*/ 13 w 90"/>
              <a:gd name="T15" fmla="*/ 256 h 402"/>
              <a:gd name="T16" fmla="*/ 21 w 90"/>
              <a:gd name="T17" fmla="*/ 295 h 402"/>
              <a:gd name="T18" fmla="*/ 43 w 90"/>
              <a:gd name="T19" fmla="*/ 319 h 402"/>
              <a:gd name="T20" fmla="*/ 52 w 90"/>
              <a:gd name="T21" fmla="*/ 348 h 402"/>
              <a:gd name="T22" fmla="*/ 71 w 90"/>
              <a:gd name="T23" fmla="*/ 374 h 402"/>
              <a:gd name="T24" fmla="*/ 89 w 90"/>
              <a:gd name="T25" fmla="*/ 401 h 402"/>
              <a:gd name="T26" fmla="*/ 82 w 90"/>
              <a:gd name="T27" fmla="*/ 376 h 402"/>
              <a:gd name="T28" fmla="*/ 65 w 90"/>
              <a:gd name="T29" fmla="*/ 346 h 402"/>
              <a:gd name="T30" fmla="*/ 69 w 90"/>
              <a:gd name="T31" fmla="*/ 313 h 402"/>
              <a:gd name="T32" fmla="*/ 45 w 90"/>
              <a:gd name="T33" fmla="*/ 272 h 402"/>
              <a:gd name="T34" fmla="*/ 23 w 90"/>
              <a:gd name="T35" fmla="*/ 223 h 402"/>
              <a:gd name="T36" fmla="*/ 19 w 90"/>
              <a:gd name="T37" fmla="*/ 150 h 402"/>
              <a:gd name="T38" fmla="*/ 28 w 90"/>
              <a:gd name="T39" fmla="*/ 103 h 402"/>
              <a:gd name="T40" fmla="*/ 41 w 90"/>
              <a:gd name="T41" fmla="*/ 54 h 402"/>
              <a:gd name="T42" fmla="*/ 43 w 90"/>
              <a:gd name="T43" fmla="*/ 20 h 402"/>
              <a:gd name="T44" fmla="*/ 23 w 90"/>
              <a:gd name="T45" fmla="*/ 0 h 402"/>
              <a:gd name="T46" fmla="*/ 21 w 90"/>
              <a:gd name="T47" fmla="*/ 10 h 40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90" h="402">
                <a:moveTo>
                  <a:pt x="21" y="10"/>
                </a:moveTo>
                <a:lnTo>
                  <a:pt x="28" y="40"/>
                </a:lnTo>
                <a:lnTo>
                  <a:pt x="21" y="54"/>
                </a:lnTo>
                <a:lnTo>
                  <a:pt x="10" y="99"/>
                </a:lnTo>
                <a:lnTo>
                  <a:pt x="2" y="138"/>
                </a:lnTo>
                <a:lnTo>
                  <a:pt x="0" y="173"/>
                </a:lnTo>
                <a:lnTo>
                  <a:pt x="8" y="215"/>
                </a:lnTo>
                <a:lnTo>
                  <a:pt x="13" y="256"/>
                </a:lnTo>
                <a:lnTo>
                  <a:pt x="21" y="295"/>
                </a:lnTo>
                <a:lnTo>
                  <a:pt x="43" y="319"/>
                </a:lnTo>
                <a:lnTo>
                  <a:pt x="52" y="348"/>
                </a:lnTo>
                <a:lnTo>
                  <a:pt x="71" y="374"/>
                </a:lnTo>
                <a:lnTo>
                  <a:pt x="89" y="401"/>
                </a:lnTo>
                <a:lnTo>
                  <a:pt x="82" y="376"/>
                </a:lnTo>
                <a:lnTo>
                  <a:pt x="65" y="346"/>
                </a:lnTo>
                <a:lnTo>
                  <a:pt x="69" y="313"/>
                </a:lnTo>
                <a:lnTo>
                  <a:pt x="45" y="272"/>
                </a:lnTo>
                <a:lnTo>
                  <a:pt x="23" y="223"/>
                </a:lnTo>
                <a:lnTo>
                  <a:pt x="19" y="150"/>
                </a:lnTo>
                <a:lnTo>
                  <a:pt x="28" y="103"/>
                </a:lnTo>
                <a:lnTo>
                  <a:pt x="41" y="54"/>
                </a:lnTo>
                <a:lnTo>
                  <a:pt x="43" y="20"/>
                </a:lnTo>
                <a:lnTo>
                  <a:pt x="23" y="0"/>
                </a:lnTo>
                <a:lnTo>
                  <a:pt x="21" y="10"/>
                </a:lnTo>
              </a:path>
            </a:pathLst>
          </a:custGeom>
          <a:solidFill>
            <a:srgbClr val="FFFFFF"/>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grpSp>
        <p:nvGrpSpPr>
          <p:cNvPr id="12" name="Group 15"/>
          <p:cNvGrpSpPr>
            <a:grpSpLocks/>
          </p:cNvGrpSpPr>
          <p:nvPr/>
        </p:nvGrpSpPr>
        <p:grpSpPr bwMode="auto">
          <a:xfrm>
            <a:off x="134938" y="209550"/>
            <a:ext cx="2808287" cy="844550"/>
            <a:chOff x="85" y="132"/>
            <a:chExt cx="1769" cy="532"/>
          </a:xfrm>
        </p:grpSpPr>
        <p:sp>
          <p:nvSpPr>
            <p:cNvPr id="13" name="Freeform 16"/>
            <p:cNvSpPr>
              <a:spLocks/>
            </p:cNvSpPr>
            <p:nvPr/>
          </p:nvSpPr>
          <p:spPr bwMode="auto">
            <a:xfrm>
              <a:off x="93" y="132"/>
              <a:ext cx="1761" cy="427"/>
            </a:xfrm>
            <a:custGeom>
              <a:avLst/>
              <a:gdLst>
                <a:gd name="T0" fmla="*/ 23 w 1761"/>
                <a:gd name="T1" fmla="*/ 6 h 427"/>
                <a:gd name="T2" fmla="*/ 37 w 1761"/>
                <a:gd name="T3" fmla="*/ 0 h 427"/>
                <a:gd name="T4" fmla="*/ 1706 w 1761"/>
                <a:gd name="T5" fmla="*/ 0 h 427"/>
                <a:gd name="T6" fmla="*/ 1725 w 1761"/>
                <a:gd name="T7" fmla="*/ 4 h 427"/>
                <a:gd name="T8" fmla="*/ 1739 w 1761"/>
                <a:gd name="T9" fmla="*/ 15 h 427"/>
                <a:gd name="T10" fmla="*/ 1751 w 1761"/>
                <a:gd name="T11" fmla="*/ 42 h 427"/>
                <a:gd name="T12" fmla="*/ 1758 w 1761"/>
                <a:gd name="T13" fmla="*/ 74 h 427"/>
                <a:gd name="T14" fmla="*/ 1760 w 1761"/>
                <a:gd name="T15" fmla="*/ 110 h 427"/>
                <a:gd name="T16" fmla="*/ 1760 w 1761"/>
                <a:gd name="T17" fmla="*/ 426 h 427"/>
                <a:gd name="T18" fmla="*/ 66 w 1761"/>
                <a:gd name="T19" fmla="*/ 426 h 427"/>
                <a:gd name="T20" fmla="*/ 0 w 1761"/>
                <a:gd name="T21" fmla="*/ 426 h 427"/>
                <a:gd name="T22" fmla="*/ 0 w 1761"/>
                <a:gd name="T23" fmla="*/ 132 h 427"/>
                <a:gd name="T24" fmla="*/ 0 w 1761"/>
                <a:gd name="T25" fmla="*/ 89 h 427"/>
                <a:gd name="T26" fmla="*/ 7 w 1761"/>
                <a:gd name="T27" fmla="*/ 47 h 427"/>
                <a:gd name="T28" fmla="*/ 13 w 1761"/>
                <a:gd name="T29" fmla="*/ 25 h 427"/>
                <a:gd name="T30" fmla="*/ 23 w 1761"/>
                <a:gd name="T31" fmla="*/ 6 h 42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761" h="427">
                  <a:moveTo>
                    <a:pt x="23" y="6"/>
                  </a:moveTo>
                  <a:lnTo>
                    <a:pt x="37" y="0"/>
                  </a:lnTo>
                  <a:lnTo>
                    <a:pt x="1706" y="0"/>
                  </a:lnTo>
                  <a:lnTo>
                    <a:pt x="1725" y="4"/>
                  </a:lnTo>
                  <a:lnTo>
                    <a:pt x="1739" y="15"/>
                  </a:lnTo>
                  <a:lnTo>
                    <a:pt x="1751" y="42"/>
                  </a:lnTo>
                  <a:lnTo>
                    <a:pt x="1758" y="74"/>
                  </a:lnTo>
                  <a:lnTo>
                    <a:pt x="1760" y="110"/>
                  </a:lnTo>
                  <a:lnTo>
                    <a:pt x="1760" y="426"/>
                  </a:lnTo>
                  <a:lnTo>
                    <a:pt x="66" y="426"/>
                  </a:lnTo>
                  <a:lnTo>
                    <a:pt x="0" y="426"/>
                  </a:lnTo>
                  <a:lnTo>
                    <a:pt x="0" y="132"/>
                  </a:lnTo>
                  <a:lnTo>
                    <a:pt x="0" y="89"/>
                  </a:lnTo>
                  <a:lnTo>
                    <a:pt x="7" y="47"/>
                  </a:lnTo>
                  <a:lnTo>
                    <a:pt x="13" y="25"/>
                  </a:lnTo>
                  <a:lnTo>
                    <a:pt x="23" y="6"/>
                  </a:lnTo>
                </a:path>
              </a:pathLst>
            </a:custGeom>
            <a:gradFill rotWithShape="0">
              <a:gsLst>
                <a:gs pos="0">
                  <a:srgbClr val="00CCFF"/>
                </a:gs>
                <a:gs pos="100000">
                  <a:srgbClr val="FFFFFF"/>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4" name="Freeform 17"/>
            <p:cNvSpPr>
              <a:spLocks/>
            </p:cNvSpPr>
            <p:nvPr/>
          </p:nvSpPr>
          <p:spPr bwMode="auto">
            <a:xfrm>
              <a:off x="85" y="412"/>
              <a:ext cx="1761" cy="185"/>
            </a:xfrm>
            <a:custGeom>
              <a:avLst/>
              <a:gdLst>
                <a:gd name="T0" fmla="*/ 85 w 1761"/>
                <a:gd name="T1" fmla="*/ 63 h 185"/>
                <a:gd name="T2" fmla="*/ 138 w 1761"/>
                <a:gd name="T3" fmla="*/ 63 h 185"/>
                <a:gd name="T4" fmla="*/ 180 w 1761"/>
                <a:gd name="T5" fmla="*/ 95 h 185"/>
                <a:gd name="T6" fmla="*/ 248 w 1761"/>
                <a:gd name="T7" fmla="*/ 76 h 185"/>
                <a:gd name="T8" fmla="*/ 325 w 1761"/>
                <a:gd name="T9" fmla="*/ 67 h 185"/>
                <a:gd name="T10" fmla="*/ 379 w 1761"/>
                <a:gd name="T11" fmla="*/ 86 h 185"/>
                <a:gd name="T12" fmla="*/ 438 w 1761"/>
                <a:gd name="T13" fmla="*/ 76 h 185"/>
                <a:gd name="T14" fmla="*/ 532 w 1761"/>
                <a:gd name="T15" fmla="*/ 82 h 185"/>
                <a:gd name="T16" fmla="*/ 592 w 1761"/>
                <a:gd name="T17" fmla="*/ 95 h 185"/>
                <a:gd name="T18" fmla="*/ 663 w 1761"/>
                <a:gd name="T19" fmla="*/ 57 h 185"/>
                <a:gd name="T20" fmla="*/ 716 w 1761"/>
                <a:gd name="T21" fmla="*/ 90 h 185"/>
                <a:gd name="T22" fmla="*/ 787 w 1761"/>
                <a:gd name="T23" fmla="*/ 85 h 185"/>
                <a:gd name="T24" fmla="*/ 824 w 1761"/>
                <a:gd name="T25" fmla="*/ 90 h 185"/>
                <a:gd name="T26" fmla="*/ 857 w 1761"/>
                <a:gd name="T27" fmla="*/ 57 h 185"/>
                <a:gd name="T28" fmla="*/ 899 w 1761"/>
                <a:gd name="T29" fmla="*/ 34 h 185"/>
                <a:gd name="T30" fmla="*/ 949 w 1761"/>
                <a:gd name="T31" fmla="*/ 31 h 185"/>
                <a:gd name="T32" fmla="*/ 991 w 1761"/>
                <a:gd name="T33" fmla="*/ 22 h 185"/>
                <a:gd name="T34" fmla="*/ 1030 w 1761"/>
                <a:gd name="T35" fmla="*/ 48 h 185"/>
                <a:gd name="T36" fmla="*/ 1071 w 1761"/>
                <a:gd name="T37" fmla="*/ 67 h 185"/>
                <a:gd name="T38" fmla="*/ 1138 w 1761"/>
                <a:gd name="T39" fmla="*/ 53 h 185"/>
                <a:gd name="T40" fmla="*/ 1168 w 1761"/>
                <a:gd name="T41" fmla="*/ 89 h 185"/>
                <a:gd name="T42" fmla="*/ 1215 w 1761"/>
                <a:gd name="T43" fmla="*/ 95 h 185"/>
                <a:gd name="T44" fmla="*/ 1293 w 1761"/>
                <a:gd name="T45" fmla="*/ 95 h 185"/>
                <a:gd name="T46" fmla="*/ 1340 w 1761"/>
                <a:gd name="T47" fmla="*/ 79 h 185"/>
                <a:gd name="T48" fmla="*/ 1376 w 1761"/>
                <a:gd name="T49" fmla="*/ 86 h 185"/>
                <a:gd name="T50" fmla="*/ 1418 w 1761"/>
                <a:gd name="T51" fmla="*/ 57 h 185"/>
                <a:gd name="T52" fmla="*/ 1478 w 1761"/>
                <a:gd name="T53" fmla="*/ 53 h 185"/>
                <a:gd name="T54" fmla="*/ 1528 w 1761"/>
                <a:gd name="T55" fmla="*/ 22 h 185"/>
                <a:gd name="T56" fmla="*/ 1567 w 1761"/>
                <a:gd name="T57" fmla="*/ 15 h 185"/>
                <a:gd name="T58" fmla="*/ 1617 w 1761"/>
                <a:gd name="T59" fmla="*/ 27 h 185"/>
                <a:gd name="T60" fmla="*/ 1661 w 1761"/>
                <a:gd name="T61" fmla="*/ 1 h 185"/>
                <a:gd name="T62" fmla="*/ 1703 w 1761"/>
                <a:gd name="T63" fmla="*/ 48 h 185"/>
                <a:gd name="T64" fmla="*/ 1750 w 1761"/>
                <a:gd name="T65" fmla="*/ 24 h 185"/>
                <a:gd name="T66" fmla="*/ 1760 w 1761"/>
                <a:gd name="T67" fmla="*/ 184 h 185"/>
                <a:gd name="T68" fmla="*/ 727 w 1761"/>
                <a:gd name="T69" fmla="*/ 149 h 185"/>
                <a:gd name="T70" fmla="*/ 0 w 1761"/>
                <a:gd name="T71" fmla="*/ 29 h 185"/>
                <a:gd name="T72" fmla="*/ 26 w 1761"/>
                <a:gd name="T73" fmla="*/ 50 h 185"/>
                <a:gd name="T74" fmla="*/ 61 w 1761"/>
                <a:gd name="T75" fmla="*/ 57 h 18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761" h="185">
                  <a:moveTo>
                    <a:pt x="61" y="57"/>
                  </a:moveTo>
                  <a:lnTo>
                    <a:pt x="85" y="63"/>
                  </a:lnTo>
                  <a:lnTo>
                    <a:pt x="112" y="57"/>
                  </a:lnTo>
                  <a:lnTo>
                    <a:pt x="138" y="63"/>
                  </a:lnTo>
                  <a:lnTo>
                    <a:pt x="158" y="81"/>
                  </a:lnTo>
                  <a:lnTo>
                    <a:pt x="180" y="95"/>
                  </a:lnTo>
                  <a:lnTo>
                    <a:pt x="217" y="82"/>
                  </a:lnTo>
                  <a:lnTo>
                    <a:pt x="248" y="76"/>
                  </a:lnTo>
                  <a:lnTo>
                    <a:pt x="293" y="76"/>
                  </a:lnTo>
                  <a:lnTo>
                    <a:pt x="325" y="67"/>
                  </a:lnTo>
                  <a:lnTo>
                    <a:pt x="354" y="76"/>
                  </a:lnTo>
                  <a:lnTo>
                    <a:pt x="379" y="86"/>
                  </a:lnTo>
                  <a:lnTo>
                    <a:pt x="402" y="89"/>
                  </a:lnTo>
                  <a:lnTo>
                    <a:pt x="438" y="76"/>
                  </a:lnTo>
                  <a:lnTo>
                    <a:pt x="477" y="76"/>
                  </a:lnTo>
                  <a:lnTo>
                    <a:pt x="532" y="82"/>
                  </a:lnTo>
                  <a:lnTo>
                    <a:pt x="555" y="99"/>
                  </a:lnTo>
                  <a:lnTo>
                    <a:pt x="592" y="95"/>
                  </a:lnTo>
                  <a:lnTo>
                    <a:pt x="629" y="67"/>
                  </a:lnTo>
                  <a:lnTo>
                    <a:pt x="663" y="57"/>
                  </a:lnTo>
                  <a:lnTo>
                    <a:pt x="687" y="67"/>
                  </a:lnTo>
                  <a:lnTo>
                    <a:pt x="716" y="90"/>
                  </a:lnTo>
                  <a:lnTo>
                    <a:pt x="750" y="100"/>
                  </a:lnTo>
                  <a:lnTo>
                    <a:pt x="787" y="85"/>
                  </a:lnTo>
                  <a:lnTo>
                    <a:pt x="805" y="79"/>
                  </a:lnTo>
                  <a:lnTo>
                    <a:pt x="824" y="90"/>
                  </a:lnTo>
                  <a:lnTo>
                    <a:pt x="840" y="76"/>
                  </a:lnTo>
                  <a:lnTo>
                    <a:pt x="857" y="57"/>
                  </a:lnTo>
                  <a:lnTo>
                    <a:pt x="877" y="39"/>
                  </a:lnTo>
                  <a:lnTo>
                    <a:pt x="899" y="34"/>
                  </a:lnTo>
                  <a:lnTo>
                    <a:pt x="924" y="39"/>
                  </a:lnTo>
                  <a:lnTo>
                    <a:pt x="949" y="31"/>
                  </a:lnTo>
                  <a:lnTo>
                    <a:pt x="975" y="22"/>
                  </a:lnTo>
                  <a:lnTo>
                    <a:pt x="991" y="22"/>
                  </a:lnTo>
                  <a:lnTo>
                    <a:pt x="1006" y="25"/>
                  </a:lnTo>
                  <a:lnTo>
                    <a:pt x="1030" y="48"/>
                  </a:lnTo>
                  <a:lnTo>
                    <a:pt x="1052" y="44"/>
                  </a:lnTo>
                  <a:lnTo>
                    <a:pt x="1071" y="67"/>
                  </a:lnTo>
                  <a:lnTo>
                    <a:pt x="1107" y="67"/>
                  </a:lnTo>
                  <a:lnTo>
                    <a:pt x="1138" y="53"/>
                  </a:lnTo>
                  <a:lnTo>
                    <a:pt x="1153" y="71"/>
                  </a:lnTo>
                  <a:lnTo>
                    <a:pt x="1168" y="89"/>
                  </a:lnTo>
                  <a:lnTo>
                    <a:pt x="1190" y="84"/>
                  </a:lnTo>
                  <a:lnTo>
                    <a:pt x="1215" y="95"/>
                  </a:lnTo>
                  <a:lnTo>
                    <a:pt x="1242" y="85"/>
                  </a:lnTo>
                  <a:lnTo>
                    <a:pt x="1293" y="95"/>
                  </a:lnTo>
                  <a:lnTo>
                    <a:pt x="1315" y="104"/>
                  </a:lnTo>
                  <a:lnTo>
                    <a:pt x="1340" y="79"/>
                  </a:lnTo>
                  <a:lnTo>
                    <a:pt x="1357" y="77"/>
                  </a:lnTo>
                  <a:lnTo>
                    <a:pt x="1376" y="86"/>
                  </a:lnTo>
                  <a:lnTo>
                    <a:pt x="1394" y="82"/>
                  </a:lnTo>
                  <a:lnTo>
                    <a:pt x="1418" y="57"/>
                  </a:lnTo>
                  <a:lnTo>
                    <a:pt x="1458" y="50"/>
                  </a:lnTo>
                  <a:lnTo>
                    <a:pt x="1478" y="53"/>
                  </a:lnTo>
                  <a:lnTo>
                    <a:pt x="1498" y="53"/>
                  </a:lnTo>
                  <a:lnTo>
                    <a:pt x="1528" y="22"/>
                  </a:lnTo>
                  <a:lnTo>
                    <a:pt x="1545" y="10"/>
                  </a:lnTo>
                  <a:lnTo>
                    <a:pt x="1567" y="15"/>
                  </a:lnTo>
                  <a:lnTo>
                    <a:pt x="1592" y="48"/>
                  </a:lnTo>
                  <a:lnTo>
                    <a:pt x="1617" y="27"/>
                  </a:lnTo>
                  <a:lnTo>
                    <a:pt x="1641" y="0"/>
                  </a:lnTo>
                  <a:lnTo>
                    <a:pt x="1661" y="1"/>
                  </a:lnTo>
                  <a:lnTo>
                    <a:pt x="1685" y="57"/>
                  </a:lnTo>
                  <a:lnTo>
                    <a:pt x="1703" y="48"/>
                  </a:lnTo>
                  <a:lnTo>
                    <a:pt x="1729" y="25"/>
                  </a:lnTo>
                  <a:lnTo>
                    <a:pt x="1750" y="24"/>
                  </a:lnTo>
                  <a:lnTo>
                    <a:pt x="1760" y="43"/>
                  </a:lnTo>
                  <a:lnTo>
                    <a:pt x="1760" y="184"/>
                  </a:lnTo>
                  <a:lnTo>
                    <a:pt x="740" y="144"/>
                  </a:lnTo>
                  <a:lnTo>
                    <a:pt x="727" y="149"/>
                  </a:lnTo>
                  <a:lnTo>
                    <a:pt x="0" y="133"/>
                  </a:lnTo>
                  <a:lnTo>
                    <a:pt x="0" y="29"/>
                  </a:lnTo>
                  <a:lnTo>
                    <a:pt x="10" y="44"/>
                  </a:lnTo>
                  <a:lnTo>
                    <a:pt x="26" y="50"/>
                  </a:lnTo>
                  <a:lnTo>
                    <a:pt x="46" y="51"/>
                  </a:lnTo>
                  <a:lnTo>
                    <a:pt x="61" y="57"/>
                  </a:lnTo>
                </a:path>
              </a:pathLst>
            </a:custGeom>
            <a:solidFill>
              <a:srgbClr val="003300"/>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5" name="Freeform 18"/>
            <p:cNvSpPr>
              <a:spLocks/>
            </p:cNvSpPr>
            <p:nvPr/>
          </p:nvSpPr>
          <p:spPr bwMode="auto">
            <a:xfrm>
              <a:off x="85" y="476"/>
              <a:ext cx="1761" cy="188"/>
            </a:xfrm>
            <a:custGeom>
              <a:avLst/>
              <a:gdLst>
                <a:gd name="T0" fmla="*/ 37 w 1761"/>
                <a:gd name="T1" fmla="*/ 185 h 188"/>
                <a:gd name="T2" fmla="*/ 1706 w 1761"/>
                <a:gd name="T3" fmla="*/ 187 h 188"/>
                <a:gd name="T4" fmla="*/ 1739 w 1761"/>
                <a:gd name="T5" fmla="*/ 181 h 188"/>
                <a:gd name="T6" fmla="*/ 1758 w 1761"/>
                <a:gd name="T7" fmla="*/ 158 h 188"/>
                <a:gd name="T8" fmla="*/ 1760 w 1761"/>
                <a:gd name="T9" fmla="*/ 22 h 188"/>
                <a:gd name="T10" fmla="*/ 1736 w 1761"/>
                <a:gd name="T11" fmla="*/ 6 h 188"/>
                <a:gd name="T12" fmla="*/ 1723 w 1761"/>
                <a:gd name="T13" fmla="*/ 51 h 188"/>
                <a:gd name="T14" fmla="*/ 1706 w 1761"/>
                <a:gd name="T15" fmla="*/ 47 h 188"/>
                <a:gd name="T16" fmla="*/ 1671 w 1761"/>
                <a:gd name="T17" fmla="*/ 25 h 188"/>
                <a:gd name="T18" fmla="*/ 1625 w 1761"/>
                <a:gd name="T19" fmla="*/ 32 h 188"/>
                <a:gd name="T20" fmla="*/ 1588 w 1761"/>
                <a:gd name="T21" fmla="*/ 37 h 188"/>
                <a:gd name="T22" fmla="*/ 1554 w 1761"/>
                <a:gd name="T23" fmla="*/ 25 h 188"/>
                <a:gd name="T24" fmla="*/ 1520 w 1761"/>
                <a:gd name="T25" fmla="*/ 40 h 188"/>
                <a:gd name="T26" fmla="*/ 1498 w 1761"/>
                <a:gd name="T27" fmla="*/ 49 h 188"/>
                <a:gd name="T28" fmla="*/ 1445 w 1761"/>
                <a:gd name="T29" fmla="*/ 43 h 188"/>
                <a:gd name="T30" fmla="*/ 1396 w 1761"/>
                <a:gd name="T31" fmla="*/ 36 h 188"/>
                <a:gd name="T32" fmla="*/ 1337 w 1761"/>
                <a:gd name="T33" fmla="*/ 82 h 188"/>
                <a:gd name="T34" fmla="*/ 1293 w 1761"/>
                <a:gd name="T35" fmla="*/ 58 h 188"/>
                <a:gd name="T36" fmla="*/ 1240 w 1761"/>
                <a:gd name="T37" fmla="*/ 56 h 188"/>
                <a:gd name="T38" fmla="*/ 1153 w 1761"/>
                <a:gd name="T39" fmla="*/ 55 h 188"/>
                <a:gd name="T40" fmla="*/ 1112 w 1761"/>
                <a:gd name="T41" fmla="*/ 49 h 188"/>
                <a:gd name="T42" fmla="*/ 1079 w 1761"/>
                <a:gd name="T43" fmla="*/ 36 h 188"/>
                <a:gd name="T44" fmla="*/ 1006 w 1761"/>
                <a:gd name="T45" fmla="*/ 65 h 188"/>
                <a:gd name="T46" fmla="*/ 943 w 1761"/>
                <a:gd name="T47" fmla="*/ 50 h 188"/>
                <a:gd name="T48" fmla="*/ 866 w 1761"/>
                <a:gd name="T49" fmla="*/ 58 h 188"/>
                <a:gd name="T50" fmla="*/ 804 w 1761"/>
                <a:gd name="T51" fmla="*/ 58 h 188"/>
                <a:gd name="T52" fmla="*/ 730 w 1761"/>
                <a:gd name="T53" fmla="*/ 78 h 188"/>
                <a:gd name="T54" fmla="*/ 652 w 1761"/>
                <a:gd name="T55" fmla="*/ 68 h 188"/>
                <a:gd name="T56" fmla="*/ 563 w 1761"/>
                <a:gd name="T57" fmla="*/ 70 h 188"/>
                <a:gd name="T58" fmla="*/ 468 w 1761"/>
                <a:gd name="T59" fmla="*/ 49 h 188"/>
                <a:gd name="T60" fmla="*/ 369 w 1761"/>
                <a:gd name="T61" fmla="*/ 35 h 188"/>
                <a:gd name="T62" fmla="*/ 301 w 1761"/>
                <a:gd name="T63" fmla="*/ 53 h 188"/>
                <a:gd name="T64" fmla="*/ 262 w 1761"/>
                <a:gd name="T65" fmla="*/ 47 h 188"/>
                <a:gd name="T66" fmla="*/ 205 w 1761"/>
                <a:gd name="T67" fmla="*/ 55 h 188"/>
                <a:gd name="T68" fmla="*/ 143 w 1761"/>
                <a:gd name="T69" fmla="*/ 53 h 188"/>
                <a:gd name="T70" fmla="*/ 80 w 1761"/>
                <a:gd name="T71" fmla="*/ 65 h 188"/>
                <a:gd name="T72" fmla="*/ 16 w 1761"/>
                <a:gd name="T73" fmla="*/ 56 h 188"/>
                <a:gd name="T74" fmla="*/ 2 w 1761"/>
                <a:gd name="T75" fmla="*/ 111 h 188"/>
                <a:gd name="T76" fmla="*/ 13 w 1761"/>
                <a:gd name="T77" fmla="*/ 175 h 188"/>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1761" h="188">
                  <a:moveTo>
                    <a:pt x="23" y="182"/>
                  </a:moveTo>
                  <a:lnTo>
                    <a:pt x="37" y="185"/>
                  </a:lnTo>
                  <a:lnTo>
                    <a:pt x="54" y="187"/>
                  </a:lnTo>
                  <a:lnTo>
                    <a:pt x="1706" y="187"/>
                  </a:lnTo>
                  <a:lnTo>
                    <a:pt x="1725" y="184"/>
                  </a:lnTo>
                  <a:lnTo>
                    <a:pt x="1739" y="181"/>
                  </a:lnTo>
                  <a:lnTo>
                    <a:pt x="1751" y="170"/>
                  </a:lnTo>
                  <a:lnTo>
                    <a:pt x="1758" y="158"/>
                  </a:lnTo>
                  <a:lnTo>
                    <a:pt x="1760" y="143"/>
                  </a:lnTo>
                  <a:lnTo>
                    <a:pt x="1760" y="22"/>
                  </a:lnTo>
                  <a:lnTo>
                    <a:pt x="1745" y="0"/>
                  </a:lnTo>
                  <a:lnTo>
                    <a:pt x="1736" y="6"/>
                  </a:lnTo>
                  <a:lnTo>
                    <a:pt x="1729" y="27"/>
                  </a:lnTo>
                  <a:lnTo>
                    <a:pt x="1723" y="51"/>
                  </a:lnTo>
                  <a:lnTo>
                    <a:pt x="1716" y="49"/>
                  </a:lnTo>
                  <a:lnTo>
                    <a:pt x="1706" y="47"/>
                  </a:lnTo>
                  <a:lnTo>
                    <a:pt x="1685" y="35"/>
                  </a:lnTo>
                  <a:lnTo>
                    <a:pt x="1671" y="25"/>
                  </a:lnTo>
                  <a:lnTo>
                    <a:pt x="1649" y="22"/>
                  </a:lnTo>
                  <a:lnTo>
                    <a:pt x="1625" y="32"/>
                  </a:lnTo>
                  <a:lnTo>
                    <a:pt x="1603" y="49"/>
                  </a:lnTo>
                  <a:lnTo>
                    <a:pt x="1588" y="37"/>
                  </a:lnTo>
                  <a:lnTo>
                    <a:pt x="1574" y="35"/>
                  </a:lnTo>
                  <a:lnTo>
                    <a:pt x="1554" y="25"/>
                  </a:lnTo>
                  <a:lnTo>
                    <a:pt x="1534" y="28"/>
                  </a:lnTo>
                  <a:lnTo>
                    <a:pt x="1520" y="40"/>
                  </a:lnTo>
                  <a:lnTo>
                    <a:pt x="1514" y="56"/>
                  </a:lnTo>
                  <a:lnTo>
                    <a:pt x="1498" y="49"/>
                  </a:lnTo>
                  <a:lnTo>
                    <a:pt x="1475" y="49"/>
                  </a:lnTo>
                  <a:lnTo>
                    <a:pt x="1445" y="43"/>
                  </a:lnTo>
                  <a:lnTo>
                    <a:pt x="1419" y="56"/>
                  </a:lnTo>
                  <a:lnTo>
                    <a:pt x="1396" y="36"/>
                  </a:lnTo>
                  <a:lnTo>
                    <a:pt x="1366" y="49"/>
                  </a:lnTo>
                  <a:lnTo>
                    <a:pt x="1337" y="82"/>
                  </a:lnTo>
                  <a:lnTo>
                    <a:pt x="1314" y="70"/>
                  </a:lnTo>
                  <a:lnTo>
                    <a:pt x="1293" y="58"/>
                  </a:lnTo>
                  <a:lnTo>
                    <a:pt x="1270" y="51"/>
                  </a:lnTo>
                  <a:lnTo>
                    <a:pt x="1240" y="56"/>
                  </a:lnTo>
                  <a:lnTo>
                    <a:pt x="1194" y="66"/>
                  </a:lnTo>
                  <a:lnTo>
                    <a:pt x="1153" y="55"/>
                  </a:lnTo>
                  <a:lnTo>
                    <a:pt x="1135" y="60"/>
                  </a:lnTo>
                  <a:lnTo>
                    <a:pt x="1112" y="49"/>
                  </a:lnTo>
                  <a:lnTo>
                    <a:pt x="1097" y="38"/>
                  </a:lnTo>
                  <a:lnTo>
                    <a:pt x="1079" y="36"/>
                  </a:lnTo>
                  <a:lnTo>
                    <a:pt x="1047" y="43"/>
                  </a:lnTo>
                  <a:lnTo>
                    <a:pt x="1006" y="65"/>
                  </a:lnTo>
                  <a:lnTo>
                    <a:pt x="972" y="45"/>
                  </a:lnTo>
                  <a:lnTo>
                    <a:pt x="943" y="50"/>
                  </a:lnTo>
                  <a:lnTo>
                    <a:pt x="916" y="78"/>
                  </a:lnTo>
                  <a:lnTo>
                    <a:pt x="866" y="58"/>
                  </a:lnTo>
                  <a:lnTo>
                    <a:pt x="829" y="68"/>
                  </a:lnTo>
                  <a:lnTo>
                    <a:pt x="804" y="58"/>
                  </a:lnTo>
                  <a:lnTo>
                    <a:pt x="767" y="63"/>
                  </a:lnTo>
                  <a:lnTo>
                    <a:pt x="730" y="78"/>
                  </a:lnTo>
                  <a:lnTo>
                    <a:pt x="704" y="73"/>
                  </a:lnTo>
                  <a:lnTo>
                    <a:pt x="652" y="68"/>
                  </a:lnTo>
                  <a:lnTo>
                    <a:pt x="619" y="78"/>
                  </a:lnTo>
                  <a:lnTo>
                    <a:pt x="563" y="70"/>
                  </a:lnTo>
                  <a:lnTo>
                    <a:pt x="517" y="63"/>
                  </a:lnTo>
                  <a:lnTo>
                    <a:pt x="468" y="49"/>
                  </a:lnTo>
                  <a:lnTo>
                    <a:pt x="422" y="63"/>
                  </a:lnTo>
                  <a:lnTo>
                    <a:pt x="369" y="35"/>
                  </a:lnTo>
                  <a:lnTo>
                    <a:pt x="329" y="36"/>
                  </a:lnTo>
                  <a:lnTo>
                    <a:pt x="301" y="53"/>
                  </a:lnTo>
                  <a:lnTo>
                    <a:pt x="284" y="39"/>
                  </a:lnTo>
                  <a:lnTo>
                    <a:pt x="262" y="47"/>
                  </a:lnTo>
                  <a:lnTo>
                    <a:pt x="233" y="49"/>
                  </a:lnTo>
                  <a:lnTo>
                    <a:pt x="205" y="55"/>
                  </a:lnTo>
                  <a:lnTo>
                    <a:pt x="171" y="66"/>
                  </a:lnTo>
                  <a:lnTo>
                    <a:pt x="143" y="53"/>
                  </a:lnTo>
                  <a:lnTo>
                    <a:pt x="116" y="59"/>
                  </a:lnTo>
                  <a:lnTo>
                    <a:pt x="80" y="65"/>
                  </a:lnTo>
                  <a:lnTo>
                    <a:pt x="58" y="59"/>
                  </a:lnTo>
                  <a:lnTo>
                    <a:pt x="16" y="56"/>
                  </a:lnTo>
                  <a:lnTo>
                    <a:pt x="0" y="70"/>
                  </a:lnTo>
                  <a:lnTo>
                    <a:pt x="2" y="111"/>
                  </a:lnTo>
                  <a:lnTo>
                    <a:pt x="4" y="146"/>
                  </a:lnTo>
                  <a:lnTo>
                    <a:pt x="13" y="175"/>
                  </a:lnTo>
                  <a:lnTo>
                    <a:pt x="23" y="182"/>
                  </a:lnTo>
                </a:path>
              </a:pathLst>
            </a:custGeom>
            <a:gradFill rotWithShape="0">
              <a:gsLst>
                <a:gs pos="0">
                  <a:srgbClr val="CC6600"/>
                </a:gs>
                <a:gs pos="100000">
                  <a:srgbClr val="000000"/>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6" name="Freeform 19"/>
            <p:cNvSpPr>
              <a:spLocks/>
            </p:cNvSpPr>
            <p:nvPr/>
          </p:nvSpPr>
          <p:spPr bwMode="auto">
            <a:xfrm>
              <a:off x="95" y="151"/>
              <a:ext cx="1733" cy="245"/>
            </a:xfrm>
            <a:custGeom>
              <a:avLst/>
              <a:gdLst>
                <a:gd name="T0" fmla="*/ 0 w 1733"/>
                <a:gd name="T1" fmla="*/ 185 h 245"/>
                <a:gd name="T2" fmla="*/ 4 w 1733"/>
                <a:gd name="T3" fmla="*/ 196 h 245"/>
                <a:gd name="T4" fmla="*/ 7 w 1733"/>
                <a:gd name="T5" fmla="*/ 88 h 245"/>
                <a:gd name="T6" fmla="*/ 22 w 1733"/>
                <a:gd name="T7" fmla="*/ 44 h 245"/>
                <a:gd name="T8" fmla="*/ 82 w 1733"/>
                <a:gd name="T9" fmla="*/ 39 h 245"/>
                <a:gd name="T10" fmla="*/ 198 w 1733"/>
                <a:gd name="T11" fmla="*/ 45 h 245"/>
                <a:gd name="T12" fmla="*/ 308 w 1733"/>
                <a:gd name="T13" fmla="*/ 42 h 245"/>
                <a:gd name="T14" fmla="*/ 437 w 1733"/>
                <a:gd name="T15" fmla="*/ 45 h 245"/>
                <a:gd name="T16" fmla="*/ 525 w 1733"/>
                <a:gd name="T17" fmla="*/ 39 h 245"/>
                <a:gd name="T18" fmla="*/ 598 w 1733"/>
                <a:gd name="T19" fmla="*/ 39 h 245"/>
                <a:gd name="T20" fmla="*/ 708 w 1733"/>
                <a:gd name="T21" fmla="*/ 51 h 245"/>
                <a:gd name="T22" fmla="*/ 788 w 1733"/>
                <a:gd name="T23" fmla="*/ 53 h 245"/>
                <a:gd name="T24" fmla="*/ 878 w 1733"/>
                <a:gd name="T25" fmla="*/ 45 h 245"/>
                <a:gd name="T26" fmla="*/ 986 w 1733"/>
                <a:gd name="T27" fmla="*/ 61 h 245"/>
                <a:gd name="T28" fmla="*/ 1071 w 1733"/>
                <a:gd name="T29" fmla="*/ 57 h 245"/>
                <a:gd name="T30" fmla="*/ 1150 w 1733"/>
                <a:gd name="T31" fmla="*/ 49 h 245"/>
                <a:gd name="T32" fmla="*/ 1241 w 1733"/>
                <a:gd name="T33" fmla="*/ 54 h 245"/>
                <a:gd name="T34" fmla="*/ 1319 w 1733"/>
                <a:gd name="T35" fmla="*/ 49 h 245"/>
                <a:gd name="T36" fmla="*/ 1395 w 1733"/>
                <a:gd name="T37" fmla="*/ 44 h 245"/>
                <a:gd name="T38" fmla="*/ 1449 w 1733"/>
                <a:gd name="T39" fmla="*/ 48 h 245"/>
                <a:gd name="T40" fmla="*/ 1557 w 1733"/>
                <a:gd name="T41" fmla="*/ 39 h 245"/>
                <a:gd name="T42" fmla="*/ 1665 w 1733"/>
                <a:gd name="T43" fmla="*/ 51 h 245"/>
                <a:gd name="T44" fmla="*/ 1703 w 1733"/>
                <a:gd name="T45" fmla="*/ 71 h 245"/>
                <a:gd name="T46" fmla="*/ 1721 w 1733"/>
                <a:gd name="T47" fmla="*/ 104 h 245"/>
                <a:gd name="T48" fmla="*/ 1732 w 1733"/>
                <a:gd name="T49" fmla="*/ 189 h 245"/>
                <a:gd name="T50" fmla="*/ 1732 w 1733"/>
                <a:gd name="T51" fmla="*/ 63 h 245"/>
                <a:gd name="T52" fmla="*/ 1725 w 1733"/>
                <a:gd name="T53" fmla="*/ 25 h 245"/>
                <a:gd name="T54" fmla="*/ 1606 w 1733"/>
                <a:gd name="T55" fmla="*/ 9 h 245"/>
                <a:gd name="T56" fmla="*/ 1510 w 1733"/>
                <a:gd name="T57" fmla="*/ 2 h 245"/>
                <a:gd name="T58" fmla="*/ 1443 w 1733"/>
                <a:gd name="T59" fmla="*/ 5 h 245"/>
                <a:gd name="T60" fmla="*/ 1349 w 1733"/>
                <a:gd name="T61" fmla="*/ 12 h 245"/>
                <a:gd name="T62" fmla="*/ 1182 w 1733"/>
                <a:gd name="T63" fmla="*/ 9 h 245"/>
                <a:gd name="T64" fmla="*/ 1067 w 1733"/>
                <a:gd name="T65" fmla="*/ 10 h 245"/>
                <a:gd name="T66" fmla="*/ 986 w 1733"/>
                <a:gd name="T67" fmla="*/ 9 h 245"/>
                <a:gd name="T68" fmla="*/ 923 w 1733"/>
                <a:gd name="T69" fmla="*/ 6 h 245"/>
                <a:gd name="T70" fmla="*/ 813 w 1733"/>
                <a:gd name="T71" fmla="*/ 9 h 245"/>
                <a:gd name="T72" fmla="*/ 681 w 1733"/>
                <a:gd name="T73" fmla="*/ 10 h 245"/>
                <a:gd name="T74" fmla="*/ 531 w 1733"/>
                <a:gd name="T75" fmla="*/ 6 h 245"/>
                <a:gd name="T76" fmla="*/ 463 w 1733"/>
                <a:gd name="T77" fmla="*/ 4 h 245"/>
                <a:gd name="T78" fmla="*/ 351 w 1733"/>
                <a:gd name="T79" fmla="*/ 4 h 245"/>
                <a:gd name="T80" fmla="*/ 208 w 1733"/>
                <a:gd name="T81" fmla="*/ 4 h 245"/>
                <a:gd name="T82" fmla="*/ 87 w 1733"/>
                <a:gd name="T83" fmla="*/ 0 h 245"/>
                <a:gd name="T84" fmla="*/ 28 w 1733"/>
                <a:gd name="T85" fmla="*/ 2 h 245"/>
                <a:gd name="T86" fmla="*/ 4 w 1733"/>
                <a:gd name="T87" fmla="*/ 27 h 245"/>
                <a:gd name="T88" fmla="*/ 0 w 1733"/>
                <a:gd name="T89" fmla="*/ 86 h 245"/>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1733" h="245">
                  <a:moveTo>
                    <a:pt x="0" y="119"/>
                  </a:moveTo>
                  <a:lnTo>
                    <a:pt x="0" y="185"/>
                  </a:lnTo>
                  <a:lnTo>
                    <a:pt x="0" y="244"/>
                  </a:lnTo>
                  <a:lnTo>
                    <a:pt x="4" y="196"/>
                  </a:lnTo>
                  <a:lnTo>
                    <a:pt x="5" y="157"/>
                  </a:lnTo>
                  <a:lnTo>
                    <a:pt x="7" y="88"/>
                  </a:lnTo>
                  <a:lnTo>
                    <a:pt x="12" y="55"/>
                  </a:lnTo>
                  <a:lnTo>
                    <a:pt x="22" y="44"/>
                  </a:lnTo>
                  <a:lnTo>
                    <a:pt x="48" y="36"/>
                  </a:lnTo>
                  <a:lnTo>
                    <a:pt x="82" y="39"/>
                  </a:lnTo>
                  <a:lnTo>
                    <a:pt x="162" y="39"/>
                  </a:lnTo>
                  <a:lnTo>
                    <a:pt x="198" y="45"/>
                  </a:lnTo>
                  <a:lnTo>
                    <a:pt x="249" y="39"/>
                  </a:lnTo>
                  <a:lnTo>
                    <a:pt x="308" y="42"/>
                  </a:lnTo>
                  <a:lnTo>
                    <a:pt x="351" y="40"/>
                  </a:lnTo>
                  <a:lnTo>
                    <a:pt x="437" y="45"/>
                  </a:lnTo>
                  <a:lnTo>
                    <a:pt x="467" y="44"/>
                  </a:lnTo>
                  <a:lnTo>
                    <a:pt x="525" y="39"/>
                  </a:lnTo>
                  <a:lnTo>
                    <a:pt x="544" y="46"/>
                  </a:lnTo>
                  <a:lnTo>
                    <a:pt x="598" y="39"/>
                  </a:lnTo>
                  <a:lnTo>
                    <a:pt x="680" y="44"/>
                  </a:lnTo>
                  <a:lnTo>
                    <a:pt x="708" y="51"/>
                  </a:lnTo>
                  <a:lnTo>
                    <a:pt x="751" y="45"/>
                  </a:lnTo>
                  <a:lnTo>
                    <a:pt x="788" y="53"/>
                  </a:lnTo>
                  <a:lnTo>
                    <a:pt x="818" y="53"/>
                  </a:lnTo>
                  <a:lnTo>
                    <a:pt x="878" y="45"/>
                  </a:lnTo>
                  <a:lnTo>
                    <a:pt x="935" y="51"/>
                  </a:lnTo>
                  <a:lnTo>
                    <a:pt x="986" y="61"/>
                  </a:lnTo>
                  <a:lnTo>
                    <a:pt x="1002" y="63"/>
                  </a:lnTo>
                  <a:lnTo>
                    <a:pt x="1071" y="57"/>
                  </a:lnTo>
                  <a:lnTo>
                    <a:pt x="1135" y="52"/>
                  </a:lnTo>
                  <a:lnTo>
                    <a:pt x="1150" y="49"/>
                  </a:lnTo>
                  <a:lnTo>
                    <a:pt x="1174" y="51"/>
                  </a:lnTo>
                  <a:lnTo>
                    <a:pt x="1241" y="54"/>
                  </a:lnTo>
                  <a:lnTo>
                    <a:pt x="1292" y="46"/>
                  </a:lnTo>
                  <a:lnTo>
                    <a:pt x="1319" y="49"/>
                  </a:lnTo>
                  <a:lnTo>
                    <a:pt x="1360" y="51"/>
                  </a:lnTo>
                  <a:lnTo>
                    <a:pt x="1395" y="44"/>
                  </a:lnTo>
                  <a:lnTo>
                    <a:pt x="1418" y="39"/>
                  </a:lnTo>
                  <a:lnTo>
                    <a:pt x="1449" y="48"/>
                  </a:lnTo>
                  <a:lnTo>
                    <a:pt x="1514" y="52"/>
                  </a:lnTo>
                  <a:lnTo>
                    <a:pt x="1557" y="39"/>
                  </a:lnTo>
                  <a:lnTo>
                    <a:pt x="1620" y="51"/>
                  </a:lnTo>
                  <a:lnTo>
                    <a:pt x="1665" y="51"/>
                  </a:lnTo>
                  <a:lnTo>
                    <a:pt x="1688" y="51"/>
                  </a:lnTo>
                  <a:lnTo>
                    <a:pt x="1703" y="71"/>
                  </a:lnTo>
                  <a:lnTo>
                    <a:pt x="1713" y="82"/>
                  </a:lnTo>
                  <a:lnTo>
                    <a:pt x="1721" y="104"/>
                  </a:lnTo>
                  <a:lnTo>
                    <a:pt x="1727" y="140"/>
                  </a:lnTo>
                  <a:lnTo>
                    <a:pt x="1732" y="189"/>
                  </a:lnTo>
                  <a:lnTo>
                    <a:pt x="1732" y="88"/>
                  </a:lnTo>
                  <a:lnTo>
                    <a:pt x="1732" y="63"/>
                  </a:lnTo>
                  <a:lnTo>
                    <a:pt x="1729" y="46"/>
                  </a:lnTo>
                  <a:lnTo>
                    <a:pt x="1725" y="25"/>
                  </a:lnTo>
                  <a:lnTo>
                    <a:pt x="1700" y="11"/>
                  </a:lnTo>
                  <a:lnTo>
                    <a:pt x="1606" y="9"/>
                  </a:lnTo>
                  <a:lnTo>
                    <a:pt x="1584" y="2"/>
                  </a:lnTo>
                  <a:lnTo>
                    <a:pt x="1510" y="2"/>
                  </a:lnTo>
                  <a:lnTo>
                    <a:pt x="1488" y="5"/>
                  </a:lnTo>
                  <a:lnTo>
                    <a:pt x="1443" y="5"/>
                  </a:lnTo>
                  <a:lnTo>
                    <a:pt x="1410" y="3"/>
                  </a:lnTo>
                  <a:lnTo>
                    <a:pt x="1349" y="12"/>
                  </a:lnTo>
                  <a:lnTo>
                    <a:pt x="1222" y="5"/>
                  </a:lnTo>
                  <a:lnTo>
                    <a:pt x="1182" y="9"/>
                  </a:lnTo>
                  <a:lnTo>
                    <a:pt x="1112" y="15"/>
                  </a:lnTo>
                  <a:lnTo>
                    <a:pt x="1067" y="10"/>
                  </a:lnTo>
                  <a:lnTo>
                    <a:pt x="1022" y="9"/>
                  </a:lnTo>
                  <a:lnTo>
                    <a:pt x="986" y="9"/>
                  </a:lnTo>
                  <a:lnTo>
                    <a:pt x="947" y="13"/>
                  </a:lnTo>
                  <a:lnTo>
                    <a:pt x="923" y="6"/>
                  </a:lnTo>
                  <a:lnTo>
                    <a:pt x="839" y="9"/>
                  </a:lnTo>
                  <a:lnTo>
                    <a:pt x="813" y="9"/>
                  </a:lnTo>
                  <a:lnTo>
                    <a:pt x="769" y="6"/>
                  </a:lnTo>
                  <a:lnTo>
                    <a:pt x="681" y="10"/>
                  </a:lnTo>
                  <a:lnTo>
                    <a:pt x="603" y="6"/>
                  </a:lnTo>
                  <a:lnTo>
                    <a:pt x="531" y="6"/>
                  </a:lnTo>
                  <a:lnTo>
                    <a:pt x="496" y="9"/>
                  </a:lnTo>
                  <a:lnTo>
                    <a:pt x="463" y="4"/>
                  </a:lnTo>
                  <a:lnTo>
                    <a:pt x="435" y="4"/>
                  </a:lnTo>
                  <a:lnTo>
                    <a:pt x="351" y="4"/>
                  </a:lnTo>
                  <a:lnTo>
                    <a:pt x="253" y="6"/>
                  </a:lnTo>
                  <a:lnTo>
                    <a:pt x="208" y="4"/>
                  </a:lnTo>
                  <a:lnTo>
                    <a:pt x="155" y="6"/>
                  </a:lnTo>
                  <a:lnTo>
                    <a:pt x="87" y="0"/>
                  </a:lnTo>
                  <a:lnTo>
                    <a:pt x="45" y="0"/>
                  </a:lnTo>
                  <a:lnTo>
                    <a:pt x="28" y="2"/>
                  </a:lnTo>
                  <a:lnTo>
                    <a:pt x="15" y="9"/>
                  </a:lnTo>
                  <a:lnTo>
                    <a:pt x="4" y="27"/>
                  </a:lnTo>
                  <a:lnTo>
                    <a:pt x="0" y="56"/>
                  </a:lnTo>
                  <a:lnTo>
                    <a:pt x="0" y="86"/>
                  </a:lnTo>
                  <a:lnTo>
                    <a:pt x="0" y="119"/>
                  </a:lnTo>
                </a:path>
              </a:pathLst>
            </a:custGeom>
            <a:solidFill>
              <a:srgbClr val="FFFFFF"/>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7" name="Freeform 20"/>
            <p:cNvSpPr>
              <a:spLocks/>
            </p:cNvSpPr>
            <p:nvPr/>
          </p:nvSpPr>
          <p:spPr bwMode="auto">
            <a:xfrm>
              <a:off x="98" y="539"/>
              <a:ext cx="1733" cy="100"/>
            </a:xfrm>
            <a:custGeom>
              <a:avLst/>
              <a:gdLst>
                <a:gd name="T0" fmla="*/ 0 w 1733"/>
                <a:gd name="T1" fmla="*/ 24 h 100"/>
                <a:gd name="T2" fmla="*/ 4 w 1733"/>
                <a:gd name="T3" fmla="*/ 19 h 100"/>
                <a:gd name="T4" fmla="*/ 6 w 1733"/>
                <a:gd name="T5" fmla="*/ 63 h 100"/>
                <a:gd name="T6" fmla="*/ 22 w 1733"/>
                <a:gd name="T7" fmla="*/ 80 h 100"/>
                <a:gd name="T8" fmla="*/ 48 w 1733"/>
                <a:gd name="T9" fmla="*/ 76 h 100"/>
                <a:gd name="T10" fmla="*/ 90 w 1733"/>
                <a:gd name="T11" fmla="*/ 76 h 100"/>
                <a:gd name="T12" fmla="*/ 132 w 1733"/>
                <a:gd name="T13" fmla="*/ 78 h 100"/>
                <a:gd name="T14" fmla="*/ 156 w 1733"/>
                <a:gd name="T15" fmla="*/ 80 h 100"/>
                <a:gd name="T16" fmla="*/ 202 w 1733"/>
                <a:gd name="T17" fmla="*/ 75 h 100"/>
                <a:gd name="T18" fmla="*/ 266 w 1733"/>
                <a:gd name="T19" fmla="*/ 80 h 100"/>
                <a:gd name="T20" fmla="*/ 336 w 1733"/>
                <a:gd name="T21" fmla="*/ 79 h 100"/>
                <a:gd name="T22" fmla="*/ 390 w 1733"/>
                <a:gd name="T23" fmla="*/ 82 h 100"/>
                <a:gd name="T24" fmla="*/ 421 w 1733"/>
                <a:gd name="T25" fmla="*/ 81 h 100"/>
                <a:gd name="T26" fmla="*/ 525 w 1733"/>
                <a:gd name="T27" fmla="*/ 83 h 100"/>
                <a:gd name="T28" fmla="*/ 590 w 1733"/>
                <a:gd name="T29" fmla="*/ 76 h 100"/>
                <a:gd name="T30" fmla="*/ 656 w 1733"/>
                <a:gd name="T31" fmla="*/ 78 h 100"/>
                <a:gd name="T32" fmla="*/ 708 w 1733"/>
                <a:gd name="T33" fmla="*/ 78 h 100"/>
                <a:gd name="T34" fmla="*/ 788 w 1733"/>
                <a:gd name="T35" fmla="*/ 77 h 100"/>
                <a:gd name="T36" fmla="*/ 850 w 1733"/>
                <a:gd name="T37" fmla="*/ 71 h 100"/>
                <a:gd name="T38" fmla="*/ 942 w 1733"/>
                <a:gd name="T39" fmla="*/ 73 h 100"/>
                <a:gd name="T40" fmla="*/ 1055 w 1733"/>
                <a:gd name="T41" fmla="*/ 76 h 100"/>
                <a:gd name="T42" fmla="*/ 1121 w 1733"/>
                <a:gd name="T43" fmla="*/ 71 h 100"/>
                <a:gd name="T44" fmla="*/ 1150 w 1733"/>
                <a:gd name="T45" fmla="*/ 79 h 100"/>
                <a:gd name="T46" fmla="*/ 1237 w 1733"/>
                <a:gd name="T47" fmla="*/ 79 h 100"/>
                <a:gd name="T48" fmla="*/ 1308 w 1733"/>
                <a:gd name="T49" fmla="*/ 79 h 100"/>
                <a:gd name="T50" fmla="*/ 1332 w 1733"/>
                <a:gd name="T51" fmla="*/ 75 h 100"/>
                <a:gd name="T52" fmla="*/ 1373 w 1733"/>
                <a:gd name="T53" fmla="*/ 80 h 100"/>
                <a:gd name="T54" fmla="*/ 1394 w 1733"/>
                <a:gd name="T55" fmla="*/ 80 h 100"/>
                <a:gd name="T56" fmla="*/ 1451 w 1733"/>
                <a:gd name="T57" fmla="*/ 80 h 100"/>
                <a:gd name="T58" fmla="*/ 1499 w 1733"/>
                <a:gd name="T59" fmla="*/ 77 h 100"/>
                <a:gd name="T60" fmla="*/ 1578 w 1733"/>
                <a:gd name="T61" fmla="*/ 74 h 100"/>
                <a:gd name="T62" fmla="*/ 1687 w 1733"/>
                <a:gd name="T63" fmla="*/ 73 h 100"/>
                <a:gd name="T64" fmla="*/ 1713 w 1733"/>
                <a:gd name="T65" fmla="*/ 65 h 100"/>
                <a:gd name="T66" fmla="*/ 1727 w 1733"/>
                <a:gd name="T67" fmla="*/ 42 h 100"/>
                <a:gd name="T68" fmla="*/ 1732 w 1733"/>
                <a:gd name="T69" fmla="*/ 63 h 100"/>
                <a:gd name="T70" fmla="*/ 1730 w 1733"/>
                <a:gd name="T71" fmla="*/ 80 h 100"/>
                <a:gd name="T72" fmla="*/ 1716 w 1733"/>
                <a:gd name="T73" fmla="*/ 95 h 100"/>
                <a:gd name="T74" fmla="*/ 1606 w 1733"/>
                <a:gd name="T75" fmla="*/ 95 h 100"/>
                <a:gd name="T76" fmla="*/ 1510 w 1733"/>
                <a:gd name="T77" fmla="*/ 97 h 100"/>
                <a:gd name="T78" fmla="*/ 1466 w 1733"/>
                <a:gd name="T79" fmla="*/ 99 h 100"/>
                <a:gd name="T80" fmla="*/ 1416 w 1733"/>
                <a:gd name="T81" fmla="*/ 99 h 100"/>
                <a:gd name="T82" fmla="*/ 1325 w 1733"/>
                <a:gd name="T83" fmla="*/ 93 h 100"/>
                <a:gd name="T84" fmla="*/ 1216 w 1733"/>
                <a:gd name="T85" fmla="*/ 92 h 100"/>
                <a:gd name="T86" fmla="*/ 1125 w 1733"/>
                <a:gd name="T87" fmla="*/ 94 h 100"/>
                <a:gd name="T88" fmla="*/ 1067 w 1733"/>
                <a:gd name="T89" fmla="*/ 94 h 100"/>
                <a:gd name="T90" fmla="*/ 1022 w 1733"/>
                <a:gd name="T91" fmla="*/ 95 h 100"/>
                <a:gd name="T92" fmla="*/ 987 w 1733"/>
                <a:gd name="T93" fmla="*/ 97 h 100"/>
                <a:gd name="T94" fmla="*/ 947 w 1733"/>
                <a:gd name="T95" fmla="*/ 93 h 100"/>
                <a:gd name="T96" fmla="*/ 901 w 1733"/>
                <a:gd name="T97" fmla="*/ 97 h 100"/>
                <a:gd name="T98" fmla="*/ 839 w 1733"/>
                <a:gd name="T99" fmla="*/ 97 h 100"/>
                <a:gd name="T100" fmla="*/ 791 w 1733"/>
                <a:gd name="T101" fmla="*/ 95 h 100"/>
                <a:gd name="T102" fmla="*/ 720 w 1733"/>
                <a:gd name="T103" fmla="*/ 99 h 100"/>
                <a:gd name="T104" fmla="*/ 638 w 1733"/>
                <a:gd name="T105" fmla="*/ 99 h 100"/>
                <a:gd name="T106" fmla="*/ 563 w 1733"/>
                <a:gd name="T107" fmla="*/ 99 h 100"/>
                <a:gd name="T108" fmla="*/ 496 w 1733"/>
                <a:gd name="T109" fmla="*/ 95 h 100"/>
                <a:gd name="T110" fmla="*/ 435 w 1733"/>
                <a:gd name="T111" fmla="*/ 97 h 100"/>
                <a:gd name="T112" fmla="*/ 326 w 1733"/>
                <a:gd name="T113" fmla="*/ 97 h 100"/>
                <a:gd name="T114" fmla="*/ 208 w 1733"/>
                <a:gd name="T115" fmla="*/ 97 h 100"/>
                <a:gd name="T116" fmla="*/ 15 w 1733"/>
                <a:gd name="T117" fmla="*/ 95 h 100"/>
                <a:gd name="T118" fmla="*/ 0 w 1733"/>
                <a:gd name="T119" fmla="*/ 76 h 100"/>
                <a:gd name="T120" fmla="*/ 0 w 1733"/>
                <a:gd name="T121" fmla="*/ 50 h 10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1733" h="100">
                  <a:moveTo>
                    <a:pt x="0" y="50"/>
                  </a:moveTo>
                  <a:lnTo>
                    <a:pt x="0" y="24"/>
                  </a:lnTo>
                  <a:lnTo>
                    <a:pt x="0" y="0"/>
                  </a:lnTo>
                  <a:lnTo>
                    <a:pt x="4" y="19"/>
                  </a:lnTo>
                  <a:lnTo>
                    <a:pt x="5" y="35"/>
                  </a:lnTo>
                  <a:lnTo>
                    <a:pt x="6" y="63"/>
                  </a:lnTo>
                  <a:lnTo>
                    <a:pt x="12" y="76"/>
                  </a:lnTo>
                  <a:lnTo>
                    <a:pt x="22" y="80"/>
                  </a:lnTo>
                  <a:lnTo>
                    <a:pt x="33" y="77"/>
                  </a:lnTo>
                  <a:lnTo>
                    <a:pt x="48" y="76"/>
                  </a:lnTo>
                  <a:lnTo>
                    <a:pt x="74" y="75"/>
                  </a:lnTo>
                  <a:lnTo>
                    <a:pt x="90" y="76"/>
                  </a:lnTo>
                  <a:lnTo>
                    <a:pt x="103" y="76"/>
                  </a:lnTo>
                  <a:lnTo>
                    <a:pt x="132" y="78"/>
                  </a:lnTo>
                  <a:lnTo>
                    <a:pt x="143" y="79"/>
                  </a:lnTo>
                  <a:lnTo>
                    <a:pt x="156" y="80"/>
                  </a:lnTo>
                  <a:lnTo>
                    <a:pt x="178" y="76"/>
                  </a:lnTo>
                  <a:lnTo>
                    <a:pt x="202" y="75"/>
                  </a:lnTo>
                  <a:lnTo>
                    <a:pt x="231" y="74"/>
                  </a:lnTo>
                  <a:lnTo>
                    <a:pt x="266" y="80"/>
                  </a:lnTo>
                  <a:lnTo>
                    <a:pt x="311" y="82"/>
                  </a:lnTo>
                  <a:lnTo>
                    <a:pt x="336" y="79"/>
                  </a:lnTo>
                  <a:lnTo>
                    <a:pt x="351" y="82"/>
                  </a:lnTo>
                  <a:lnTo>
                    <a:pt x="390" y="82"/>
                  </a:lnTo>
                  <a:lnTo>
                    <a:pt x="404" y="77"/>
                  </a:lnTo>
                  <a:lnTo>
                    <a:pt x="421" y="81"/>
                  </a:lnTo>
                  <a:lnTo>
                    <a:pt x="467" y="80"/>
                  </a:lnTo>
                  <a:lnTo>
                    <a:pt x="525" y="83"/>
                  </a:lnTo>
                  <a:lnTo>
                    <a:pt x="545" y="80"/>
                  </a:lnTo>
                  <a:lnTo>
                    <a:pt x="590" y="76"/>
                  </a:lnTo>
                  <a:lnTo>
                    <a:pt x="620" y="75"/>
                  </a:lnTo>
                  <a:lnTo>
                    <a:pt x="656" y="78"/>
                  </a:lnTo>
                  <a:lnTo>
                    <a:pt x="680" y="80"/>
                  </a:lnTo>
                  <a:lnTo>
                    <a:pt x="708" y="78"/>
                  </a:lnTo>
                  <a:lnTo>
                    <a:pt x="757" y="81"/>
                  </a:lnTo>
                  <a:lnTo>
                    <a:pt x="788" y="77"/>
                  </a:lnTo>
                  <a:lnTo>
                    <a:pt x="818" y="77"/>
                  </a:lnTo>
                  <a:lnTo>
                    <a:pt x="850" y="71"/>
                  </a:lnTo>
                  <a:lnTo>
                    <a:pt x="890" y="77"/>
                  </a:lnTo>
                  <a:lnTo>
                    <a:pt x="942" y="73"/>
                  </a:lnTo>
                  <a:lnTo>
                    <a:pt x="1002" y="73"/>
                  </a:lnTo>
                  <a:lnTo>
                    <a:pt x="1055" y="76"/>
                  </a:lnTo>
                  <a:lnTo>
                    <a:pt x="1086" y="71"/>
                  </a:lnTo>
                  <a:lnTo>
                    <a:pt x="1121" y="71"/>
                  </a:lnTo>
                  <a:lnTo>
                    <a:pt x="1135" y="77"/>
                  </a:lnTo>
                  <a:lnTo>
                    <a:pt x="1150" y="79"/>
                  </a:lnTo>
                  <a:lnTo>
                    <a:pt x="1196" y="76"/>
                  </a:lnTo>
                  <a:lnTo>
                    <a:pt x="1237" y="79"/>
                  </a:lnTo>
                  <a:lnTo>
                    <a:pt x="1292" y="80"/>
                  </a:lnTo>
                  <a:lnTo>
                    <a:pt x="1308" y="79"/>
                  </a:lnTo>
                  <a:lnTo>
                    <a:pt x="1319" y="79"/>
                  </a:lnTo>
                  <a:lnTo>
                    <a:pt x="1332" y="75"/>
                  </a:lnTo>
                  <a:lnTo>
                    <a:pt x="1360" y="78"/>
                  </a:lnTo>
                  <a:lnTo>
                    <a:pt x="1373" y="80"/>
                  </a:lnTo>
                  <a:lnTo>
                    <a:pt x="1382" y="77"/>
                  </a:lnTo>
                  <a:lnTo>
                    <a:pt x="1394" y="80"/>
                  </a:lnTo>
                  <a:lnTo>
                    <a:pt x="1416" y="76"/>
                  </a:lnTo>
                  <a:lnTo>
                    <a:pt x="1451" y="80"/>
                  </a:lnTo>
                  <a:lnTo>
                    <a:pt x="1485" y="74"/>
                  </a:lnTo>
                  <a:lnTo>
                    <a:pt x="1499" y="77"/>
                  </a:lnTo>
                  <a:lnTo>
                    <a:pt x="1514" y="77"/>
                  </a:lnTo>
                  <a:lnTo>
                    <a:pt x="1578" y="74"/>
                  </a:lnTo>
                  <a:lnTo>
                    <a:pt x="1639" y="77"/>
                  </a:lnTo>
                  <a:lnTo>
                    <a:pt x="1687" y="73"/>
                  </a:lnTo>
                  <a:lnTo>
                    <a:pt x="1703" y="70"/>
                  </a:lnTo>
                  <a:lnTo>
                    <a:pt x="1713" y="65"/>
                  </a:lnTo>
                  <a:lnTo>
                    <a:pt x="1721" y="56"/>
                  </a:lnTo>
                  <a:lnTo>
                    <a:pt x="1727" y="42"/>
                  </a:lnTo>
                  <a:lnTo>
                    <a:pt x="1732" y="22"/>
                  </a:lnTo>
                  <a:lnTo>
                    <a:pt x="1732" y="63"/>
                  </a:lnTo>
                  <a:lnTo>
                    <a:pt x="1732" y="73"/>
                  </a:lnTo>
                  <a:lnTo>
                    <a:pt x="1730" y="80"/>
                  </a:lnTo>
                  <a:lnTo>
                    <a:pt x="1725" y="88"/>
                  </a:lnTo>
                  <a:lnTo>
                    <a:pt x="1716" y="95"/>
                  </a:lnTo>
                  <a:lnTo>
                    <a:pt x="1652" y="99"/>
                  </a:lnTo>
                  <a:lnTo>
                    <a:pt x="1606" y="95"/>
                  </a:lnTo>
                  <a:lnTo>
                    <a:pt x="1583" y="97"/>
                  </a:lnTo>
                  <a:lnTo>
                    <a:pt x="1510" y="97"/>
                  </a:lnTo>
                  <a:lnTo>
                    <a:pt x="1488" y="97"/>
                  </a:lnTo>
                  <a:lnTo>
                    <a:pt x="1466" y="99"/>
                  </a:lnTo>
                  <a:lnTo>
                    <a:pt x="1443" y="96"/>
                  </a:lnTo>
                  <a:lnTo>
                    <a:pt x="1416" y="99"/>
                  </a:lnTo>
                  <a:lnTo>
                    <a:pt x="1346" y="97"/>
                  </a:lnTo>
                  <a:lnTo>
                    <a:pt x="1325" y="93"/>
                  </a:lnTo>
                  <a:lnTo>
                    <a:pt x="1260" y="97"/>
                  </a:lnTo>
                  <a:lnTo>
                    <a:pt x="1216" y="92"/>
                  </a:lnTo>
                  <a:lnTo>
                    <a:pt x="1165" y="97"/>
                  </a:lnTo>
                  <a:lnTo>
                    <a:pt x="1125" y="94"/>
                  </a:lnTo>
                  <a:lnTo>
                    <a:pt x="1088" y="97"/>
                  </a:lnTo>
                  <a:lnTo>
                    <a:pt x="1067" y="94"/>
                  </a:lnTo>
                  <a:lnTo>
                    <a:pt x="1048" y="95"/>
                  </a:lnTo>
                  <a:lnTo>
                    <a:pt x="1022" y="95"/>
                  </a:lnTo>
                  <a:lnTo>
                    <a:pt x="1006" y="92"/>
                  </a:lnTo>
                  <a:lnTo>
                    <a:pt x="987" y="97"/>
                  </a:lnTo>
                  <a:lnTo>
                    <a:pt x="967" y="92"/>
                  </a:lnTo>
                  <a:lnTo>
                    <a:pt x="947" y="93"/>
                  </a:lnTo>
                  <a:lnTo>
                    <a:pt x="923" y="95"/>
                  </a:lnTo>
                  <a:lnTo>
                    <a:pt x="901" y="97"/>
                  </a:lnTo>
                  <a:lnTo>
                    <a:pt x="875" y="97"/>
                  </a:lnTo>
                  <a:lnTo>
                    <a:pt x="839" y="97"/>
                  </a:lnTo>
                  <a:lnTo>
                    <a:pt x="813" y="97"/>
                  </a:lnTo>
                  <a:lnTo>
                    <a:pt x="791" y="95"/>
                  </a:lnTo>
                  <a:lnTo>
                    <a:pt x="769" y="95"/>
                  </a:lnTo>
                  <a:lnTo>
                    <a:pt x="720" y="99"/>
                  </a:lnTo>
                  <a:lnTo>
                    <a:pt x="681" y="94"/>
                  </a:lnTo>
                  <a:lnTo>
                    <a:pt x="638" y="99"/>
                  </a:lnTo>
                  <a:lnTo>
                    <a:pt x="603" y="95"/>
                  </a:lnTo>
                  <a:lnTo>
                    <a:pt x="563" y="99"/>
                  </a:lnTo>
                  <a:lnTo>
                    <a:pt x="531" y="95"/>
                  </a:lnTo>
                  <a:lnTo>
                    <a:pt x="496" y="95"/>
                  </a:lnTo>
                  <a:lnTo>
                    <a:pt x="463" y="97"/>
                  </a:lnTo>
                  <a:lnTo>
                    <a:pt x="435" y="97"/>
                  </a:lnTo>
                  <a:lnTo>
                    <a:pt x="351" y="97"/>
                  </a:lnTo>
                  <a:lnTo>
                    <a:pt x="326" y="97"/>
                  </a:lnTo>
                  <a:lnTo>
                    <a:pt x="254" y="95"/>
                  </a:lnTo>
                  <a:lnTo>
                    <a:pt x="208" y="97"/>
                  </a:lnTo>
                  <a:lnTo>
                    <a:pt x="84" y="94"/>
                  </a:lnTo>
                  <a:lnTo>
                    <a:pt x="15" y="95"/>
                  </a:lnTo>
                  <a:lnTo>
                    <a:pt x="3" y="88"/>
                  </a:lnTo>
                  <a:lnTo>
                    <a:pt x="0" y="76"/>
                  </a:lnTo>
                  <a:lnTo>
                    <a:pt x="0" y="63"/>
                  </a:lnTo>
                  <a:lnTo>
                    <a:pt x="0" y="50"/>
                  </a:lnTo>
                </a:path>
              </a:pathLst>
            </a:custGeom>
            <a:solidFill>
              <a:schemeClr val="bg1"/>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grpSp>
      <p:grpSp>
        <p:nvGrpSpPr>
          <p:cNvPr id="18" name="Group 21"/>
          <p:cNvGrpSpPr>
            <a:grpSpLocks/>
          </p:cNvGrpSpPr>
          <p:nvPr/>
        </p:nvGrpSpPr>
        <p:grpSpPr bwMode="auto">
          <a:xfrm>
            <a:off x="6243638" y="222250"/>
            <a:ext cx="2795587" cy="866775"/>
            <a:chOff x="3933" y="140"/>
            <a:chExt cx="1761" cy="546"/>
          </a:xfrm>
        </p:grpSpPr>
        <p:sp>
          <p:nvSpPr>
            <p:cNvPr id="19" name="Freeform 22"/>
            <p:cNvSpPr>
              <a:spLocks/>
            </p:cNvSpPr>
            <p:nvPr/>
          </p:nvSpPr>
          <p:spPr bwMode="auto">
            <a:xfrm>
              <a:off x="3933" y="140"/>
              <a:ext cx="1761" cy="445"/>
            </a:xfrm>
            <a:custGeom>
              <a:avLst/>
              <a:gdLst>
                <a:gd name="T0" fmla="*/ 23 w 1761"/>
                <a:gd name="T1" fmla="*/ 6 h 445"/>
                <a:gd name="T2" fmla="*/ 37 w 1761"/>
                <a:gd name="T3" fmla="*/ 0 h 445"/>
                <a:gd name="T4" fmla="*/ 1706 w 1761"/>
                <a:gd name="T5" fmla="*/ 0 h 445"/>
                <a:gd name="T6" fmla="*/ 1725 w 1761"/>
                <a:gd name="T7" fmla="*/ 4 h 445"/>
                <a:gd name="T8" fmla="*/ 1739 w 1761"/>
                <a:gd name="T9" fmla="*/ 15 h 445"/>
                <a:gd name="T10" fmla="*/ 1751 w 1761"/>
                <a:gd name="T11" fmla="*/ 44 h 445"/>
                <a:gd name="T12" fmla="*/ 1758 w 1761"/>
                <a:gd name="T13" fmla="*/ 77 h 445"/>
                <a:gd name="T14" fmla="*/ 1760 w 1761"/>
                <a:gd name="T15" fmla="*/ 115 h 445"/>
                <a:gd name="T16" fmla="*/ 1760 w 1761"/>
                <a:gd name="T17" fmla="*/ 444 h 445"/>
                <a:gd name="T18" fmla="*/ 66 w 1761"/>
                <a:gd name="T19" fmla="*/ 444 h 445"/>
                <a:gd name="T20" fmla="*/ 0 w 1761"/>
                <a:gd name="T21" fmla="*/ 444 h 445"/>
                <a:gd name="T22" fmla="*/ 0 w 1761"/>
                <a:gd name="T23" fmla="*/ 138 h 445"/>
                <a:gd name="T24" fmla="*/ 0 w 1761"/>
                <a:gd name="T25" fmla="*/ 93 h 445"/>
                <a:gd name="T26" fmla="*/ 7 w 1761"/>
                <a:gd name="T27" fmla="*/ 49 h 445"/>
                <a:gd name="T28" fmla="*/ 13 w 1761"/>
                <a:gd name="T29" fmla="*/ 26 h 445"/>
                <a:gd name="T30" fmla="*/ 23 w 1761"/>
                <a:gd name="T31" fmla="*/ 6 h 44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761" h="445">
                  <a:moveTo>
                    <a:pt x="23" y="6"/>
                  </a:moveTo>
                  <a:lnTo>
                    <a:pt x="37" y="0"/>
                  </a:lnTo>
                  <a:lnTo>
                    <a:pt x="1706" y="0"/>
                  </a:lnTo>
                  <a:lnTo>
                    <a:pt x="1725" y="4"/>
                  </a:lnTo>
                  <a:lnTo>
                    <a:pt x="1739" y="15"/>
                  </a:lnTo>
                  <a:lnTo>
                    <a:pt x="1751" y="44"/>
                  </a:lnTo>
                  <a:lnTo>
                    <a:pt x="1758" y="77"/>
                  </a:lnTo>
                  <a:lnTo>
                    <a:pt x="1760" y="115"/>
                  </a:lnTo>
                  <a:lnTo>
                    <a:pt x="1760" y="444"/>
                  </a:lnTo>
                  <a:lnTo>
                    <a:pt x="66" y="444"/>
                  </a:lnTo>
                  <a:lnTo>
                    <a:pt x="0" y="444"/>
                  </a:lnTo>
                  <a:lnTo>
                    <a:pt x="0" y="138"/>
                  </a:lnTo>
                  <a:lnTo>
                    <a:pt x="0" y="93"/>
                  </a:lnTo>
                  <a:lnTo>
                    <a:pt x="7" y="49"/>
                  </a:lnTo>
                  <a:lnTo>
                    <a:pt x="13" y="26"/>
                  </a:lnTo>
                  <a:lnTo>
                    <a:pt x="23" y="6"/>
                  </a:lnTo>
                </a:path>
              </a:pathLst>
            </a:custGeom>
            <a:gradFill rotWithShape="0">
              <a:gsLst>
                <a:gs pos="0">
                  <a:srgbClr val="00CCFF"/>
                </a:gs>
                <a:gs pos="100000">
                  <a:srgbClr val="FFFFFF"/>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20" name="Freeform 23"/>
            <p:cNvSpPr>
              <a:spLocks/>
            </p:cNvSpPr>
            <p:nvPr/>
          </p:nvSpPr>
          <p:spPr bwMode="auto">
            <a:xfrm>
              <a:off x="3933" y="425"/>
              <a:ext cx="1761" cy="190"/>
            </a:xfrm>
            <a:custGeom>
              <a:avLst/>
              <a:gdLst>
                <a:gd name="T0" fmla="*/ 85 w 1761"/>
                <a:gd name="T1" fmla="*/ 65 h 190"/>
                <a:gd name="T2" fmla="*/ 138 w 1761"/>
                <a:gd name="T3" fmla="*/ 65 h 190"/>
                <a:gd name="T4" fmla="*/ 180 w 1761"/>
                <a:gd name="T5" fmla="*/ 97 h 190"/>
                <a:gd name="T6" fmla="*/ 248 w 1761"/>
                <a:gd name="T7" fmla="*/ 78 h 190"/>
                <a:gd name="T8" fmla="*/ 325 w 1761"/>
                <a:gd name="T9" fmla="*/ 69 h 190"/>
                <a:gd name="T10" fmla="*/ 379 w 1761"/>
                <a:gd name="T11" fmla="*/ 88 h 190"/>
                <a:gd name="T12" fmla="*/ 438 w 1761"/>
                <a:gd name="T13" fmla="*/ 78 h 190"/>
                <a:gd name="T14" fmla="*/ 532 w 1761"/>
                <a:gd name="T15" fmla="*/ 84 h 190"/>
                <a:gd name="T16" fmla="*/ 592 w 1761"/>
                <a:gd name="T17" fmla="*/ 97 h 190"/>
                <a:gd name="T18" fmla="*/ 663 w 1761"/>
                <a:gd name="T19" fmla="*/ 59 h 190"/>
                <a:gd name="T20" fmla="*/ 716 w 1761"/>
                <a:gd name="T21" fmla="*/ 93 h 190"/>
                <a:gd name="T22" fmla="*/ 787 w 1761"/>
                <a:gd name="T23" fmla="*/ 87 h 190"/>
                <a:gd name="T24" fmla="*/ 824 w 1761"/>
                <a:gd name="T25" fmla="*/ 93 h 190"/>
                <a:gd name="T26" fmla="*/ 857 w 1761"/>
                <a:gd name="T27" fmla="*/ 59 h 190"/>
                <a:gd name="T28" fmla="*/ 899 w 1761"/>
                <a:gd name="T29" fmla="*/ 35 h 190"/>
                <a:gd name="T30" fmla="*/ 949 w 1761"/>
                <a:gd name="T31" fmla="*/ 32 h 190"/>
                <a:gd name="T32" fmla="*/ 991 w 1761"/>
                <a:gd name="T33" fmla="*/ 23 h 190"/>
                <a:gd name="T34" fmla="*/ 1030 w 1761"/>
                <a:gd name="T35" fmla="*/ 49 h 190"/>
                <a:gd name="T36" fmla="*/ 1071 w 1761"/>
                <a:gd name="T37" fmla="*/ 69 h 190"/>
                <a:gd name="T38" fmla="*/ 1138 w 1761"/>
                <a:gd name="T39" fmla="*/ 55 h 190"/>
                <a:gd name="T40" fmla="*/ 1168 w 1761"/>
                <a:gd name="T41" fmla="*/ 92 h 190"/>
                <a:gd name="T42" fmla="*/ 1215 w 1761"/>
                <a:gd name="T43" fmla="*/ 97 h 190"/>
                <a:gd name="T44" fmla="*/ 1293 w 1761"/>
                <a:gd name="T45" fmla="*/ 97 h 190"/>
                <a:gd name="T46" fmla="*/ 1340 w 1761"/>
                <a:gd name="T47" fmla="*/ 81 h 190"/>
                <a:gd name="T48" fmla="*/ 1376 w 1761"/>
                <a:gd name="T49" fmla="*/ 88 h 190"/>
                <a:gd name="T50" fmla="*/ 1418 w 1761"/>
                <a:gd name="T51" fmla="*/ 59 h 190"/>
                <a:gd name="T52" fmla="*/ 1478 w 1761"/>
                <a:gd name="T53" fmla="*/ 55 h 190"/>
                <a:gd name="T54" fmla="*/ 1528 w 1761"/>
                <a:gd name="T55" fmla="*/ 23 h 190"/>
                <a:gd name="T56" fmla="*/ 1567 w 1761"/>
                <a:gd name="T57" fmla="*/ 15 h 190"/>
                <a:gd name="T58" fmla="*/ 1617 w 1761"/>
                <a:gd name="T59" fmla="*/ 28 h 190"/>
                <a:gd name="T60" fmla="*/ 1661 w 1761"/>
                <a:gd name="T61" fmla="*/ 1 h 190"/>
                <a:gd name="T62" fmla="*/ 1703 w 1761"/>
                <a:gd name="T63" fmla="*/ 49 h 190"/>
                <a:gd name="T64" fmla="*/ 1750 w 1761"/>
                <a:gd name="T65" fmla="*/ 24 h 190"/>
                <a:gd name="T66" fmla="*/ 1760 w 1761"/>
                <a:gd name="T67" fmla="*/ 189 h 190"/>
                <a:gd name="T68" fmla="*/ 727 w 1761"/>
                <a:gd name="T69" fmla="*/ 153 h 190"/>
                <a:gd name="T70" fmla="*/ 0 w 1761"/>
                <a:gd name="T71" fmla="*/ 30 h 190"/>
                <a:gd name="T72" fmla="*/ 26 w 1761"/>
                <a:gd name="T73" fmla="*/ 51 h 190"/>
                <a:gd name="T74" fmla="*/ 61 w 1761"/>
                <a:gd name="T75" fmla="*/ 59 h 19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761" h="190">
                  <a:moveTo>
                    <a:pt x="61" y="59"/>
                  </a:moveTo>
                  <a:lnTo>
                    <a:pt x="85" y="65"/>
                  </a:lnTo>
                  <a:lnTo>
                    <a:pt x="112" y="59"/>
                  </a:lnTo>
                  <a:lnTo>
                    <a:pt x="138" y="65"/>
                  </a:lnTo>
                  <a:lnTo>
                    <a:pt x="158" y="83"/>
                  </a:lnTo>
                  <a:lnTo>
                    <a:pt x="180" y="97"/>
                  </a:lnTo>
                  <a:lnTo>
                    <a:pt x="217" y="85"/>
                  </a:lnTo>
                  <a:lnTo>
                    <a:pt x="248" y="78"/>
                  </a:lnTo>
                  <a:lnTo>
                    <a:pt x="293" y="78"/>
                  </a:lnTo>
                  <a:lnTo>
                    <a:pt x="325" y="69"/>
                  </a:lnTo>
                  <a:lnTo>
                    <a:pt x="354" y="78"/>
                  </a:lnTo>
                  <a:lnTo>
                    <a:pt x="379" y="88"/>
                  </a:lnTo>
                  <a:lnTo>
                    <a:pt x="402" y="92"/>
                  </a:lnTo>
                  <a:lnTo>
                    <a:pt x="438" y="78"/>
                  </a:lnTo>
                  <a:lnTo>
                    <a:pt x="477" y="78"/>
                  </a:lnTo>
                  <a:lnTo>
                    <a:pt x="532" y="84"/>
                  </a:lnTo>
                  <a:lnTo>
                    <a:pt x="555" y="102"/>
                  </a:lnTo>
                  <a:lnTo>
                    <a:pt x="592" y="97"/>
                  </a:lnTo>
                  <a:lnTo>
                    <a:pt x="629" y="69"/>
                  </a:lnTo>
                  <a:lnTo>
                    <a:pt x="663" y="59"/>
                  </a:lnTo>
                  <a:lnTo>
                    <a:pt x="687" y="69"/>
                  </a:lnTo>
                  <a:lnTo>
                    <a:pt x="716" y="93"/>
                  </a:lnTo>
                  <a:lnTo>
                    <a:pt x="750" y="102"/>
                  </a:lnTo>
                  <a:lnTo>
                    <a:pt x="787" y="87"/>
                  </a:lnTo>
                  <a:lnTo>
                    <a:pt x="805" y="81"/>
                  </a:lnTo>
                  <a:lnTo>
                    <a:pt x="824" y="93"/>
                  </a:lnTo>
                  <a:lnTo>
                    <a:pt x="840" y="78"/>
                  </a:lnTo>
                  <a:lnTo>
                    <a:pt x="857" y="59"/>
                  </a:lnTo>
                  <a:lnTo>
                    <a:pt x="877" y="40"/>
                  </a:lnTo>
                  <a:lnTo>
                    <a:pt x="899" y="35"/>
                  </a:lnTo>
                  <a:lnTo>
                    <a:pt x="924" y="40"/>
                  </a:lnTo>
                  <a:lnTo>
                    <a:pt x="949" y="32"/>
                  </a:lnTo>
                  <a:lnTo>
                    <a:pt x="975" y="23"/>
                  </a:lnTo>
                  <a:lnTo>
                    <a:pt x="991" y="23"/>
                  </a:lnTo>
                  <a:lnTo>
                    <a:pt x="1006" y="25"/>
                  </a:lnTo>
                  <a:lnTo>
                    <a:pt x="1030" y="49"/>
                  </a:lnTo>
                  <a:lnTo>
                    <a:pt x="1052" y="45"/>
                  </a:lnTo>
                  <a:lnTo>
                    <a:pt x="1071" y="69"/>
                  </a:lnTo>
                  <a:lnTo>
                    <a:pt x="1107" y="69"/>
                  </a:lnTo>
                  <a:lnTo>
                    <a:pt x="1138" y="55"/>
                  </a:lnTo>
                  <a:lnTo>
                    <a:pt x="1153" y="73"/>
                  </a:lnTo>
                  <a:lnTo>
                    <a:pt x="1168" y="92"/>
                  </a:lnTo>
                  <a:lnTo>
                    <a:pt x="1190" y="86"/>
                  </a:lnTo>
                  <a:lnTo>
                    <a:pt x="1215" y="97"/>
                  </a:lnTo>
                  <a:lnTo>
                    <a:pt x="1242" y="87"/>
                  </a:lnTo>
                  <a:lnTo>
                    <a:pt x="1293" y="97"/>
                  </a:lnTo>
                  <a:lnTo>
                    <a:pt x="1315" y="107"/>
                  </a:lnTo>
                  <a:lnTo>
                    <a:pt x="1340" y="81"/>
                  </a:lnTo>
                  <a:lnTo>
                    <a:pt x="1357" y="79"/>
                  </a:lnTo>
                  <a:lnTo>
                    <a:pt x="1376" y="88"/>
                  </a:lnTo>
                  <a:lnTo>
                    <a:pt x="1394" y="85"/>
                  </a:lnTo>
                  <a:lnTo>
                    <a:pt x="1418" y="59"/>
                  </a:lnTo>
                  <a:lnTo>
                    <a:pt x="1458" y="51"/>
                  </a:lnTo>
                  <a:lnTo>
                    <a:pt x="1478" y="55"/>
                  </a:lnTo>
                  <a:lnTo>
                    <a:pt x="1498" y="55"/>
                  </a:lnTo>
                  <a:lnTo>
                    <a:pt x="1528" y="23"/>
                  </a:lnTo>
                  <a:lnTo>
                    <a:pt x="1545" y="10"/>
                  </a:lnTo>
                  <a:lnTo>
                    <a:pt x="1567" y="15"/>
                  </a:lnTo>
                  <a:lnTo>
                    <a:pt x="1592" y="49"/>
                  </a:lnTo>
                  <a:lnTo>
                    <a:pt x="1617" y="28"/>
                  </a:lnTo>
                  <a:lnTo>
                    <a:pt x="1641" y="0"/>
                  </a:lnTo>
                  <a:lnTo>
                    <a:pt x="1661" y="1"/>
                  </a:lnTo>
                  <a:lnTo>
                    <a:pt x="1685" y="59"/>
                  </a:lnTo>
                  <a:lnTo>
                    <a:pt x="1703" y="49"/>
                  </a:lnTo>
                  <a:lnTo>
                    <a:pt x="1729" y="25"/>
                  </a:lnTo>
                  <a:lnTo>
                    <a:pt x="1750" y="24"/>
                  </a:lnTo>
                  <a:lnTo>
                    <a:pt x="1760" y="44"/>
                  </a:lnTo>
                  <a:lnTo>
                    <a:pt x="1760" y="189"/>
                  </a:lnTo>
                  <a:lnTo>
                    <a:pt x="740" y="148"/>
                  </a:lnTo>
                  <a:lnTo>
                    <a:pt x="727" y="153"/>
                  </a:lnTo>
                  <a:lnTo>
                    <a:pt x="0" y="136"/>
                  </a:lnTo>
                  <a:lnTo>
                    <a:pt x="0" y="30"/>
                  </a:lnTo>
                  <a:lnTo>
                    <a:pt x="10" y="46"/>
                  </a:lnTo>
                  <a:lnTo>
                    <a:pt x="26" y="51"/>
                  </a:lnTo>
                  <a:lnTo>
                    <a:pt x="46" y="53"/>
                  </a:lnTo>
                  <a:lnTo>
                    <a:pt x="61" y="59"/>
                  </a:lnTo>
                </a:path>
              </a:pathLst>
            </a:custGeom>
            <a:solidFill>
              <a:srgbClr val="003300"/>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21" name="Freeform 24"/>
            <p:cNvSpPr>
              <a:spLocks/>
            </p:cNvSpPr>
            <p:nvPr/>
          </p:nvSpPr>
          <p:spPr bwMode="auto">
            <a:xfrm>
              <a:off x="3933" y="489"/>
              <a:ext cx="1761" cy="197"/>
            </a:xfrm>
            <a:custGeom>
              <a:avLst/>
              <a:gdLst>
                <a:gd name="T0" fmla="*/ 37 w 1761"/>
                <a:gd name="T1" fmla="*/ 194 h 197"/>
                <a:gd name="T2" fmla="*/ 1706 w 1761"/>
                <a:gd name="T3" fmla="*/ 196 h 197"/>
                <a:gd name="T4" fmla="*/ 1739 w 1761"/>
                <a:gd name="T5" fmla="*/ 189 h 197"/>
                <a:gd name="T6" fmla="*/ 1758 w 1761"/>
                <a:gd name="T7" fmla="*/ 165 h 197"/>
                <a:gd name="T8" fmla="*/ 1760 w 1761"/>
                <a:gd name="T9" fmla="*/ 23 h 197"/>
                <a:gd name="T10" fmla="*/ 1736 w 1761"/>
                <a:gd name="T11" fmla="*/ 7 h 197"/>
                <a:gd name="T12" fmla="*/ 1723 w 1761"/>
                <a:gd name="T13" fmla="*/ 53 h 197"/>
                <a:gd name="T14" fmla="*/ 1706 w 1761"/>
                <a:gd name="T15" fmla="*/ 50 h 197"/>
                <a:gd name="T16" fmla="*/ 1671 w 1761"/>
                <a:gd name="T17" fmla="*/ 26 h 197"/>
                <a:gd name="T18" fmla="*/ 1625 w 1761"/>
                <a:gd name="T19" fmla="*/ 34 h 197"/>
                <a:gd name="T20" fmla="*/ 1588 w 1761"/>
                <a:gd name="T21" fmla="*/ 39 h 197"/>
                <a:gd name="T22" fmla="*/ 1554 w 1761"/>
                <a:gd name="T23" fmla="*/ 26 h 197"/>
                <a:gd name="T24" fmla="*/ 1520 w 1761"/>
                <a:gd name="T25" fmla="*/ 42 h 197"/>
                <a:gd name="T26" fmla="*/ 1498 w 1761"/>
                <a:gd name="T27" fmla="*/ 52 h 197"/>
                <a:gd name="T28" fmla="*/ 1445 w 1761"/>
                <a:gd name="T29" fmla="*/ 45 h 197"/>
                <a:gd name="T30" fmla="*/ 1396 w 1761"/>
                <a:gd name="T31" fmla="*/ 37 h 197"/>
                <a:gd name="T32" fmla="*/ 1337 w 1761"/>
                <a:gd name="T33" fmla="*/ 86 h 197"/>
                <a:gd name="T34" fmla="*/ 1293 w 1761"/>
                <a:gd name="T35" fmla="*/ 61 h 197"/>
                <a:gd name="T36" fmla="*/ 1240 w 1761"/>
                <a:gd name="T37" fmla="*/ 59 h 197"/>
                <a:gd name="T38" fmla="*/ 1153 w 1761"/>
                <a:gd name="T39" fmla="*/ 58 h 197"/>
                <a:gd name="T40" fmla="*/ 1112 w 1761"/>
                <a:gd name="T41" fmla="*/ 52 h 197"/>
                <a:gd name="T42" fmla="*/ 1079 w 1761"/>
                <a:gd name="T43" fmla="*/ 37 h 197"/>
                <a:gd name="T44" fmla="*/ 1006 w 1761"/>
                <a:gd name="T45" fmla="*/ 68 h 197"/>
                <a:gd name="T46" fmla="*/ 943 w 1761"/>
                <a:gd name="T47" fmla="*/ 53 h 197"/>
                <a:gd name="T48" fmla="*/ 866 w 1761"/>
                <a:gd name="T49" fmla="*/ 61 h 197"/>
                <a:gd name="T50" fmla="*/ 804 w 1761"/>
                <a:gd name="T51" fmla="*/ 61 h 197"/>
                <a:gd name="T52" fmla="*/ 730 w 1761"/>
                <a:gd name="T53" fmla="*/ 82 h 197"/>
                <a:gd name="T54" fmla="*/ 652 w 1761"/>
                <a:gd name="T55" fmla="*/ 71 h 197"/>
                <a:gd name="T56" fmla="*/ 563 w 1761"/>
                <a:gd name="T57" fmla="*/ 73 h 197"/>
                <a:gd name="T58" fmla="*/ 468 w 1761"/>
                <a:gd name="T59" fmla="*/ 52 h 197"/>
                <a:gd name="T60" fmla="*/ 369 w 1761"/>
                <a:gd name="T61" fmla="*/ 37 h 197"/>
                <a:gd name="T62" fmla="*/ 301 w 1761"/>
                <a:gd name="T63" fmla="*/ 55 h 197"/>
                <a:gd name="T64" fmla="*/ 262 w 1761"/>
                <a:gd name="T65" fmla="*/ 50 h 197"/>
                <a:gd name="T66" fmla="*/ 205 w 1761"/>
                <a:gd name="T67" fmla="*/ 57 h 197"/>
                <a:gd name="T68" fmla="*/ 143 w 1761"/>
                <a:gd name="T69" fmla="*/ 55 h 197"/>
                <a:gd name="T70" fmla="*/ 80 w 1761"/>
                <a:gd name="T71" fmla="*/ 68 h 197"/>
                <a:gd name="T72" fmla="*/ 16 w 1761"/>
                <a:gd name="T73" fmla="*/ 59 h 197"/>
                <a:gd name="T74" fmla="*/ 2 w 1761"/>
                <a:gd name="T75" fmla="*/ 116 h 197"/>
                <a:gd name="T76" fmla="*/ 13 w 1761"/>
                <a:gd name="T77" fmla="*/ 184 h 197"/>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1761" h="197">
                  <a:moveTo>
                    <a:pt x="23" y="191"/>
                  </a:moveTo>
                  <a:lnTo>
                    <a:pt x="37" y="194"/>
                  </a:lnTo>
                  <a:lnTo>
                    <a:pt x="54" y="196"/>
                  </a:lnTo>
                  <a:lnTo>
                    <a:pt x="1706" y="196"/>
                  </a:lnTo>
                  <a:lnTo>
                    <a:pt x="1725" y="193"/>
                  </a:lnTo>
                  <a:lnTo>
                    <a:pt x="1739" y="189"/>
                  </a:lnTo>
                  <a:lnTo>
                    <a:pt x="1751" y="178"/>
                  </a:lnTo>
                  <a:lnTo>
                    <a:pt x="1758" y="165"/>
                  </a:lnTo>
                  <a:lnTo>
                    <a:pt x="1760" y="150"/>
                  </a:lnTo>
                  <a:lnTo>
                    <a:pt x="1760" y="23"/>
                  </a:lnTo>
                  <a:lnTo>
                    <a:pt x="1745" y="0"/>
                  </a:lnTo>
                  <a:lnTo>
                    <a:pt x="1736" y="7"/>
                  </a:lnTo>
                  <a:lnTo>
                    <a:pt x="1729" y="28"/>
                  </a:lnTo>
                  <a:lnTo>
                    <a:pt x="1723" y="53"/>
                  </a:lnTo>
                  <a:lnTo>
                    <a:pt x="1716" y="52"/>
                  </a:lnTo>
                  <a:lnTo>
                    <a:pt x="1706" y="50"/>
                  </a:lnTo>
                  <a:lnTo>
                    <a:pt x="1685" y="37"/>
                  </a:lnTo>
                  <a:lnTo>
                    <a:pt x="1671" y="26"/>
                  </a:lnTo>
                  <a:lnTo>
                    <a:pt x="1649" y="23"/>
                  </a:lnTo>
                  <a:lnTo>
                    <a:pt x="1625" y="34"/>
                  </a:lnTo>
                  <a:lnTo>
                    <a:pt x="1603" y="52"/>
                  </a:lnTo>
                  <a:lnTo>
                    <a:pt x="1588" y="39"/>
                  </a:lnTo>
                  <a:lnTo>
                    <a:pt x="1574" y="37"/>
                  </a:lnTo>
                  <a:lnTo>
                    <a:pt x="1554" y="26"/>
                  </a:lnTo>
                  <a:lnTo>
                    <a:pt x="1534" y="30"/>
                  </a:lnTo>
                  <a:lnTo>
                    <a:pt x="1520" y="42"/>
                  </a:lnTo>
                  <a:lnTo>
                    <a:pt x="1514" y="59"/>
                  </a:lnTo>
                  <a:lnTo>
                    <a:pt x="1498" y="52"/>
                  </a:lnTo>
                  <a:lnTo>
                    <a:pt x="1475" y="52"/>
                  </a:lnTo>
                  <a:lnTo>
                    <a:pt x="1445" y="45"/>
                  </a:lnTo>
                  <a:lnTo>
                    <a:pt x="1419" y="59"/>
                  </a:lnTo>
                  <a:lnTo>
                    <a:pt x="1396" y="37"/>
                  </a:lnTo>
                  <a:lnTo>
                    <a:pt x="1366" y="52"/>
                  </a:lnTo>
                  <a:lnTo>
                    <a:pt x="1337" y="86"/>
                  </a:lnTo>
                  <a:lnTo>
                    <a:pt x="1314" y="73"/>
                  </a:lnTo>
                  <a:lnTo>
                    <a:pt x="1293" y="61"/>
                  </a:lnTo>
                  <a:lnTo>
                    <a:pt x="1270" y="53"/>
                  </a:lnTo>
                  <a:lnTo>
                    <a:pt x="1240" y="59"/>
                  </a:lnTo>
                  <a:lnTo>
                    <a:pt x="1194" y="69"/>
                  </a:lnTo>
                  <a:lnTo>
                    <a:pt x="1153" y="58"/>
                  </a:lnTo>
                  <a:lnTo>
                    <a:pt x="1135" y="63"/>
                  </a:lnTo>
                  <a:lnTo>
                    <a:pt x="1112" y="52"/>
                  </a:lnTo>
                  <a:lnTo>
                    <a:pt x="1097" y="40"/>
                  </a:lnTo>
                  <a:lnTo>
                    <a:pt x="1079" y="37"/>
                  </a:lnTo>
                  <a:lnTo>
                    <a:pt x="1047" y="45"/>
                  </a:lnTo>
                  <a:lnTo>
                    <a:pt x="1006" y="68"/>
                  </a:lnTo>
                  <a:lnTo>
                    <a:pt x="972" y="47"/>
                  </a:lnTo>
                  <a:lnTo>
                    <a:pt x="943" y="53"/>
                  </a:lnTo>
                  <a:lnTo>
                    <a:pt x="916" y="82"/>
                  </a:lnTo>
                  <a:lnTo>
                    <a:pt x="866" y="61"/>
                  </a:lnTo>
                  <a:lnTo>
                    <a:pt x="829" y="71"/>
                  </a:lnTo>
                  <a:lnTo>
                    <a:pt x="804" y="61"/>
                  </a:lnTo>
                  <a:lnTo>
                    <a:pt x="767" y="66"/>
                  </a:lnTo>
                  <a:lnTo>
                    <a:pt x="730" y="82"/>
                  </a:lnTo>
                  <a:lnTo>
                    <a:pt x="704" y="76"/>
                  </a:lnTo>
                  <a:lnTo>
                    <a:pt x="652" y="71"/>
                  </a:lnTo>
                  <a:lnTo>
                    <a:pt x="619" y="82"/>
                  </a:lnTo>
                  <a:lnTo>
                    <a:pt x="563" y="73"/>
                  </a:lnTo>
                  <a:lnTo>
                    <a:pt x="517" y="66"/>
                  </a:lnTo>
                  <a:lnTo>
                    <a:pt x="468" y="52"/>
                  </a:lnTo>
                  <a:lnTo>
                    <a:pt x="422" y="66"/>
                  </a:lnTo>
                  <a:lnTo>
                    <a:pt x="369" y="37"/>
                  </a:lnTo>
                  <a:lnTo>
                    <a:pt x="329" y="37"/>
                  </a:lnTo>
                  <a:lnTo>
                    <a:pt x="301" y="55"/>
                  </a:lnTo>
                  <a:lnTo>
                    <a:pt x="284" y="41"/>
                  </a:lnTo>
                  <a:lnTo>
                    <a:pt x="262" y="50"/>
                  </a:lnTo>
                  <a:lnTo>
                    <a:pt x="233" y="52"/>
                  </a:lnTo>
                  <a:lnTo>
                    <a:pt x="205" y="57"/>
                  </a:lnTo>
                  <a:lnTo>
                    <a:pt x="171" y="69"/>
                  </a:lnTo>
                  <a:lnTo>
                    <a:pt x="143" y="55"/>
                  </a:lnTo>
                  <a:lnTo>
                    <a:pt x="116" y="62"/>
                  </a:lnTo>
                  <a:lnTo>
                    <a:pt x="80" y="68"/>
                  </a:lnTo>
                  <a:lnTo>
                    <a:pt x="58" y="62"/>
                  </a:lnTo>
                  <a:lnTo>
                    <a:pt x="16" y="59"/>
                  </a:lnTo>
                  <a:lnTo>
                    <a:pt x="0" y="73"/>
                  </a:lnTo>
                  <a:lnTo>
                    <a:pt x="2" y="116"/>
                  </a:lnTo>
                  <a:lnTo>
                    <a:pt x="4" y="153"/>
                  </a:lnTo>
                  <a:lnTo>
                    <a:pt x="13" y="184"/>
                  </a:lnTo>
                  <a:lnTo>
                    <a:pt x="23" y="191"/>
                  </a:lnTo>
                </a:path>
              </a:pathLst>
            </a:custGeom>
            <a:gradFill rotWithShape="0">
              <a:gsLst>
                <a:gs pos="0">
                  <a:srgbClr val="CC6600"/>
                </a:gs>
                <a:gs pos="100000">
                  <a:srgbClr val="000000"/>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22" name="Freeform 25"/>
            <p:cNvSpPr>
              <a:spLocks/>
            </p:cNvSpPr>
            <p:nvPr/>
          </p:nvSpPr>
          <p:spPr bwMode="auto">
            <a:xfrm>
              <a:off x="3943" y="152"/>
              <a:ext cx="1733" cy="254"/>
            </a:xfrm>
            <a:custGeom>
              <a:avLst/>
              <a:gdLst>
                <a:gd name="T0" fmla="*/ 0 w 1733"/>
                <a:gd name="T1" fmla="*/ 191 h 254"/>
                <a:gd name="T2" fmla="*/ 4 w 1733"/>
                <a:gd name="T3" fmla="*/ 203 h 254"/>
                <a:gd name="T4" fmla="*/ 7 w 1733"/>
                <a:gd name="T5" fmla="*/ 92 h 254"/>
                <a:gd name="T6" fmla="*/ 22 w 1733"/>
                <a:gd name="T7" fmla="*/ 46 h 254"/>
                <a:gd name="T8" fmla="*/ 82 w 1733"/>
                <a:gd name="T9" fmla="*/ 40 h 254"/>
                <a:gd name="T10" fmla="*/ 198 w 1733"/>
                <a:gd name="T11" fmla="*/ 46 h 254"/>
                <a:gd name="T12" fmla="*/ 308 w 1733"/>
                <a:gd name="T13" fmla="*/ 44 h 254"/>
                <a:gd name="T14" fmla="*/ 437 w 1733"/>
                <a:gd name="T15" fmla="*/ 46 h 254"/>
                <a:gd name="T16" fmla="*/ 525 w 1733"/>
                <a:gd name="T17" fmla="*/ 40 h 254"/>
                <a:gd name="T18" fmla="*/ 598 w 1733"/>
                <a:gd name="T19" fmla="*/ 40 h 254"/>
                <a:gd name="T20" fmla="*/ 708 w 1733"/>
                <a:gd name="T21" fmla="*/ 53 h 254"/>
                <a:gd name="T22" fmla="*/ 788 w 1733"/>
                <a:gd name="T23" fmla="*/ 55 h 254"/>
                <a:gd name="T24" fmla="*/ 878 w 1733"/>
                <a:gd name="T25" fmla="*/ 46 h 254"/>
                <a:gd name="T26" fmla="*/ 986 w 1733"/>
                <a:gd name="T27" fmla="*/ 63 h 254"/>
                <a:gd name="T28" fmla="*/ 1071 w 1733"/>
                <a:gd name="T29" fmla="*/ 59 h 254"/>
                <a:gd name="T30" fmla="*/ 1150 w 1733"/>
                <a:gd name="T31" fmla="*/ 51 h 254"/>
                <a:gd name="T32" fmla="*/ 1241 w 1733"/>
                <a:gd name="T33" fmla="*/ 56 h 254"/>
                <a:gd name="T34" fmla="*/ 1319 w 1733"/>
                <a:gd name="T35" fmla="*/ 51 h 254"/>
                <a:gd name="T36" fmla="*/ 1395 w 1733"/>
                <a:gd name="T37" fmla="*/ 46 h 254"/>
                <a:gd name="T38" fmla="*/ 1449 w 1733"/>
                <a:gd name="T39" fmla="*/ 50 h 254"/>
                <a:gd name="T40" fmla="*/ 1557 w 1733"/>
                <a:gd name="T41" fmla="*/ 40 h 254"/>
                <a:gd name="T42" fmla="*/ 1665 w 1733"/>
                <a:gd name="T43" fmla="*/ 53 h 254"/>
                <a:gd name="T44" fmla="*/ 1703 w 1733"/>
                <a:gd name="T45" fmla="*/ 74 h 254"/>
                <a:gd name="T46" fmla="*/ 1721 w 1733"/>
                <a:gd name="T47" fmla="*/ 107 h 254"/>
                <a:gd name="T48" fmla="*/ 1732 w 1733"/>
                <a:gd name="T49" fmla="*/ 196 h 254"/>
                <a:gd name="T50" fmla="*/ 1732 w 1733"/>
                <a:gd name="T51" fmla="*/ 65 h 254"/>
                <a:gd name="T52" fmla="*/ 1725 w 1733"/>
                <a:gd name="T53" fmla="*/ 26 h 254"/>
                <a:gd name="T54" fmla="*/ 1606 w 1733"/>
                <a:gd name="T55" fmla="*/ 9 h 254"/>
                <a:gd name="T56" fmla="*/ 1510 w 1733"/>
                <a:gd name="T57" fmla="*/ 2 h 254"/>
                <a:gd name="T58" fmla="*/ 1443 w 1733"/>
                <a:gd name="T59" fmla="*/ 6 h 254"/>
                <a:gd name="T60" fmla="*/ 1349 w 1733"/>
                <a:gd name="T61" fmla="*/ 13 h 254"/>
                <a:gd name="T62" fmla="*/ 1182 w 1733"/>
                <a:gd name="T63" fmla="*/ 9 h 254"/>
                <a:gd name="T64" fmla="*/ 1067 w 1733"/>
                <a:gd name="T65" fmla="*/ 10 h 254"/>
                <a:gd name="T66" fmla="*/ 986 w 1733"/>
                <a:gd name="T67" fmla="*/ 9 h 254"/>
                <a:gd name="T68" fmla="*/ 923 w 1733"/>
                <a:gd name="T69" fmla="*/ 7 h 254"/>
                <a:gd name="T70" fmla="*/ 813 w 1733"/>
                <a:gd name="T71" fmla="*/ 9 h 254"/>
                <a:gd name="T72" fmla="*/ 681 w 1733"/>
                <a:gd name="T73" fmla="*/ 10 h 254"/>
                <a:gd name="T74" fmla="*/ 531 w 1733"/>
                <a:gd name="T75" fmla="*/ 7 h 254"/>
                <a:gd name="T76" fmla="*/ 463 w 1733"/>
                <a:gd name="T77" fmla="*/ 4 h 254"/>
                <a:gd name="T78" fmla="*/ 351 w 1733"/>
                <a:gd name="T79" fmla="*/ 4 h 254"/>
                <a:gd name="T80" fmla="*/ 208 w 1733"/>
                <a:gd name="T81" fmla="*/ 4 h 254"/>
                <a:gd name="T82" fmla="*/ 87 w 1733"/>
                <a:gd name="T83" fmla="*/ 0 h 254"/>
                <a:gd name="T84" fmla="*/ 28 w 1733"/>
                <a:gd name="T85" fmla="*/ 2 h 254"/>
                <a:gd name="T86" fmla="*/ 4 w 1733"/>
                <a:gd name="T87" fmla="*/ 28 h 254"/>
                <a:gd name="T88" fmla="*/ 0 w 1733"/>
                <a:gd name="T89" fmla="*/ 89 h 25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1733" h="254">
                  <a:moveTo>
                    <a:pt x="0" y="123"/>
                  </a:moveTo>
                  <a:lnTo>
                    <a:pt x="0" y="191"/>
                  </a:lnTo>
                  <a:lnTo>
                    <a:pt x="0" y="253"/>
                  </a:lnTo>
                  <a:lnTo>
                    <a:pt x="4" y="203"/>
                  </a:lnTo>
                  <a:lnTo>
                    <a:pt x="5" y="163"/>
                  </a:lnTo>
                  <a:lnTo>
                    <a:pt x="7" y="92"/>
                  </a:lnTo>
                  <a:lnTo>
                    <a:pt x="12" y="57"/>
                  </a:lnTo>
                  <a:lnTo>
                    <a:pt x="22" y="46"/>
                  </a:lnTo>
                  <a:lnTo>
                    <a:pt x="48" y="38"/>
                  </a:lnTo>
                  <a:lnTo>
                    <a:pt x="82" y="40"/>
                  </a:lnTo>
                  <a:lnTo>
                    <a:pt x="162" y="40"/>
                  </a:lnTo>
                  <a:lnTo>
                    <a:pt x="198" y="46"/>
                  </a:lnTo>
                  <a:lnTo>
                    <a:pt x="249" y="40"/>
                  </a:lnTo>
                  <a:lnTo>
                    <a:pt x="308" y="44"/>
                  </a:lnTo>
                  <a:lnTo>
                    <a:pt x="351" y="42"/>
                  </a:lnTo>
                  <a:lnTo>
                    <a:pt x="437" y="46"/>
                  </a:lnTo>
                  <a:lnTo>
                    <a:pt x="467" y="46"/>
                  </a:lnTo>
                  <a:lnTo>
                    <a:pt x="525" y="40"/>
                  </a:lnTo>
                  <a:lnTo>
                    <a:pt x="544" y="48"/>
                  </a:lnTo>
                  <a:lnTo>
                    <a:pt x="598" y="40"/>
                  </a:lnTo>
                  <a:lnTo>
                    <a:pt x="680" y="46"/>
                  </a:lnTo>
                  <a:lnTo>
                    <a:pt x="708" y="53"/>
                  </a:lnTo>
                  <a:lnTo>
                    <a:pt x="751" y="46"/>
                  </a:lnTo>
                  <a:lnTo>
                    <a:pt x="788" y="55"/>
                  </a:lnTo>
                  <a:lnTo>
                    <a:pt x="818" y="55"/>
                  </a:lnTo>
                  <a:lnTo>
                    <a:pt x="878" y="46"/>
                  </a:lnTo>
                  <a:lnTo>
                    <a:pt x="935" y="53"/>
                  </a:lnTo>
                  <a:lnTo>
                    <a:pt x="986" y="63"/>
                  </a:lnTo>
                  <a:lnTo>
                    <a:pt x="1002" y="65"/>
                  </a:lnTo>
                  <a:lnTo>
                    <a:pt x="1071" y="59"/>
                  </a:lnTo>
                  <a:lnTo>
                    <a:pt x="1135" y="54"/>
                  </a:lnTo>
                  <a:lnTo>
                    <a:pt x="1150" y="51"/>
                  </a:lnTo>
                  <a:lnTo>
                    <a:pt x="1174" y="53"/>
                  </a:lnTo>
                  <a:lnTo>
                    <a:pt x="1241" y="56"/>
                  </a:lnTo>
                  <a:lnTo>
                    <a:pt x="1292" y="48"/>
                  </a:lnTo>
                  <a:lnTo>
                    <a:pt x="1319" y="51"/>
                  </a:lnTo>
                  <a:lnTo>
                    <a:pt x="1360" y="53"/>
                  </a:lnTo>
                  <a:lnTo>
                    <a:pt x="1395" y="46"/>
                  </a:lnTo>
                  <a:lnTo>
                    <a:pt x="1418" y="40"/>
                  </a:lnTo>
                  <a:lnTo>
                    <a:pt x="1449" y="50"/>
                  </a:lnTo>
                  <a:lnTo>
                    <a:pt x="1514" y="53"/>
                  </a:lnTo>
                  <a:lnTo>
                    <a:pt x="1557" y="40"/>
                  </a:lnTo>
                  <a:lnTo>
                    <a:pt x="1620" y="53"/>
                  </a:lnTo>
                  <a:lnTo>
                    <a:pt x="1665" y="53"/>
                  </a:lnTo>
                  <a:lnTo>
                    <a:pt x="1688" y="53"/>
                  </a:lnTo>
                  <a:lnTo>
                    <a:pt x="1703" y="74"/>
                  </a:lnTo>
                  <a:lnTo>
                    <a:pt x="1713" y="85"/>
                  </a:lnTo>
                  <a:lnTo>
                    <a:pt x="1721" y="107"/>
                  </a:lnTo>
                  <a:lnTo>
                    <a:pt x="1727" y="145"/>
                  </a:lnTo>
                  <a:lnTo>
                    <a:pt x="1732" y="196"/>
                  </a:lnTo>
                  <a:lnTo>
                    <a:pt x="1732" y="92"/>
                  </a:lnTo>
                  <a:lnTo>
                    <a:pt x="1732" y="65"/>
                  </a:lnTo>
                  <a:lnTo>
                    <a:pt x="1729" y="47"/>
                  </a:lnTo>
                  <a:lnTo>
                    <a:pt x="1725" y="26"/>
                  </a:lnTo>
                  <a:lnTo>
                    <a:pt x="1700" y="12"/>
                  </a:lnTo>
                  <a:lnTo>
                    <a:pt x="1606" y="9"/>
                  </a:lnTo>
                  <a:lnTo>
                    <a:pt x="1584" y="2"/>
                  </a:lnTo>
                  <a:lnTo>
                    <a:pt x="1510" y="2"/>
                  </a:lnTo>
                  <a:lnTo>
                    <a:pt x="1488" y="5"/>
                  </a:lnTo>
                  <a:lnTo>
                    <a:pt x="1443" y="6"/>
                  </a:lnTo>
                  <a:lnTo>
                    <a:pt x="1410" y="3"/>
                  </a:lnTo>
                  <a:lnTo>
                    <a:pt x="1349" y="13"/>
                  </a:lnTo>
                  <a:lnTo>
                    <a:pt x="1222" y="6"/>
                  </a:lnTo>
                  <a:lnTo>
                    <a:pt x="1182" y="9"/>
                  </a:lnTo>
                  <a:lnTo>
                    <a:pt x="1112" y="15"/>
                  </a:lnTo>
                  <a:lnTo>
                    <a:pt x="1067" y="10"/>
                  </a:lnTo>
                  <a:lnTo>
                    <a:pt x="1022" y="9"/>
                  </a:lnTo>
                  <a:lnTo>
                    <a:pt x="986" y="9"/>
                  </a:lnTo>
                  <a:lnTo>
                    <a:pt x="947" y="14"/>
                  </a:lnTo>
                  <a:lnTo>
                    <a:pt x="923" y="7"/>
                  </a:lnTo>
                  <a:lnTo>
                    <a:pt x="839" y="9"/>
                  </a:lnTo>
                  <a:lnTo>
                    <a:pt x="813" y="9"/>
                  </a:lnTo>
                  <a:lnTo>
                    <a:pt x="769" y="7"/>
                  </a:lnTo>
                  <a:lnTo>
                    <a:pt x="681" y="10"/>
                  </a:lnTo>
                  <a:lnTo>
                    <a:pt x="603" y="7"/>
                  </a:lnTo>
                  <a:lnTo>
                    <a:pt x="531" y="7"/>
                  </a:lnTo>
                  <a:lnTo>
                    <a:pt x="496" y="9"/>
                  </a:lnTo>
                  <a:lnTo>
                    <a:pt x="463" y="4"/>
                  </a:lnTo>
                  <a:lnTo>
                    <a:pt x="435" y="4"/>
                  </a:lnTo>
                  <a:lnTo>
                    <a:pt x="351" y="4"/>
                  </a:lnTo>
                  <a:lnTo>
                    <a:pt x="253" y="7"/>
                  </a:lnTo>
                  <a:lnTo>
                    <a:pt x="208" y="4"/>
                  </a:lnTo>
                  <a:lnTo>
                    <a:pt x="155" y="7"/>
                  </a:lnTo>
                  <a:lnTo>
                    <a:pt x="87" y="0"/>
                  </a:lnTo>
                  <a:lnTo>
                    <a:pt x="45" y="0"/>
                  </a:lnTo>
                  <a:lnTo>
                    <a:pt x="28" y="2"/>
                  </a:lnTo>
                  <a:lnTo>
                    <a:pt x="15" y="9"/>
                  </a:lnTo>
                  <a:lnTo>
                    <a:pt x="4" y="28"/>
                  </a:lnTo>
                  <a:lnTo>
                    <a:pt x="0" y="58"/>
                  </a:lnTo>
                  <a:lnTo>
                    <a:pt x="0" y="89"/>
                  </a:lnTo>
                  <a:lnTo>
                    <a:pt x="0" y="123"/>
                  </a:lnTo>
                </a:path>
              </a:pathLst>
            </a:custGeom>
            <a:solidFill>
              <a:srgbClr val="FFFFFF"/>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23" name="Freeform 26"/>
            <p:cNvSpPr>
              <a:spLocks/>
            </p:cNvSpPr>
            <p:nvPr/>
          </p:nvSpPr>
          <p:spPr bwMode="auto">
            <a:xfrm>
              <a:off x="3946" y="556"/>
              <a:ext cx="1733" cy="103"/>
            </a:xfrm>
            <a:custGeom>
              <a:avLst/>
              <a:gdLst>
                <a:gd name="T0" fmla="*/ 0 w 1733"/>
                <a:gd name="T1" fmla="*/ 24 h 103"/>
                <a:gd name="T2" fmla="*/ 4 w 1733"/>
                <a:gd name="T3" fmla="*/ 20 h 103"/>
                <a:gd name="T4" fmla="*/ 6 w 1733"/>
                <a:gd name="T5" fmla="*/ 65 h 103"/>
                <a:gd name="T6" fmla="*/ 22 w 1733"/>
                <a:gd name="T7" fmla="*/ 83 h 103"/>
                <a:gd name="T8" fmla="*/ 48 w 1733"/>
                <a:gd name="T9" fmla="*/ 78 h 103"/>
                <a:gd name="T10" fmla="*/ 90 w 1733"/>
                <a:gd name="T11" fmla="*/ 78 h 103"/>
                <a:gd name="T12" fmla="*/ 132 w 1733"/>
                <a:gd name="T13" fmla="*/ 80 h 103"/>
                <a:gd name="T14" fmla="*/ 156 w 1733"/>
                <a:gd name="T15" fmla="*/ 82 h 103"/>
                <a:gd name="T16" fmla="*/ 202 w 1733"/>
                <a:gd name="T17" fmla="*/ 77 h 103"/>
                <a:gd name="T18" fmla="*/ 266 w 1733"/>
                <a:gd name="T19" fmla="*/ 82 h 103"/>
                <a:gd name="T20" fmla="*/ 336 w 1733"/>
                <a:gd name="T21" fmla="*/ 82 h 103"/>
                <a:gd name="T22" fmla="*/ 390 w 1733"/>
                <a:gd name="T23" fmla="*/ 85 h 103"/>
                <a:gd name="T24" fmla="*/ 421 w 1733"/>
                <a:gd name="T25" fmla="*/ 83 h 103"/>
                <a:gd name="T26" fmla="*/ 525 w 1733"/>
                <a:gd name="T27" fmla="*/ 85 h 103"/>
                <a:gd name="T28" fmla="*/ 590 w 1733"/>
                <a:gd name="T29" fmla="*/ 78 h 103"/>
                <a:gd name="T30" fmla="*/ 656 w 1733"/>
                <a:gd name="T31" fmla="*/ 80 h 103"/>
                <a:gd name="T32" fmla="*/ 708 w 1733"/>
                <a:gd name="T33" fmla="*/ 80 h 103"/>
                <a:gd name="T34" fmla="*/ 788 w 1733"/>
                <a:gd name="T35" fmla="*/ 79 h 103"/>
                <a:gd name="T36" fmla="*/ 850 w 1733"/>
                <a:gd name="T37" fmla="*/ 74 h 103"/>
                <a:gd name="T38" fmla="*/ 942 w 1733"/>
                <a:gd name="T39" fmla="*/ 75 h 103"/>
                <a:gd name="T40" fmla="*/ 1055 w 1733"/>
                <a:gd name="T41" fmla="*/ 78 h 103"/>
                <a:gd name="T42" fmla="*/ 1121 w 1733"/>
                <a:gd name="T43" fmla="*/ 74 h 103"/>
                <a:gd name="T44" fmla="*/ 1150 w 1733"/>
                <a:gd name="T45" fmla="*/ 81 h 103"/>
                <a:gd name="T46" fmla="*/ 1237 w 1733"/>
                <a:gd name="T47" fmla="*/ 81 h 103"/>
                <a:gd name="T48" fmla="*/ 1308 w 1733"/>
                <a:gd name="T49" fmla="*/ 81 h 103"/>
                <a:gd name="T50" fmla="*/ 1332 w 1733"/>
                <a:gd name="T51" fmla="*/ 77 h 103"/>
                <a:gd name="T52" fmla="*/ 1373 w 1733"/>
                <a:gd name="T53" fmla="*/ 82 h 103"/>
                <a:gd name="T54" fmla="*/ 1394 w 1733"/>
                <a:gd name="T55" fmla="*/ 83 h 103"/>
                <a:gd name="T56" fmla="*/ 1451 w 1733"/>
                <a:gd name="T57" fmla="*/ 82 h 103"/>
                <a:gd name="T58" fmla="*/ 1499 w 1733"/>
                <a:gd name="T59" fmla="*/ 80 h 103"/>
                <a:gd name="T60" fmla="*/ 1578 w 1733"/>
                <a:gd name="T61" fmla="*/ 76 h 103"/>
                <a:gd name="T62" fmla="*/ 1687 w 1733"/>
                <a:gd name="T63" fmla="*/ 75 h 103"/>
                <a:gd name="T64" fmla="*/ 1713 w 1733"/>
                <a:gd name="T65" fmla="*/ 67 h 103"/>
                <a:gd name="T66" fmla="*/ 1727 w 1733"/>
                <a:gd name="T67" fmla="*/ 43 h 103"/>
                <a:gd name="T68" fmla="*/ 1732 w 1733"/>
                <a:gd name="T69" fmla="*/ 65 h 103"/>
                <a:gd name="T70" fmla="*/ 1730 w 1733"/>
                <a:gd name="T71" fmla="*/ 82 h 103"/>
                <a:gd name="T72" fmla="*/ 1716 w 1733"/>
                <a:gd name="T73" fmla="*/ 98 h 103"/>
                <a:gd name="T74" fmla="*/ 1606 w 1733"/>
                <a:gd name="T75" fmla="*/ 98 h 103"/>
                <a:gd name="T76" fmla="*/ 1510 w 1733"/>
                <a:gd name="T77" fmla="*/ 100 h 103"/>
                <a:gd name="T78" fmla="*/ 1466 w 1733"/>
                <a:gd name="T79" fmla="*/ 102 h 103"/>
                <a:gd name="T80" fmla="*/ 1416 w 1733"/>
                <a:gd name="T81" fmla="*/ 102 h 103"/>
                <a:gd name="T82" fmla="*/ 1325 w 1733"/>
                <a:gd name="T83" fmla="*/ 96 h 103"/>
                <a:gd name="T84" fmla="*/ 1216 w 1733"/>
                <a:gd name="T85" fmla="*/ 95 h 103"/>
                <a:gd name="T86" fmla="*/ 1125 w 1733"/>
                <a:gd name="T87" fmla="*/ 97 h 103"/>
                <a:gd name="T88" fmla="*/ 1067 w 1733"/>
                <a:gd name="T89" fmla="*/ 97 h 103"/>
                <a:gd name="T90" fmla="*/ 1022 w 1733"/>
                <a:gd name="T91" fmla="*/ 98 h 103"/>
                <a:gd name="T92" fmla="*/ 987 w 1733"/>
                <a:gd name="T93" fmla="*/ 100 h 103"/>
                <a:gd name="T94" fmla="*/ 947 w 1733"/>
                <a:gd name="T95" fmla="*/ 96 h 103"/>
                <a:gd name="T96" fmla="*/ 901 w 1733"/>
                <a:gd name="T97" fmla="*/ 100 h 103"/>
                <a:gd name="T98" fmla="*/ 839 w 1733"/>
                <a:gd name="T99" fmla="*/ 100 h 103"/>
                <a:gd name="T100" fmla="*/ 791 w 1733"/>
                <a:gd name="T101" fmla="*/ 98 h 103"/>
                <a:gd name="T102" fmla="*/ 720 w 1733"/>
                <a:gd name="T103" fmla="*/ 102 h 103"/>
                <a:gd name="T104" fmla="*/ 638 w 1733"/>
                <a:gd name="T105" fmla="*/ 102 h 103"/>
                <a:gd name="T106" fmla="*/ 563 w 1733"/>
                <a:gd name="T107" fmla="*/ 102 h 103"/>
                <a:gd name="T108" fmla="*/ 496 w 1733"/>
                <a:gd name="T109" fmla="*/ 98 h 103"/>
                <a:gd name="T110" fmla="*/ 435 w 1733"/>
                <a:gd name="T111" fmla="*/ 100 h 103"/>
                <a:gd name="T112" fmla="*/ 326 w 1733"/>
                <a:gd name="T113" fmla="*/ 100 h 103"/>
                <a:gd name="T114" fmla="*/ 208 w 1733"/>
                <a:gd name="T115" fmla="*/ 100 h 103"/>
                <a:gd name="T116" fmla="*/ 15 w 1733"/>
                <a:gd name="T117" fmla="*/ 98 h 103"/>
                <a:gd name="T118" fmla="*/ 0 w 1733"/>
                <a:gd name="T119" fmla="*/ 78 h 103"/>
                <a:gd name="T120" fmla="*/ 0 w 1733"/>
                <a:gd name="T121" fmla="*/ 52 h 10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1733" h="103">
                  <a:moveTo>
                    <a:pt x="0" y="52"/>
                  </a:moveTo>
                  <a:lnTo>
                    <a:pt x="0" y="24"/>
                  </a:lnTo>
                  <a:lnTo>
                    <a:pt x="0" y="0"/>
                  </a:lnTo>
                  <a:lnTo>
                    <a:pt x="4" y="20"/>
                  </a:lnTo>
                  <a:lnTo>
                    <a:pt x="5" y="36"/>
                  </a:lnTo>
                  <a:lnTo>
                    <a:pt x="6" y="65"/>
                  </a:lnTo>
                  <a:lnTo>
                    <a:pt x="12" y="78"/>
                  </a:lnTo>
                  <a:lnTo>
                    <a:pt x="22" y="83"/>
                  </a:lnTo>
                  <a:lnTo>
                    <a:pt x="33" y="80"/>
                  </a:lnTo>
                  <a:lnTo>
                    <a:pt x="48" y="78"/>
                  </a:lnTo>
                  <a:lnTo>
                    <a:pt x="74" y="77"/>
                  </a:lnTo>
                  <a:lnTo>
                    <a:pt x="90" y="78"/>
                  </a:lnTo>
                  <a:lnTo>
                    <a:pt x="103" y="78"/>
                  </a:lnTo>
                  <a:lnTo>
                    <a:pt x="132" y="80"/>
                  </a:lnTo>
                  <a:lnTo>
                    <a:pt x="143" y="81"/>
                  </a:lnTo>
                  <a:lnTo>
                    <a:pt x="156" y="82"/>
                  </a:lnTo>
                  <a:lnTo>
                    <a:pt x="178" y="78"/>
                  </a:lnTo>
                  <a:lnTo>
                    <a:pt x="202" y="77"/>
                  </a:lnTo>
                  <a:lnTo>
                    <a:pt x="231" y="76"/>
                  </a:lnTo>
                  <a:lnTo>
                    <a:pt x="266" y="82"/>
                  </a:lnTo>
                  <a:lnTo>
                    <a:pt x="311" y="85"/>
                  </a:lnTo>
                  <a:lnTo>
                    <a:pt x="336" y="82"/>
                  </a:lnTo>
                  <a:lnTo>
                    <a:pt x="351" y="85"/>
                  </a:lnTo>
                  <a:lnTo>
                    <a:pt x="390" y="85"/>
                  </a:lnTo>
                  <a:lnTo>
                    <a:pt x="404" y="80"/>
                  </a:lnTo>
                  <a:lnTo>
                    <a:pt x="421" y="83"/>
                  </a:lnTo>
                  <a:lnTo>
                    <a:pt x="467" y="83"/>
                  </a:lnTo>
                  <a:lnTo>
                    <a:pt x="525" y="85"/>
                  </a:lnTo>
                  <a:lnTo>
                    <a:pt x="545" y="82"/>
                  </a:lnTo>
                  <a:lnTo>
                    <a:pt x="590" y="78"/>
                  </a:lnTo>
                  <a:lnTo>
                    <a:pt x="620" y="77"/>
                  </a:lnTo>
                  <a:lnTo>
                    <a:pt x="656" y="80"/>
                  </a:lnTo>
                  <a:lnTo>
                    <a:pt x="680" y="83"/>
                  </a:lnTo>
                  <a:lnTo>
                    <a:pt x="708" y="80"/>
                  </a:lnTo>
                  <a:lnTo>
                    <a:pt x="757" y="83"/>
                  </a:lnTo>
                  <a:lnTo>
                    <a:pt x="788" y="79"/>
                  </a:lnTo>
                  <a:lnTo>
                    <a:pt x="818" y="79"/>
                  </a:lnTo>
                  <a:lnTo>
                    <a:pt x="850" y="74"/>
                  </a:lnTo>
                  <a:lnTo>
                    <a:pt x="890" y="80"/>
                  </a:lnTo>
                  <a:lnTo>
                    <a:pt x="942" y="75"/>
                  </a:lnTo>
                  <a:lnTo>
                    <a:pt x="1002" y="75"/>
                  </a:lnTo>
                  <a:lnTo>
                    <a:pt x="1055" y="78"/>
                  </a:lnTo>
                  <a:lnTo>
                    <a:pt x="1086" y="73"/>
                  </a:lnTo>
                  <a:lnTo>
                    <a:pt x="1121" y="74"/>
                  </a:lnTo>
                  <a:lnTo>
                    <a:pt x="1135" y="80"/>
                  </a:lnTo>
                  <a:lnTo>
                    <a:pt x="1150" y="81"/>
                  </a:lnTo>
                  <a:lnTo>
                    <a:pt x="1196" y="78"/>
                  </a:lnTo>
                  <a:lnTo>
                    <a:pt x="1237" y="81"/>
                  </a:lnTo>
                  <a:lnTo>
                    <a:pt x="1292" y="82"/>
                  </a:lnTo>
                  <a:lnTo>
                    <a:pt x="1308" y="81"/>
                  </a:lnTo>
                  <a:lnTo>
                    <a:pt x="1319" y="81"/>
                  </a:lnTo>
                  <a:lnTo>
                    <a:pt x="1332" y="77"/>
                  </a:lnTo>
                  <a:lnTo>
                    <a:pt x="1360" y="80"/>
                  </a:lnTo>
                  <a:lnTo>
                    <a:pt x="1373" y="82"/>
                  </a:lnTo>
                  <a:lnTo>
                    <a:pt x="1382" y="80"/>
                  </a:lnTo>
                  <a:lnTo>
                    <a:pt x="1394" y="83"/>
                  </a:lnTo>
                  <a:lnTo>
                    <a:pt x="1416" y="78"/>
                  </a:lnTo>
                  <a:lnTo>
                    <a:pt x="1451" y="82"/>
                  </a:lnTo>
                  <a:lnTo>
                    <a:pt x="1485" y="76"/>
                  </a:lnTo>
                  <a:lnTo>
                    <a:pt x="1499" y="80"/>
                  </a:lnTo>
                  <a:lnTo>
                    <a:pt x="1514" y="80"/>
                  </a:lnTo>
                  <a:lnTo>
                    <a:pt x="1578" y="76"/>
                  </a:lnTo>
                  <a:lnTo>
                    <a:pt x="1639" y="80"/>
                  </a:lnTo>
                  <a:lnTo>
                    <a:pt x="1687" y="75"/>
                  </a:lnTo>
                  <a:lnTo>
                    <a:pt x="1703" y="72"/>
                  </a:lnTo>
                  <a:lnTo>
                    <a:pt x="1713" y="67"/>
                  </a:lnTo>
                  <a:lnTo>
                    <a:pt x="1721" y="58"/>
                  </a:lnTo>
                  <a:lnTo>
                    <a:pt x="1727" y="43"/>
                  </a:lnTo>
                  <a:lnTo>
                    <a:pt x="1732" y="23"/>
                  </a:lnTo>
                  <a:lnTo>
                    <a:pt x="1732" y="65"/>
                  </a:lnTo>
                  <a:lnTo>
                    <a:pt x="1732" y="75"/>
                  </a:lnTo>
                  <a:lnTo>
                    <a:pt x="1730" y="82"/>
                  </a:lnTo>
                  <a:lnTo>
                    <a:pt x="1725" y="91"/>
                  </a:lnTo>
                  <a:lnTo>
                    <a:pt x="1716" y="98"/>
                  </a:lnTo>
                  <a:lnTo>
                    <a:pt x="1652" y="102"/>
                  </a:lnTo>
                  <a:lnTo>
                    <a:pt x="1606" y="98"/>
                  </a:lnTo>
                  <a:lnTo>
                    <a:pt x="1583" y="100"/>
                  </a:lnTo>
                  <a:lnTo>
                    <a:pt x="1510" y="100"/>
                  </a:lnTo>
                  <a:lnTo>
                    <a:pt x="1488" y="100"/>
                  </a:lnTo>
                  <a:lnTo>
                    <a:pt x="1466" y="102"/>
                  </a:lnTo>
                  <a:lnTo>
                    <a:pt x="1443" y="99"/>
                  </a:lnTo>
                  <a:lnTo>
                    <a:pt x="1416" y="102"/>
                  </a:lnTo>
                  <a:lnTo>
                    <a:pt x="1346" y="100"/>
                  </a:lnTo>
                  <a:lnTo>
                    <a:pt x="1325" y="96"/>
                  </a:lnTo>
                  <a:lnTo>
                    <a:pt x="1260" y="100"/>
                  </a:lnTo>
                  <a:lnTo>
                    <a:pt x="1216" y="95"/>
                  </a:lnTo>
                  <a:lnTo>
                    <a:pt x="1165" y="100"/>
                  </a:lnTo>
                  <a:lnTo>
                    <a:pt x="1125" y="97"/>
                  </a:lnTo>
                  <a:lnTo>
                    <a:pt x="1088" y="100"/>
                  </a:lnTo>
                  <a:lnTo>
                    <a:pt x="1067" y="97"/>
                  </a:lnTo>
                  <a:lnTo>
                    <a:pt x="1048" y="98"/>
                  </a:lnTo>
                  <a:lnTo>
                    <a:pt x="1022" y="98"/>
                  </a:lnTo>
                  <a:lnTo>
                    <a:pt x="1006" y="95"/>
                  </a:lnTo>
                  <a:lnTo>
                    <a:pt x="987" y="100"/>
                  </a:lnTo>
                  <a:lnTo>
                    <a:pt x="967" y="95"/>
                  </a:lnTo>
                  <a:lnTo>
                    <a:pt x="947" y="96"/>
                  </a:lnTo>
                  <a:lnTo>
                    <a:pt x="923" y="98"/>
                  </a:lnTo>
                  <a:lnTo>
                    <a:pt x="901" y="100"/>
                  </a:lnTo>
                  <a:lnTo>
                    <a:pt x="875" y="100"/>
                  </a:lnTo>
                  <a:lnTo>
                    <a:pt x="839" y="100"/>
                  </a:lnTo>
                  <a:lnTo>
                    <a:pt x="813" y="100"/>
                  </a:lnTo>
                  <a:lnTo>
                    <a:pt x="791" y="98"/>
                  </a:lnTo>
                  <a:lnTo>
                    <a:pt x="769" y="98"/>
                  </a:lnTo>
                  <a:lnTo>
                    <a:pt x="720" y="102"/>
                  </a:lnTo>
                  <a:lnTo>
                    <a:pt x="681" y="97"/>
                  </a:lnTo>
                  <a:lnTo>
                    <a:pt x="638" y="102"/>
                  </a:lnTo>
                  <a:lnTo>
                    <a:pt x="603" y="98"/>
                  </a:lnTo>
                  <a:lnTo>
                    <a:pt x="563" y="102"/>
                  </a:lnTo>
                  <a:lnTo>
                    <a:pt x="531" y="98"/>
                  </a:lnTo>
                  <a:lnTo>
                    <a:pt x="496" y="98"/>
                  </a:lnTo>
                  <a:lnTo>
                    <a:pt x="463" y="100"/>
                  </a:lnTo>
                  <a:lnTo>
                    <a:pt x="435" y="100"/>
                  </a:lnTo>
                  <a:lnTo>
                    <a:pt x="351" y="100"/>
                  </a:lnTo>
                  <a:lnTo>
                    <a:pt x="326" y="100"/>
                  </a:lnTo>
                  <a:lnTo>
                    <a:pt x="254" y="98"/>
                  </a:lnTo>
                  <a:lnTo>
                    <a:pt x="208" y="100"/>
                  </a:lnTo>
                  <a:lnTo>
                    <a:pt x="84" y="97"/>
                  </a:lnTo>
                  <a:lnTo>
                    <a:pt x="15" y="98"/>
                  </a:lnTo>
                  <a:lnTo>
                    <a:pt x="3" y="90"/>
                  </a:lnTo>
                  <a:lnTo>
                    <a:pt x="0" y="78"/>
                  </a:lnTo>
                  <a:lnTo>
                    <a:pt x="0" y="65"/>
                  </a:lnTo>
                  <a:lnTo>
                    <a:pt x="0" y="52"/>
                  </a:lnTo>
                </a:path>
              </a:pathLst>
            </a:custGeom>
            <a:solidFill>
              <a:schemeClr val="bg1"/>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grpSp>
      <p:sp>
        <p:nvSpPr>
          <p:cNvPr id="3099" name="Rectangle 27"/>
          <p:cNvSpPr>
            <a:spLocks noGrp="1" noChangeArrowheads="1"/>
          </p:cNvSpPr>
          <p:nvPr>
            <p:ph type="ctrTitle" sz="quarter"/>
          </p:nvPr>
        </p:nvSpPr>
        <p:spPr>
          <a:xfrm>
            <a:off x="685800" y="2286000"/>
            <a:ext cx="7772400" cy="1143000"/>
          </a:xfrm>
          <a:ln w="12700" cap="sq">
            <a:headEnd type="none" w="sm" len="sm"/>
            <a:tailEnd type="none" w="sm" len="sm"/>
          </a:ln>
        </p:spPr>
        <p:txBody>
          <a:bodyPr lIns="91440" tIns="45720" rIns="91440" bIns="45720"/>
          <a:lstStyle>
            <a:lvl1pPr>
              <a:defRPr/>
            </a:lvl1pPr>
          </a:lstStyle>
          <a:p>
            <a:r>
              <a:rPr lang="en-US"/>
              <a:t>Click to edit Master title style</a:t>
            </a:r>
          </a:p>
        </p:txBody>
      </p:sp>
      <p:sp>
        <p:nvSpPr>
          <p:cNvPr id="3100" name="Rectangle 28"/>
          <p:cNvSpPr>
            <a:spLocks noGrp="1" noChangeArrowheads="1"/>
          </p:cNvSpPr>
          <p:nvPr>
            <p:ph type="subTitle" sz="quarter" idx="1"/>
          </p:nvPr>
        </p:nvSpPr>
        <p:spPr>
          <a:xfrm>
            <a:off x="1371600" y="3886200"/>
            <a:ext cx="6400800" cy="1752600"/>
          </a:xfrm>
          <a:ln w="12700" cap="sq">
            <a:headEnd type="none" w="sm" len="sm"/>
            <a:tailEnd type="none" w="sm" len="sm"/>
          </a:ln>
        </p:spPr>
        <p:txBody>
          <a:bodyPr lIns="91440" tIns="45720" rIns="91440" bIns="45720"/>
          <a:lstStyle>
            <a:lvl1pPr marL="0" indent="0" algn="ctr">
              <a:buFont typeface="Wingdings" pitchFamily="-111" charset="2"/>
              <a:buNone/>
              <a:defRPr/>
            </a:lvl1pPr>
          </a:lstStyle>
          <a:p>
            <a:r>
              <a:rPr lang="en-US"/>
              <a:t>Click to edit Master subtitle style</a:t>
            </a:r>
          </a:p>
        </p:txBody>
      </p:sp>
      <p:sp>
        <p:nvSpPr>
          <p:cNvPr id="24" name="Rectangle 29"/>
          <p:cNvSpPr>
            <a:spLocks noGrp="1" noChangeArrowheads="1"/>
          </p:cNvSpPr>
          <p:nvPr>
            <p:ph type="dt" sz="quarter" idx="10"/>
          </p:nvPr>
        </p:nvSpPr>
        <p:spPr/>
        <p:txBody>
          <a:bodyPr/>
          <a:lstStyle>
            <a:lvl1pPr>
              <a:defRPr/>
            </a:lvl1pPr>
          </a:lstStyle>
          <a:p>
            <a:pPr>
              <a:defRPr/>
            </a:pPr>
            <a:endParaRPr lang="en-US">
              <a:solidFill>
                <a:srgbClr val="FFFFCC"/>
              </a:solidFill>
            </a:endParaRPr>
          </a:p>
        </p:txBody>
      </p:sp>
      <p:sp>
        <p:nvSpPr>
          <p:cNvPr id="25" name="Rectangle 30"/>
          <p:cNvSpPr>
            <a:spLocks noGrp="1" noChangeArrowheads="1"/>
          </p:cNvSpPr>
          <p:nvPr>
            <p:ph type="ftr" sz="quarter" idx="11"/>
          </p:nvPr>
        </p:nvSpPr>
        <p:spPr/>
        <p:txBody>
          <a:bodyPr/>
          <a:lstStyle>
            <a:lvl1pPr>
              <a:defRPr/>
            </a:lvl1pPr>
          </a:lstStyle>
          <a:p>
            <a:pPr>
              <a:defRPr/>
            </a:pPr>
            <a:endParaRPr lang="en-US">
              <a:solidFill>
                <a:srgbClr val="FFFFCC"/>
              </a:solidFill>
            </a:endParaRPr>
          </a:p>
        </p:txBody>
      </p:sp>
      <p:sp>
        <p:nvSpPr>
          <p:cNvPr id="26" name="Rectangle 31"/>
          <p:cNvSpPr>
            <a:spLocks noGrp="1" noChangeArrowheads="1"/>
          </p:cNvSpPr>
          <p:nvPr>
            <p:ph type="sldNum" sz="quarter" idx="12"/>
          </p:nvPr>
        </p:nvSpPr>
        <p:spPr/>
        <p:txBody>
          <a:bodyPr/>
          <a:lstStyle>
            <a:lvl1pPr>
              <a:defRPr/>
            </a:lvl1pPr>
          </a:lstStyle>
          <a:p>
            <a:pPr>
              <a:defRPr/>
            </a:pPr>
            <a:fld id="{1724AD19-5567-1F40-BD3C-979751CD7CF2}"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2795842982"/>
      </p:ext>
    </p:extLst>
  </p:cSld>
  <p:clrMapOvr>
    <a:masterClrMapping/>
  </p:clrMapOvr>
</p:sldLayout>
</file>

<file path=ppt/slideLayouts/slideLayout5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7"/>
          <p:cNvSpPr>
            <a:spLocks noGrp="1" noChangeArrowheads="1"/>
          </p:cNvSpPr>
          <p:nvPr>
            <p:ph type="dt" sz="half" idx="10"/>
          </p:nvPr>
        </p:nvSpPr>
        <p:spPr>
          <a:ln/>
        </p:spPr>
        <p:txBody>
          <a:bodyPr/>
          <a:lstStyle>
            <a:lvl1pPr>
              <a:defRPr/>
            </a:lvl1pPr>
          </a:lstStyle>
          <a:p>
            <a:pPr>
              <a:defRPr/>
            </a:pPr>
            <a:endParaRPr lang="en-US">
              <a:solidFill>
                <a:srgbClr val="FFFFCC"/>
              </a:solidFill>
            </a:endParaRPr>
          </a:p>
        </p:txBody>
      </p:sp>
      <p:sp>
        <p:nvSpPr>
          <p:cNvPr id="5" name="Rectangle 28"/>
          <p:cNvSpPr>
            <a:spLocks noGrp="1" noChangeArrowheads="1"/>
          </p:cNvSpPr>
          <p:nvPr>
            <p:ph type="ftr" sz="quarter" idx="11"/>
          </p:nvPr>
        </p:nvSpPr>
        <p:spPr>
          <a:ln/>
        </p:spPr>
        <p:txBody>
          <a:bodyPr/>
          <a:lstStyle>
            <a:lvl1pPr>
              <a:defRPr/>
            </a:lvl1pPr>
          </a:lstStyle>
          <a:p>
            <a:pPr>
              <a:defRPr/>
            </a:pPr>
            <a:endParaRPr lang="en-US">
              <a:solidFill>
                <a:srgbClr val="FFFFCC"/>
              </a:solidFill>
            </a:endParaRPr>
          </a:p>
        </p:txBody>
      </p:sp>
      <p:sp>
        <p:nvSpPr>
          <p:cNvPr id="6" name="Rectangle 29"/>
          <p:cNvSpPr>
            <a:spLocks noGrp="1" noChangeArrowheads="1"/>
          </p:cNvSpPr>
          <p:nvPr>
            <p:ph type="sldNum" sz="quarter" idx="12"/>
          </p:nvPr>
        </p:nvSpPr>
        <p:spPr>
          <a:ln/>
        </p:spPr>
        <p:txBody>
          <a:bodyPr/>
          <a:lstStyle>
            <a:lvl1pPr>
              <a:defRPr/>
            </a:lvl1pPr>
          </a:lstStyle>
          <a:p>
            <a:pPr>
              <a:defRPr/>
            </a:pPr>
            <a:fld id="{83D2657D-718C-A649-9A86-323AF4EED192}"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3941792095"/>
      </p:ext>
    </p:extLst>
  </p:cSld>
  <p:clrMapOvr>
    <a:masterClrMapping/>
  </p:clrMapOvr>
</p:sldLayout>
</file>

<file path=ppt/slideLayouts/slideLayout5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7"/>
          <p:cNvSpPr>
            <a:spLocks noGrp="1" noChangeArrowheads="1"/>
          </p:cNvSpPr>
          <p:nvPr>
            <p:ph type="dt" sz="half" idx="10"/>
          </p:nvPr>
        </p:nvSpPr>
        <p:spPr>
          <a:ln/>
        </p:spPr>
        <p:txBody>
          <a:bodyPr/>
          <a:lstStyle>
            <a:lvl1pPr>
              <a:defRPr/>
            </a:lvl1pPr>
          </a:lstStyle>
          <a:p>
            <a:pPr>
              <a:defRPr/>
            </a:pPr>
            <a:endParaRPr lang="en-US">
              <a:solidFill>
                <a:srgbClr val="FFFFCC"/>
              </a:solidFill>
            </a:endParaRPr>
          </a:p>
        </p:txBody>
      </p:sp>
      <p:sp>
        <p:nvSpPr>
          <p:cNvPr id="5" name="Rectangle 28"/>
          <p:cNvSpPr>
            <a:spLocks noGrp="1" noChangeArrowheads="1"/>
          </p:cNvSpPr>
          <p:nvPr>
            <p:ph type="ftr" sz="quarter" idx="11"/>
          </p:nvPr>
        </p:nvSpPr>
        <p:spPr>
          <a:ln/>
        </p:spPr>
        <p:txBody>
          <a:bodyPr/>
          <a:lstStyle>
            <a:lvl1pPr>
              <a:defRPr/>
            </a:lvl1pPr>
          </a:lstStyle>
          <a:p>
            <a:pPr>
              <a:defRPr/>
            </a:pPr>
            <a:endParaRPr lang="en-US">
              <a:solidFill>
                <a:srgbClr val="FFFFCC"/>
              </a:solidFill>
            </a:endParaRPr>
          </a:p>
        </p:txBody>
      </p:sp>
      <p:sp>
        <p:nvSpPr>
          <p:cNvPr id="6" name="Rectangle 29"/>
          <p:cNvSpPr>
            <a:spLocks noGrp="1" noChangeArrowheads="1"/>
          </p:cNvSpPr>
          <p:nvPr>
            <p:ph type="sldNum" sz="quarter" idx="12"/>
          </p:nvPr>
        </p:nvSpPr>
        <p:spPr>
          <a:ln/>
        </p:spPr>
        <p:txBody>
          <a:bodyPr/>
          <a:lstStyle>
            <a:lvl1pPr>
              <a:defRPr/>
            </a:lvl1pPr>
          </a:lstStyle>
          <a:p>
            <a:pPr>
              <a:defRPr/>
            </a:pPr>
            <a:fld id="{0E0F2435-17C9-1A42-BDF6-F4E17AF0F24B}"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813929812"/>
      </p:ext>
    </p:extLst>
  </p:cSld>
  <p:clrMapOvr>
    <a:masterClrMapping/>
  </p:clrMapOvr>
</p:sldLayout>
</file>

<file path=ppt/slideLayouts/slideLayout5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34938" y="2116138"/>
            <a:ext cx="4371975" cy="41354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59313" y="2116138"/>
            <a:ext cx="4371975" cy="41354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27"/>
          <p:cNvSpPr>
            <a:spLocks noGrp="1" noChangeArrowheads="1"/>
          </p:cNvSpPr>
          <p:nvPr>
            <p:ph type="dt" sz="half" idx="10"/>
          </p:nvPr>
        </p:nvSpPr>
        <p:spPr>
          <a:ln/>
        </p:spPr>
        <p:txBody>
          <a:bodyPr/>
          <a:lstStyle>
            <a:lvl1pPr>
              <a:defRPr/>
            </a:lvl1pPr>
          </a:lstStyle>
          <a:p>
            <a:pPr>
              <a:defRPr/>
            </a:pPr>
            <a:endParaRPr lang="en-US">
              <a:solidFill>
                <a:srgbClr val="FFFFCC"/>
              </a:solidFill>
            </a:endParaRPr>
          </a:p>
        </p:txBody>
      </p:sp>
      <p:sp>
        <p:nvSpPr>
          <p:cNvPr id="6" name="Rectangle 28"/>
          <p:cNvSpPr>
            <a:spLocks noGrp="1" noChangeArrowheads="1"/>
          </p:cNvSpPr>
          <p:nvPr>
            <p:ph type="ftr" sz="quarter" idx="11"/>
          </p:nvPr>
        </p:nvSpPr>
        <p:spPr>
          <a:ln/>
        </p:spPr>
        <p:txBody>
          <a:bodyPr/>
          <a:lstStyle>
            <a:lvl1pPr>
              <a:defRPr/>
            </a:lvl1pPr>
          </a:lstStyle>
          <a:p>
            <a:pPr>
              <a:defRPr/>
            </a:pPr>
            <a:endParaRPr lang="en-US">
              <a:solidFill>
                <a:srgbClr val="FFFFCC"/>
              </a:solidFill>
            </a:endParaRPr>
          </a:p>
        </p:txBody>
      </p:sp>
      <p:sp>
        <p:nvSpPr>
          <p:cNvPr id="7" name="Rectangle 29"/>
          <p:cNvSpPr>
            <a:spLocks noGrp="1" noChangeArrowheads="1"/>
          </p:cNvSpPr>
          <p:nvPr>
            <p:ph type="sldNum" sz="quarter" idx="12"/>
          </p:nvPr>
        </p:nvSpPr>
        <p:spPr>
          <a:ln/>
        </p:spPr>
        <p:txBody>
          <a:bodyPr/>
          <a:lstStyle>
            <a:lvl1pPr>
              <a:defRPr/>
            </a:lvl1pPr>
          </a:lstStyle>
          <a:p>
            <a:pPr>
              <a:defRPr/>
            </a:pPr>
            <a:fld id="{239D22A1-C25A-CD43-9446-D92B94E2BB9C}"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1557374997"/>
      </p:ext>
    </p:extLst>
  </p:cSld>
  <p:clrMapOvr>
    <a:masterClrMapping/>
  </p:clrMapOvr>
</p:sldLayout>
</file>

<file path=ppt/slideLayouts/slideLayout5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27"/>
          <p:cNvSpPr>
            <a:spLocks noGrp="1" noChangeArrowheads="1"/>
          </p:cNvSpPr>
          <p:nvPr>
            <p:ph type="dt" sz="half" idx="10"/>
          </p:nvPr>
        </p:nvSpPr>
        <p:spPr>
          <a:ln/>
        </p:spPr>
        <p:txBody>
          <a:bodyPr/>
          <a:lstStyle>
            <a:lvl1pPr>
              <a:defRPr/>
            </a:lvl1pPr>
          </a:lstStyle>
          <a:p>
            <a:pPr>
              <a:defRPr/>
            </a:pPr>
            <a:endParaRPr lang="en-US">
              <a:solidFill>
                <a:srgbClr val="FFFFCC"/>
              </a:solidFill>
            </a:endParaRPr>
          </a:p>
        </p:txBody>
      </p:sp>
      <p:sp>
        <p:nvSpPr>
          <p:cNvPr id="8" name="Rectangle 28"/>
          <p:cNvSpPr>
            <a:spLocks noGrp="1" noChangeArrowheads="1"/>
          </p:cNvSpPr>
          <p:nvPr>
            <p:ph type="ftr" sz="quarter" idx="11"/>
          </p:nvPr>
        </p:nvSpPr>
        <p:spPr>
          <a:ln/>
        </p:spPr>
        <p:txBody>
          <a:bodyPr/>
          <a:lstStyle>
            <a:lvl1pPr>
              <a:defRPr/>
            </a:lvl1pPr>
          </a:lstStyle>
          <a:p>
            <a:pPr>
              <a:defRPr/>
            </a:pPr>
            <a:endParaRPr lang="en-US">
              <a:solidFill>
                <a:srgbClr val="FFFFCC"/>
              </a:solidFill>
            </a:endParaRPr>
          </a:p>
        </p:txBody>
      </p:sp>
      <p:sp>
        <p:nvSpPr>
          <p:cNvPr id="9" name="Rectangle 29"/>
          <p:cNvSpPr>
            <a:spLocks noGrp="1" noChangeArrowheads="1"/>
          </p:cNvSpPr>
          <p:nvPr>
            <p:ph type="sldNum" sz="quarter" idx="12"/>
          </p:nvPr>
        </p:nvSpPr>
        <p:spPr>
          <a:ln/>
        </p:spPr>
        <p:txBody>
          <a:bodyPr/>
          <a:lstStyle>
            <a:lvl1pPr>
              <a:defRPr/>
            </a:lvl1pPr>
          </a:lstStyle>
          <a:p>
            <a:pPr>
              <a:defRPr/>
            </a:pPr>
            <a:fld id="{D878BAB1-6AFD-A843-A4AB-700B463C152C}"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610839523"/>
      </p:ext>
    </p:extLst>
  </p:cSld>
  <p:clrMapOvr>
    <a:masterClrMapping/>
  </p:clrMapOvr>
</p:sldLayout>
</file>

<file path=ppt/slideLayouts/slideLayout5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27"/>
          <p:cNvSpPr>
            <a:spLocks noGrp="1" noChangeArrowheads="1"/>
          </p:cNvSpPr>
          <p:nvPr>
            <p:ph type="dt" sz="half" idx="10"/>
          </p:nvPr>
        </p:nvSpPr>
        <p:spPr>
          <a:ln/>
        </p:spPr>
        <p:txBody>
          <a:bodyPr/>
          <a:lstStyle>
            <a:lvl1pPr>
              <a:defRPr/>
            </a:lvl1pPr>
          </a:lstStyle>
          <a:p>
            <a:pPr>
              <a:defRPr/>
            </a:pPr>
            <a:endParaRPr lang="en-US">
              <a:solidFill>
                <a:srgbClr val="FFFFCC"/>
              </a:solidFill>
            </a:endParaRPr>
          </a:p>
        </p:txBody>
      </p:sp>
      <p:sp>
        <p:nvSpPr>
          <p:cNvPr id="4" name="Rectangle 28"/>
          <p:cNvSpPr>
            <a:spLocks noGrp="1" noChangeArrowheads="1"/>
          </p:cNvSpPr>
          <p:nvPr>
            <p:ph type="ftr" sz="quarter" idx="11"/>
          </p:nvPr>
        </p:nvSpPr>
        <p:spPr>
          <a:ln/>
        </p:spPr>
        <p:txBody>
          <a:bodyPr/>
          <a:lstStyle>
            <a:lvl1pPr>
              <a:defRPr/>
            </a:lvl1pPr>
          </a:lstStyle>
          <a:p>
            <a:pPr>
              <a:defRPr/>
            </a:pPr>
            <a:endParaRPr lang="en-US">
              <a:solidFill>
                <a:srgbClr val="FFFFCC"/>
              </a:solidFill>
            </a:endParaRPr>
          </a:p>
        </p:txBody>
      </p:sp>
      <p:sp>
        <p:nvSpPr>
          <p:cNvPr id="5" name="Rectangle 29"/>
          <p:cNvSpPr>
            <a:spLocks noGrp="1" noChangeArrowheads="1"/>
          </p:cNvSpPr>
          <p:nvPr>
            <p:ph type="sldNum" sz="quarter" idx="12"/>
          </p:nvPr>
        </p:nvSpPr>
        <p:spPr>
          <a:ln/>
        </p:spPr>
        <p:txBody>
          <a:bodyPr/>
          <a:lstStyle>
            <a:lvl1pPr>
              <a:defRPr/>
            </a:lvl1pPr>
          </a:lstStyle>
          <a:p>
            <a:pPr>
              <a:defRPr/>
            </a:pPr>
            <a:fld id="{1177FAB6-4DF3-B04F-800B-6432CF4AB93A}"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4220259348"/>
      </p:ext>
    </p:extLst>
  </p:cSld>
  <p:clrMapOvr>
    <a:masterClrMapping/>
  </p:clrMapOvr>
</p:sldLayout>
</file>

<file path=ppt/slideLayouts/slideLayout5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7"/>
          <p:cNvSpPr>
            <a:spLocks noGrp="1" noChangeArrowheads="1"/>
          </p:cNvSpPr>
          <p:nvPr>
            <p:ph type="dt" sz="half" idx="10"/>
          </p:nvPr>
        </p:nvSpPr>
        <p:spPr>
          <a:ln/>
        </p:spPr>
        <p:txBody>
          <a:bodyPr/>
          <a:lstStyle>
            <a:lvl1pPr>
              <a:defRPr/>
            </a:lvl1pPr>
          </a:lstStyle>
          <a:p>
            <a:pPr>
              <a:defRPr/>
            </a:pPr>
            <a:endParaRPr lang="en-US">
              <a:solidFill>
                <a:srgbClr val="FFFFCC"/>
              </a:solidFill>
            </a:endParaRPr>
          </a:p>
        </p:txBody>
      </p:sp>
      <p:sp>
        <p:nvSpPr>
          <p:cNvPr id="3" name="Rectangle 28"/>
          <p:cNvSpPr>
            <a:spLocks noGrp="1" noChangeArrowheads="1"/>
          </p:cNvSpPr>
          <p:nvPr>
            <p:ph type="ftr" sz="quarter" idx="11"/>
          </p:nvPr>
        </p:nvSpPr>
        <p:spPr>
          <a:ln/>
        </p:spPr>
        <p:txBody>
          <a:bodyPr/>
          <a:lstStyle>
            <a:lvl1pPr>
              <a:defRPr/>
            </a:lvl1pPr>
          </a:lstStyle>
          <a:p>
            <a:pPr>
              <a:defRPr/>
            </a:pPr>
            <a:endParaRPr lang="en-US">
              <a:solidFill>
                <a:srgbClr val="FFFFCC"/>
              </a:solidFill>
            </a:endParaRPr>
          </a:p>
        </p:txBody>
      </p:sp>
      <p:sp>
        <p:nvSpPr>
          <p:cNvPr id="4" name="Rectangle 29"/>
          <p:cNvSpPr>
            <a:spLocks noGrp="1" noChangeArrowheads="1"/>
          </p:cNvSpPr>
          <p:nvPr>
            <p:ph type="sldNum" sz="quarter" idx="12"/>
          </p:nvPr>
        </p:nvSpPr>
        <p:spPr>
          <a:ln/>
        </p:spPr>
        <p:txBody>
          <a:bodyPr/>
          <a:lstStyle>
            <a:lvl1pPr>
              <a:defRPr/>
            </a:lvl1pPr>
          </a:lstStyle>
          <a:p>
            <a:pPr>
              <a:defRPr/>
            </a:pPr>
            <a:fld id="{56572228-36AB-9C44-A9FA-FA1727DA6098}"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3030383255"/>
      </p:ext>
    </p:extLst>
  </p:cSld>
  <p:clrMapOvr>
    <a:masterClrMapping/>
  </p:clrMapOvr>
</p:sldLayout>
</file>

<file path=ppt/slideLayouts/slideLayout5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7"/>
          <p:cNvSpPr>
            <a:spLocks noGrp="1" noChangeArrowheads="1"/>
          </p:cNvSpPr>
          <p:nvPr>
            <p:ph type="dt" sz="half" idx="10"/>
          </p:nvPr>
        </p:nvSpPr>
        <p:spPr>
          <a:ln/>
        </p:spPr>
        <p:txBody>
          <a:bodyPr/>
          <a:lstStyle>
            <a:lvl1pPr>
              <a:defRPr/>
            </a:lvl1pPr>
          </a:lstStyle>
          <a:p>
            <a:pPr>
              <a:defRPr/>
            </a:pPr>
            <a:endParaRPr lang="en-US">
              <a:solidFill>
                <a:srgbClr val="FFFFCC"/>
              </a:solidFill>
            </a:endParaRPr>
          </a:p>
        </p:txBody>
      </p:sp>
      <p:sp>
        <p:nvSpPr>
          <p:cNvPr id="6" name="Rectangle 28"/>
          <p:cNvSpPr>
            <a:spLocks noGrp="1" noChangeArrowheads="1"/>
          </p:cNvSpPr>
          <p:nvPr>
            <p:ph type="ftr" sz="quarter" idx="11"/>
          </p:nvPr>
        </p:nvSpPr>
        <p:spPr>
          <a:ln/>
        </p:spPr>
        <p:txBody>
          <a:bodyPr/>
          <a:lstStyle>
            <a:lvl1pPr>
              <a:defRPr/>
            </a:lvl1pPr>
          </a:lstStyle>
          <a:p>
            <a:pPr>
              <a:defRPr/>
            </a:pPr>
            <a:endParaRPr lang="en-US">
              <a:solidFill>
                <a:srgbClr val="FFFFCC"/>
              </a:solidFill>
            </a:endParaRPr>
          </a:p>
        </p:txBody>
      </p:sp>
      <p:sp>
        <p:nvSpPr>
          <p:cNvPr id="7" name="Rectangle 29"/>
          <p:cNvSpPr>
            <a:spLocks noGrp="1" noChangeArrowheads="1"/>
          </p:cNvSpPr>
          <p:nvPr>
            <p:ph type="sldNum" sz="quarter" idx="12"/>
          </p:nvPr>
        </p:nvSpPr>
        <p:spPr>
          <a:ln/>
        </p:spPr>
        <p:txBody>
          <a:bodyPr/>
          <a:lstStyle>
            <a:lvl1pPr>
              <a:defRPr/>
            </a:lvl1pPr>
          </a:lstStyle>
          <a:p>
            <a:pPr>
              <a:defRPr/>
            </a:pPr>
            <a:fld id="{CE4A5903-43BA-9840-BF84-126A6EAE51B3}"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1132510149"/>
      </p:ext>
    </p:extLst>
  </p:cSld>
  <p:clrMapOvr>
    <a:masterClrMapping/>
  </p:clrMapOvr>
</p:sldLayout>
</file>

<file path=ppt/slideLayouts/slideLayout5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7"/>
          <p:cNvSpPr>
            <a:spLocks noGrp="1" noChangeArrowheads="1"/>
          </p:cNvSpPr>
          <p:nvPr>
            <p:ph type="dt" sz="half" idx="10"/>
          </p:nvPr>
        </p:nvSpPr>
        <p:spPr>
          <a:ln/>
        </p:spPr>
        <p:txBody>
          <a:bodyPr/>
          <a:lstStyle>
            <a:lvl1pPr>
              <a:defRPr/>
            </a:lvl1pPr>
          </a:lstStyle>
          <a:p>
            <a:pPr>
              <a:defRPr/>
            </a:pPr>
            <a:endParaRPr lang="en-US">
              <a:solidFill>
                <a:srgbClr val="FFFFCC"/>
              </a:solidFill>
            </a:endParaRPr>
          </a:p>
        </p:txBody>
      </p:sp>
      <p:sp>
        <p:nvSpPr>
          <p:cNvPr id="6" name="Rectangle 28"/>
          <p:cNvSpPr>
            <a:spLocks noGrp="1" noChangeArrowheads="1"/>
          </p:cNvSpPr>
          <p:nvPr>
            <p:ph type="ftr" sz="quarter" idx="11"/>
          </p:nvPr>
        </p:nvSpPr>
        <p:spPr>
          <a:ln/>
        </p:spPr>
        <p:txBody>
          <a:bodyPr/>
          <a:lstStyle>
            <a:lvl1pPr>
              <a:defRPr/>
            </a:lvl1pPr>
          </a:lstStyle>
          <a:p>
            <a:pPr>
              <a:defRPr/>
            </a:pPr>
            <a:endParaRPr lang="en-US">
              <a:solidFill>
                <a:srgbClr val="FFFFCC"/>
              </a:solidFill>
            </a:endParaRPr>
          </a:p>
        </p:txBody>
      </p:sp>
      <p:sp>
        <p:nvSpPr>
          <p:cNvPr id="7" name="Rectangle 29"/>
          <p:cNvSpPr>
            <a:spLocks noGrp="1" noChangeArrowheads="1"/>
          </p:cNvSpPr>
          <p:nvPr>
            <p:ph type="sldNum" sz="quarter" idx="12"/>
          </p:nvPr>
        </p:nvSpPr>
        <p:spPr>
          <a:ln/>
        </p:spPr>
        <p:txBody>
          <a:bodyPr/>
          <a:lstStyle>
            <a:lvl1pPr>
              <a:defRPr/>
            </a:lvl1pPr>
          </a:lstStyle>
          <a:p>
            <a:pPr>
              <a:defRPr/>
            </a:pPr>
            <a:fld id="{EE8A5A7F-DBDD-C74B-BAF1-E24CF075C71A}"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3133756515"/>
      </p:ext>
    </p:extLst>
  </p:cSld>
  <p:clrMapOvr>
    <a:masterClrMapping/>
  </p:clrMapOvr>
</p:sldLayout>
</file>

<file path=ppt/slideLayouts/slideLayout5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7"/>
          <p:cNvSpPr>
            <a:spLocks noGrp="1" noChangeArrowheads="1"/>
          </p:cNvSpPr>
          <p:nvPr>
            <p:ph type="dt" sz="half" idx="10"/>
          </p:nvPr>
        </p:nvSpPr>
        <p:spPr>
          <a:ln/>
        </p:spPr>
        <p:txBody>
          <a:bodyPr/>
          <a:lstStyle>
            <a:lvl1pPr>
              <a:defRPr/>
            </a:lvl1pPr>
          </a:lstStyle>
          <a:p>
            <a:pPr>
              <a:defRPr/>
            </a:pPr>
            <a:endParaRPr lang="en-US">
              <a:solidFill>
                <a:srgbClr val="FFFFCC"/>
              </a:solidFill>
            </a:endParaRPr>
          </a:p>
        </p:txBody>
      </p:sp>
      <p:sp>
        <p:nvSpPr>
          <p:cNvPr id="5" name="Rectangle 28"/>
          <p:cNvSpPr>
            <a:spLocks noGrp="1" noChangeArrowheads="1"/>
          </p:cNvSpPr>
          <p:nvPr>
            <p:ph type="ftr" sz="quarter" idx="11"/>
          </p:nvPr>
        </p:nvSpPr>
        <p:spPr>
          <a:ln/>
        </p:spPr>
        <p:txBody>
          <a:bodyPr/>
          <a:lstStyle>
            <a:lvl1pPr>
              <a:defRPr/>
            </a:lvl1pPr>
          </a:lstStyle>
          <a:p>
            <a:pPr>
              <a:defRPr/>
            </a:pPr>
            <a:endParaRPr lang="en-US">
              <a:solidFill>
                <a:srgbClr val="FFFFCC"/>
              </a:solidFill>
            </a:endParaRPr>
          </a:p>
        </p:txBody>
      </p:sp>
      <p:sp>
        <p:nvSpPr>
          <p:cNvPr id="6" name="Rectangle 29"/>
          <p:cNvSpPr>
            <a:spLocks noGrp="1" noChangeArrowheads="1"/>
          </p:cNvSpPr>
          <p:nvPr>
            <p:ph type="sldNum" sz="quarter" idx="12"/>
          </p:nvPr>
        </p:nvSpPr>
        <p:spPr>
          <a:ln/>
        </p:spPr>
        <p:txBody>
          <a:bodyPr/>
          <a:lstStyle>
            <a:lvl1pPr>
              <a:defRPr/>
            </a:lvl1pPr>
          </a:lstStyle>
          <a:p>
            <a:pPr>
              <a:defRPr/>
            </a:pPr>
            <a:fld id="{71148214-13D0-7340-A566-D522B3F180F9}"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1541013639"/>
      </p:ext>
    </p:extLst>
  </p:cSld>
  <p:clrMapOvr>
    <a:masterClrMapping/>
  </p:clrMapOvr>
</p:sldLayout>
</file>

<file path=ppt/slideLayouts/slideLayout5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07200" y="889000"/>
            <a:ext cx="2224088" cy="536257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34938" y="889000"/>
            <a:ext cx="6519862" cy="53625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7"/>
          <p:cNvSpPr>
            <a:spLocks noGrp="1" noChangeArrowheads="1"/>
          </p:cNvSpPr>
          <p:nvPr>
            <p:ph type="dt" sz="half" idx="10"/>
          </p:nvPr>
        </p:nvSpPr>
        <p:spPr>
          <a:ln/>
        </p:spPr>
        <p:txBody>
          <a:bodyPr/>
          <a:lstStyle>
            <a:lvl1pPr>
              <a:defRPr/>
            </a:lvl1pPr>
          </a:lstStyle>
          <a:p>
            <a:pPr>
              <a:defRPr/>
            </a:pPr>
            <a:endParaRPr lang="en-US">
              <a:solidFill>
                <a:srgbClr val="FFFFCC"/>
              </a:solidFill>
            </a:endParaRPr>
          </a:p>
        </p:txBody>
      </p:sp>
      <p:sp>
        <p:nvSpPr>
          <p:cNvPr id="5" name="Rectangle 28"/>
          <p:cNvSpPr>
            <a:spLocks noGrp="1" noChangeArrowheads="1"/>
          </p:cNvSpPr>
          <p:nvPr>
            <p:ph type="ftr" sz="quarter" idx="11"/>
          </p:nvPr>
        </p:nvSpPr>
        <p:spPr>
          <a:ln/>
        </p:spPr>
        <p:txBody>
          <a:bodyPr/>
          <a:lstStyle>
            <a:lvl1pPr>
              <a:defRPr/>
            </a:lvl1pPr>
          </a:lstStyle>
          <a:p>
            <a:pPr>
              <a:defRPr/>
            </a:pPr>
            <a:endParaRPr lang="en-US">
              <a:solidFill>
                <a:srgbClr val="FFFFCC"/>
              </a:solidFill>
            </a:endParaRPr>
          </a:p>
        </p:txBody>
      </p:sp>
      <p:sp>
        <p:nvSpPr>
          <p:cNvPr id="6" name="Rectangle 29"/>
          <p:cNvSpPr>
            <a:spLocks noGrp="1" noChangeArrowheads="1"/>
          </p:cNvSpPr>
          <p:nvPr>
            <p:ph type="sldNum" sz="quarter" idx="12"/>
          </p:nvPr>
        </p:nvSpPr>
        <p:spPr>
          <a:ln/>
        </p:spPr>
        <p:txBody>
          <a:bodyPr/>
          <a:lstStyle>
            <a:lvl1pPr>
              <a:defRPr/>
            </a:lvl1pPr>
          </a:lstStyle>
          <a:p>
            <a:pPr>
              <a:defRPr/>
            </a:pPr>
            <a:fld id="{137077A2-EAFC-5C4B-9920-F3BC0460E5A8}"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1728287039"/>
      </p:ext>
    </p:extLst>
  </p:cSld>
  <p:clrMapOvr>
    <a:masterClrMapping/>
  </p:clrMapOvr>
</p:sldLayout>
</file>

<file path=ppt/slideLayouts/slideLayout58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27"/>
          <p:cNvSpPr>
            <a:spLocks noGrp="1" noChangeArrowheads="1"/>
          </p:cNvSpPr>
          <p:nvPr>
            <p:ph type="dt" sz="half" idx="10"/>
          </p:nvPr>
        </p:nvSpPr>
        <p:spPr>
          <a:ln/>
        </p:spPr>
        <p:txBody>
          <a:bodyPr/>
          <a:lstStyle>
            <a:lvl1pPr>
              <a:defRPr/>
            </a:lvl1pPr>
          </a:lstStyle>
          <a:p>
            <a:pPr>
              <a:defRPr/>
            </a:pPr>
            <a:endParaRPr lang="en-US">
              <a:solidFill>
                <a:srgbClr val="FFFFCC"/>
              </a:solidFill>
            </a:endParaRPr>
          </a:p>
        </p:txBody>
      </p:sp>
      <p:sp>
        <p:nvSpPr>
          <p:cNvPr id="5" name="Rectangle 28"/>
          <p:cNvSpPr>
            <a:spLocks noGrp="1" noChangeArrowheads="1"/>
          </p:cNvSpPr>
          <p:nvPr>
            <p:ph type="ftr" sz="quarter" idx="11"/>
          </p:nvPr>
        </p:nvSpPr>
        <p:spPr>
          <a:ln/>
        </p:spPr>
        <p:txBody>
          <a:bodyPr/>
          <a:lstStyle>
            <a:lvl1pPr>
              <a:defRPr/>
            </a:lvl1pPr>
          </a:lstStyle>
          <a:p>
            <a:pPr>
              <a:defRPr/>
            </a:pPr>
            <a:endParaRPr lang="en-US">
              <a:solidFill>
                <a:srgbClr val="FFFFCC"/>
              </a:solidFill>
            </a:endParaRPr>
          </a:p>
        </p:txBody>
      </p:sp>
      <p:sp>
        <p:nvSpPr>
          <p:cNvPr id="6" name="Rectangle 29"/>
          <p:cNvSpPr>
            <a:spLocks noGrp="1" noChangeArrowheads="1"/>
          </p:cNvSpPr>
          <p:nvPr>
            <p:ph type="sldNum" sz="quarter" idx="12"/>
          </p:nvPr>
        </p:nvSpPr>
        <p:spPr>
          <a:ln/>
        </p:spPr>
        <p:txBody>
          <a:bodyPr/>
          <a:lstStyle>
            <a:lvl1pPr>
              <a:defRPr/>
            </a:lvl1pPr>
          </a:lstStyle>
          <a:p>
            <a:pPr>
              <a:defRPr/>
            </a:pPr>
            <a:fld id="{AB867B16-89A1-DC49-A320-AF49C02560A5}"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17815337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4.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5.xml"/><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theme" Target="../theme/theme5.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6.xml"/><Relationship Id="rId13" Type="http://schemas.openxmlformats.org/officeDocument/2006/relationships/slideLayout" Target="../slideLayouts/slideLayout71.xml"/><Relationship Id="rId3" Type="http://schemas.openxmlformats.org/officeDocument/2006/relationships/slideLayout" Target="../slideLayouts/slideLayout61.xml"/><Relationship Id="rId7" Type="http://schemas.openxmlformats.org/officeDocument/2006/relationships/slideLayout" Target="../slideLayouts/slideLayout65.xml"/><Relationship Id="rId12" Type="http://schemas.openxmlformats.org/officeDocument/2006/relationships/slideLayout" Target="../slideLayouts/slideLayout70.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11" Type="http://schemas.openxmlformats.org/officeDocument/2006/relationships/slideLayout" Target="../slideLayouts/slideLayout69.xml"/><Relationship Id="rId5" Type="http://schemas.openxmlformats.org/officeDocument/2006/relationships/slideLayout" Target="../slideLayouts/slideLayout63.xml"/><Relationship Id="rId10" Type="http://schemas.openxmlformats.org/officeDocument/2006/relationships/slideLayout" Target="../slideLayouts/slideLayout68.xml"/><Relationship Id="rId4" Type="http://schemas.openxmlformats.org/officeDocument/2006/relationships/slideLayout" Target="../slideLayouts/slideLayout62.xml"/><Relationship Id="rId9" Type="http://schemas.openxmlformats.org/officeDocument/2006/relationships/slideLayout" Target="../slideLayouts/slideLayout67.xml"/><Relationship Id="rId1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9.xml"/><Relationship Id="rId13" Type="http://schemas.openxmlformats.org/officeDocument/2006/relationships/theme" Target="../theme/theme7.xml"/><Relationship Id="rId3" Type="http://schemas.openxmlformats.org/officeDocument/2006/relationships/slideLayout" Target="../slideLayouts/slideLayout74.xml"/><Relationship Id="rId7" Type="http://schemas.openxmlformats.org/officeDocument/2006/relationships/slideLayout" Target="../slideLayouts/slideLayout78.xml"/><Relationship Id="rId12" Type="http://schemas.openxmlformats.org/officeDocument/2006/relationships/slideLayout" Target="../slideLayouts/slideLayout83.xml"/><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slideLayout" Target="../slideLayouts/slideLayout77.xml"/><Relationship Id="rId11" Type="http://schemas.openxmlformats.org/officeDocument/2006/relationships/slideLayout" Target="../slideLayouts/slideLayout82.xml"/><Relationship Id="rId5" Type="http://schemas.openxmlformats.org/officeDocument/2006/relationships/slideLayout" Target="../slideLayouts/slideLayout76.xml"/><Relationship Id="rId10" Type="http://schemas.openxmlformats.org/officeDocument/2006/relationships/slideLayout" Target="../slideLayouts/slideLayout81.xml"/><Relationship Id="rId4" Type="http://schemas.openxmlformats.org/officeDocument/2006/relationships/slideLayout" Target="../slideLayouts/slideLayout75.xml"/><Relationship Id="rId9" Type="http://schemas.openxmlformats.org/officeDocument/2006/relationships/slideLayout" Target="../slideLayouts/slideLayout80.xml"/><Relationship Id="rId14" Type="http://schemas.openxmlformats.org/officeDocument/2006/relationships/image" Target="../media/image1.jpe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1.xml"/><Relationship Id="rId3" Type="http://schemas.openxmlformats.org/officeDocument/2006/relationships/slideLayout" Target="../slideLayouts/slideLayout86.xml"/><Relationship Id="rId7" Type="http://schemas.openxmlformats.org/officeDocument/2006/relationships/slideLayout" Target="../slideLayouts/slideLayout90.xml"/><Relationship Id="rId12" Type="http://schemas.openxmlformats.org/officeDocument/2006/relationships/theme" Target="../theme/theme8.xml"/><Relationship Id="rId2" Type="http://schemas.openxmlformats.org/officeDocument/2006/relationships/slideLayout" Target="../slideLayouts/slideLayout85.xml"/><Relationship Id="rId1" Type="http://schemas.openxmlformats.org/officeDocument/2006/relationships/slideLayout" Target="../slideLayouts/slideLayout84.xml"/><Relationship Id="rId6" Type="http://schemas.openxmlformats.org/officeDocument/2006/relationships/slideLayout" Target="../slideLayouts/slideLayout89.xml"/><Relationship Id="rId11" Type="http://schemas.openxmlformats.org/officeDocument/2006/relationships/slideLayout" Target="../slideLayouts/slideLayout94.xml"/><Relationship Id="rId5" Type="http://schemas.openxmlformats.org/officeDocument/2006/relationships/slideLayout" Target="../slideLayouts/slideLayout88.xml"/><Relationship Id="rId10" Type="http://schemas.openxmlformats.org/officeDocument/2006/relationships/slideLayout" Target="../slideLayouts/slideLayout93.xml"/><Relationship Id="rId4" Type="http://schemas.openxmlformats.org/officeDocument/2006/relationships/slideLayout" Target="../slideLayouts/slideLayout87.xml"/><Relationship Id="rId9" Type="http://schemas.openxmlformats.org/officeDocument/2006/relationships/slideLayout" Target="../slideLayouts/slideLayout9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2.xml"/><Relationship Id="rId13" Type="http://schemas.openxmlformats.org/officeDocument/2006/relationships/image" Target="../media/image2.jpeg"/><Relationship Id="rId3" Type="http://schemas.openxmlformats.org/officeDocument/2006/relationships/slideLayout" Target="../slideLayouts/slideLayout97.xml"/><Relationship Id="rId7" Type="http://schemas.openxmlformats.org/officeDocument/2006/relationships/slideLayout" Target="../slideLayouts/slideLayout101.xml"/><Relationship Id="rId12" Type="http://schemas.openxmlformats.org/officeDocument/2006/relationships/theme" Target="../theme/theme9.xml"/><Relationship Id="rId2" Type="http://schemas.openxmlformats.org/officeDocument/2006/relationships/slideLayout" Target="../slideLayouts/slideLayout96.xml"/><Relationship Id="rId1" Type="http://schemas.openxmlformats.org/officeDocument/2006/relationships/slideLayout" Target="../slideLayouts/slideLayout95.xml"/><Relationship Id="rId6" Type="http://schemas.openxmlformats.org/officeDocument/2006/relationships/slideLayout" Target="../slideLayouts/slideLayout100.xml"/><Relationship Id="rId11" Type="http://schemas.openxmlformats.org/officeDocument/2006/relationships/slideLayout" Target="../slideLayouts/slideLayout105.xml"/><Relationship Id="rId5" Type="http://schemas.openxmlformats.org/officeDocument/2006/relationships/slideLayout" Target="../slideLayouts/slideLayout99.xml"/><Relationship Id="rId10" Type="http://schemas.openxmlformats.org/officeDocument/2006/relationships/slideLayout" Target="../slideLayouts/slideLayout104.xml"/><Relationship Id="rId4" Type="http://schemas.openxmlformats.org/officeDocument/2006/relationships/slideLayout" Target="../slideLayouts/slideLayout98.xml"/><Relationship Id="rId9" Type="http://schemas.openxmlformats.org/officeDocument/2006/relationships/slideLayout" Target="../slideLayouts/slideLayout103.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3.emf"/><Relationship Id="rId7" Type="http://schemas.openxmlformats.org/officeDocument/2006/relationships/image" Target="../media/image7.png"/><Relationship Id="rId2" Type="http://schemas.openxmlformats.org/officeDocument/2006/relationships/theme" Target="../theme/theme10.xml"/><Relationship Id="rId1" Type="http://schemas.openxmlformats.org/officeDocument/2006/relationships/slideLayout" Target="../slideLayouts/slideLayout106.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4.xml"/><Relationship Id="rId3" Type="http://schemas.openxmlformats.org/officeDocument/2006/relationships/slideLayout" Target="../slideLayouts/slideLayout109.xml"/><Relationship Id="rId7" Type="http://schemas.openxmlformats.org/officeDocument/2006/relationships/slideLayout" Target="../slideLayouts/slideLayout113.xml"/><Relationship Id="rId12" Type="http://schemas.openxmlformats.org/officeDocument/2006/relationships/theme" Target="../theme/theme11.xml"/><Relationship Id="rId2" Type="http://schemas.openxmlformats.org/officeDocument/2006/relationships/slideLayout" Target="../slideLayouts/slideLayout108.xml"/><Relationship Id="rId1" Type="http://schemas.openxmlformats.org/officeDocument/2006/relationships/slideLayout" Target="../slideLayouts/slideLayout107.xml"/><Relationship Id="rId6" Type="http://schemas.openxmlformats.org/officeDocument/2006/relationships/slideLayout" Target="../slideLayouts/slideLayout112.xml"/><Relationship Id="rId11" Type="http://schemas.openxmlformats.org/officeDocument/2006/relationships/slideLayout" Target="../slideLayouts/slideLayout117.xml"/><Relationship Id="rId5" Type="http://schemas.openxmlformats.org/officeDocument/2006/relationships/slideLayout" Target="../slideLayouts/slideLayout111.xml"/><Relationship Id="rId10" Type="http://schemas.openxmlformats.org/officeDocument/2006/relationships/slideLayout" Target="../slideLayouts/slideLayout116.xml"/><Relationship Id="rId4" Type="http://schemas.openxmlformats.org/officeDocument/2006/relationships/slideLayout" Target="../slideLayouts/slideLayout110.xml"/><Relationship Id="rId9" Type="http://schemas.openxmlformats.org/officeDocument/2006/relationships/slideLayout" Target="../slideLayouts/slideLayout115.xml"/></Relationships>
</file>

<file path=ppt/slideMasters/_rels/slideMaster12.xml.rels><?xml version="1.0" encoding="UTF-8" standalone="yes"?>
<Relationships xmlns="http://schemas.openxmlformats.org/package/2006/relationships"><Relationship Id="rId2" Type="http://schemas.openxmlformats.org/officeDocument/2006/relationships/theme" Target="../theme/theme12.xml"/><Relationship Id="rId1" Type="http://schemas.openxmlformats.org/officeDocument/2006/relationships/slideLayout" Target="../slideLayouts/slideLayout118.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26.xml"/><Relationship Id="rId3" Type="http://schemas.openxmlformats.org/officeDocument/2006/relationships/slideLayout" Target="../slideLayouts/slideLayout121.xml"/><Relationship Id="rId7" Type="http://schemas.openxmlformats.org/officeDocument/2006/relationships/slideLayout" Target="../slideLayouts/slideLayout125.xml"/><Relationship Id="rId12" Type="http://schemas.openxmlformats.org/officeDocument/2006/relationships/theme" Target="../theme/theme13.xml"/><Relationship Id="rId2" Type="http://schemas.openxmlformats.org/officeDocument/2006/relationships/slideLayout" Target="../slideLayouts/slideLayout120.xml"/><Relationship Id="rId1" Type="http://schemas.openxmlformats.org/officeDocument/2006/relationships/slideLayout" Target="../slideLayouts/slideLayout119.xml"/><Relationship Id="rId6" Type="http://schemas.openxmlformats.org/officeDocument/2006/relationships/slideLayout" Target="../slideLayouts/slideLayout124.xml"/><Relationship Id="rId11" Type="http://schemas.openxmlformats.org/officeDocument/2006/relationships/slideLayout" Target="../slideLayouts/slideLayout129.xml"/><Relationship Id="rId5" Type="http://schemas.openxmlformats.org/officeDocument/2006/relationships/slideLayout" Target="../slideLayouts/slideLayout123.xml"/><Relationship Id="rId10" Type="http://schemas.openxmlformats.org/officeDocument/2006/relationships/slideLayout" Target="../slideLayouts/slideLayout128.xml"/><Relationship Id="rId4" Type="http://schemas.openxmlformats.org/officeDocument/2006/relationships/slideLayout" Target="../slideLayouts/slideLayout122.xml"/><Relationship Id="rId9" Type="http://schemas.openxmlformats.org/officeDocument/2006/relationships/slideLayout" Target="../slideLayouts/slideLayout127.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37.xml"/><Relationship Id="rId13" Type="http://schemas.openxmlformats.org/officeDocument/2006/relationships/slideLayout" Target="../slideLayouts/slideLayout142.xml"/><Relationship Id="rId3" Type="http://schemas.openxmlformats.org/officeDocument/2006/relationships/slideLayout" Target="../slideLayouts/slideLayout132.xml"/><Relationship Id="rId7" Type="http://schemas.openxmlformats.org/officeDocument/2006/relationships/slideLayout" Target="../slideLayouts/slideLayout136.xml"/><Relationship Id="rId12" Type="http://schemas.openxmlformats.org/officeDocument/2006/relationships/slideLayout" Target="../slideLayouts/slideLayout141.xml"/><Relationship Id="rId2" Type="http://schemas.openxmlformats.org/officeDocument/2006/relationships/slideLayout" Target="../slideLayouts/slideLayout131.xml"/><Relationship Id="rId1" Type="http://schemas.openxmlformats.org/officeDocument/2006/relationships/slideLayout" Target="../slideLayouts/slideLayout130.xml"/><Relationship Id="rId6" Type="http://schemas.openxmlformats.org/officeDocument/2006/relationships/slideLayout" Target="../slideLayouts/slideLayout135.xml"/><Relationship Id="rId11" Type="http://schemas.openxmlformats.org/officeDocument/2006/relationships/slideLayout" Target="../slideLayouts/slideLayout140.xml"/><Relationship Id="rId5" Type="http://schemas.openxmlformats.org/officeDocument/2006/relationships/slideLayout" Target="../slideLayouts/slideLayout134.xml"/><Relationship Id="rId10" Type="http://schemas.openxmlformats.org/officeDocument/2006/relationships/slideLayout" Target="../slideLayouts/slideLayout139.xml"/><Relationship Id="rId4" Type="http://schemas.openxmlformats.org/officeDocument/2006/relationships/slideLayout" Target="../slideLayouts/slideLayout133.xml"/><Relationship Id="rId9" Type="http://schemas.openxmlformats.org/officeDocument/2006/relationships/slideLayout" Target="../slideLayouts/slideLayout138.xml"/><Relationship Id="rId14" Type="http://schemas.openxmlformats.org/officeDocument/2006/relationships/theme" Target="../theme/theme1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50.xml"/><Relationship Id="rId13" Type="http://schemas.openxmlformats.org/officeDocument/2006/relationships/theme" Target="../theme/theme15.xml"/><Relationship Id="rId3" Type="http://schemas.openxmlformats.org/officeDocument/2006/relationships/slideLayout" Target="../slideLayouts/slideLayout145.xml"/><Relationship Id="rId7" Type="http://schemas.openxmlformats.org/officeDocument/2006/relationships/slideLayout" Target="../slideLayouts/slideLayout149.xml"/><Relationship Id="rId12" Type="http://schemas.openxmlformats.org/officeDocument/2006/relationships/slideLayout" Target="../slideLayouts/slideLayout154.xml"/><Relationship Id="rId2" Type="http://schemas.openxmlformats.org/officeDocument/2006/relationships/slideLayout" Target="../slideLayouts/slideLayout144.xml"/><Relationship Id="rId1" Type="http://schemas.openxmlformats.org/officeDocument/2006/relationships/slideLayout" Target="../slideLayouts/slideLayout143.xml"/><Relationship Id="rId6" Type="http://schemas.openxmlformats.org/officeDocument/2006/relationships/slideLayout" Target="../slideLayouts/slideLayout148.xml"/><Relationship Id="rId11" Type="http://schemas.openxmlformats.org/officeDocument/2006/relationships/slideLayout" Target="../slideLayouts/slideLayout153.xml"/><Relationship Id="rId5" Type="http://schemas.openxmlformats.org/officeDocument/2006/relationships/slideLayout" Target="../slideLayouts/slideLayout147.xml"/><Relationship Id="rId10" Type="http://schemas.openxmlformats.org/officeDocument/2006/relationships/slideLayout" Target="../slideLayouts/slideLayout152.xml"/><Relationship Id="rId4" Type="http://schemas.openxmlformats.org/officeDocument/2006/relationships/slideLayout" Target="../slideLayouts/slideLayout146.xml"/><Relationship Id="rId9" Type="http://schemas.openxmlformats.org/officeDocument/2006/relationships/slideLayout" Target="../slideLayouts/slideLayout1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62.xml"/><Relationship Id="rId3" Type="http://schemas.openxmlformats.org/officeDocument/2006/relationships/slideLayout" Target="../slideLayouts/slideLayout157.xml"/><Relationship Id="rId7" Type="http://schemas.openxmlformats.org/officeDocument/2006/relationships/slideLayout" Target="../slideLayouts/slideLayout161.xml"/><Relationship Id="rId12" Type="http://schemas.openxmlformats.org/officeDocument/2006/relationships/theme" Target="../theme/theme16.xml"/><Relationship Id="rId2" Type="http://schemas.openxmlformats.org/officeDocument/2006/relationships/slideLayout" Target="../slideLayouts/slideLayout156.xml"/><Relationship Id="rId1" Type="http://schemas.openxmlformats.org/officeDocument/2006/relationships/slideLayout" Target="../slideLayouts/slideLayout155.xml"/><Relationship Id="rId6" Type="http://schemas.openxmlformats.org/officeDocument/2006/relationships/slideLayout" Target="../slideLayouts/slideLayout160.xml"/><Relationship Id="rId11" Type="http://schemas.openxmlformats.org/officeDocument/2006/relationships/slideLayout" Target="../slideLayouts/slideLayout165.xml"/><Relationship Id="rId5" Type="http://schemas.openxmlformats.org/officeDocument/2006/relationships/slideLayout" Target="../slideLayouts/slideLayout159.xml"/><Relationship Id="rId10" Type="http://schemas.openxmlformats.org/officeDocument/2006/relationships/slideLayout" Target="../slideLayouts/slideLayout164.xml"/><Relationship Id="rId4" Type="http://schemas.openxmlformats.org/officeDocument/2006/relationships/slideLayout" Target="../slideLayouts/slideLayout158.xml"/><Relationship Id="rId9" Type="http://schemas.openxmlformats.org/officeDocument/2006/relationships/slideLayout" Target="../slideLayouts/slideLayout163.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73.xml"/><Relationship Id="rId13" Type="http://schemas.openxmlformats.org/officeDocument/2006/relationships/image" Target="../media/image8.jpeg"/><Relationship Id="rId3" Type="http://schemas.openxmlformats.org/officeDocument/2006/relationships/slideLayout" Target="../slideLayouts/slideLayout168.xml"/><Relationship Id="rId7" Type="http://schemas.openxmlformats.org/officeDocument/2006/relationships/slideLayout" Target="../slideLayouts/slideLayout172.xml"/><Relationship Id="rId12" Type="http://schemas.openxmlformats.org/officeDocument/2006/relationships/theme" Target="../theme/theme17.xml"/><Relationship Id="rId2" Type="http://schemas.openxmlformats.org/officeDocument/2006/relationships/slideLayout" Target="../slideLayouts/slideLayout167.xml"/><Relationship Id="rId1" Type="http://schemas.openxmlformats.org/officeDocument/2006/relationships/slideLayout" Target="../slideLayouts/slideLayout166.xml"/><Relationship Id="rId6" Type="http://schemas.openxmlformats.org/officeDocument/2006/relationships/slideLayout" Target="../slideLayouts/slideLayout171.xml"/><Relationship Id="rId11" Type="http://schemas.openxmlformats.org/officeDocument/2006/relationships/slideLayout" Target="../slideLayouts/slideLayout176.xml"/><Relationship Id="rId5" Type="http://schemas.openxmlformats.org/officeDocument/2006/relationships/slideLayout" Target="../slideLayouts/slideLayout170.xml"/><Relationship Id="rId10" Type="http://schemas.openxmlformats.org/officeDocument/2006/relationships/slideLayout" Target="../slideLayouts/slideLayout175.xml"/><Relationship Id="rId4" Type="http://schemas.openxmlformats.org/officeDocument/2006/relationships/slideLayout" Target="../slideLayouts/slideLayout169.xml"/><Relationship Id="rId9" Type="http://schemas.openxmlformats.org/officeDocument/2006/relationships/slideLayout" Target="../slideLayouts/slideLayout174.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84.xml"/><Relationship Id="rId3" Type="http://schemas.openxmlformats.org/officeDocument/2006/relationships/slideLayout" Target="../slideLayouts/slideLayout179.xml"/><Relationship Id="rId7" Type="http://schemas.openxmlformats.org/officeDocument/2006/relationships/slideLayout" Target="../slideLayouts/slideLayout183.xml"/><Relationship Id="rId12" Type="http://schemas.openxmlformats.org/officeDocument/2006/relationships/theme" Target="../theme/theme18.xml"/><Relationship Id="rId2" Type="http://schemas.openxmlformats.org/officeDocument/2006/relationships/slideLayout" Target="../slideLayouts/slideLayout178.xml"/><Relationship Id="rId1" Type="http://schemas.openxmlformats.org/officeDocument/2006/relationships/slideLayout" Target="../slideLayouts/slideLayout177.xml"/><Relationship Id="rId6" Type="http://schemas.openxmlformats.org/officeDocument/2006/relationships/slideLayout" Target="../slideLayouts/slideLayout182.xml"/><Relationship Id="rId11" Type="http://schemas.openxmlformats.org/officeDocument/2006/relationships/slideLayout" Target="../slideLayouts/slideLayout187.xml"/><Relationship Id="rId5" Type="http://schemas.openxmlformats.org/officeDocument/2006/relationships/slideLayout" Target="../slideLayouts/slideLayout181.xml"/><Relationship Id="rId10" Type="http://schemas.openxmlformats.org/officeDocument/2006/relationships/slideLayout" Target="../slideLayouts/slideLayout186.xml"/><Relationship Id="rId4" Type="http://schemas.openxmlformats.org/officeDocument/2006/relationships/slideLayout" Target="../slideLayouts/slideLayout180.xml"/><Relationship Id="rId9" Type="http://schemas.openxmlformats.org/officeDocument/2006/relationships/slideLayout" Target="../slideLayouts/slideLayout185.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195.xml"/><Relationship Id="rId13" Type="http://schemas.openxmlformats.org/officeDocument/2006/relationships/theme" Target="../theme/theme19.xml"/><Relationship Id="rId3" Type="http://schemas.openxmlformats.org/officeDocument/2006/relationships/slideLayout" Target="../slideLayouts/slideLayout190.xml"/><Relationship Id="rId7" Type="http://schemas.openxmlformats.org/officeDocument/2006/relationships/slideLayout" Target="../slideLayouts/slideLayout194.xml"/><Relationship Id="rId12" Type="http://schemas.openxmlformats.org/officeDocument/2006/relationships/slideLayout" Target="../slideLayouts/slideLayout199.xml"/><Relationship Id="rId2" Type="http://schemas.openxmlformats.org/officeDocument/2006/relationships/slideLayout" Target="../slideLayouts/slideLayout189.xml"/><Relationship Id="rId1" Type="http://schemas.openxmlformats.org/officeDocument/2006/relationships/slideLayout" Target="../slideLayouts/slideLayout188.xml"/><Relationship Id="rId6" Type="http://schemas.openxmlformats.org/officeDocument/2006/relationships/slideLayout" Target="../slideLayouts/slideLayout193.xml"/><Relationship Id="rId11" Type="http://schemas.openxmlformats.org/officeDocument/2006/relationships/slideLayout" Target="../slideLayouts/slideLayout198.xml"/><Relationship Id="rId5" Type="http://schemas.openxmlformats.org/officeDocument/2006/relationships/slideLayout" Target="../slideLayouts/slideLayout192.xml"/><Relationship Id="rId10" Type="http://schemas.openxmlformats.org/officeDocument/2006/relationships/slideLayout" Target="../slideLayouts/slideLayout197.xml"/><Relationship Id="rId4" Type="http://schemas.openxmlformats.org/officeDocument/2006/relationships/slideLayout" Target="../slideLayouts/slideLayout191.xml"/><Relationship Id="rId9" Type="http://schemas.openxmlformats.org/officeDocument/2006/relationships/slideLayout" Target="../slideLayouts/slideLayout196.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07.xml"/><Relationship Id="rId13" Type="http://schemas.openxmlformats.org/officeDocument/2006/relationships/slideLayout" Target="../slideLayouts/slideLayout212.xml"/><Relationship Id="rId3" Type="http://schemas.openxmlformats.org/officeDocument/2006/relationships/slideLayout" Target="../slideLayouts/slideLayout202.xml"/><Relationship Id="rId7" Type="http://schemas.openxmlformats.org/officeDocument/2006/relationships/slideLayout" Target="../slideLayouts/slideLayout206.xml"/><Relationship Id="rId12" Type="http://schemas.openxmlformats.org/officeDocument/2006/relationships/slideLayout" Target="../slideLayouts/slideLayout211.xml"/><Relationship Id="rId2" Type="http://schemas.openxmlformats.org/officeDocument/2006/relationships/slideLayout" Target="../slideLayouts/slideLayout201.xml"/><Relationship Id="rId1" Type="http://schemas.openxmlformats.org/officeDocument/2006/relationships/slideLayout" Target="../slideLayouts/slideLayout200.xml"/><Relationship Id="rId6" Type="http://schemas.openxmlformats.org/officeDocument/2006/relationships/slideLayout" Target="../slideLayouts/slideLayout205.xml"/><Relationship Id="rId11" Type="http://schemas.openxmlformats.org/officeDocument/2006/relationships/slideLayout" Target="../slideLayouts/slideLayout210.xml"/><Relationship Id="rId5" Type="http://schemas.openxmlformats.org/officeDocument/2006/relationships/slideLayout" Target="../slideLayouts/slideLayout204.xml"/><Relationship Id="rId10" Type="http://schemas.openxmlformats.org/officeDocument/2006/relationships/slideLayout" Target="../slideLayouts/slideLayout209.xml"/><Relationship Id="rId4" Type="http://schemas.openxmlformats.org/officeDocument/2006/relationships/slideLayout" Target="../slideLayouts/slideLayout203.xml"/><Relationship Id="rId9" Type="http://schemas.openxmlformats.org/officeDocument/2006/relationships/slideLayout" Target="../slideLayouts/slideLayout208.xml"/><Relationship Id="rId14"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20.xml"/><Relationship Id="rId13" Type="http://schemas.openxmlformats.org/officeDocument/2006/relationships/slideLayout" Target="../slideLayouts/slideLayout225.xml"/><Relationship Id="rId3" Type="http://schemas.openxmlformats.org/officeDocument/2006/relationships/slideLayout" Target="../slideLayouts/slideLayout215.xml"/><Relationship Id="rId7" Type="http://schemas.openxmlformats.org/officeDocument/2006/relationships/slideLayout" Target="../slideLayouts/slideLayout219.xml"/><Relationship Id="rId12" Type="http://schemas.openxmlformats.org/officeDocument/2006/relationships/slideLayout" Target="../slideLayouts/slideLayout224.xml"/><Relationship Id="rId2" Type="http://schemas.openxmlformats.org/officeDocument/2006/relationships/slideLayout" Target="../slideLayouts/slideLayout214.xml"/><Relationship Id="rId1" Type="http://schemas.openxmlformats.org/officeDocument/2006/relationships/slideLayout" Target="../slideLayouts/slideLayout213.xml"/><Relationship Id="rId6" Type="http://schemas.openxmlformats.org/officeDocument/2006/relationships/slideLayout" Target="../slideLayouts/slideLayout218.xml"/><Relationship Id="rId11" Type="http://schemas.openxmlformats.org/officeDocument/2006/relationships/slideLayout" Target="../slideLayouts/slideLayout223.xml"/><Relationship Id="rId5" Type="http://schemas.openxmlformats.org/officeDocument/2006/relationships/slideLayout" Target="../slideLayouts/slideLayout217.xml"/><Relationship Id="rId10" Type="http://schemas.openxmlformats.org/officeDocument/2006/relationships/slideLayout" Target="../slideLayouts/slideLayout222.xml"/><Relationship Id="rId4" Type="http://schemas.openxmlformats.org/officeDocument/2006/relationships/slideLayout" Target="../slideLayouts/slideLayout216.xml"/><Relationship Id="rId9" Type="http://schemas.openxmlformats.org/officeDocument/2006/relationships/slideLayout" Target="../slideLayouts/slideLayout221.xml"/><Relationship Id="rId14" Type="http://schemas.openxmlformats.org/officeDocument/2006/relationships/theme" Target="../theme/theme2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33.xml"/><Relationship Id="rId3" Type="http://schemas.openxmlformats.org/officeDocument/2006/relationships/slideLayout" Target="../slideLayouts/slideLayout228.xml"/><Relationship Id="rId7" Type="http://schemas.openxmlformats.org/officeDocument/2006/relationships/slideLayout" Target="../slideLayouts/slideLayout232.xml"/><Relationship Id="rId12" Type="http://schemas.openxmlformats.org/officeDocument/2006/relationships/theme" Target="../theme/theme22.xml"/><Relationship Id="rId2" Type="http://schemas.openxmlformats.org/officeDocument/2006/relationships/slideLayout" Target="../slideLayouts/slideLayout227.xml"/><Relationship Id="rId1" Type="http://schemas.openxmlformats.org/officeDocument/2006/relationships/slideLayout" Target="../slideLayouts/slideLayout226.xml"/><Relationship Id="rId6" Type="http://schemas.openxmlformats.org/officeDocument/2006/relationships/slideLayout" Target="../slideLayouts/slideLayout231.xml"/><Relationship Id="rId11" Type="http://schemas.openxmlformats.org/officeDocument/2006/relationships/slideLayout" Target="../slideLayouts/slideLayout236.xml"/><Relationship Id="rId5" Type="http://schemas.openxmlformats.org/officeDocument/2006/relationships/slideLayout" Target="../slideLayouts/slideLayout230.xml"/><Relationship Id="rId10" Type="http://schemas.openxmlformats.org/officeDocument/2006/relationships/slideLayout" Target="../slideLayouts/slideLayout235.xml"/><Relationship Id="rId4" Type="http://schemas.openxmlformats.org/officeDocument/2006/relationships/slideLayout" Target="../slideLayouts/slideLayout229.xml"/><Relationship Id="rId9" Type="http://schemas.openxmlformats.org/officeDocument/2006/relationships/slideLayout" Target="../slideLayouts/slideLayout234.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44.xml"/><Relationship Id="rId3" Type="http://schemas.openxmlformats.org/officeDocument/2006/relationships/slideLayout" Target="../slideLayouts/slideLayout239.xml"/><Relationship Id="rId7" Type="http://schemas.openxmlformats.org/officeDocument/2006/relationships/slideLayout" Target="../slideLayouts/slideLayout243.xml"/><Relationship Id="rId12" Type="http://schemas.openxmlformats.org/officeDocument/2006/relationships/theme" Target="../theme/theme23.xml"/><Relationship Id="rId2" Type="http://schemas.openxmlformats.org/officeDocument/2006/relationships/slideLayout" Target="../slideLayouts/slideLayout238.xml"/><Relationship Id="rId1" Type="http://schemas.openxmlformats.org/officeDocument/2006/relationships/slideLayout" Target="../slideLayouts/slideLayout237.xml"/><Relationship Id="rId6" Type="http://schemas.openxmlformats.org/officeDocument/2006/relationships/slideLayout" Target="../slideLayouts/slideLayout242.xml"/><Relationship Id="rId11" Type="http://schemas.openxmlformats.org/officeDocument/2006/relationships/slideLayout" Target="../slideLayouts/slideLayout247.xml"/><Relationship Id="rId5" Type="http://schemas.openxmlformats.org/officeDocument/2006/relationships/slideLayout" Target="../slideLayouts/slideLayout241.xml"/><Relationship Id="rId10" Type="http://schemas.openxmlformats.org/officeDocument/2006/relationships/slideLayout" Target="../slideLayouts/slideLayout246.xml"/><Relationship Id="rId4" Type="http://schemas.openxmlformats.org/officeDocument/2006/relationships/slideLayout" Target="../slideLayouts/slideLayout240.xml"/><Relationship Id="rId9" Type="http://schemas.openxmlformats.org/officeDocument/2006/relationships/slideLayout" Target="../slideLayouts/slideLayout245.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55.xml"/><Relationship Id="rId13" Type="http://schemas.openxmlformats.org/officeDocument/2006/relationships/theme" Target="../theme/theme24.xml"/><Relationship Id="rId3" Type="http://schemas.openxmlformats.org/officeDocument/2006/relationships/slideLayout" Target="../slideLayouts/slideLayout250.xml"/><Relationship Id="rId7" Type="http://schemas.openxmlformats.org/officeDocument/2006/relationships/slideLayout" Target="../slideLayouts/slideLayout254.xml"/><Relationship Id="rId12" Type="http://schemas.openxmlformats.org/officeDocument/2006/relationships/slideLayout" Target="../slideLayouts/slideLayout259.xml"/><Relationship Id="rId2" Type="http://schemas.openxmlformats.org/officeDocument/2006/relationships/slideLayout" Target="../slideLayouts/slideLayout249.xml"/><Relationship Id="rId1" Type="http://schemas.openxmlformats.org/officeDocument/2006/relationships/slideLayout" Target="../slideLayouts/slideLayout248.xml"/><Relationship Id="rId6" Type="http://schemas.openxmlformats.org/officeDocument/2006/relationships/slideLayout" Target="../slideLayouts/slideLayout253.xml"/><Relationship Id="rId11" Type="http://schemas.openxmlformats.org/officeDocument/2006/relationships/slideLayout" Target="../slideLayouts/slideLayout258.xml"/><Relationship Id="rId5" Type="http://schemas.openxmlformats.org/officeDocument/2006/relationships/slideLayout" Target="../slideLayouts/slideLayout252.xml"/><Relationship Id="rId10" Type="http://schemas.openxmlformats.org/officeDocument/2006/relationships/slideLayout" Target="../slideLayouts/slideLayout257.xml"/><Relationship Id="rId4" Type="http://schemas.openxmlformats.org/officeDocument/2006/relationships/slideLayout" Target="../slideLayouts/slideLayout251.xml"/><Relationship Id="rId9" Type="http://schemas.openxmlformats.org/officeDocument/2006/relationships/slideLayout" Target="../slideLayouts/slideLayout256.xml"/></Relationships>
</file>

<file path=ppt/slideMasters/_rels/slideMaster25.xml.rels><?xml version="1.0" encoding="UTF-8" standalone="yes"?>
<Relationships xmlns="http://schemas.openxmlformats.org/package/2006/relationships"><Relationship Id="rId2" Type="http://schemas.openxmlformats.org/officeDocument/2006/relationships/theme" Target="../theme/theme25.xml"/><Relationship Id="rId1" Type="http://schemas.openxmlformats.org/officeDocument/2006/relationships/slideLayout" Target="../slideLayouts/slideLayout260.xml"/></Relationships>
</file>

<file path=ppt/slideMasters/_rels/slideMaster26.xml.rels><?xml version="1.0" encoding="UTF-8" standalone="yes"?>
<Relationships xmlns="http://schemas.openxmlformats.org/package/2006/relationships"><Relationship Id="rId8" Type="http://schemas.openxmlformats.org/officeDocument/2006/relationships/slideLayout" Target="../slideLayouts/slideLayout268.xml"/><Relationship Id="rId13" Type="http://schemas.openxmlformats.org/officeDocument/2006/relationships/image" Target="../media/image2.jpeg"/><Relationship Id="rId3" Type="http://schemas.openxmlformats.org/officeDocument/2006/relationships/slideLayout" Target="../slideLayouts/slideLayout263.xml"/><Relationship Id="rId7" Type="http://schemas.openxmlformats.org/officeDocument/2006/relationships/slideLayout" Target="../slideLayouts/slideLayout267.xml"/><Relationship Id="rId12" Type="http://schemas.openxmlformats.org/officeDocument/2006/relationships/theme" Target="../theme/theme26.xml"/><Relationship Id="rId2" Type="http://schemas.openxmlformats.org/officeDocument/2006/relationships/slideLayout" Target="../slideLayouts/slideLayout262.xml"/><Relationship Id="rId1" Type="http://schemas.openxmlformats.org/officeDocument/2006/relationships/slideLayout" Target="../slideLayouts/slideLayout261.xml"/><Relationship Id="rId6" Type="http://schemas.openxmlformats.org/officeDocument/2006/relationships/slideLayout" Target="../slideLayouts/slideLayout266.xml"/><Relationship Id="rId11" Type="http://schemas.openxmlformats.org/officeDocument/2006/relationships/slideLayout" Target="../slideLayouts/slideLayout271.xml"/><Relationship Id="rId5" Type="http://schemas.openxmlformats.org/officeDocument/2006/relationships/slideLayout" Target="../slideLayouts/slideLayout265.xml"/><Relationship Id="rId10" Type="http://schemas.openxmlformats.org/officeDocument/2006/relationships/slideLayout" Target="../slideLayouts/slideLayout270.xml"/><Relationship Id="rId4" Type="http://schemas.openxmlformats.org/officeDocument/2006/relationships/slideLayout" Target="../slideLayouts/slideLayout264.xml"/><Relationship Id="rId9" Type="http://schemas.openxmlformats.org/officeDocument/2006/relationships/slideLayout" Target="../slideLayouts/slideLayout269.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279.xml"/><Relationship Id="rId13" Type="http://schemas.openxmlformats.org/officeDocument/2006/relationships/slideLayout" Target="../slideLayouts/slideLayout284.xml"/><Relationship Id="rId3" Type="http://schemas.openxmlformats.org/officeDocument/2006/relationships/slideLayout" Target="../slideLayouts/slideLayout274.xml"/><Relationship Id="rId7" Type="http://schemas.openxmlformats.org/officeDocument/2006/relationships/slideLayout" Target="../slideLayouts/slideLayout278.xml"/><Relationship Id="rId12" Type="http://schemas.openxmlformats.org/officeDocument/2006/relationships/slideLayout" Target="../slideLayouts/slideLayout283.xml"/><Relationship Id="rId2" Type="http://schemas.openxmlformats.org/officeDocument/2006/relationships/slideLayout" Target="../slideLayouts/slideLayout273.xml"/><Relationship Id="rId1" Type="http://schemas.openxmlformats.org/officeDocument/2006/relationships/slideLayout" Target="../slideLayouts/slideLayout272.xml"/><Relationship Id="rId6" Type="http://schemas.openxmlformats.org/officeDocument/2006/relationships/slideLayout" Target="../slideLayouts/slideLayout277.xml"/><Relationship Id="rId11" Type="http://schemas.openxmlformats.org/officeDocument/2006/relationships/slideLayout" Target="../slideLayouts/slideLayout282.xml"/><Relationship Id="rId5" Type="http://schemas.openxmlformats.org/officeDocument/2006/relationships/slideLayout" Target="../slideLayouts/slideLayout276.xml"/><Relationship Id="rId10" Type="http://schemas.openxmlformats.org/officeDocument/2006/relationships/slideLayout" Target="../slideLayouts/slideLayout281.xml"/><Relationship Id="rId4" Type="http://schemas.openxmlformats.org/officeDocument/2006/relationships/slideLayout" Target="../slideLayouts/slideLayout275.xml"/><Relationship Id="rId9" Type="http://schemas.openxmlformats.org/officeDocument/2006/relationships/slideLayout" Target="../slideLayouts/slideLayout280.xml"/><Relationship Id="rId14" Type="http://schemas.openxmlformats.org/officeDocument/2006/relationships/theme" Target="../theme/theme27.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292.xml"/><Relationship Id="rId13" Type="http://schemas.openxmlformats.org/officeDocument/2006/relationships/theme" Target="../theme/theme28.xml"/><Relationship Id="rId3" Type="http://schemas.openxmlformats.org/officeDocument/2006/relationships/slideLayout" Target="../slideLayouts/slideLayout287.xml"/><Relationship Id="rId7" Type="http://schemas.openxmlformats.org/officeDocument/2006/relationships/slideLayout" Target="../slideLayouts/slideLayout291.xml"/><Relationship Id="rId12" Type="http://schemas.openxmlformats.org/officeDocument/2006/relationships/slideLayout" Target="../slideLayouts/slideLayout296.xml"/><Relationship Id="rId2" Type="http://schemas.openxmlformats.org/officeDocument/2006/relationships/slideLayout" Target="../slideLayouts/slideLayout286.xml"/><Relationship Id="rId1" Type="http://schemas.openxmlformats.org/officeDocument/2006/relationships/slideLayout" Target="../slideLayouts/slideLayout285.xml"/><Relationship Id="rId6" Type="http://schemas.openxmlformats.org/officeDocument/2006/relationships/slideLayout" Target="../slideLayouts/slideLayout290.xml"/><Relationship Id="rId11" Type="http://schemas.openxmlformats.org/officeDocument/2006/relationships/slideLayout" Target="../slideLayouts/slideLayout295.xml"/><Relationship Id="rId5" Type="http://schemas.openxmlformats.org/officeDocument/2006/relationships/slideLayout" Target="../slideLayouts/slideLayout289.xml"/><Relationship Id="rId10" Type="http://schemas.openxmlformats.org/officeDocument/2006/relationships/slideLayout" Target="../slideLayouts/slideLayout294.xml"/><Relationship Id="rId4" Type="http://schemas.openxmlformats.org/officeDocument/2006/relationships/slideLayout" Target="../slideLayouts/slideLayout288.xml"/><Relationship Id="rId9" Type="http://schemas.openxmlformats.org/officeDocument/2006/relationships/slideLayout" Target="../slideLayouts/slideLayout293.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304.xml"/><Relationship Id="rId13" Type="http://schemas.openxmlformats.org/officeDocument/2006/relationships/slideLayout" Target="../slideLayouts/slideLayout309.xml"/><Relationship Id="rId3" Type="http://schemas.openxmlformats.org/officeDocument/2006/relationships/slideLayout" Target="../slideLayouts/slideLayout299.xml"/><Relationship Id="rId7" Type="http://schemas.openxmlformats.org/officeDocument/2006/relationships/slideLayout" Target="../slideLayouts/slideLayout303.xml"/><Relationship Id="rId12" Type="http://schemas.openxmlformats.org/officeDocument/2006/relationships/slideLayout" Target="../slideLayouts/slideLayout308.xml"/><Relationship Id="rId2" Type="http://schemas.openxmlformats.org/officeDocument/2006/relationships/slideLayout" Target="../slideLayouts/slideLayout298.xml"/><Relationship Id="rId1" Type="http://schemas.openxmlformats.org/officeDocument/2006/relationships/slideLayout" Target="../slideLayouts/slideLayout297.xml"/><Relationship Id="rId6" Type="http://schemas.openxmlformats.org/officeDocument/2006/relationships/slideLayout" Target="../slideLayouts/slideLayout302.xml"/><Relationship Id="rId11" Type="http://schemas.openxmlformats.org/officeDocument/2006/relationships/slideLayout" Target="../slideLayouts/slideLayout307.xml"/><Relationship Id="rId5" Type="http://schemas.openxmlformats.org/officeDocument/2006/relationships/slideLayout" Target="../slideLayouts/slideLayout301.xml"/><Relationship Id="rId10" Type="http://schemas.openxmlformats.org/officeDocument/2006/relationships/slideLayout" Target="../slideLayouts/slideLayout306.xml"/><Relationship Id="rId4" Type="http://schemas.openxmlformats.org/officeDocument/2006/relationships/slideLayout" Target="../slideLayouts/slideLayout300.xml"/><Relationship Id="rId9" Type="http://schemas.openxmlformats.org/officeDocument/2006/relationships/slideLayout" Target="../slideLayouts/slideLayout305.xml"/><Relationship Id="rId14" Type="http://schemas.openxmlformats.org/officeDocument/2006/relationships/theme" Target="../theme/theme29.xml"/></Relationships>
</file>

<file path=ppt/slideMasters/_rels/slideMaster30.xml.rels><?xml version="1.0" encoding="UTF-8" standalone="yes"?>
<Relationships xmlns="http://schemas.openxmlformats.org/package/2006/relationships"><Relationship Id="rId8" Type="http://schemas.openxmlformats.org/officeDocument/2006/relationships/slideLayout" Target="../slideLayouts/slideLayout317.xml"/><Relationship Id="rId13" Type="http://schemas.openxmlformats.org/officeDocument/2006/relationships/theme" Target="../theme/theme30.xml"/><Relationship Id="rId3" Type="http://schemas.openxmlformats.org/officeDocument/2006/relationships/slideLayout" Target="../slideLayouts/slideLayout312.xml"/><Relationship Id="rId7" Type="http://schemas.openxmlformats.org/officeDocument/2006/relationships/slideLayout" Target="../slideLayouts/slideLayout316.xml"/><Relationship Id="rId12" Type="http://schemas.openxmlformats.org/officeDocument/2006/relationships/slideLayout" Target="../slideLayouts/slideLayout321.xml"/><Relationship Id="rId2" Type="http://schemas.openxmlformats.org/officeDocument/2006/relationships/slideLayout" Target="../slideLayouts/slideLayout311.xml"/><Relationship Id="rId1" Type="http://schemas.openxmlformats.org/officeDocument/2006/relationships/slideLayout" Target="../slideLayouts/slideLayout310.xml"/><Relationship Id="rId6" Type="http://schemas.openxmlformats.org/officeDocument/2006/relationships/slideLayout" Target="../slideLayouts/slideLayout315.xml"/><Relationship Id="rId11" Type="http://schemas.openxmlformats.org/officeDocument/2006/relationships/slideLayout" Target="../slideLayouts/slideLayout320.xml"/><Relationship Id="rId5" Type="http://schemas.openxmlformats.org/officeDocument/2006/relationships/slideLayout" Target="../slideLayouts/slideLayout314.xml"/><Relationship Id="rId10" Type="http://schemas.openxmlformats.org/officeDocument/2006/relationships/slideLayout" Target="../slideLayouts/slideLayout319.xml"/><Relationship Id="rId4" Type="http://schemas.openxmlformats.org/officeDocument/2006/relationships/slideLayout" Target="../slideLayouts/slideLayout313.xml"/><Relationship Id="rId9" Type="http://schemas.openxmlformats.org/officeDocument/2006/relationships/slideLayout" Target="../slideLayouts/slideLayout318.xml"/><Relationship Id="rId14" Type="http://schemas.openxmlformats.org/officeDocument/2006/relationships/image" Target="../media/image9.png"/></Relationships>
</file>

<file path=ppt/slideMasters/_rels/slideMaster31.xml.rels><?xml version="1.0" encoding="UTF-8" standalone="yes"?>
<Relationships xmlns="http://schemas.openxmlformats.org/package/2006/relationships"><Relationship Id="rId8" Type="http://schemas.openxmlformats.org/officeDocument/2006/relationships/slideLayout" Target="../slideLayouts/slideLayout329.xml"/><Relationship Id="rId3" Type="http://schemas.openxmlformats.org/officeDocument/2006/relationships/slideLayout" Target="../slideLayouts/slideLayout324.xml"/><Relationship Id="rId7" Type="http://schemas.openxmlformats.org/officeDocument/2006/relationships/slideLayout" Target="../slideLayouts/slideLayout328.xml"/><Relationship Id="rId12" Type="http://schemas.openxmlformats.org/officeDocument/2006/relationships/theme" Target="../theme/theme31.xml"/><Relationship Id="rId2" Type="http://schemas.openxmlformats.org/officeDocument/2006/relationships/slideLayout" Target="../slideLayouts/slideLayout323.xml"/><Relationship Id="rId1" Type="http://schemas.openxmlformats.org/officeDocument/2006/relationships/slideLayout" Target="../slideLayouts/slideLayout322.xml"/><Relationship Id="rId6" Type="http://schemas.openxmlformats.org/officeDocument/2006/relationships/slideLayout" Target="../slideLayouts/slideLayout327.xml"/><Relationship Id="rId11" Type="http://schemas.openxmlformats.org/officeDocument/2006/relationships/slideLayout" Target="../slideLayouts/slideLayout332.xml"/><Relationship Id="rId5" Type="http://schemas.openxmlformats.org/officeDocument/2006/relationships/slideLayout" Target="../slideLayouts/slideLayout326.xml"/><Relationship Id="rId10" Type="http://schemas.openxmlformats.org/officeDocument/2006/relationships/slideLayout" Target="../slideLayouts/slideLayout331.xml"/><Relationship Id="rId4" Type="http://schemas.openxmlformats.org/officeDocument/2006/relationships/slideLayout" Target="../slideLayouts/slideLayout325.xml"/><Relationship Id="rId9" Type="http://schemas.openxmlformats.org/officeDocument/2006/relationships/slideLayout" Target="../slideLayouts/slideLayout330.xml"/></Relationships>
</file>

<file path=ppt/slideMasters/_rels/slideMaster32.xml.rels><?xml version="1.0" encoding="UTF-8" standalone="yes"?>
<Relationships xmlns="http://schemas.openxmlformats.org/package/2006/relationships"><Relationship Id="rId8" Type="http://schemas.openxmlformats.org/officeDocument/2006/relationships/slideLayout" Target="../slideLayouts/slideLayout340.xml"/><Relationship Id="rId13" Type="http://schemas.openxmlformats.org/officeDocument/2006/relationships/theme" Target="../theme/theme32.xml"/><Relationship Id="rId3" Type="http://schemas.openxmlformats.org/officeDocument/2006/relationships/slideLayout" Target="../slideLayouts/slideLayout335.xml"/><Relationship Id="rId7" Type="http://schemas.openxmlformats.org/officeDocument/2006/relationships/slideLayout" Target="../slideLayouts/slideLayout339.xml"/><Relationship Id="rId12" Type="http://schemas.openxmlformats.org/officeDocument/2006/relationships/slideLayout" Target="../slideLayouts/slideLayout344.xml"/><Relationship Id="rId2" Type="http://schemas.openxmlformats.org/officeDocument/2006/relationships/slideLayout" Target="../slideLayouts/slideLayout334.xml"/><Relationship Id="rId1" Type="http://schemas.openxmlformats.org/officeDocument/2006/relationships/slideLayout" Target="../slideLayouts/slideLayout333.xml"/><Relationship Id="rId6" Type="http://schemas.openxmlformats.org/officeDocument/2006/relationships/slideLayout" Target="../slideLayouts/slideLayout338.xml"/><Relationship Id="rId11" Type="http://schemas.openxmlformats.org/officeDocument/2006/relationships/slideLayout" Target="../slideLayouts/slideLayout343.xml"/><Relationship Id="rId5" Type="http://schemas.openxmlformats.org/officeDocument/2006/relationships/slideLayout" Target="../slideLayouts/slideLayout337.xml"/><Relationship Id="rId10" Type="http://schemas.openxmlformats.org/officeDocument/2006/relationships/slideLayout" Target="../slideLayouts/slideLayout342.xml"/><Relationship Id="rId4" Type="http://schemas.openxmlformats.org/officeDocument/2006/relationships/slideLayout" Target="../slideLayouts/slideLayout336.xml"/><Relationship Id="rId9" Type="http://schemas.openxmlformats.org/officeDocument/2006/relationships/slideLayout" Target="../slideLayouts/slideLayout341.xml"/></Relationships>
</file>

<file path=ppt/slideMasters/_rels/slideMaster33.xml.rels><?xml version="1.0" encoding="UTF-8" standalone="yes"?>
<Relationships xmlns="http://schemas.openxmlformats.org/package/2006/relationships"><Relationship Id="rId8" Type="http://schemas.openxmlformats.org/officeDocument/2006/relationships/slideLayout" Target="../slideLayouts/slideLayout352.xml"/><Relationship Id="rId3" Type="http://schemas.openxmlformats.org/officeDocument/2006/relationships/slideLayout" Target="../slideLayouts/slideLayout347.xml"/><Relationship Id="rId7" Type="http://schemas.openxmlformats.org/officeDocument/2006/relationships/slideLayout" Target="../slideLayouts/slideLayout351.xml"/><Relationship Id="rId12" Type="http://schemas.openxmlformats.org/officeDocument/2006/relationships/theme" Target="../theme/theme33.xml"/><Relationship Id="rId2" Type="http://schemas.openxmlformats.org/officeDocument/2006/relationships/slideLayout" Target="../slideLayouts/slideLayout346.xml"/><Relationship Id="rId1" Type="http://schemas.openxmlformats.org/officeDocument/2006/relationships/slideLayout" Target="../slideLayouts/slideLayout345.xml"/><Relationship Id="rId6" Type="http://schemas.openxmlformats.org/officeDocument/2006/relationships/slideLayout" Target="../slideLayouts/slideLayout350.xml"/><Relationship Id="rId11" Type="http://schemas.openxmlformats.org/officeDocument/2006/relationships/slideLayout" Target="../slideLayouts/slideLayout355.xml"/><Relationship Id="rId5" Type="http://schemas.openxmlformats.org/officeDocument/2006/relationships/slideLayout" Target="../slideLayouts/slideLayout349.xml"/><Relationship Id="rId10" Type="http://schemas.openxmlformats.org/officeDocument/2006/relationships/slideLayout" Target="../slideLayouts/slideLayout354.xml"/><Relationship Id="rId4" Type="http://schemas.openxmlformats.org/officeDocument/2006/relationships/slideLayout" Target="../slideLayouts/slideLayout348.xml"/><Relationship Id="rId9" Type="http://schemas.openxmlformats.org/officeDocument/2006/relationships/slideLayout" Target="../slideLayouts/slideLayout353.xml"/></Relationships>
</file>

<file path=ppt/slideMasters/_rels/slideMaster34.xml.rels><?xml version="1.0" encoding="UTF-8" standalone="yes"?>
<Relationships xmlns="http://schemas.openxmlformats.org/package/2006/relationships"><Relationship Id="rId8" Type="http://schemas.openxmlformats.org/officeDocument/2006/relationships/slideLayout" Target="../slideLayouts/slideLayout363.xml"/><Relationship Id="rId3" Type="http://schemas.openxmlformats.org/officeDocument/2006/relationships/slideLayout" Target="../slideLayouts/slideLayout358.xml"/><Relationship Id="rId7" Type="http://schemas.openxmlformats.org/officeDocument/2006/relationships/slideLayout" Target="../slideLayouts/slideLayout362.xml"/><Relationship Id="rId2" Type="http://schemas.openxmlformats.org/officeDocument/2006/relationships/slideLayout" Target="../slideLayouts/slideLayout357.xml"/><Relationship Id="rId1" Type="http://schemas.openxmlformats.org/officeDocument/2006/relationships/slideLayout" Target="../slideLayouts/slideLayout356.xml"/><Relationship Id="rId6" Type="http://schemas.openxmlformats.org/officeDocument/2006/relationships/slideLayout" Target="../slideLayouts/slideLayout361.xml"/><Relationship Id="rId11" Type="http://schemas.openxmlformats.org/officeDocument/2006/relationships/theme" Target="../theme/theme34.xml"/><Relationship Id="rId5" Type="http://schemas.openxmlformats.org/officeDocument/2006/relationships/slideLayout" Target="../slideLayouts/slideLayout360.xml"/><Relationship Id="rId10" Type="http://schemas.openxmlformats.org/officeDocument/2006/relationships/slideLayout" Target="../slideLayouts/slideLayout365.xml"/><Relationship Id="rId4" Type="http://schemas.openxmlformats.org/officeDocument/2006/relationships/slideLayout" Target="../slideLayouts/slideLayout359.xml"/><Relationship Id="rId9" Type="http://schemas.openxmlformats.org/officeDocument/2006/relationships/slideLayout" Target="../slideLayouts/slideLayout364.xml"/></Relationships>
</file>

<file path=ppt/slideMasters/_rels/slideMaster35.xml.rels><?xml version="1.0" encoding="UTF-8" standalone="yes"?>
<Relationships xmlns="http://schemas.openxmlformats.org/package/2006/relationships"><Relationship Id="rId2" Type="http://schemas.openxmlformats.org/officeDocument/2006/relationships/theme" Target="../theme/theme35.xml"/><Relationship Id="rId1" Type="http://schemas.openxmlformats.org/officeDocument/2006/relationships/slideLayout" Target="../slideLayouts/slideLayout366.xml"/></Relationships>
</file>

<file path=ppt/slideMasters/_rels/slideMaster3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theme" Target="../theme/theme36.xml"/><Relationship Id="rId1" Type="http://schemas.openxmlformats.org/officeDocument/2006/relationships/slideLayout" Target="../slideLayouts/slideLayout367.xml"/></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375.xml"/><Relationship Id="rId13" Type="http://schemas.openxmlformats.org/officeDocument/2006/relationships/image" Target="../media/image13.png"/><Relationship Id="rId3" Type="http://schemas.openxmlformats.org/officeDocument/2006/relationships/slideLayout" Target="../slideLayouts/slideLayout370.xml"/><Relationship Id="rId7" Type="http://schemas.openxmlformats.org/officeDocument/2006/relationships/slideLayout" Target="../slideLayouts/slideLayout374.xml"/><Relationship Id="rId12" Type="http://schemas.openxmlformats.org/officeDocument/2006/relationships/theme" Target="../theme/theme37.xml"/><Relationship Id="rId2" Type="http://schemas.openxmlformats.org/officeDocument/2006/relationships/slideLayout" Target="../slideLayouts/slideLayout369.xml"/><Relationship Id="rId1" Type="http://schemas.openxmlformats.org/officeDocument/2006/relationships/slideLayout" Target="../slideLayouts/slideLayout368.xml"/><Relationship Id="rId6" Type="http://schemas.openxmlformats.org/officeDocument/2006/relationships/slideLayout" Target="../slideLayouts/slideLayout373.xml"/><Relationship Id="rId11" Type="http://schemas.openxmlformats.org/officeDocument/2006/relationships/slideLayout" Target="../slideLayouts/slideLayout378.xml"/><Relationship Id="rId5" Type="http://schemas.openxmlformats.org/officeDocument/2006/relationships/slideLayout" Target="../slideLayouts/slideLayout372.xml"/><Relationship Id="rId10" Type="http://schemas.openxmlformats.org/officeDocument/2006/relationships/slideLayout" Target="../slideLayouts/slideLayout377.xml"/><Relationship Id="rId4" Type="http://schemas.openxmlformats.org/officeDocument/2006/relationships/slideLayout" Target="../slideLayouts/slideLayout371.xml"/><Relationship Id="rId9" Type="http://schemas.openxmlformats.org/officeDocument/2006/relationships/slideLayout" Target="../slideLayouts/slideLayout376.xml"/></Relationships>
</file>

<file path=ppt/slideMasters/_rels/slideMaster38.xml.rels><?xml version="1.0" encoding="UTF-8" standalone="yes"?>
<Relationships xmlns="http://schemas.openxmlformats.org/package/2006/relationships"><Relationship Id="rId2" Type="http://schemas.openxmlformats.org/officeDocument/2006/relationships/theme" Target="../theme/theme38.xml"/><Relationship Id="rId1" Type="http://schemas.openxmlformats.org/officeDocument/2006/relationships/slideLayout" Target="../slideLayouts/slideLayout379.xml"/></Relationships>
</file>

<file path=ppt/slideMasters/_rels/slideMaster39.xml.rels><?xml version="1.0" encoding="UTF-8" standalone="yes"?>
<Relationships xmlns="http://schemas.openxmlformats.org/package/2006/relationships"><Relationship Id="rId8" Type="http://schemas.openxmlformats.org/officeDocument/2006/relationships/slideLayout" Target="../slideLayouts/slideLayout387.xml"/><Relationship Id="rId3" Type="http://schemas.openxmlformats.org/officeDocument/2006/relationships/slideLayout" Target="../slideLayouts/slideLayout382.xml"/><Relationship Id="rId7" Type="http://schemas.openxmlformats.org/officeDocument/2006/relationships/slideLayout" Target="../slideLayouts/slideLayout386.xml"/><Relationship Id="rId12" Type="http://schemas.openxmlformats.org/officeDocument/2006/relationships/theme" Target="../theme/theme39.xml"/><Relationship Id="rId2" Type="http://schemas.openxmlformats.org/officeDocument/2006/relationships/slideLayout" Target="../slideLayouts/slideLayout381.xml"/><Relationship Id="rId1" Type="http://schemas.openxmlformats.org/officeDocument/2006/relationships/slideLayout" Target="../slideLayouts/slideLayout380.xml"/><Relationship Id="rId6" Type="http://schemas.openxmlformats.org/officeDocument/2006/relationships/slideLayout" Target="../slideLayouts/slideLayout385.xml"/><Relationship Id="rId11" Type="http://schemas.openxmlformats.org/officeDocument/2006/relationships/slideLayout" Target="../slideLayouts/slideLayout390.xml"/><Relationship Id="rId5" Type="http://schemas.openxmlformats.org/officeDocument/2006/relationships/slideLayout" Target="../slideLayouts/slideLayout384.xml"/><Relationship Id="rId10" Type="http://schemas.openxmlformats.org/officeDocument/2006/relationships/slideLayout" Target="../slideLayouts/slideLayout389.xml"/><Relationship Id="rId4" Type="http://schemas.openxmlformats.org/officeDocument/2006/relationships/slideLayout" Target="../slideLayouts/slideLayout383.xml"/><Relationship Id="rId9" Type="http://schemas.openxmlformats.org/officeDocument/2006/relationships/slideLayout" Target="../slideLayouts/slideLayout388.xml"/></Relationships>
</file>

<file path=ppt/slideMasters/_rels/slideMaster40.xml.rels><?xml version="1.0" encoding="UTF-8" standalone="yes"?>
<Relationships xmlns="http://schemas.openxmlformats.org/package/2006/relationships"><Relationship Id="rId8" Type="http://schemas.openxmlformats.org/officeDocument/2006/relationships/slideLayout" Target="../slideLayouts/slideLayout398.xml"/><Relationship Id="rId13" Type="http://schemas.openxmlformats.org/officeDocument/2006/relationships/image" Target="../media/image15.png"/><Relationship Id="rId3" Type="http://schemas.openxmlformats.org/officeDocument/2006/relationships/slideLayout" Target="../slideLayouts/slideLayout393.xml"/><Relationship Id="rId7" Type="http://schemas.openxmlformats.org/officeDocument/2006/relationships/slideLayout" Target="../slideLayouts/slideLayout397.xml"/><Relationship Id="rId12" Type="http://schemas.openxmlformats.org/officeDocument/2006/relationships/theme" Target="../theme/theme40.xml"/><Relationship Id="rId2" Type="http://schemas.openxmlformats.org/officeDocument/2006/relationships/slideLayout" Target="../slideLayouts/slideLayout392.xml"/><Relationship Id="rId16" Type="http://schemas.openxmlformats.org/officeDocument/2006/relationships/image" Target="../media/image18.png"/><Relationship Id="rId1" Type="http://schemas.openxmlformats.org/officeDocument/2006/relationships/slideLayout" Target="../slideLayouts/slideLayout391.xml"/><Relationship Id="rId6" Type="http://schemas.openxmlformats.org/officeDocument/2006/relationships/slideLayout" Target="../slideLayouts/slideLayout396.xml"/><Relationship Id="rId11" Type="http://schemas.openxmlformats.org/officeDocument/2006/relationships/slideLayout" Target="../slideLayouts/slideLayout401.xml"/><Relationship Id="rId5" Type="http://schemas.openxmlformats.org/officeDocument/2006/relationships/slideLayout" Target="../slideLayouts/slideLayout395.xml"/><Relationship Id="rId15" Type="http://schemas.openxmlformats.org/officeDocument/2006/relationships/image" Target="../media/image17.png"/><Relationship Id="rId10" Type="http://schemas.openxmlformats.org/officeDocument/2006/relationships/slideLayout" Target="../slideLayouts/slideLayout400.xml"/><Relationship Id="rId4" Type="http://schemas.openxmlformats.org/officeDocument/2006/relationships/slideLayout" Target="../slideLayouts/slideLayout394.xml"/><Relationship Id="rId9" Type="http://schemas.openxmlformats.org/officeDocument/2006/relationships/slideLayout" Target="../slideLayouts/slideLayout399.xml"/><Relationship Id="rId14" Type="http://schemas.openxmlformats.org/officeDocument/2006/relationships/image" Target="../media/image16.png"/></Relationships>
</file>

<file path=ppt/slideMasters/_rels/slideMaster41.xml.rels><?xml version="1.0" encoding="UTF-8" standalone="yes"?>
<Relationships xmlns="http://schemas.openxmlformats.org/package/2006/relationships"><Relationship Id="rId2" Type="http://schemas.openxmlformats.org/officeDocument/2006/relationships/theme" Target="../theme/theme41.xml"/><Relationship Id="rId1" Type="http://schemas.openxmlformats.org/officeDocument/2006/relationships/slideLayout" Target="../slideLayouts/slideLayout402.xml"/></Relationships>
</file>

<file path=ppt/slideMasters/_rels/slideMaster42.xml.rels><?xml version="1.0" encoding="UTF-8" standalone="yes"?>
<Relationships xmlns="http://schemas.openxmlformats.org/package/2006/relationships"><Relationship Id="rId8" Type="http://schemas.openxmlformats.org/officeDocument/2006/relationships/slideLayout" Target="../slideLayouts/slideLayout410.xml"/><Relationship Id="rId3" Type="http://schemas.openxmlformats.org/officeDocument/2006/relationships/slideLayout" Target="../slideLayouts/slideLayout405.xml"/><Relationship Id="rId7" Type="http://schemas.openxmlformats.org/officeDocument/2006/relationships/slideLayout" Target="../slideLayouts/slideLayout409.xml"/><Relationship Id="rId12" Type="http://schemas.openxmlformats.org/officeDocument/2006/relationships/theme" Target="../theme/theme42.xml"/><Relationship Id="rId2" Type="http://schemas.openxmlformats.org/officeDocument/2006/relationships/slideLayout" Target="../slideLayouts/slideLayout404.xml"/><Relationship Id="rId1" Type="http://schemas.openxmlformats.org/officeDocument/2006/relationships/slideLayout" Target="../slideLayouts/slideLayout403.xml"/><Relationship Id="rId6" Type="http://schemas.openxmlformats.org/officeDocument/2006/relationships/slideLayout" Target="../slideLayouts/slideLayout408.xml"/><Relationship Id="rId11" Type="http://schemas.openxmlformats.org/officeDocument/2006/relationships/slideLayout" Target="../slideLayouts/slideLayout413.xml"/><Relationship Id="rId5" Type="http://schemas.openxmlformats.org/officeDocument/2006/relationships/slideLayout" Target="../slideLayouts/slideLayout407.xml"/><Relationship Id="rId10" Type="http://schemas.openxmlformats.org/officeDocument/2006/relationships/slideLayout" Target="../slideLayouts/slideLayout412.xml"/><Relationship Id="rId4" Type="http://schemas.openxmlformats.org/officeDocument/2006/relationships/slideLayout" Target="../slideLayouts/slideLayout406.xml"/><Relationship Id="rId9" Type="http://schemas.openxmlformats.org/officeDocument/2006/relationships/slideLayout" Target="../slideLayouts/slideLayout411.xml"/></Relationships>
</file>

<file path=ppt/slideMasters/_rels/slideMaster43.xml.rels><?xml version="1.0" encoding="UTF-8" standalone="yes"?>
<Relationships xmlns="http://schemas.openxmlformats.org/package/2006/relationships"><Relationship Id="rId8" Type="http://schemas.openxmlformats.org/officeDocument/2006/relationships/slideLayout" Target="../slideLayouts/slideLayout421.xml"/><Relationship Id="rId13" Type="http://schemas.openxmlformats.org/officeDocument/2006/relationships/image" Target="../media/image8.jpeg"/><Relationship Id="rId3" Type="http://schemas.openxmlformats.org/officeDocument/2006/relationships/slideLayout" Target="../slideLayouts/slideLayout416.xml"/><Relationship Id="rId7" Type="http://schemas.openxmlformats.org/officeDocument/2006/relationships/slideLayout" Target="../slideLayouts/slideLayout420.xml"/><Relationship Id="rId12" Type="http://schemas.openxmlformats.org/officeDocument/2006/relationships/theme" Target="../theme/theme43.xml"/><Relationship Id="rId2" Type="http://schemas.openxmlformats.org/officeDocument/2006/relationships/slideLayout" Target="../slideLayouts/slideLayout415.xml"/><Relationship Id="rId1" Type="http://schemas.openxmlformats.org/officeDocument/2006/relationships/slideLayout" Target="../slideLayouts/slideLayout414.xml"/><Relationship Id="rId6" Type="http://schemas.openxmlformats.org/officeDocument/2006/relationships/slideLayout" Target="../slideLayouts/slideLayout419.xml"/><Relationship Id="rId11" Type="http://schemas.openxmlformats.org/officeDocument/2006/relationships/slideLayout" Target="../slideLayouts/slideLayout424.xml"/><Relationship Id="rId5" Type="http://schemas.openxmlformats.org/officeDocument/2006/relationships/slideLayout" Target="../slideLayouts/slideLayout418.xml"/><Relationship Id="rId10" Type="http://schemas.openxmlformats.org/officeDocument/2006/relationships/slideLayout" Target="../slideLayouts/slideLayout423.xml"/><Relationship Id="rId4" Type="http://schemas.openxmlformats.org/officeDocument/2006/relationships/slideLayout" Target="../slideLayouts/slideLayout417.xml"/><Relationship Id="rId9" Type="http://schemas.openxmlformats.org/officeDocument/2006/relationships/slideLayout" Target="../slideLayouts/slideLayout422.xml"/></Relationships>
</file>

<file path=ppt/slideMasters/_rels/slideMaster44.xml.rels><?xml version="1.0" encoding="UTF-8" standalone="yes"?>
<Relationships xmlns="http://schemas.openxmlformats.org/package/2006/relationships"><Relationship Id="rId8" Type="http://schemas.openxmlformats.org/officeDocument/2006/relationships/slideLayout" Target="../slideLayouts/slideLayout432.xml"/><Relationship Id="rId13" Type="http://schemas.openxmlformats.org/officeDocument/2006/relationships/image" Target="../media/image8.jpeg"/><Relationship Id="rId3" Type="http://schemas.openxmlformats.org/officeDocument/2006/relationships/slideLayout" Target="../slideLayouts/slideLayout427.xml"/><Relationship Id="rId7" Type="http://schemas.openxmlformats.org/officeDocument/2006/relationships/slideLayout" Target="../slideLayouts/slideLayout431.xml"/><Relationship Id="rId12" Type="http://schemas.openxmlformats.org/officeDocument/2006/relationships/theme" Target="../theme/theme44.xml"/><Relationship Id="rId2" Type="http://schemas.openxmlformats.org/officeDocument/2006/relationships/slideLayout" Target="../slideLayouts/slideLayout426.xml"/><Relationship Id="rId1" Type="http://schemas.openxmlformats.org/officeDocument/2006/relationships/slideLayout" Target="../slideLayouts/slideLayout425.xml"/><Relationship Id="rId6" Type="http://schemas.openxmlformats.org/officeDocument/2006/relationships/slideLayout" Target="../slideLayouts/slideLayout430.xml"/><Relationship Id="rId11" Type="http://schemas.openxmlformats.org/officeDocument/2006/relationships/slideLayout" Target="../slideLayouts/slideLayout435.xml"/><Relationship Id="rId5" Type="http://schemas.openxmlformats.org/officeDocument/2006/relationships/slideLayout" Target="../slideLayouts/slideLayout429.xml"/><Relationship Id="rId10" Type="http://schemas.openxmlformats.org/officeDocument/2006/relationships/slideLayout" Target="../slideLayouts/slideLayout434.xml"/><Relationship Id="rId4" Type="http://schemas.openxmlformats.org/officeDocument/2006/relationships/slideLayout" Target="../slideLayouts/slideLayout428.xml"/><Relationship Id="rId9" Type="http://schemas.openxmlformats.org/officeDocument/2006/relationships/slideLayout" Target="../slideLayouts/slideLayout433.xml"/></Relationships>
</file>

<file path=ppt/slideMasters/_rels/slideMaster45.xml.rels><?xml version="1.0" encoding="UTF-8" standalone="yes"?>
<Relationships xmlns="http://schemas.openxmlformats.org/package/2006/relationships"><Relationship Id="rId8" Type="http://schemas.openxmlformats.org/officeDocument/2006/relationships/slideLayout" Target="../slideLayouts/slideLayout443.xml"/><Relationship Id="rId3" Type="http://schemas.openxmlformats.org/officeDocument/2006/relationships/slideLayout" Target="../slideLayouts/slideLayout438.xml"/><Relationship Id="rId7" Type="http://schemas.openxmlformats.org/officeDocument/2006/relationships/slideLayout" Target="../slideLayouts/slideLayout442.xml"/><Relationship Id="rId12" Type="http://schemas.openxmlformats.org/officeDocument/2006/relationships/theme" Target="../theme/theme45.xml"/><Relationship Id="rId2" Type="http://schemas.openxmlformats.org/officeDocument/2006/relationships/slideLayout" Target="../slideLayouts/slideLayout437.xml"/><Relationship Id="rId1" Type="http://schemas.openxmlformats.org/officeDocument/2006/relationships/slideLayout" Target="../slideLayouts/slideLayout436.xml"/><Relationship Id="rId6" Type="http://schemas.openxmlformats.org/officeDocument/2006/relationships/slideLayout" Target="../slideLayouts/slideLayout441.xml"/><Relationship Id="rId11" Type="http://schemas.openxmlformats.org/officeDocument/2006/relationships/slideLayout" Target="../slideLayouts/slideLayout446.xml"/><Relationship Id="rId5" Type="http://schemas.openxmlformats.org/officeDocument/2006/relationships/slideLayout" Target="../slideLayouts/slideLayout440.xml"/><Relationship Id="rId10" Type="http://schemas.openxmlformats.org/officeDocument/2006/relationships/slideLayout" Target="../slideLayouts/slideLayout445.xml"/><Relationship Id="rId4" Type="http://schemas.openxmlformats.org/officeDocument/2006/relationships/slideLayout" Target="../slideLayouts/slideLayout439.xml"/><Relationship Id="rId9" Type="http://schemas.openxmlformats.org/officeDocument/2006/relationships/slideLayout" Target="../slideLayouts/slideLayout444.xml"/></Relationships>
</file>

<file path=ppt/slideMasters/_rels/slideMaster46.xml.rels><?xml version="1.0" encoding="UTF-8" standalone="yes"?>
<Relationships xmlns="http://schemas.openxmlformats.org/package/2006/relationships"><Relationship Id="rId8" Type="http://schemas.openxmlformats.org/officeDocument/2006/relationships/slideLayout" Target="../slideLayouts/slideLayout454.xml"/><Relationship Id="rId3" Type="http://schemas.openxmlformats.org/officeDocument/2006/relationships/slideLayout" Target="../slideLayouts/slideLayout449.xml"/><Relationship Id="rId7" Type="http://schemas.openxmlformats.org/officeDocument/2006/relationships/slideLayout" Target="../slideLayouts/slideLayout453.xml"/><Relationship Id="rId12" Type="http://schemas.openxmlformats.org/officeDocument/2006/relationships/theme" Target="../theme/theme46.xml"/><Relationship Id="rId2" Type="http://schemas.openxmlformats.org/officeDocument/2006/relationships/slideLayout" Target="../slideLayouts/slideLayout448.xml"/><Relationship Id="rId1" Type="http://schemas.openxmlformats.org/officeDocument/2006/relationships/slideLayout" Target="../slideLayouts/slideLayout447.xml"/><Relationship Id="rId6" Type="http://schemas.openxmlformats.org/officeDocument/2006/relationships/slideLayout" Target="../slideLayouts/slideLayout452.xml"/><Relationship Id="rId11" Type="http://schemas.openxmlformats.org/officeDocument/2006/relationships/slideLayout" Target="../slideLayouts/slideLayout457.xml"/><Relationship Id="rId5" Type="http://schemas.openxmlformats.org/officeDocument/2006/relationships/slideLayout" Target="../slideLayouts/slideLayout451.xml"/><Relationship Id="rId10" Type="http://schemas.openxmlformats.org/officeDocument/2006/relationships/slideLayout" Target="../slideLayouts/slideLayout456.xml"/><Relationship Id="rId4" Type="http://schemas.openxmlformats.org/officeDocument/2006/relationships/slideLayout" Target="../slideLayouts/slideLayout450.xml"/><Relationship Id="rId9" Type="http://schemas.openxmlformats.org/officeDocument/2006/relationships/slideLayout" Target="../slideLayouts/slideLayout455.xml"/></Relationships>
</file>

<file path=ppt/slideMasters/_rels/slideMaster47.xml.rels><?xml version="1.0" encoding="UTF-8" standalone="yes"?>
<Relationships xmlns="http://schemas.openxmlformats.org/package/2006/relationships"><Relationship Id="rId8" Type="http://schemas.openxmlformats.org/officeDocument/2006/relationships/slideLayout" Target="../slideLayouts/slideLayout465.xml"/><Relationship Id="rId3" Type="http://schemas.openxmlformats.org/officeDocument/2006/relationships/slideLayout" Target="../slideLayouts/slideLayout460.xml"/><Relationship Id="rId7" Type="http://schemas.openxmlformats.org/officeDocument/2006/relationships/slideLayout" Target="../slideLayouts/slideLayout464.xml"/><Relationship Id="rId12" Type="http://schemas.openxmlformats.org/officeDocument/2006/relationships/theme" Target="../theme/theme47.xml"/><Relationship Id="rId2" Type="http://schemas.openxmlformats.org/officeDocument/2006/relationships/slideLayout" Target="../slideLayouts/slideLayout459.xml"/><Relationship Id="rId1" Type="http://schemas.openxmlformats.org/officeDocument/2006/relationships/slideLayout" Target="../slideLayouts/slideLayout458.xml"/><Relationship Id="rId6" Type="http://schemas.openxmlformats.org/officeDocument/2006/relationships/slideLayout" Target="../slideLayouts/slideLayout463.xml"/><Relationship Id="rId11" Type="http://schemas.openxmlformats.org/officeDocument/2006/relationships/slideLayout" Target="../slideLayouts/slideLayout468.xml"/><Relationship Id="rId5" Type="http://schemas.openxmlformats.org/officeDocument/2006/relationships/slideLayout" Target="../slideLayouts/slideLayout462.xml"/><Relationship Id="rId10" Type="http://schemas.openxmlformats.org/officeDocument/2006/relationships/slideLayout" Target="../slideLayouts/slideLayout467.xml"/><Relationship Id="rId4" Type="http://schemas.openxmlformats.org/officeDocument/2006/relationships/slideLayout" Target="../slideLayouts/slideLayout461.xml"/><Relationship Id="rId9" Type="http://schemas.openxmlformats.org/officeDocument/2006/relationships/slideLayout" Target="../slideLayouts/slideLayout466.xml"/></Relationships>
</file>

<file path=ppt/slideMasters/_rels/slideMaster48.xml.rels><?xml version="1.0" encoding="UTF-8" standalone="yes"?>
<Relationships xmlns="http://schemas.openxmlformats.org/package/2006/relationships"><Relationship Id="rId8" Type="http://schemas.openxmlformats.org/officeDocument/2006/relationships/slideLayout" Target="../slideLayouts/slideLayout476.xml"/><Relationship Id="rId3" Type="http://schemas.openxmlformats.org/officeDocument/2006/relationships/slideLayout" Target="../slideLayouts/slideLayout471.xml"/><Relationship Id="rId7" Type="http://schemas.openxmlformats.org/officeDocument/2006/relationships/slideLayout" Target="../slideLayouts/slideLayout475.xml"/><Relationship Id="rId12" Type="http://schemas.openxmlformats.org/officeDocument/2006/relationships/theme" Target="../theme/theme48.xml"/><Relationship Id="rId2" Type="http://schemas.openxmlformats.org/officeDocument/2006/relationships/slideLayout" Target="../slideLayouts/slideLayout470.xml"/><Relationship Id="rId1" Type="http://schemas.openxmlformats.org/officeDocument/2006/relationships/slideLayout" Target="../slideLayouts/slideLayout469.xml"/><Relationship Id="rId6" Type="http://schemas.openxmlformats.org/officeDocument/2006/relationships/slideLayout" Target="../slideLayouts/slideLayout474.xml"/><Relationship Id="rId11" Type="http://schemas.openxmlformats.org/officeDocument/2006/relationships/slideLayout" Target="../slideLayouts/slideLayout479.xml"/><Relationship Id="rId5" Type="http://schemas.openxmlformats.org/officeDocument/2006/relationships/slideLayout" Target="../slideLayouts/slideLayout473.xml"/><Relationship Id="rId10" Type="http://schemas.openxmlformats.org/officeDocument/2006/relationships/slideLayout" Target="../slideLayouts/slideLayout478.xml"/><Relationship Id="rId4" Type="http://schemas.openxmlformats.org/officeDocument/2006/relationships/slideLayout" Target="../slideLayouts/slideLayout472.xml"/><Relationship Id="rId9" Type="http://schemas.openxmlformats.org/officeDocument/2006/relationships/slideLayout" Target="../slideLayouts/slideLayout477.xml"/></Relationships>
</file>

<file path=ppt/slideMasters/_rels/slideMaster49.xml.rels><?xml version="1.0" encoding="UTF-8" standalone="yes"?>
<Relationships xmlns="http://schemas.openxmlformats.org/package/2006/relationships"><Relationship Id="rId8" Type="http://schemas.openxmlformats.org/officeDocument/2006/relationships/slideLayout" Target="../slideLayouts/slideLayout487.xml"/><Relationship Id="rId3" Type="http://schemas.openxmlformats.org/officeDocument/2006/relationships/slideLayout" Target="../slideLayouts/slideLayout482.xml"/><Relationship Id="rId7" Type="http://schemas.openxmlformats.org/officeDocument/2006/relationships/slideLayout" Target="../slideLayouts/slideLayout486.xml"/><Relationship Id="rId12" Type="http://schemas.openxmlformats.org/officeDocument/2006/relationships/theme" Target="../theme/theme49.xml"/><Relationship Id="rId2" Type="http://schemas.openxmlformats.org/officeDocument/2006/relationships/slideLayout" Target="../slideLayouts/slideLayout481.xml"/><Relationship Id="rId1" Type="http://schemas.openxmlformats.org/officeDocument/2006/relationships/slideLayout" Target="../slideLayouts/slideLayout480.xml"/><Relationship Id="rId6" Type="http://schemas.openxmlformats.org/officeDocument/2006/relationships/slideLayout" Target="../slideLayouts/slideLayout485.xml"/><Relationship Id="rId11" Type="http://schemas.openxmlformats.org/officeDocument/2006/relationships/slideLayout" Target="../slideLayouts/slideLayout490.xml"/><Relationship Id="rId5" Type="http://schemas.openxmlformats.org/officeDocument/2006/relationships/slideLayout" Target="../slideLayouts/slideLayout484.xml"/><Relationship Id="rId10" Type="http://schemas.openxmlformats.org/officeDocument/2006/relationships/slideLayout" Target="../slideLayouts/slideLayout489.xml"/><Relationship Id="rId4" Type="http://schemas.openxmlformats.org/officeDocument/2006/relationships/slideLayout" Target="../slideLayouts/slideLayout483.xml"/><Relationship Id="rId9" Type="http://schemas.openxmlformats.org/officeDocument/2006/relationships/slideLayout" Target="../slideLayouts/slideLayout488.xml"/></Relationships>
</file>

<file path=ppt/slideMasters/_rels/slideMaster50.xml.rels><?xml version="1.0" encoding="UTF-8" standalone="yes"?>
<Relationships xmlns="http://schemas.openxmlformats.org/package/2006/relationships"><Relationship Id="rId8" Type="http://schemas.openxmlformats.org/officeDocument/2006/relationships/slideLayout" Target="../slideLayouts/slideLayout498.xml"/><Relationship Id="rId13" Type="http://schemas.openxmlformats.org/officeDocument/2006/relationships/theme" Target="../theme/theme50.xml"/><Relationship Id="rId3" Type="http://schemas.openxmlformats.org/officeDocument/2006/relationships/slideLayout" Target="../slideLayouts/slideLayout493.xml"/><Relationship Id="rId7" Type="http://schemas.openxmlformats.org/officeDocument/2006/relationships/slideLayout" Target="../slideLayouts/slideLayout497.xml"/><Relationship Id="rId12" Type="http://schemas.openxmlformats.org/officeDocument/2006/relationships/slideLayout" Target="../slideLayouts/slideLayout502.xml"/><Relationship Id="rId2" Type="http://schemas.openxmlformats.org/officeDocument/2006/relationships/slideLayout" Target="../slideLayouts/slideLayout492.xml"/><Relationship Id="rId1" Type="http://schemas.openxmlformats.org/officeDocument/2006/relationships/slideLayout" Target="../slideLayouts/slideLayout491.xml"/><Relationship Id="rId6" Type="http://schemas.openxmlformats.org/officeDocument/2006/relationships/slideLayout" Target="../slideLayouts/slideLayout496.xml"/><Relationship Id="rId11" Type="http://schemas.openxmlformats.org/officeDocument/2006/relationships/slideLayout" Target="../slideLayouts/slideLayout501.xml"/><Relationship Id="rId5" Type="http://schemas.openxmlformats.org/officeDocument/2006/relationships/slideLayout" Target="../slideLayouts/slideLayout495.xml"/><Relationship Id="rId10" Type="http://schemas.openxmlformats.org/officeDocument/2006/relationships/slideLayout" Target="../slideLayouts/slideLayout500.xml"/><Relationship Id="rId4" Type="http://schemas.openxmlformats.org/officeDocument/2006/relationships/slideLayout" Target="../slideLayouts/slideLayout494.xml"/><Relationship Id="rId9" Type="http://schemas.openxmlformats.org/officeDocument/2006/relationships/slideLayout" Target="../slideLayouts/slideLayout499.xml"/></Relationships>
</file>

<file path=ppt/slideMasters/_rels/slideMaster51.xml.rels><?xml version="1.0" encoding="UTF-8" standalone="yes"?>
<Relationships xmlns="http://schemas.openxmlformats.org/package/2006/relationships"><Relationship Id="rId8" Type="http://schemas.openxmlformats.org/officeDocument/2006/relationships/slideLayout" Target="../slideLayouts/slideLayout510.xml"/><Relationship Id="rId3" Type="http://schemas.openxmlformats.org/officeDocument/2006/relationships/slideLayout" Target="../slideLayouts/slideLayout505.xml"/><Relationship Id="rId7" Type="http://schemas.openxmlformats.org/officeDocument/2006/relationships/slideLayout" Target="../slideLayouts/slideLayout509.xml"/><Relationship Id="rId12" Type="http://schemas.openxmlformats.org/officeDocument/2006/relationships/theme" Target="../theme/theme51.xml"/><Relationship Id="rId2" Type="http://schemas.openxmlformats.org/officeDocument/2006/relationships/slideLayout" Target="../slideLayouts/slideLayout504.xml"/><Relationship Id="rId1" Type="http://schemas.openxmlformats.org/officeDocument/2006/relationships/slideLayout" Target="../slideLayouts/slideLayout503.xml"/><Relationship Id="rId6" Type="http://schemas.openxmlformats.org/officeDocument/2006/relationships/slideLayout" Target="../slideLayouts/slideLayout508.xml"/><Relationship Id="rId11" Type="http://schemas.openxmlformats.org/officeDocument/2006/relationships/slideLayout" Target="../slideLayouts/slideLayout513.xml"/><Relationship Id="rId5" Type="http://schemas.openxmlformats.org/officeDocument/2006/relationships/slideLayout" Target="../slideLayouts/slideLayout507.xml"/><Relationship Id="rId10" Type="http://schemas.openxmlformats.org/officeDocument/2006/relationships/slideLayout" Target="../slideLayouts/slideLayout512.xml"/><Relationship Id="rId4" Type="http://schemas.openxmlformats.org/officeDocument/2006/relationships/slideLayout" Target="../slideLayouts/slideLayout506.xml"/><Relationship Id="rId9" Type="http://schemas.openxmlformats.org/officeDocument/2006/relationships/slideLayout" Target="../slideLayouts/slideLayout511.xml"/></Relationships>
</file>

<file path=ppt/slideMasters/_rels/slideMaster52.xml.rels><?xml version="1.0" encoding="UTF-8" standalone="yes"?>
<Relationships xmlns="http://schemas.openxmlformats.org/package/2006/relationships"><Relationship Id="rId8" Type="http://schemas.openxmlformats.org/officeDocument/2006/relationships/slideLayout" Target="../slideLayouts/slideLayout521.xml"/><Relationship Id="rId3" Type="http://schemas.openxmlformats.org/officeDocument/2006/relationships/slideLayout" Target="../slideLayouts/slideLayout516.xml"/><Relationship Id="rId7" Type="http://schemas.openxmlformats.org/officeDocument/2006/relationships/slideLayout" Target="../slideLayouts/slideLayout520.xml"/><Relationship Id="rId12" Type="http://schemas.openxmlformats.org/officeDocument/2006/relationships/theme" Target="../theme/theme52.xml"/><Relationship Id="rId2" Type="http://schemas.openxmlformats.org/officeDocument/2006/relationships/slideLayout" Target="../slideLayouts/slideLayout515.xml"/><Relationship Id="rId1" Type="http://schemas.openxmlformats.org/officeDocument/2006/relationships/slideLayout" Target="../slideLayouts/slideLayout514.xml"/><Relationship Id="rId6" Type="http://schemas.openxmlformats.org/officeDocument/2006/relationships/slideLayout" Target="../slideLayouts/slideLayout519.xml"/><Relationship Id="rId11" Type="http://schemas.openxmlformats.org/officeDocument/2006/relationships/slideLayout" Target="../slideLayouts/slideLayout524.xml"/><Relationship Id="rId5" Type="http://schemas.openxmlformats.org/officeDocument/2006/relationships/slideLayout" Target="../slideLayouts/slideLayout518.xml"/><Relationship Id="rId10" Type="http://schemas.openxmlformats.org/officeDocument/2006/relationships/slideLayout" Target="../slideLayouts/slideLayout523.xml"/><Relationship Id="rId4" Type="http://schemas.openxmlformats.org/officeDocument/2006/relationships/slideLayout" Target="../slideLayouts/slideLayout517.xml"/><Relationship Id="rId9" Type="http://schemas.openxmlformats.org/officeDocument/2006/relationships/slideLayout" Target="../slideLayouts/slideLayout522.xml"/></Relationships>
</file>

<file path=ppt/slideMasters/_rels/slideMaster53.xml.rels><?xml version="1.0" encoding="UTF-8" standalone="yes"?>
<Relationships xmlns="http://schemas.openxmlformats.org/package/2006/relationships"><Relationship Id="rId8" Type="http://schemas.openxmlformats.org/officeDocument/2006/relationships/slideLayout" Target="../slideLayouts/slideLayout532.xml"/><Relationship Id="rId13" Type="http://schemas.openxmlformats.org/officeDocument/2006/relationships/slideLayout" Target="../slideLayouts/slideLayout537.xml"/><Relationship Id="rId18" Type="http://schemas.openxmlformats.org/officeDocument/2006/relationships/slideLayout" Target="../slideLayouts/slideLayout542.xml"/><Relationship Id="rId3" Type="http://schemas.openxmlformats.org/officeDocument/2006/relationships/slideLayout" Target="../slideLayouts/slideLayout527.xml"/><Relationship Id="rId21" Type="http://schemas.openxmlformats.org/officeDocument/2006/relationships/slideLayout" Target="../slideLayouts/slideLayout545.xml"/><Relationship Id="rId7" Type="http://schemas.openxmlformats.org/officeDocument/2006/relationships/slideLayout" Target="../slideLayouts/slideLayout531.xml"/><Relationship Id="rId12" Type="http://schemas.openxmlformats.org/officeDocument/2006/relationships/slideLayout" Target="../slideLayouts/slideLayout536.xml"/><Relationship Id="rId17" Type="http://schemas.openxmlformats.org/officeDocument/2006/relationships/slideLayout" Target="../slideLayouts/slideLayout541.xml"/><Relationship Id="rId2" Type="http://schemas.openxmlformats.org/officeDocument/2006/relationships/slideLayout" Target="../slideLayouts/slideLayout526.xml"/><Relationship Id="rId16" Type="http://schemas.openxmlformats.org/officeDocument/2006/relationships/slideLayout" Target="../slideLayouts/slideLayout540.xml"/><Relationship Id="rId20" Type="http://schemas.openxmlformats.org/officeDocument/2006/relationships/slideLayout" Target="../slideLayouts/slideLayout544.xml"/><Relationship Id="rId1" Type="http://schemas.openxmlformats.org/officeDocument/2006/relationships/slideLayout" Target="../slideLayouts/slideLayout525.xml"/><Relationship Id="rId6" Type="http://schemas.openxmlformats.org/officeDocument/2006/relationships/slideLayout" Target="../slideLayouts/slideLayout530.xml"/><Relationship Id="rId11" Type="http://schemas.openxmlformats.org/officeDocument/2006/relationships/slideLayout" Target="../slideLayouts/slideLayout535.xml"/><Relationship Id="rId5" Type="http://schemas.openxmlformats.org/officeDocument/2006/relationships/slideLayout" Target="../slideLayouts/slideLayout529.xml"/><Relationship Id="rId15" Type="http://schemas.openxmlformats.org/officeDocument/2006/relationships/slideLayout" Target="../slideLayouts/slideLayout539.xml"/><Relationship Id="rId23" Type="http://schemas.openxmlformats.org/officeDocument/2006/relationships/theme" Target="../theme/theme53.xml"/><Relationship Id="rId10" Type="http://schemas.openxmlformats.org/officeDocument/2006/relationships/slideLayout" Target="../slideLayouts/slideLayout534.xml"/><Relationship Id="rId19" Type="http://schemas.openxmlformats.org/officeDocument/2006/relationships/slideLayout" Target="../slideLayouts/slideLayout543.xml"/><Relationship Id="rId4" Type="http://schemas.openxmlformats.org/officeDocument/2006/relationships/slideLayout" Target="../slideLayouts/slideLayout528.xml"/><Relationship Id="rId9" Type="http://schemas.openxmlformats.org/officeDocument/2006/relationships/slideLayout" Target="../slideLayouts/slideLayout533.xml"/><Relationship Id="rId14" Type="http://schemas.openxmlformats.org/officeDocument/2006/relationships/slideLayout" Target="../slideLayouts/slideLayout538.xml"/><Relationship Id="rId22" Type="http://schemas.openxmlformats.org/officeDocument/2006/relationships/slideLayout" Target="../slideLayouts/slideLayout546.xml"/></Relationships>
</file>

<file path=ppt/slideMasters/_rels/slideMaster54.xml.rels><?xml version="1.0" encoding="UTF-8" standalone="yes"?>
<Relationships xmlns="http://schemas.openxmlformats.org/package/2006/relationships"><Relationship Id="rId8" Type="http://schemas.openxmlformats.org/officeDocument/2006/relationships/slideLayout" Target="../slideLayouts/slideLayout554.xml"/><Relationship Id="rId13" Type="http://schemas.openxmlformats.org/officeDocument/2006/relationships/theme" Target="../theme/theme54.xml"/><Relationship Id="rId3" Type="http://schemas.openxmlformats.org/officeDocument/2006/relationships/slideLayout" Target="../slideLayouts/slideLayout549.xml"/><Relationship Id="rId7" Type="http://schemas.openxmlformats.org/officeDocument/2006/relationships/slideLayout" Target="../slideLayouts/slideLayout553.xml"/><Relationship Id="rId12" Type="http://schemas.openxmlformats.org/officeDocument/2006/relationships/slideLayout" Target="../slideLayouts/slideLayout558.xml"/><Relationship Id="rId2" Type="http://schemas.openxmlformats.org/officeDocument/2006/relationships/slideLayout" Target="../slideLayouts/slideLayout548.xml"/><Relationship Id="rId1" Type="http://schemas.openxmlformats.org/officeDocument/2006/relationships/slideLayout" Target="../slideLayouts/slideLayout547.xml"/><Relationship Id="rId6" Type="http://schemas.openxmlformats.org/officeDocument/2006/relationships/slideLayout" Target="../slideLayouts/slideLayout552.xml"/><Relationship Id="rId11" Type="http://schemas.openxmlformats.org/officeDocument/2006/relationships/slideLayout" Target="../slideLayouts/slideLayout557.xml"/><Relationship Id="rId5" Type="http://schemas.openxmlformats.org/officeDocument/2006/relationships/slideLayout" Target="../slideLayouts/slideLayout551.xml"/><Relationship Id="rId10" Type="http://schemas.openxmlformats.org/officeDocument/2006/relationships/slideLayout" Target="../slideLayouts/slideLayout556.xml"/><Relationship Id="rId4" Type="http://schemas.openxmlformats.org/officeDocument/2006/relationships/slideLayout" Target="../slideLayouts/slideLayout550.xml"/><Relationship Id="rId9" Type="http://schemas.openxmlformats.org/officeDocument/2006/relationships/slideLayout" Target="../slideLayouts/slideLayout555.xml"/></Relationships>
</file>

<file path=ppt/slideMasters/_rels/slideMaster55.xml.rels><?xml version="1.0" encoding="UTF-8" standalone="yes"?>
<Relationships xmlns="http://schemas.openxmlformats.org/package/2006/relationships"><Relationship Id="rId8" Type="http://schemas.openxmlformats.org/officeDocument/2006/relationships/slideLayout" Target="../slideLayouts/slideLayout566.xml"/><Relationship Id="rId3" Type="http://schemas.openxmlformats.org/officeDocument/2006/relationships/slideLayout" Target="../slideLayouts/slideLayout561.xml"/><Relationship Id="rId7" Type="http://schemas.openxmlformats.org/officeDocument/2006/relationships/slideLayout" Target="../slideLayouts/slideLayout565.xml"/><Relationship Id="rId12" Type="http://schemas.openxmlformats.org/officeDocument/2006/relationships/theme" Target="../theme/theme55.xml"/><Relationship Id="rId2" Type="http://schemas.openxmlformats.org/officeDocument/2006/relationships/slideLayout" Target="../slideLayouts/slideLayout560.xml"/><Relationship Id="rId1" Type="http://schemas.openxmlformats.org/officeDocument/2006/relationships/slideLayout" Target="../slideLayouts/slideLayout559.xml"/><Relationship Id="rId6" Type="http://schemas.openxmlformats.org/officeDocument/2006/relationships/slideLayout" Target="../slideLayouts/slideLayout564.xml"/><Relationship Id="rId11" Type="http://schemas.openxmlformats.org/officeDocument/2006/relationships/slideLayout" Target="../slideLayouts/slideLayout569.xml"/><Relationship Id="rId5" Type="http://schemas.openxmlformats.org/officeDocument/2006/relationships/slideLayout" Target="../slideLayouts/slideLayout563.xml"/><Relationship Id="rId10" Type="http://schemas.openxmlformats.org/officeDocument/2006/relationships/slideLayout" Target="../slideLayouts/slideLayout568.xml"/><Relationship Id="rId4" Type="http://schemas.openxmlformats.org/officeDocument/2006/relationships/slideLayout" Target="../slideLayouts/slideLayout562.xml"/><Relationship Id="rId9" Type="http://schemas.openxmlformats.org/officeDocument/2006/relationships/slideLayout" Target="../slideLayouts/slideLayout567.xml"/></Relationships>
</file>

<file path=ppt/slideMasters/_rels/slideMaster56.xml.rels><?xml version="1.0" encoding="UTF-8" standalone="yes"?>
<Relationships xmlns="http://schemas.openxmlformats.org/package/2006/relationships"><Relationship Id="rId8" Type="http://schemas.openxmlformats.org/officeDocument/2006/relationships/slideLayout" Target="../slideLayouts/slideLayout577.xml"/><Relationship Id="rId13" Type="http://schemas.openxmlformats.org/officeDocument/2006/relationships/theme" Target="../theme/theme56.xml"/><Relationship Id="rId3" Type="http://schemas.openxmlformats.org/officeDocument/2006/relationships/slideLayout" Target="../slideLayouts/slideLayout572.xml"/><Relationship Id="rId7" Type="http://schemas.openxmlformats.org/officeDocument/2006/relationships/slideLayout" Target="../slideLayouts/slideLayout576.xml"/><Relationship Id="rId12" Type="http://schemas.openxmlformats.org/officeDocument/2006/relationships/slideLayout" Target="../slideLayouts/slideLayout581.xml"/><Relationship Id="rId2" Type="http://schemas.openxmlformats.org/officeDocument/2006/relationships/slideLayout" Target="../slideLayouts/slideLayout571.xml"/><Relationship Id="rId1" Type="http://schemas.openxmlformats.org/officeDocument/2006/relationships/slideLayout" Target="../slideLayouts/slideLayout570.xml"/><Relationship Id="rId6" Type="http://schemas.openxmlformats.org/officeDocument/2006/relationships/slideLayout" Target="../slideLayouts/slideLayout575.xml"/><Relationship Id="rId11" Type="http://schemas.openxmlformats.org/officeDocument/2006/relationships/slideLayout" Target="../slideLayouts/slideLayout580.xml"/><Relationship Id="rId5" Type="http://schemas.openxmlformats.org/officeDocument/2006/relationships/slideLayout" Target="../slideLayouts/slideLayout574.xml"/><Relationship Id="rId10" Type="http://schemas.openxmlformats.org/officeDocument/2006/relationships/slideLayout" Target="../slideLayouts/slideLayout579.xml"/><Relationship Id="rId4" Type="http://schemas.openxmlformats.org/officeDocument/2006/relationships/slideLayout" Target="../slideLayouts/slideLayout573.xml"/><Relationship Id="rId9" Type="http://schemas.openxmlformats.org/officeDocument/2006/relationships/slideLayout" Target="../slideLayouts/slideLayout57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ctr" anchorCtr="0" compatLnSpc="1">
            <a:prstTxWarp prst="textNoShape">
              <a:avLst/>
            </a:prstTxWarp>
          </a:bodyPr>
          <a:lstStyle/>
          <a:p>
            <a:pPr lvl="0"/>
            <a:r>
              <a:rPr lang="en-US" dirty="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08" tIns="45704" rIns="91408" bIns="45704" numCol="1" anchor="t" anchorCtr="0" compatLnSpc="1">
            <a:prstTxWarp prst="textNoShape">
              <a:avLst/>
            </a:prstTxWarp>
          </a:bodyPr>
          <a:lstStyle>
            <a:lvl1pPr>
              <a:defRPr sz="1400" b="1" i="0">
                <a:latin typeface="Arial" panose="020B0604020202020204" pitchFamily="34" charset="0"/>
                <a:ea typeface="ＭＳ Ｐゴシック" charset="-128"/>
                <a:cs typeface="ＭＳ Ｐゴシック" charset="-128"/>
              </a:defRPr>
            </a:lvl1pPr>
          </a:lstStyle>
          <a:p>
            <a:pPr>
              <a:defRPr/>
            </a:pPr>
            <a:endParaRPr lang="en-US" dirty="0"/>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08" tIns="45704" rIns="91408" bIns="45704" numCol="1" anchor="t" anchorCtr="0" compatLnSpc="1">
            <a:prstTxWarp prst="textNoShape">
              <a:avLst/>
            </a:prstTxWarp>
          </a:bodyPr>
          <a:lstStyle>
            <a:lvl1pPr algn="ctr">
              <a:defRPr sz="1400" b="1" i="0">
                <a:latin typeface="Arial" panose="020B0604020202020204" pitchFamily="34" charset="0"/>
                <a:ea typeface="ＭＳ Ｐゴシック" charset="-128"/>
                <a:cs typeface="ＭＳ Ｐゴシック" charset="-128"/>
              </a:defRPr>
            </a:lvl1pPr>
          </a:lstStyle>
          <a:p>
            <a:pPr>
              <a:defRPr/>
            </a:pPr>
            <a:endParaRPr lang="en-US" dirty="0"/>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08" tIns="45704" rIns="91408" bIns="45704" numCol="1" anchor="t" anchorCtr="0" compatLnSpc="1">
            <a:prstTxWarp prst="textNoShape">
              <a:avLst/>
            </a:prstTxWarp>
          </a:bodyPr>
          <a:lstStyle>
            <a:lvl1pPr algn="r">
              <a:defRPr sz="1400" b="1" i="0">
                <a:latin typeface="Arial" panose="020B0604020202020204" pitchFamily="34" charset="0"/>
              </a:defRPr>
            </a:lvl1pPr>
          </a:lstStyle>
          <a:p>
            <a:pPr>
              <a:defRPr/>
            </a:pPr>
            <a:fld id="{48D1DC39-2249-EF43-85DB-8F887324E578}" type="slidenum">
              <a:rPr lang="en-US" smtClean="0"/>
              <a:pPr>
                <a:defRPr/>
              </a:pPr>
              <a:t>‹#›</a:t>
            </a:fld>
            <a:endParaRPr lang="en-US" dirty="0"/>
          </a:p>
        </p:txBody>
      </p:sp>
    </p:spTree>
  </p:cSld>
  <p:clrMap bg1="lt1" tx1="dk1" bg2="lt2" tx2="dk2" accent1="accent1" accent2="accent2" accent3="accent3" accent4="accent4" accent5="accent5" accent6="accent6" hlink="hlink" folHlink="folHlink"/>
  <p:sldLayoutIdLst>
    <p:sldLayoutId id="2147491765" r:id="rId1"/>
    <p:sldLayoutId id="2147491766" r:id="rId2"/>
    <p:sldLayoutId id="2147491767" r:id="rId3"/>
    <p:sldLayoutId id="2147491768" r:id="rId4"/>
    <p:sldLayoutId id="2147491769" r:id="rId5"/>
    <p:sldLayoutId id="2147491770" r:id="rId6"/>
    <p:sldLayoutId id="2147491771" r:id="rId7"/>
    <p:sldLayoutId id="2147491772" r:id="rId8"/>
    <p:sldLayoutId id="2147491773" r:id="rId9"/>
    <p:sldLayoutId id="2147491774" r:id="rId10"/>
    <p:sldLayoutId id="2147491775" r:id="rId11"/>
  </p:sldLayoutIdLst>
  <p:txStyles>
    <p:titleStyle>
      <a:lvl1pPr algn="ctr" rtl="0" eaLnBrk="0" fontAlgn="base" hangingPunct="0">
        <a:spcBef>
          <a:spcPct val="0"/>
        </a:spcBef>
        <a:spcAft>
          <a:spcPct val="0"/>
        </a:spcAft>
        <a:defRPr sz="4400" b="1" i="0">
          <a:solidFill>
            <a:schemeClr val="tx2"/>
          </a:solidFill>
          <a:latin typeface="Arial" panose="020B0604020202020204" pitchFamily="34" charset="0"/>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5pPr>
      <a:lvl6pPr marL="457042" algn="ctr" rtl="0" fontAlgn="base">
        <a:spcBef>
          <a:spcPct val="0"/>
        </a:spcBef>
        <a:spcAft>
          <a:spcPct val="0"/>
        </a:spcAft>
        <a:defRPr sz="4400">
          <a:solidFill>
            <a:schemeClr val="tx2"/>
          </a:solidFill>
          <a:latin typeface="Arial" charset="0"/>
          <a:ea typeface="ＭＳ Ｐゴシック" charset="-128"/>
          <a:cs typeface="ＭＳ Ｐゴシック" charset="-128"/>
        </a:defRPr>
      </a:lvl6pPr>
      <a:lvl7pPr marL="914085" algn="ctr" rtl="0" fontAlgn="base">
        <a:spcBef>
          <a:spcPct val="0"/>
        </a:spcBef>
        <a:spcAft>
          <a:spcPct val="0"/>
        </a:spcAft>
        <a:defRPr sz="4400">
          <a:solidFill>
            <a:schemeClr val="tx2"/>
          </a:solidFill>
          <a:latin typeface="Arial" charset="0"/>
          <a:ea typeface="ＭＳ Ｐゴシック" charset="-128"/>
          <a:cs typeface="ＭＳ Ｐゴシック" charset="-128"/>
        </a:defRPr>
      </a:lvl7pPr>
      <a:lvl8pPr marL="1371124" algn="ctr" rtl="0" fontAlgn="base">
        <a:spcBef>
          <a:spcPct val="0"/>
        </a:spcBef>
        <a:spcAft>
          <a:spcPct val="0"/>
        </a:spcAft>
        <a:defRPr sz="4400">
          <a:solidFill>
            <a:schemeClr val="tx2"/>
          </a:solidFill>
          <a:latin typeface="Arial" charset="0"/>
          <a:ea typeface="ＭＳ Ｐゴシック" charset="-128"/>
          <a:cs typeface="ＭＳ Ｐゴシック" charset="-128"/>
        </a:defRPr>
      </a:lvl8pPr>
      <a:lvl9pPr marL="1828170" algn="ctr" rtl="0" fontAlgn="base">
        <a:spcBef>
          <a:spcPct val="0"/>
        </a:spcBef>
        <a:spcAft>
          <a:spcPct val="0"/>
        </a:spcAft>
        <a:defRPr sz="4400">
          <a:solidFill>
            <a:schemeClr val="tx2"/>
          </a:solidFill>
          <a:latin typeface="Arial" charset="0"/>
          <a:ea typeface="ＭＳ Ｐゴシック" charset="-128"/>
          <a:cs typeface="ＭＳ Ｐゴシック" charset="-128"/>
        </a:defRPr>
      </a:lvl9pPr>
    </p:titleStyle>
    <p:bodyStyle>
      <a:lvl1pPr marL="342781" indent="-342781" algn="l" rtl="0" eaLnBrk="0" fontAlgn="base" hangingPunct="0">
        <a:spcBef>
          <a:spcPct val="20000"/>
        </a:spcBef>
        <a:spcAft>
          <a:spcPct val="0"/>
        </a:spcAft>
        <a:buChar char="•"/>
        <a:defRPr sz="3200" b="1" i="0">
          <a:solidFill>
            <a:schemeClr val="tx1"/>
          </a:solidFill>
          <a:latin typeface="Arial" panose="020B0604020202020204" pitchFamily="34" charset="0"/>
          <a:ea typeface="+mn-ea"/>
          <a:cs typeface="+mn-cs"/>
        </a:defRPr>
      </a:lvl1pPr>
      <a:lvl2pPr marL="742691" indent="-285652" algn="l" rtl="0" eaLnBrk="0" fontAlgn="base" hangingPunct="0">
        <a:spcBef>
          <a:spcPct val="20000"/>
        </a:spcBef>
        <a:spcAft>
          <a:spcPct val="0"/>
        </a:spcAft>
        <a:buChar char="–"/>
        <a:defRPr sz="2800" b="1" i="0">
          <a:solidFill>
            <a:schemeClr val="tx1"/>
          </a:solidFill>
          <a:latin typeface="Arial" panose="020B0604020202020204" pitchFamily="34" charset="0"/>
          <a:ea typeface="+mn-ea"/>
        </a:defRPr>
      </a:lvl2pPr>
      <a:lvl3pPr marL="1142602" indent="-228522" algn="l" rtl="0" eaLnBrk="0" fontAlgn="base" hangingPunct="0">
        <a:spcBef>
          <a:spcPct val="20000"/>
        </a:spcBef>
        <a:spcAft>
          <a:spcPct val="0"/>
        </a:spcAft>
        <a:buChar char="•"/>
        <a:defRPr sz="2400" b="1" i="0">
          <a:solidFill>
            <a:schemeClr val="tx1"/>
          </a:solidFill>
          <a:latin typeface="Arial" panose="020B0604020202020204" pitchFamily="34" charset="0"/>
          <a:ea typeface="+mn-ea"/>
        </a:defRPr>
      </a:lvl3pPr>
      <a:lvl4pPr marL="1599645" indent="-228522" algn="l" rtl="0" eaLnBrk="0" fontAlgn="base" hangingPunct="0">
        <a:spcBef>
          <a:spcPct val="20000"/>
        </a:spcBef>
        <a:spcAft>
          <a:spcPct val="0"/>
        </a:spcAft>
        <a:buChar char="–"/>
        <a:defRPr sz="2000" b="1" i="0">
          <a:solidFill>
            <a:schemeClr val="tx1"/>
          </a:solidFill>
          <a:latin typeface="Arial" panose="020B0604020202020204" pitchFamily="34" charset="0"/>
          <a:ea typeface="+mn-ea"/>
        </a:defRPr>
      </a:lvl4pPr>
      <a:lvl5pPr marL="2056686" indent="-228522" algn="l" rtl="0" eaLnBrk="0" fontAlgn="base" hangingPunct="0">
        <a:spcBef>
          <a:spcPct val="20000"/>
        </a:spcBef>
        <a:spcAft>
          <a:spcPct val="0"/>
        </a:spcAft>
        <a:buChar char="»"/>
        <a:defRPr sz="2000" b="1" i="0">
          <a:solidFill>
            <a:schemeClr val="tx1"/>
          </a:solidFill>
          <a:latin typeface="Arial" panose="020B0604020202020204" pitchFamily="34" charset="0"/>
          <a:ea typeface="+mn-ea"/>
        </a:defRPr>
      </a:lvl5pPr>
      <a:lvl6pPr marL="2513726" indent="-228522" algn="l" rtl="0" fontAlgn="base">
        <a:spcBef>
          <a:spcPct val="20000"/>
        </a:spcBef>
        <a:spcAft>
          <a:spcPct val="0"/>
        </a:spcAft>
        <a:buChar char="»"/>
        <a:defRPr sz="2000">
          <a:solidFill>
            <a:schemeClr val="tx1"/>
          </a:solidFill>
          <a:latin typeface="+mn-lt"/>
          <a:ea typeface="+mn-ea"/>
        </a:defRPr>
      </a:lvl6pPr>
      <a:lvl7pPr marL="2970770" indent="-228522" algn="l" rtl="0" fontAlgn="base">
        <a:spcBef>
          <a:spcPct val="20000"/>
        </a:spcBef>
        <a:spcAft>
          <a:spcPct val="0"/>
        </a:spcAft>
        <a:buChar char="»"/>
        <a:defRPr sz="2000">
          <a:solidFill>
            <a:schemeClr val="tx1"/>
          </a:solidFill>
          <a:latin typeface="+mn-lt"/>
          <a:ea typeface="+mn-ea"/>
        </a:defRPr>
      </a:lvl7pPr>
      <a:lvl8pPr marL="3427810" indent="-228522" algn="l" rtl="0" fontAlgn="base">
        <a:spcBef>
          <a:spcPct val="20000"/>
        </a:spcBef>
        <a:spcAft>
          <a:spcPct val="0"/>
        </a:spcAft>
        <a:buChar char="»"/>
        <a:defRPr sz="2000">
          <a:solidFill>
            <a:schemeClr val="tx1"/>
          </a:solidFill>
          <a:latin typeface="+mn-lt"/>
          <a:ea typeface="+mn-ea"/>
        </a:defRPr>
      </a:lvl8pPr>
      <a:lvl9pPr marL="3884852" indent="-228522"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042" rtl="0" eaLnBrk="1" latinLnBrk="0" hangingPunct="1">
        <a:defRPr sz="1800" kern="1200">
          <a:solidFill>
            <a:schemeClr val="tx1"/>
          </a:solidFill>
          <a:latin typeface="+mn-lt"/>
          <a:ea typeface="+mn-ea"/>
          <a:cs typeface="+mn-cs"/>
        </a:defRPr>
      </a:lvl1pPr>
      <a:lvl2pPr marL="457042" algn="l" defTabSz="457042" rtl="0" eaLnBrk="1" latinLnBrk="0" hangingPunct="1">
        <a:defRPr sz="1800" kern="1200">
          <a:solidFill>
            <a:schemeClr val="tx1"/>
          </a:solidFill>
          <a:latin typeface="+mn-lt"/>
          <a:ea typeface="+mn-ea"/>
          <a:cs typeface="+mn-cs"/>
        </a:defRPr>
      </a:lvl2pPr>
      <a:lvl3pPr marL="914085" algn="l" defTabSz="457042" rtl="0" eaLnBrk="1" latinLnBrk="0" hangingPunct="1">
        <a:defRPr sz="1800" kern="1200">
          <a:solidFill>
            <a:schemeClr val="tx1"/>
          </a:solidFill>
          <a:latin typeface="+mn-lt"/>
          <a:ea typeface="+mn-ea"/>
          <a:cs typeface="+mn-cs"/>
        </a:defRPr>
      </a:lvl3pPr>
      <a:lvl4pPr marL="1371124" algn="l" defTabSz="457042" rtl="0" eaLnBrk="1" latinLnBrk="0" hangingPunct="1">
        <a:defRPr sz="1800" kern="1200">
          <a:solidFill>
            <a:schemeClr val="tx1"/>
          </a:solidFill>
          <a:latin typeface="+mn-lt"/>
          <a:ea typeface="+mn-ea"/>
          <a:cs typeface="+mn-cs"/>
        </a:defRPr>
      </a:lvl4pPr>
      <a:lvl5pPr marL="1828170" algn="l" defTabSz="457042" rtl="0" eaLnBrk="1" latinLnBrk="0" hangingPunct="1">
        <a:defRPr sz="1800" kern="1200">
          <a:solidFill>
            <a:schemeClr val="tx1"/>
          </a:solidFill>
          <a:latin typeface="+mn-lt"/>
          <a:ea typeface="+mn-ea"/>
          <a:cs typeface="+mn-cs"/>
        </a:defRPr>
      </a:lvl5pPr>
      <a:lvl6pPr marL="2285205" algn="l" defTabSz="457042" rtl="0" eaLnBrk="1" latinLnBrk="0" hangingPunct="1">
        <a:defRPr sz="1800" kern="1200">
          <a:solidFill>
            <a:schemeClr val="tx1"/>
          </a:solidFill>
          <a:latin typeface="+mn-lt"/>
          <a:ea typeface="+mn-ea"/>
          <a:cs typeface="+mn-cs"/>
        </a:defRPr>
      </a:lvl6pPr>
      <a:lvl7pPr marL="2742248" algn="l" defTabSz="457042" rtl="0" eaLnBrk="1" latinLnBrk="0" hangingPunct="1">
        <a:defRPr sz="1800" kern="1200">
          <a:solidFill>
            <a:schemeClr val="tx1"/>
          </a:solidFill>
          <a:latin typeface="+mn-lt"/>
          <a:ea typeface="+mn-ea"/>
          <a:cs typeface="+mn-cs"/>
        </a:defRPr>
      </a:lvl7pPr>
      <a:lvl8pPr marL="3199289" algn="l" defTabSz="457042" rtl="0" eaLnBrk="1" latinLnBrk="0" hangingPunct="1">
        <a:defRPr sz="1800" kern="1200">
          <a:solidFill>
            <a:schemeClr val="tx1"/>
          </a:solidFill>
          <a:latin typeface="+mn-lt"/>
          <a:ea typeface="+mn-ea"/>
          <a:cs typeface="+mn-cs"/>
        </a:defRPr>
      </a:lvl8pPr>
      <a:lvl9pPr marL="3656328" algn="l" defTabSz="457042"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invGray">
      <p:bgPr>
        <a:gradFill rotWithShape="0">
          <a:gsLst>
            <a:gs pos="0">
              <a:schemeClr val="bg2"/>
            </a:gs>
            <a:gs pos="50000">
              <a:schemeClr val="bg1"/>
            </a:gs>
            <a:gs pos="100000">
              <a:schemeClr val="bg2"/>
            </a:gs>
          </a:gsLst>
          <a:lin ang="0" scaled="1"/>
        </a:gradFill>
        <a:effectLst>
          <a:outerShdw blurRad="63500" dist="107763" dir="2700000" algn="ctr" rotWithShape="0">
            <a:srgbClr val="000000">
              <a:alpha val="74998"/>
            </a:srgbClr>
          </a:outerShdw>
        </a:effectLst>
      </p:bgPr>
    </p:bg>
    <p:spTree>
      <p:nvGrpSpPr>
        <p:cNvPr id="1" name=""/>
        <p:cNvGrpSpPr/>
        <p:nvPr/>
      </p:nvGrpSpPr>
      <p:grpSpPr>
        <a:xfrm>
          <a:off x="0" y="0"/>
          <a:ext cx="0" cy="0"/>
          <a:chOff x="0" y="0"/>
          <a:chExt cx="0" cy="0"/>
        </a:xfrm>
      </p:grpSpPr>
      <p:grpSp>
        <p:nvGrpSpPr>
          <p:cNvPr id="50178" name="Group 2"/>
          <p:cNvGrpSpPr>
            <a:grpSpLocks/>
          </p:cNvGrpSpPr>
          <p:nvPr/>
        </p:nvGrpSpPr>
        <p:grpSpPr bwMode="auto">
          <a:xfrm>
            <a:off x="0" y="7"/>
            <a:ext cx="9144000" cy="6918325"/>
            <a:chOff x="0" y="0"/>
            <a:chExt cx="5760" cy="4358"/>
          </a:xfrm>
        </p:grpSpPr>
        <p:sp>
          <p:nvSpPr>
            <p:cNvPr id="3075" name="Rectangle 3"/>
            <p:cNvSpPr>
              <a:spLocks noChangeArrowheads="1"/>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w="9525">
              <a:noFill/>
              <a:miter lim="800000"/>
              <a:headEnd/>
              <a:tailEnd/>
            </a:ln>
          </p:spPr>
          <p:txBody>
            <a:bodyPr wrap="none" anchor="ctr"/>
            <a:lstStyle/>
            <a:p>
              <a:pPr>
                <a:defRPr/>
              </a:pPr>
              <a:endParaRPr lang="en-US" b="1" i="0" dirty="0">
                <a:latin typeface="Arial" panose="020B0604020202020204" pitchFamily="34" charset="0"/>
                <a:ea typeface="ＭＳ Ｐゴシック" charset="-128"/>
                <a:cs typeface="ＭＳ Ｐゴシック" charset="-128"/>
              </a:endParaRPr>
            </a:p>
          </p:txBody>
        </p:sp>
        <p:sp>
          <p:nvSpPr>
            <p:cNvPr id="3076" name="Freeform 4"/>
            <p:cNvSpPr>
              <a:spLocks/>
            </p:cNvSpPr>
            <p:nvPr/>
          </p:nvSpPr>
          <p:spPr bwMode="invGray">
            <a:xfrm>
              <a:off x="0" y="0"/>
              <a:ext cx="5760" cy="1344"/>
            </a:xfrm>
            <a:custGeom>
              <a:avLst/>
              <a:gdLst/>
              <a:ahLst/>
              <a:cxnLst>
                <a:cxn ang="0">
                  <a:pos x="0" y="0"/>
                </a:cxn>
                <a:cxn ang="0">
                  <a:pos x="5760" y="0"/>
                </a:cxn>
                <a:cxn ang="0">
                  <a:pos x="5760" y="720"/>
                </a:cxn>
                <a:cxn ang="0">
                  <a:pos x="3600" y="624"/>
                </a:cxn>
                <a:cxn ang="0">
                  <a:pos x="0" y="1000"/>
                </a:cxn>
                <a:cxn ang="0">
                  <a:pos x="0" y="0"/>
                </a:cxn>
              </a:cxnLst>
              <a:rect l="0" t="0" r="r" b="b"/>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w="9525">
              <a:noFill/>
              <a:round/>
              <a:headEnd/>
              <a:tailEnd/>
            </a:ln>
          </p:spPr>
          <p:txBody>
            <a:bodyPr wrap="none" anchor="ctr"/>
            <a:lstStyle/>
            <a:p>
              <a:pPr>
                <a:defRPr/>
              </a:pPr>
              <a:endParaRPr lang="en-US" b="1" i="0" dirty="0">
                <a:latin typeface="Arial" panose="020B0604020202020204" pitchFamily="34" charset="0"/>
                <a:ea typeface="ＭＳ Ｐゴシック" charset="-128"/>
                <a:cs typeface="ＭＳ Ｐゴシック" charset="-128"/>
              </a:endParaRPr>
            </a:p>
          </p:txBody>
        </p:sp>
        <p:sp>
          <p:nvSpPr>
            <p:cNvPr id="3077" name="Freeform 5"/>
            <p:cNvSpPr>
              <a:spLocks/>
            </p:cNvSpPr>
            <p:nvPr/>
          </p:nvSpPr>
          <p:spPr bwMode="invGray">
            <a:xfrm>
              <a:off x="0" y="733"/>
              <a:ext cx="5760" cy="3587"/>
            </a:xfrm>
            <a:custGeom>
              <a:avLst/>
              <a:gdLst/>
              <a:ahLst/>
              <a:cxnLst>
                <a:cxn ang="0">
                  <a:pos x="0" y="582"/>
                </a:cxn>
                <a:cxn ang="0">
                  <a:pos x="2640" y="267"/>
                </a:cxn>
                <a:cxn ang="0">
                  <a:pos x="3373" y="160"/>
                </a:cxn>
                <a:cxn ang="0">
                  <a:pos x="5760" y="358"/>
                </a:cxn>
                <a:cxn ang="0">
                  <a:pos x="5760" y="3587"/>
                </a:cxn>
                <a:cxn ang="0">
                  <a:pos x="0" y="3587"/>
                </a:cxn>
                <a:cxn ang="0">
                  <a:pos x="0" y="582"/>
                </a:cxn>
              </a:cxnLst>
              <a:rect l="0" t="0" r="r" b="b"/>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w="9525" cap="flat">
              <a:noFill/>
              <a:prstDash val="solid"/>
              <a:round/>
              <a:headEnd type="none" w="med" len="med"/>
              <a:tailEnd type="none" w="med" len="med"/>
            </a:ln>
            <a:effectLst/>
          </p:spPr>
          <p:txBody>
            <a:bodyPr wrap="none" anchor="ctr"/>
            <a:lstStyle/>
            <a:p>
              <a:pPr>
                <a:defRPr/>
              </a:pPr>
              <a:endParaRPr lang="en-US" b="1" i="0" dirty="0">
                <a:latin typeface="Arial" panose="020B0604020202020204" pitchFamily="34" charset="0"/>
                <a:ea typeface="ＭＳ Ｐゴシック" charset="-128"/>
                <a:cs typeface="ＭＳ Ｐゴシック" charset="-128"/>
              </a:endParaRPr>
            </a:p>
          </p:txBody>
        </p:sp>
        <p:sp>
          <p:nvSpPr>
            <p:cNvPr id="3078" name="Freeform 6"/>
            <p:cNvSpPr>
              <a:spLocks/>
            </p:cNvSpPr>
            <p:nvPr/>
          </p:nvSpPr>
          <p:spPr bwMode="invGray">
            <a:xfrm>
              <a:off x="0" y="184"/>
              <a:ext cx="5760" cy="538"/>
            </a:xfrm>
            <a:custGeom>
              <a:avLst/>
              <a:gdLst/>
              <a:ah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0" t="0" r="r" b="b"/>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w="9525">
              <a:noFill/>
              <a:round/>
              <a:headEnd/>
              <a:tailEnd/>
            </a:ln>
          </p:spPr>
          <p:txBody>
            <a:bodyPr wrap="none" anchor="ctr"/>
            <a:lstStyle/>
            <a:p>
              <a:pPr>
                <a:defRPr/>
              </a:pPr>
              <a:endParaRPr lang="en-US" b="1" i="0" dirty="0">
                <a:latin typeface="Arial" panose="020B0604020202020204" pitchFamily="34" charset="0"/>
                <a:ea typeface="ＭＳ Ｐゴシック" charset="-128"/>
                <a:cs typeface="ＭＳ Ｐゴシック" charset="-128"/>
              </a:endParaRPr>
            </a:p>
          </p:txBody>
        </p:sp>
        <p:sp>
          <p:nvSpPr>
            <p:cNvPr id="3079" name="Freeform 7"/>
            <p:cNvSpPr>
              <a:spLocks/>
            </p:cNvSpPr>
            <p:nvPr/>
          </p:nvSpPr>
          <p:spPr bwMode="invGray">
            <a:xfrm>
              <a:off x="0" y="1515"/>
              <a:ext cx="5760" cy="674"/>
            </a:xfrm>
            <a:custGeom>
              <a:avLst/>
              <a:gdLst/>
              <a:ah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0" t="0" r="r" b="b"/>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pPr>
                <a:defRPr/>
              </a:pPr>
              <a:endParaRPr lang="en-US" b="1" i="0" dirty="0">
                <a:latin typeface="Arial" panose="020B0604020202020204" pitchFamily="34" charset="0"/>
                <a:ea typeface="ＭＳ Ｐゴシック" charset="-128"/>
                <a:cs typeface="ＭＳ Ｐゴシック" charset="-128"/>
              </a:endParaRPr>
            </a:p>
          </p:txBody>
        </p:sp>
        <p:sp>
          <p:nvSpPr>
            <p:cNvPr id="3080" name="Freeform 8"/>
            <p:cNvSpPr>
              <a:spLocks/>
            </p:cNvSpPr>
            <p:nvPr/>
          </p:nvSpPr>
          <p:spPr bwMode="invGray">
            <a:xfrm>
              <a:off x="1560" y="959"/>
              <a:ext cx="4200" cy="3361"/>
            </a:xfrm>
            <a:custGeom>
              <a:avLst/>
              <a:gdLst/>
              <a:ahLst/>
              <a:cxnLst>
                <a:cxn ang="0">
                  <a:pos x="0" y="3361"/>
                </a:cxn>
                <a:cxn ang="0">
                  <a:pos x="1054" y="295"/>
                </a:cxn>
                <a:cxn ang="0">
                  <a:pos x="4200" y="1588"/>
                </a:cxn>
                <a:cxn ang="0">
                  <a:pos x="4200" y="2028"/>
                </a:cxn>
                <a:cxn ang="0">
                  <a:pos x="1200" y="442"/>
                </a:cxn>
                <a:cxn ang="0">
                  <a:pos x="347" y="3361"/>
                </a:cxn>
                <a:cxn ang="0">
                  <a:pos x="0" y="3361"/>
                </a:cxn>
              </a:cxnLst>
              <a:rect l="0" t="0" r="r" b="b"/>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w="9525">
              <a:noFill/>
              <a:round/>
              <a:headEnd/>
              <a:tailEnd/>
            </a:ln>
          </p:spPr>
          <p:txBody>
            <a:bodyPr wrap="none" anchor="ctr"/>
            <a:lstStyle/>
            <a:p>
              <a:pPr>
                <a:defRPr/>
              </a:pPr>
              <a:endParaRPr lang="en-US" b="1" i="0" dirty="0">
                <a:latin typeface="Arial" panose="020B0604020202020204" pitchFamily="34" charset="0"/>
                <a:ea typeface="ＭＳ Ｐゴシック" charset="-128"/>
                <a:cs typeface="ＭＳ Ｐゴシック" charset="-128"/>
              </a:endParaRPr>
            </a:p>
          </p:txBody>
        </p:sp>
        <p:sp>
          <p:nvSpPr>
            <p:cNvPr id="3081" name="Freeform 9"/>
            <p:cNvSpPr>
              <a:spLocks/>
            </p:cNvSpPr>
            <p:nvPr/>
          </p:nvSpPr>
          <p:spPr bwMode="invGray">
            <a:xfrm>
              <a:off x="0" y="2169"/>
              <a:ext cx="5760" cy="1925"/>
            </a:xfrm>
            <a:custGeom>
              <a:avLst/>
              <a:gdLst/>
              <a:ah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0" t="0" r="r" b="b"/>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pPr>
                <a:defRPr/>
              </a:pPr>
              <a:endParaRPr lang="en-US" b="1" i="0" dirty="0">
                <a:latin typeface="Arial" panose="020B0604020202020204" pitchFamily="34" charset="0"/>
                <a:ea typeface="ＭＳ Ｐゴシック" charset="-128"/>
                <a:cs typeface="ＭＳ Ｐゴシック" charset="-128"/>
              </a:endParaRPr>
            </a:p>
          </p:txBody>
        </p:sp>
        <p:sp>
          <p:nvSpPr>
            <p:cNvPr id="3082" name="Freeform 10"/>
            <p:cNvSpPr>
              <a:spLocks/>
            </p:cNvSpPr>
            <p:nvPr/>
          </p:nvSpPr>
          <p:spPr bwMode="invGray">
            <a:xfrm>
              <a:off x="0" y="2238"/>
              <a:ext cx="3929" cy="2120"/>
            </a:xfrm>
            <a:custGeom>
              <a:avLst/>
              <a:gdLst/>
              <a:ahLst/>
              <a:cxnLst>
                <a:cxn ang="0">
                  <a:pos x="0" y="415"/>
                </a:cxn>
                <a:cxn ang="0">
                  <a:pos x="0" y="508"/>
                </a:cxn>
                <a:cxn ang="0">
                  <a:pos x="1933" y="229"/>
                </a:cxn>
                <a:cxn ang="0">
                  <a:pos x="3920" y="1055"/>
                </a:cxn>
                <a:cxn ang="0">
                  <a:pos x="3587" y="2082"/>
                </a:cxn>
                <a:cxn ang="0">
                  <a:pos x="3947" y="829"/>
                </a:cxn>
                <a:cxn ang="0">
                  <a:pos x="2253" y="69"/>
                </a:cxn>
                <a:cxn ang="0">
                  <a:pos x="0" y="415"/>
                </a:cxn>
              </a:cxnLst>
              <a:rect l="0" t="0" r="r" b="b"/>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w="9525" cap="flat">
              <a:noFill/>
              <a:prstDash val="solid"/>
              <a:round/>
              <a:headEnd type="none" w="med" len="med"/>
              <a:tailEnd type="none" w="med" len="med"/>
            </a:ln>
            <a:effectLst/>
          </p:spPr>
          <p:txBody>
            <a:bodyPr wrap="none" anchor="ctr"/>
            <a:lstStyle/>
            <a:p>
              <a:pPr>
                <a:defRPr/>
              </a:pPr>
              <a:endParaRPr lang="en-US" b="1" i="0" dirty="0">
                <a:latin typeface="Arial" panose="020B0604020202020204" pitchFamily="34" charset="0"/>
                <a:ea typeface="ＭＳ Ｐゴシック" charset="-128"/>
                <a:cs typeface="ＭＳ Ｐゴシック" charset="-128"/>
              </a:endParaRPr>
            </a:p>
          </p:txBody>
        </p:sp>
      </p:grpSp>
      <p:sp>
        <p:nvSpPr>
          <p:cNvPr id="50179" name="Rectangle 11"/>
          <p:cNvSpPr>
            <a:spLocks noGrp="1" noChangeArrowheads="1"/>
          </p:cNvSpPr>
          <p:nvPr>
            <p:ph type="title"/>
          </p:nvPr>
        </p:nvSpPr>
        <p:spPr bwMode="auto">
          <a:xfrm>
            <a:off x="0" y="609600"/>
            <a:ext cx="91440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ctr" anchorCtr="0" compatLnSpc="1">
            <a:prstTxWarp prst="textNoShape">
              <a:avLst/>
            </a:prstTxWarp>
          </a:bodyPr>
          <a:lstStyle/>
          <a:p>
            <a:pPr lvl="0"/>
            <a:r>
              <a:rPr lang="en-US" dirty="0"/>
              <a:t>Click to edit Master title style</a:t>
            </a:r>
          </a:p>
        </p:txBody>
      </p:sp>
      <p:sp>
        <p:nvSpPr>
          <p:cNvPr id="3084" name="Rectangle 12"/>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08" tIns="45704" rIns="91408" bIns="45704" numCol="1" anchor="b" anchorCtr="0" compatLnSpc="1">
            <a:prstTxWarp prst="textNoShape">
              <a:avLst/>
            </a:prstTxWarp>
          </a:bodyPr>
          <a:lstStyle>
            <a:lvl1pPr eaLnBrk="1" hangingPunct="1">
              <a:spcBef>
                <a:spcPct val="50000"/>
              </a:spcBef>
              <a:defRPr sz="1400">
                <a:latin typeface="+mn-lt"/>
                <a:ea typeface="ＭＳ Ｐゴシック" charset="-128"/>
                <a:cs typeface="ＭＳ Ｐゴシック" charset="-128"/>
              </a:defRPr>
            </a:lvl1pPr>
          </a:lstStyle>
          <a:p>
            <a:pPr>
              <a:defRPr/>
            </a:pPr>
            <a:endParaRPr lang="en-US"/>
          </a:p>
        </p:txBody>
      </p:sp>
      <p:sp>
        <p:nvSpPr>
          <p:cNvPr id="3085" name="Rectangle 13"/>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08" tIns="45704" rIns="91408" bIns="45704" numCol="1" anchor="b" anchorCtr="0" compatLnSpc="1">
            <a:prstTxWarp prst="textNoShape">
              <a:avLst/>
            </a:prstTxWarp>
          </a:bodyPr>
          <a:lstStyle>
            <a:lvl1pPr algn="ctr" eaLnBrk="1" hangingPunct="1">
              <a:spcBef>
                <a:spcPct val="50000"/>
              </a:spcBef>
              <a:defRPr sz="1400">
                <a:latin typeface="+mn-lt"/>
                <a:ea typeface="ＭＳ Ｐゴシック" charset="-128"/>
                <a:cs typeface="ＭＳ Ｐゴシック" charset="-128"/>
              </a:defRPr>
            </a:lvl1pPr>
          </a:lstStyle>
          <a:p>
            <a:pPr>
              <a:defRPr/>
            </a:pPr>
            <a:endParaRPr lang="en-US"/>
          </a:p>
        </p:txBody>
      </p:sp>
      <p:sp>
        <p:nvSpPr>
          <p:cNvPr id="3086" name="Rectangle 14"/>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08" tIns="45704" rIns="91408" bIns="45704" numCol="1" anchor="b" anchorCtr="0" compatLnSpc="1">
            <a:prstTxWarp prst="textNoShape">
              <a:avLst/>
            </a:prstTxWarp>
          </a:bodyPr>
          <a:lstStyle>
            <a:lvl1pPr algn="r" eaLnBrk="1" hangingPunct="1">
              <a:spcBef>
                <a:spcPct val="50000"/>
              </a:spcBef>
              <a:defRPr sz="1400">
                <a:latin typeface="Times New Roman" charset="0"/>
              </a:defRPr>
            </a:lvl1pPr>
          </a:lstStyle>
          <a:p>
            <a:pPr>
              <a:defRPr/>
            </a:pPr>
            <a:fld id="{0642940E-D833-E647-B34A-38A5B5436303}" type="slidenum">
              <a:rPr lang="en-US"/>
              <a:pPr>
                <a:defRPr/>
              </a:pPr>
              <a:t>‹#›</a:t>
            </a:fld>
            <a:endParaRPr lang="en-US"/>
          </a:p>
        </p:txBody>
      </p:sp>
      <p:sp>
        <p:nvSpPr>
          <p:cNvPr id="50183" name="Rectangle 15"/>
          <p:cNvSpPr>
            <a:spLocks noGrp="1" noChangeArrowheads="1"/>
          </p:cNvSpPr>
          <p:nvPr>
            <p:ph type="body" idx="1"/>
          </p:nvPr>
        </p:nvSpPr>
        <p:spPr bwMode="auto">
          <a:xfrm>
            <a:off x="0" y="1981200"/>
            <a:ext cx="91440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 bg1="dk2" tx1="lt1" bg2="dk1" tx2="lt2" accent1="accent1" accent2="accent2" accent3="accent3" accent4="accent4" accent5="accent5" accent6="accent6" hlink="hlink" folHlink="folHlink"/>
  <p:sldLayoutIdLst>
    <p:sldLayoutId id="2147491878" r:id="rId1"/>
    <p:sldLayoutId id="2147491807" r:id="rId2"/>
    <p:sldLayoutId id="2147491808" r:id="rId3"/>
    <p:sldLayoutId id="2147491809" r:id="rId4"/>
    <p:sldLayoutId id="2147491810" r:id="rId5"/>
    <p:sldLayoutId id="2147491811" r:id="rId6"/>
    <p:sldLayoutId id="2147491812" r:id="rId7"/>
    <p:sldLayoutId id="2147491813" r:id="rId8"/>
    <p:sldLayoutId id="2147491814" r:id="rId9"/>
    <p:sldLayoutId id="2147491815" r:id="rId10"/>
    <p:sldLayoutId id="2147491816" r:id="rId11"/>
    <p:sldLayoutId id="2147491817" r:id="rId12"/>
    <p:sldLayoutId id="2147491818" r:id="rId13"/>
  </p:sldLayoutIdLst>
  <p:txStyles>
    <p:titleStyle>
      <a:lvl1pPr algn="ctr" rtl="0" eaLnBrk="0" fontAlgn="base" hangingPunct="0">
        <a:spcBef>
          <a:spcPct val="0"/>
        </a:spcBef>
        <a:spcAft>
          <a:spcPct val="0"/>
        </a:spcAft>
        <a:defRPr sz="4400" b="1" i="0">
          <a:solidFill>
            <a:srgbClr val="FFFFFF"/>
          </a:solidFill>
          <a:latin typeface="Arial" panose="020B0604020202020204" pitchFamily="34" charset="0"/>
          <a:ea typeface="ＭＳ Ｐゴシック" charset="0"/>
          <a:cs typeface="Arial" panose="020B0604020202020204" pitchFamily="34" charset="0"/>
        </a:defRPr>
      </a:lvl1pPr>
      <a:lvl2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5pPr>
      <a:lvl6pPr marL="457042" algn="ctr" rtl="0" fontAlgn="base">
        <a:spcBef>
          <a:spcPct val="0"/>
        </a:spcBef>
        <a:spcAft>
          <a:spcPct val="0"/>
        </a:spcAft>
        <a:defRPr sz="4400">
          <a:solidFill>
            <a:schemeClr val="tx2"/>
          </a:solidFill>
          <a:latin typeface="Times New Roman" charset="0"/>
        </a:defRPr>
      </a:lvl6pPr>
      <a:lvl7pPr marL="914085" algn="ctr" rtl="0" fontAlgn="base">
        <a:spcBef>
          <a:spcPct val="0"/>
        </a:spcBef>
        <a:spcAft>
          <a:spcPct val="0"/>
        </a:spcAft>
        <a:defRPr sz="4400">
          <a:solidFill>
            <a:schemeClr val="tx2"/>
          </a:solidFill>
          <a:latin typeface="Times New Roman" charset="0"/>
        </a:defRPr>
      </a:lvl7pPr>
      <a:lvl8pPr marL="1371124" algn="ctr" rtl="0" fontAlgn="base">
        <a:spcBef>
          <a:spcPct val="0"/>
        </a:spcBef>
        <a:spcAft>
          <a:spcPct val="0"/>
        </a:spcAft>
        <a:defRPr sz="4400">
          <a:solidFill>
            <a:schemeClr val="tx2"/>
          </a:solidFill>
          <a:latin typeface="Times New Roman" charset="0"/>
        </a:defRPr>
      </a:lvl8pPr>
      <a:lvl9pPr marL="1828170" algn="ctr" rtl="0" fontAlgn="base">
        <a:spcBef>
          <a:spcPct val="0"/>
        </a:spcBef>
        <a:spcAft>
          <a:spcPct val="0"/>
        </a:spcAft>
        <a:defRPr sz="4400">
          <a:solidFill>
            <a:schemeClr val="tx2"/>
          </a:solidFill>
          <a:latin typeface="Times New Roman" charset="0"/>
        </a:defRPr>
      </a:lvl9pPr>
    </p:titleStyle>
    <p:bodyStyle>
      <a:lvl1pPr marL="342781" indent="-342781" algn="l" rtl="0" eaLnBrk="0" fontAlgn="base" hangingPunct="0">
        <a:spcBef>
          <a:spcPct val="20000"/>
        </a:spcBef>
        <a:spcAft>
          <a:spcPct val="0"/>
        </a:spcAft>
        <a:buChar char="•"/>
        <a:defRPr sz="3200" b="1" i="0">
          <a:solidFill>
            <a:srgbClr val="FFFFFF"/>
          </a:solidFill>
          <a:latin typeface="Arial" panose="020B0604020202020204" pitchFamily="34" charset="0"/>
          <a:ea typeface="ＭＳ Ｐゴシック" charset="0"/>
          <a:cs typeface="Arial" panose="020B0604020202020204" pitchFamily="34" charset="0"/>
        </a:defRPr>
      </a:lvl1pPr>
      <a:lvl2pPr marL="742691" indent="-285652" algn="l" rtl="0" eaLnBrk="0" fontAlgn="base" hangingPunct="0">
        <a:spcBef>
          <a:spcPct val="20000"/>
        </a:spcBef>
        <a:spcAft>
          <a:spcPct val="0"/>
        </a:spcAft>
        <a:buChar char="–"/>
        <a:defRPr sz="2800" b="1" i="0">
          <a:solidFill>
            <a:srgbClr val="FFFFFF"/>
          </a:solidFill>
          <a:latin typeface="Arial" panose="020B0604020202020204" pitchFamily="34" charset="0"/>
          <a:ea typeface="ＭＳ Ｐゴシック" charset="-128"/>
          <a:cs typeface="Arial" panose="020B0604020202020204" pitchFamily="34" charset="0"/>
        </a:defRPr>
      </a:lvl2pPr>
      <a:lvl3pPr marL="1142602" indent="-228522" algn="l" rtl="0" eaLnBrk="0" fontAlgn="base" hangingPunct="0">
        <a:spcBef>
          <a:spcPct val="20000"/>
        </a:spcBef>
        <a:spcAft>
          <a:spcPct val="0"/>
        </a:spcAft>
        <a:buChar char="•"/>
        <a:defRPr sz="2400" b="1" i="0">
          <a:solidFill>
            <a:srgbClr val="FFFFFF"/>
          </a:solidFill>
          <a:latin typeface="Arial" panose="020B0604020202020204" pitchFamily="34" charset="0"/>
          <a:ea typeface="ＭＳ Ｐゴシック" charset="-128"/>
          <a:cs typeface="Arial" panose="020B0604020202020204" pitchFamily="34" charset="0"/>
        </a:defRPr>
      </a:lvl3pPr>
      <a:lvl4pPr marL="1599645" indent="-228522" algn="l" rtl="0" eaLnBrk="0" fontAlgn="base" hangingPunct="0">
        <a:spcBef>
          <a:spcPct val="20000"/>
        </a:spcBef>
        <a:spcAft>
          <a:spcPct val="0"/>
        </a:spcAft>
        <a:buChar char="–"/>
        <a:defRPr sz="2000" b="1" i="0">
          <a:solidFill>
            <a:srgbClr val="FFFFFF"/>
          </a:solidFill>
          <a:latin typeface="Arial" panose="020B0604020202020204" pitchFamily="34" charset="0"/>
          <a:ea typeface="ＭＳ Ｐゴシック" charset="-128"/>
          <a:cs typeface="Arial" panose="020B0604020202020204" pitchFamily="34" charset="0"/>
        </a:defRPr>
      </a:lvl4pPr>
      <a:lvl5pPr marL="2056686" indent="-228522" algn="l" rtl="0" eaLnBrk="0" fontAlgn="base" hangingPunct="0">
        <a:spcBef>
          <a:spcPct val="20000"/>
        </a:spcBef>
        <a:spcAft>
          <a:spcPct val="0"/>
        </a:spcAft>
        <a:buChar char="»"/>
        <a:defRPr sz="2000" b="1" i="0">
          <a:solidFill>
            <a:srgbClr val="FFFFFF"/>
          </a:solidFill>
          <a:latin typeface="Arial" panose="020B0604020202020204" pitchFamily="34" charset="0"/>
          <a:ea typeface="ＭＳ Ｐゴシック" charset="-128"/>
          <a:cs typeface="Arial" panose="020B0604020202020204" pitchFamily="34" charset="0"/>
        </a:defRPr>
      </a:lvl5pPr>
      <a:lvl6pPr marL="2513726" indent="-228522" algn="l" rtl="0" fontAlgn="base">
        <a:spcBef>
          <a:spcPct val="20000"/>
        </a:spcBef>
        <a:spcAft>
          <a:spcPct val="0"/>
        </a:spcAft>
        <a:buChar char="»"/>
        <a:defRPr sz="2000">
          <a:solidFill>
            <a:schemeClr val="tx1"/>
          </a:solidFill>
          <a:latin typeface="+mn-lt"/>
          <a:ea typeface="ＭＳ Ｐゴシック" charset="-128"/>
        </a:defRPr>
      </a:lvl6pPr>
      <a:lvl7pPr marL="2970770" indent="-228522" algn="l" rtl="0" fontAlgn="base">
        <a:spcBef>
          <a:spcPct val="20000"/>
        </a:spcBef>
        <a:spcAft>
          <a:spcPct val="0"/>
        </a:spcAft>
        <a:buChar char="»"/>
        <a:defRPr sz="2000">
          <a:solidFill>
            <a:schemeClr val="tx1"/>
          </a:solidFill>
          <a:latin typeface="+mn-lt"/>
          <a:ea typeface="ＭＳ Ｐゴシック" charset="-128"/>
        </a:defRPr>
      </a:lvl7pPr>
      <a:lvl8pPr marL="3427810" indent="-228522" algn="l" rtl="0" fontAlgn="base">
        <a:spcBef>
          <a:spcPct val="20000"/>
        </a:spcBef>
        <a:spcAft>
          <a:spcPct val="0"/>
        </a:spcAft>
        <a:buChar char="»"/>
        <a:defRPr sz="2000">
          <a:solidFill>
            <a:schemeClr val="tx1"/>
          </a:solidFill>
          <a:latin typeface="+mn-lt"/>
          <a:ea typeface="ＭＳ Ｐゴシック" charset="-128"/>
        </a:defRPr>
      </a:lvl8pPr>
      <a:lvl9pPr marL="3884852" indent="-228522" algn="l" rtl="0" fontAlgn="base">
        <a:spcBef>
          <a:spcPct val="20000"/>
        </a:spcBef>
        <a:spcAft>
          <a:spcPct val="0"/>
        </a:spcAft>
        <a:buChar char="»"/>
        <a:defRPr sz="2000">
          <a:solidFill>
            <a:schemeClr val="tx1"/>
          </a:solidFill>
          <a:latin typeface="+mn-lt"/>
          <a:ea typeface="ＭＳ Ｐゴシック" charset="-128"/>
        </a:defRPr>
      </a:lvl9pPr>
    </p:bodyStyle>
    <p:otherStyle>
      <a:defPPr>
        <a:defRPr lang="en-US"/>
      </a:defPPr>
      <a:lvl1pPr marL="0" algn="l" defTabSz="457042" rtl="0" eaLnBrk="1" latinLnBrk="0" hangingPunct="1">
        <a:defRPr sz="1800" kern="1200">
          <a:solidFill>
            <a:schemeClr val="tx1"/>
          </a:solidFill>
          <a:latin typeface="+mn-lt"/>
          <a:ea typeface="+mn-ea"/>
          <a:cs typeface="+mn-cs"/>
        </a:defRPr>
      </a:lvl1pPr>
      <a:lvl2pPr marL="457042" algn="l" defTabSz="457042" rtl="0" eaLnBrk="1" latinLnBrk="0" hangingPunct="1">
        <a:defRPr sz="1800" kern="1200">
          <a:solidFill>
            <a:schemeClr val="tx1"/>
          </a:solidFill>
          <a:latin typeface="+mn-lt"/>
          <a:ea typeface="+mn-ea"/>
          <a:cs typeface="+mn-cs"/>
        </a:defRPr>
      </a:lvl2pPr>
      <a:lvl3pPr marL="914085" algn="l" defTabSz="457042" rtl="0" eaLnBrk="1" latinLnBrk="0" hangingPunct="1">
        <a:defRPr sz="1800" kern="1200">
          <a:solidFill>
            <a:schemeClr val="tx1"/>
          </a:solidFill>
          <a:latin typeface="+mn-lt"/>
          <a:ea typeface="+mn-ea"/>
          <a:cs typeface="+mn-cs"/>
        </a:defRPr>
      </a:lvl3pPr>
      <a:lvl4pPr marL="1371124" algn="l" defTabSz="457042" rtl="0" eaLnBrk="1" latinLnBrk="0" hangingPunct="1">
        <a:defRPr sz="1800" kern="1200">
          <a:solidFill>
            <a:schemeClr val="tx1"/>
          </a:solidFill>
          <a:latin typeface="+mn-lt"/>
          <a:ea typeface="+mn-ea"/>
          <a:cs typeface="+mn-cs"/>
        </a:defRPr>
      </a:lvl4pPr>
      <a:lvl5pPr marL="1828170" algn="l" defTabSz="457042" rtl="0" eaLnBrk="1" latinLnBrk="0" hangingPunct="1">
        <a:defRPr sz="1800" kern="1200">
          <a:solidFill>
            <a:schemeClr val="tx1"/>
          </a:solidFill>
          <a:latin typeface="+mn-lt"/>
          <a:ea typeface="+mn-ea"/>
          <a:cs typeface="+mn-cs"/>
        </a:defRPr>
      </a:lvl5pPr>
      <a:lvl6pPr marL="2285205" algn="l" defTabSz="457042" rtl="0" eaLnBrk="1" latinLnBrk="0" hangingPunct="1">
        <a:defRPr sz="1800" kern="1200">
          <a:solidFill>
            <a:schemeClr val="tx1"/>
          </a:solidFill>
          <a:latin typeface="+mn-lt"/>
          <a:ea typeface="+mn-ea"/>
          <a:cs typeface="+mn-cs"/>
        </a:defRPr>
      </a:lvl6pPr>
      <a:lvl7pPr marL="2742248" algn="l" defTabSz="457042" rtl="0" eaLnBrk="1" latinLnBrk="0" hangingPunct="1">
        <a:defRPr sz="1800" kern="1200">
          <a:solidFill>
            <a:schemeClr val="tx1"/>
          </a:solidFill>
          <a:latin typeface="+mn-lt"/>
          <a:ea typeface="+mn-ea"/>
          <a:cs typeface="+mn-cs"/>
        </a:defRPr>
      </a:lvl7pPr>
      <a:lvl8pPr marL="3199289" algn="l" defTabSz="457042" rtl="0" eaLnBrk="1" latinLnBrk="0" hangingPunct="1">
        <a:defRPr sz="1800" kern="1200">
          <a:solidFill>
            <a:schemeClr val="tx1"/>
          </a:solidFill>
          <a:latin typeface="+mn-lt"/>
          <a:ea typeface="+mn-ea"/>
          <a:cs typeface="+mn-cs"/>
        </a:defRPr>
      </a:lvl8pPr>
      <a:lvl9pPr marL="3656328" algn="l" defTabSz="457042"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2"/>
            </a:gs>
          </a:gsLst>
          <a:lin ang="0" scaled="1"/>
        </a:gradFill>
        <a:effectLst/>
      </p:bgPr>
    </p:bg>
    <p:spTree>
      <p:nvGrpSpPr>
        <p:cNvPr id="1" name=""/>
        <p:cNvGrpSpPr/>
        <p:nvPr/>
      </p:nvGrpSpPr>
      <p:grpSpPr>
        <a:xfrm>
          <a:off x="0" y="0"/>
          <a:ext cx="0" cy="0"/>
          <a:chOff x="0" y="0"/>
          <a:chExt cx="0" cy="0"/>
        </a:xfrm>
      </p:grpSpPr>
      <p:grpSp>
        <p:nvGrpSpPr>
          <p:cNvPr id="102402" name="Group 2"/>
          <p:cNvGrpSpPr>
            <a:grpSpLocks/>
          </p:cNvGrpSpPr>
          <p:nvPr/>
        </p:nvGrpSpPr>
        <p:grpSpPr bwMode="auto">
          <a:xfrm>
            <a:off x="0" y="1588"/>
            <a:ext cx="9132888" cy="6845300"/>
            <a:chOff x="0" y="1"/>
            <a:chExt cx="5753" cy="4312"/>
          </a:xfrm>
        </p:grpSpPr>
        <p:sp>
          <p:nvSpPr>
            <p:cNvPr id="6147" name="Freeform 3"/>
            <p:cNvSpPr>
              <a:spLocks/>
            </p:cNvSpPr>
            <p:nvPr/>
          </p:nvSpPr>
          <p:spPr bwMode="auto">
            <a:xfrm>
              <a:off x="3394" y="999"/>
              <a:ext cx="2359" cy="3314"/>
            </a:xfrm>
            <a:custGeom>
              <a:avLst/>
              <a:gdLst/>
              <a:ahLst/>
              <a:cxnLst>
                <a:cxn ang="0">
                  <a:pos x="1905" y="3312"/>
                </a:cxn>
                <a:cxn ang="0">
                  <a:pos x="2358" y="3313"/>
                </a:cxn>
                <a:cxn ang="0">
                  <a:pos x="2358" y="1437"/>
                </a:cxn>
                <a:cxn ang="0">
                  <a:pos x="0" y="0"/>
                </a:cxn>
                <a:cxn ang="0">
                  <a:pos x="201" y="150"/>
                </a:cxn>
                <a:cxn ang="0">
                  <a:pos x="366" y="279"/>
                </a:cxn>
                <a:cxn ang="0">
                  <a:pos x="552" y="441"/>
                </a:cxn>
                <a:cxn ang="0">
                  <a:pos x="732" y="612"/>
                </a:cxn>
                <a:cxn ang="0">
                  <a:pos x="996" y="903"/>
                </a:cxn>
                <a:cxn ang="0">
                  <a:pos x="1230" y="1212"/>
                </a:cxn>
                <a:cxn ang="0">
                  <a:pos x="1400" y="1482"/>
                </a:cxn>
                <a:cxn ang="0">
                  <a:pos x="1548" y="1761"/>
                </a:cxn>
                <a:cxn ang="0">
                  <a:pos x="1665" y="2040"/>
                </a:cxn>
                <a:cxn ang="0">
                  <a:pos x="1751" y="2295"/>
                </a:cxn>
                <a:cxn ang="0">
                  <a:pos x="1809" y="2511"/>
                </a:cxn>
                <a:cxn ang="0">
                  <a:pos x="1863" y="2778"/>
                </a:cxn>
                <a:cxn ang="0">
                  <a:pos x="1890" y="3012"/>
                </a:cxn>
                <a:cxn ang="0">
                  <a:pos x="1905" y="3312"/>
                </a:cxn>
              </a:cxnLst>
              <a:rect l="0" t="0" r="r" b="b"/>
              <a:pathLst>
                <a:path w="2359" h="3314">
                  <a:moveTo>
                    <a:pt x="1905" y="3312"/>
                  </a:moveTo>
                  <a:lnTo>
                    <a:pt x="2358" y="3313"/>
                  </a:lnTo>
                  <a:lnTo>
                    <a:pt x="2358" y="1437"/>
                  </a:lnTo>
                  <a:lnTo>
                    <a:pt x="0" y="0"/>
                  </a:lnTo>
                  <a:lnTo>
                    <a:pt x="201" y="150"/>
                  </a:lnTo>
                  <a:lnTo>
                    <a:pt x="366" y="279"/>
                  </a:lnTo>
                  <a:lnTo>
                    <a:pt x="552" y="441"/>
                  </a:lnTo>
                  <a:lnTo>
                    <a:pt x="732" y="612"/>
                  </a:lnTo>
                  <a:lnTo>
                    <a:pt x="996" y="903"/>
                  </a:lnTo>
                  <a:lnTo>
                    <a:pt x="1230" y="1212"/>
                  </a:lnTo>
                  <a:lnTo>
                    <a:pt x="1400" y="1482"/>
                  </a:lnTo>
                  <a:lnTo>
                    <a:pt x="1548" y="1761"/>
                  </a:lnTo>
                  <a:lnTo>
                    <a:pt x="1665" y="2040"/>
                  </a:lnTo>
                  <a:lnTo>
                    <a:pt x="1751" y="2295"/>
                  </a:lnTo>
                  <a:lnTo>
                    <a:pt x="1809" y="2511"/>
                  </a:lnTo>
                  <a:lnTo>
                    <a:pt x="1863" y="2778"/>
                  </a:lnTo>
                  <a:lnTo>
                    <a:pt x="1890" y="3012"/>
                  </a:lnTo>
                  <a:lnTo>
                    <a:pt x="1905" y="3312"/>
                  </a:lnTo>
                </a:path>
              </a:pathLst>
            </a:custGeom>
            <a:gradFill rotWithShape="0">
              <a:gsLst>
                <a:gs pos="0">
                  <a:schemeClr val="accent2">
                    <a:gamma/>
                    <a:shade val="46275"/>
                    <a:invGamma/>
                  </a:schemeClr>
                </a:gs>
                <a:gs pos="100000">
                  <a:schemeClr val="accent2"/>
                </a:gs>
              </a:gsLst>
              <a:lin ang="0" scaled="1"/>
            </a:gradFill>
            <a:ln w="9525" cap="rnd">
              <a:noFill/>
              <a:round/>
              <a:headEnd/>
              <a:tailEnd/>
            </a:ln>
            <a:effectLst/>
          </p:spPr>
          <p:txBody>
            <a:bodyPr/>
            <a:lstStyle/>
            <a:p>
              <a:pPr eaLnBrk="1" hangingPunct="1">
                <a:defRPr/>
              </a:pPr>
              <a:endParaRPr lang="en-US">
                <a:solidFill>
                  <a:srgbClr val="FFFFFF"/>
                </a:solidFill>
                <a:latin typeface="Times New Roman" charset="0"/>
                <a:ea typeface="ＭＳ Ｐゴシック" charset="-128"/>
                <a:cs typeface="ＭＳ Ｐゴシック" charset="-128"/>
              </a:endParaRPr>
            </a:p>
          </p:txBody>
        </p:sp>
        <p:sp>
          <p:nvSpPr>
            <p:cNvPr id="102409" name="Arc 4"/>
            <p:cNvSpPr>
              <a:spLocks/>
            </p:cNvSpPr>
            <p:nvPr/>
          </p:nvSpPr>
          <p:spPr bwMode="auto">
            <a:xfrm>
              <a:off x="0" y="1"/>
              <a:ext cx="5298" cy="431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lnTo>
                    <a:pt x="0" y="-1"/>
                  </a:lnTo>
                  <a:close/>
                </a:path>
              </a:pathLst>
            </a:custGeom>
            <a:noFill/>
            <a:ln w="12700" cap="rnd">
              <a:solidFill>
                <a:schemeClr val="accent2"/>
              </a:solidFill>
              <a:round/>
              <a:headEnd type="none" w="sm" len="sm"/>
              <a:tailEnd type="none" w="sm" len="sm"/>
            </a:ln>
            <a:extLst>
              <a:ext uri="{909E8E84-426E-40dd-AFC4-6F175D3DCCD1}">
                <a14:hiddenFill xmlns:a14="http://schemas.microsoft.com/office/drawing/2010/main" xmlns="">
                  <a:solidFill>
                    <a:srgbClr val="FFFFFF"/>
                  </a:solidFill>
                </a14:hiddenFill>
              </a:ext>
            </a:extLst>
          </p:spPr>
          <p:txBody>
            <a:bodyPr wrap="none" anchor="ctr"/>
            <a:lstStyle/>
            <a:p>
              <a:endParaRPr lang="en-US" b="1" i="0" dirty="0">
                <a:latin typeface="Arial" panose="020B0604020202020204" pitchFamily="34" charset="0"/>
              </a:endParaRPr>
            </a:p>
          </p:txBody>
        </p:sp>
      </p:grpSp>
      <p:sp>
        <p:nvSpPr>
          <p:cNvPr id="6149" name="Rectangle 5"/>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2043" tIns="46022" rIns="92043" bIns="46022" numCol="1" anchor="ctr" anchorCtr="0" compatLnSpc="1">
            <a:prstTxWarp prst="textNoShape">
              <a:avLst/>
            </a:prstTxWarp>
          </a:bodyPr>
          <a:lstStyle/>
          <a:p>
            <a:pPr lvl="0"/>
            <a:r>
              <a:rPr lang="en-US" dirty="0"/>
              <a:t>Click to edit Master title style</a:t>
            </a:r>
          </a:p>
        </p:txBody>
      </p:sp>
      <p:sp>
        <p:nvSpPr>
          <p:cNvPr id="6150" name="Rectangle 6"/>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2043" tIns="46022" rIns="92043" bIns="46022" numCol="1" anchor="ctr" anchorCtr="0" compatLnSpc="1">
            <a:prstTxWarp prst="textNoShape">
              <a:avLst/>
            </a:prstTxWarp>
          </a:bodyPr>
          <a:lstStyle>
            <a:lvl1pPr eaLnBrk="1" hangingPunct="1">
              <a:defRPr sz="1400">
                <a:solidFill>
                  <a:srgbClr val="FFFFFF"/>
                </a:solidFill>
                <a:latin typeface="Times New Roman" charset="0"/>
                <a:ea typeface="ＭＳ Ｐゴシック" charset="-128"/>
                <a:cs typeface="ＭＳ Ｐゴシック" charset="-128"/>
              </a:defRPr>
            </a:lvl1pPr>
          </a:lstStyle>
          <a:p>
            <a:pPr>
              <a:defRPr/>
            </a:pPr>
            <a:endParaRPr lang="en-US"/>
          </a:p>
        </p:txBody>
      </p:sp>
      <p:sp>
        <p:nvSpPr>
          <p:cNvPr id="6151" name="Rectangle 7"/>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2043" tIns="46022" rIns="92043" bIns="46022" numCol="1" anchor="ctr" anchorCtr="0" compatLnSpc="1">
            <a:prstTxWarp prst="textNoShape">
              <a:avLst/>
            </a:prstTxWarp>
          </a:bodyPr>
          <a:lstStyle>
            <a:lvl1pPr algn="ctr" eaLnBrk="1" hangingPunct="1">
              <a:defRPr sz="1400">
                <a:solidFill>
                  <a:srgbClr val="FFFFFF"/>
                </a:solidFill>
                <a:latin typeface="Times New Roman" charset="0"/>
                <a:ea typeface="ＭＳ Ｐゴシック" charset="-128"/>
                <a:cs typeface="ＭＳ Ｐゴシック" charset="-128"/>
              </a:defRPr>
            </a:lvl1pPr>
          </a:lstStyle>
          <a:p>
            <a:pPr>
              <a:defRPr/>
            </a:pPr>
            <a:endParaRPr lang="en-US"/>
          </a:p>
        </p:txBody>
      </p:sp>
      <p:sp>
        <p:nvSpPr>
          <p:cNvPr id="6152" name="Rectangle 8"/>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2043" tIns="46022" rIns="92043" bIns="46022" numCol="1" anchor="ctr" anchorCtr="0" compatLnSpc="1">
            <a:prstTxWarp prst="textNoShape">
              <a:avLst/>
            </a:prstTxWarp>
          </a:bodyPr>
          <a:lstStyle>
            <a:lvl1pPr algn="r" eaLnBrk="1" hangingPunct="1">
              <a:defRPr sz="1400">
                <a:solidFill>
                  <a:srgbClr val="FFFFFF"/>
                </a:solidFill>
                <a:latin typeface="Times New Roman" charset="0"/>
              </a:defRPr>
            </a:lvl1pPr>
          </a:lstStyle>
          <a:p>
            <a:pPr>
              <a:defRPr/>
            </a:pPr>
            <a:fld id="{E6A1BD09-D8B1-0649-ADFB-F8FE5DE36C7F}" type="slidenum">
              <a:rPr lang="en-US"/>
              <a:pPr>
                <a:defRPr/>
              </a:pPr>
              <a:t>‹#›</a:t>
            </a:fld>
            <a:endParaRPr lang="en-US"/>
          </a:p>
        </p:txBody>
      </p:sp>
      <p:sp>
        <p:nvSpPr>
          <p:cNvPr id="102407" name="Rectangle 9"/>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 bg1="dk2" tx1="lt1" bg2="dk1" tx2="lt2" accent1="accent1" accent2="accent2" accent3="accent3" accent4="accent4" accent5="accent5" accent6="accent6" hlink="hlink" folHlink="folHlink"/>
  <p:sldLayoutIdLst>
    <p:sldLayoutId id="2147491908" r:id="rId1"/>
    <p:sldLayoutId id="2147491909" r:id="rId2"/>
    <p:sldLayoutId id="2147491910" r:id="rId3"/>
    <p:sldLayoutId id="2147491911" r:id="rId4"/>
    <p:sldLayoutId id="2147491912" r:id="rId5"/>
    <p:sldLayoutId id="2147491913" r:id="rId6"/>
    <p:sldLayoutId id="2147491914" r:id="rId7"/>
    <p:sldLayoutId id="2147491915" r:id="rId8"/>
    <p:sldLayoutId id="2147491916" r:id="rId9"/>
    <p:sldLayoutId id="2147491917" r:id="rId10"/>
    <p:sldLayoutId id="2147491918" r:id="rId11"/>
    <p:sldLayoutId id="2147491919" r:id="rId12"/>
  </p:sldLayoutIdLst>
  <p:txStyles>
    <p:titleStyle>
      <a:lvl1pPr algn="ctr" rtl="0" eaLnBrk="0" fontAlgn="base" hangingPunct="0">
        <a:spcBef>
          <a:spcPct val="0"/>
        </a:spcBef>
        <a:spcAft>
          <a:spcPct val="0"/>
        </a:spcAft>
        <a:defRPr sz="4400" b="1" i="0">
          <a:solidFill>
            <a:schemeClr val="tx2"/>
          </a:solidFill>
          <a:effectLst>
            <a:outerShdw blurRad="38100" dist="38100" dir="2700000" algn="tl">
              <a:srgbClr val="000000"/>
            </a:outerShdw>
          </a:effectLst>
          <a:latin typeface="Arial" panose="020B0604020202020204" pitchFamily="34" charset="0"/>
          <a:ea typeface="ＭＳ Ｐゴシック" pitchFamily="-108" charset="-128"/>
          <a:cs typeface="ＭＳ Ｐゴシック" pitchFamily="-108" charset="-128"/>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108"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108"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108"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108" charset="0"/>
          <a:ea typeface="ＭＳ Ｐゴシック" pitchFamily="-108" charset="-128"/>
          <a:cs typeface="ＭＳ Ｐゴシック" pitchFamily="-108" charset="-128"/>
        </a:defRPr>
      </a:lvl5pPr>
      <a:lvl6pPr marL="457042" algn="ctr" rtl="0" fontAlgn="base">
        <a:spcBef>
          <a:spcPct val="0"/>
        </a:spcBef>
        <a:spcAft>
          <a:spcPct val="0"/>
        </a:spcAft>
        <a:defRPr sz="4400">
          <a:solidFill>
            <a:schemeClr val="tx2"/>
          </a:solidFill>
          <a:effectLst>
            <a:outerShdw blurRad="38100" dist="38100" dir="2700000" algn="tl">
              <a:srgbClr val="000000"/>
            </a:outerShdw>
          </a:effectLst>
          <a:latin typeface="Arial" pitchFamily="-108" charset="0"/>
        </a:defRPr>
      </a:lvl6pPr>
      <a:lvl7pPr marL="914085" algn="ctr" rtl="0" fontAlgn="base">
        <a:spcBef>
          <a:spcPct val="0"/>
        </a:spcBef>
        <a:spcAft>
          <a:spcPct val="0"/>
        </a:spcAft>
        <a:defRPr sz="4400">
          <a:solidFill>
            <a:schemeClr val="tx2"/>
          </a:solidFill>
          <a:effectLst>
            <a:outerShdw blurRad="38100" dist="38100" dir="2700000" algn="tl">
              <a:srgbClr val="000000"/>
            </a:outerShdw>
          </a:effectLst>
          <a:latin typeface="Arial" pitchFamily="-108" charset="0"/>
        </a:defRPr>
      </a:lvl7pPr>
      <a:lvl8pPr marL="1371124" algn="ctr" rtl="0" fontAlgn="base">
        <a:spcBef>
          <a:spcPct val="0"/>
        </a:spcBef>
        <a:spcAft>
          <a:spcPct val="0"/>
        </a:spcAft>
        <a:defRPr sz="4400">
          <a:solidFill>
            <a:schemeClr val="tx2"/>
          </a:solidFill>
          <a:effectLst>
            <a:outerShdw blurRad="38100" dist="38100" dir="2700000" algn="tl">
              <a:srgbClr val="000000"/>
            </a:outerShdw>
          </a:effectLst>
          <a:latin typeface="Arial" pitchFamily="-108" charset="0"/>
        </a:defRPr>
      </a:lvl8pPr>
      <a:lvl9pPr marL="1828170" algn="ctr" rtl="0" fontAlgn="base">
        <a:spcBef>
          <a:spcPct val="0"/>
        </a:spcBef>
        <a:spcAft>
          <a:spcPct val="0"/>
        </a:spcAft>
        <a:defRPr sz="4400">
          <a:solidFill>
            <a:schemeClr val="tx2"/>
          </a:solidFill>
          <a:effectLst>
            <a:outerShdw blurRad="38100" dist="38100" dir="2700000" algn="tl">
              <a:srgbClr val="000000"/>
            </a:outerShdw>
          </a:effectLst>
          <a:latin typeface="Arial" pitchFamily="-108" charset="0"/>
        </a:defRPr>
      </a:lvl9pPr>
    </p:titleStyle>
    <p:bodyStyle>
      <a:lvl1pPr marL="342781" indent="-342781" algn="l" rtl="0" eaLnBrk="0" fontAlgn="base" hangingPunct="0">
        <a:spcBef>
          <a:spcPct val="20000"/>
        </a:spcBef>
        <a:spcAft>
          <a:spcPct val="0"/>
        </a:spcAft>
        <a:buClr>
          <a:schemeClr val="accent2"/>
        </a:buClr>
        <a:buSzPct val="80000"/>
        <a:buFont typeface="Wingdings" charset="0"/>
        <a:buChar char="l"/>
        <a:defRPr sz="3200" b="1" i="0">
          <a:solidFill>
            <a:schemeClr val="tx1"/>
          </a:solidFill>
          <a:latin typeface="Arial" panose="020B0604020202020204" pitchFamily="34" charset="0"/>
          <a:ea typeface="ＭＳ Ｐゴシック" pitchFamily="-108" charset="-128"/>
          <a:cs typeface="Arial" panose="020B0604020202020204" pitchFamily="34" charset="0"/>
        </a:defRPr>
      </a:lvl1pPr>
      <a:lvl2pPr marL="742691" indent="-285652" algn="l" rtl="0" eaLnBrk="0" fontAlgn="base" hangingPunct="0">
        <a:spcBef>
          <a:spcPct val="20000"/>
        </a:spcBef>
        <a:spcAft>
          <a:spcPct val="0"/>
        </a:spcAft>
        <a:buClr>
          <a:schemeClr val="tx1"/>
        </a:buClr>
        <a:buSzPct val="90000"/>
        <a:buChar char="–"/>
        <a:defRPr sz="2800" b="1" i="0">
          <a:solidFill>
            <a:schemeClr val="tx1"/>
          </a:solidFill>
          <a:latin typeface="Arial" panose="020B0604020202020204" pitchFamily="34" charset="0"/>
          <a:ea typeface="ＭＳ Ｐゴシック" pitchFamily="-108" charset="-128"/>
          <a:cs typeface="Arial" panose="020B0604020202020204" pitchFamily="34" charset="0"/>
        </a:defRPr>
      </a:lvl2pPr>
      <a:lvl3pPr marL="1142602" indent="-228522" algn="l" rtl="0" eaLnBrk="0" fontAlgn="base" hangingPunct="0">
        <a:spcBef>
          <a:spcPct val="20000"/>
        </a:spcBef>
        <a:spcAft>
          <a:spcPct val="0"/>
        </a:spcAft>
        <a:buClr>
          <a:schemeClr val="accent1"/>
        </a:buClr>
        <a:buSzPct val="60000"/>
        <a:buFont typeface="Wingdings" charset="0"/>
        <a:buChar char="l"/>
        <a:defRPr sz="2400" b="1" i="0">
          <a:solidFill>
            <a:schemeClr val="tx1"/>
          </a:solidFill>
          <a:latin typeface="Arial" panose="020B0604020202020204" pitchFamily="34" charset="0"/>
          <a:ea typeface="ＭＳ Ｐゴシック" pitchFamily="-108" charset="-128"/>
          <a:cs typeface="Arial" panose="020B0604020202020204" pitchFamily="34" charset="0"/>
        </a:defRPr>
      </a:lvl3pPr>
      <a:lvl4pPr marL="1599645" indent="-228522" algn="l" rtl="0" eaLnBrk="0" fontAlgn="base" hangingPunct="0">
        <a:spcBef>
          <a:spcPct val="20000"/>
        </a:spcBef>
        <a:spcAft>
          <a:spcPct val="0"/>
        </a:spcAft>
        <a:buClr>
          <a:schemeClr val="tx1"/>
        </a:buClr>
        <a:buChar char="–"/>
        <a:defRPr sz="2000" b="1" i="0">
          <a:solidFill>
            <a:schemeClr val="tx1"/>
          </a:solidFill>
          <a:latin typeface="Arial" panose="020B0604020202020204" pitchFamily="34" charset="0"/>
          <a:ea typeface="ＭＳ Ｐゴシック" pitchFamily="-108" charset="-128"/>
          <a:cs typeface="Arial" panose="020B0604020202020204" pitchFamily="34" charset="0"/>
        </a:defRPr>
      </a:lvl4pPr>
      <a:lvl5pPr marL="2056686" indent="-228522" algn="l" rtl="0" eaLnBrk="0" fontAlgn="base" hangingPunct="0">
        <a:spcBef>
          <a:spcPct val="20000"/>
        </a:spcBef>
        <a:spcAft>
          <a:spcPct val="0"/>
        </a:spcAft>
        <a:buClr>
          <a:schemeClr val="accent1"/>
        </a:buClr>
        <a:buChar char="•"/>
        <a:defRPr sz="2000" b="1" i="0">
          <a:solidFill>
            <a:schemeClr val="tx1"/>
          </a:solidFill>
          <a:latin typeface="Arial" panose="020B0604020202020204" pitchFamily="34" charset="0"/>
          <a:ea typeface="ＭＳ Ｐゴシック" pitchFamily="-108" charset="-128"/>
          <a:cs typeface="Arial" panose="020B0604020202020204" pitchFamily="34" charset="0"/>
        </a:defRPr>
      </a:lvl5pPr>
      <a:lvl6pPr marL="2513726" indent="-228522" algn="l" rtl="0" fontAlgn="base">
        <a:spcBef>
          <a:spcPct val="20000"/>
        </a:spcBef>
        <a:spcAft>
          <a:spcPct val="0"/>
        </a:spcAft>
        <a:buClr>
          <a:schemeClr val="accent1"/>
        </a:buClr>
        <a:buChar char="•"/>
        <a:defRPr sz="2000">
          <a:solidFill>
            <a:schemeClr val="tx1"/>
          </a:solidFill>
          <a:latin typeface="+mn-lt"/>
          <a:ea typeface="ＭＳ Ｐゴシック" pitchFamily="-108" charset="-128"/>
        </a:defRPr>
      </a:lvl6pPr>
      <a:lvl7pPr marL="2970770" indent="-228522" algn="l" rtl="0" fontAlgn="base">
        <a:spcBef>
          <a:spcPct val="20000"/>
        </a:spcBef>
        <a:spcAft>
          <a:spcPct val="0"/>
        </a:spcAft>
        <a:buClr>
          <a:schemeClr val="accent1"/>
        </a:buClr>
        <a:buChar char="•"/>
        <a:defRPr sz="2000">
          <a:solidFill>
            <a:schemeClr val="tx1"/>
          </a:solidFill>
          <a:latin typeface="+mn-lt"/>
          <a:ea typeface="ＭＳ Ｐゴシック" pitchFamily="-108" charset="-128"/>
        </a:defRPr>
      </a:lvl7pPr>
      <a:lvl8pPr marL="3427810" indent="-228522" algn="l" rtl="0" fontAlgn="base">
        <a:spcBef>
          <a:spcPct val="20000"/>
        </a:spcBef>
        <a:spcAft>
          <a:spcPct val="0"/>
        </a:spcAft>
        <a:buClr>
          <a:schemeClr val="accent1"/>
        </a:buClr>
        <a:buChar char="•"/>
        <a:defRPr sz="2000">
          <a:solidFill>
            <a:schemeClr val="tx1"/>
          </a:solidFill>
          <a:latin typeface="+mn-lt"/>
          <a:ea typeface="ＭＳ Ｐゴシック" pitchFamily="-108" charset="-128"/>
        </a:defRPr>
      </a:lvl8pPr>
      <a:lvl9pPr marL="3884852" indent="-228522" algn="l" rtl="0" fontAlgn="base">
        <a:spcBef>
          <a:spcPct val="20000"/>
        </a:spcBef>
        <a:spcAft>
          <a:spcPct val="0"/>
        </a:spcAft>
        <a:buClr>
          <a:schemeClr val="accent1"/>
        </a:buClr>
        <a:buChar char="•"/>
        <a:defRPr sz="2000">
          <a:solidFill>
            <a:schemeClr val="tx1"/>
          </a:solidFill>
          <a:latin typeface="+mn-lt"/>
          <a:ea typeface="ＭＳ Ｐゴシック" pitchFamily="-108" charset="-128"/>
        </a:defRPr>
      </a:lvl9pPr>
    </p:bodyStyle>
    <p:otherStyle>
      <a:defPPr>
        <a:defRPr lang="en-US"/>
      </a:defPPr>
      <a:lvl1pPr marL="0" algn="l" defTabSz="457042" rtl="0" eaLnBrk="1" latinLnBrk="0" hangingPunct="1">
        <a:defRPr sz="1800" kern="1200">
          <a:solidFill>
            <a:schemeClr val="tx1"/>
          </a:solidFill>
          <a:latin typeface="+mn-lt"/>
          <a:ea typeface="+mn-ea"/>
          <a:cs typeface="+mn-cs"/>
        </a:defRPr>
      </a:lvl1pPr>
      <a:lvl2pPr marL="457042" algn="l" defTabSz="457042" rtl="0" eaLnBrk="1" latinLnBrk="0" hangingPunct="1">
        <a:defRPr sz="1800" kern="1200">
          <a:solidFill>
            <a:schemeClr val="tx1"/>
          </a:solidFill>
          <a:latin typeface="+mn-lt"/>
          <a:ea typeface="+mn-ea"/>
          <a:cs typeface="+mn-cs"/>
        </a:defRPr>
      </a:lvl2pPr>
      <a:lvl3pPr marL="914085" algn="l" defTabSz="457042" rtl="0" eaLnBrk="1" latinLnBrk="0" hangingPunct="1">
        <a:defRPr sz="1800" kern="1200">
          <a:solidFill>
            <a:schemeClr val="tx1"/>
          </a:solidFill>
          <a:latin typeface="+mn-lt"/>
          <a:ea typeface="+mn-ea"/>
          <a:cs typeface="+mn-cs"/>
        </a:defRPr>
      </a:lvl3pPr>
      <a:lvl4pPr marL="1371124" algn="l" defTabSz="457042" rtl="0" eaLnBrk="1" latinLnBrk="0" hangingPunct="1">
        <a:defRPr sz="1800" kern="1200">
          <a:solidFill>
            <a:schemeClr val="tx1"/>
          </a:solidFill>
          <a:latin typeface="+mn-lt"/>
          <a:ea typeface="+mn-ea"/>
          <a:cs typeface="+mn-cs"/>
        </a:defRPr>
      </a:lvl4pPr>
      <a:lvl5pPr marL="1828170" algn="l" defTabSz="457042" rtl="0" eaLnBrk="1" latinLnBrk="0" hangingPunct="1">
        <a:defRPr sz="1800" kern="1200">
          <a:solidFill>
            <a:schemeClr val="tx1"/>
          </a:solidFill>
          <a:latin typeface="+mn-lt"/>
          <a:ea typeface="+mn-ea"/>
          <a:cs typeface="+mn-cs"/>
        </a:defRPr>
      </a:lvl5pPr>
      <a:lvl6pPr marL="2285205" algn="l" defTabSz="457042" rtl="0" eaLnBrk="1" latinLnBrk="0" hangingPunct="1">
        <a:defRPr sz="1800" kern="1200">
          <a:solidFill>
            <a:schemeClr val="tx1"/>
          </a:solidFill>
          <a:latin typeface="+mn-lt"/>
          <a:ea typeface="+mn-ea"/>
          <a:cs typeface="+mn-cs"/>
        </a:defRPr>
      </a:lvl6pPr>
      <a:lvl7pPr marL="2742248" algn="l" defTabSz="457042" rtl="0" eaLnBrk="1" latinLnBrk="0" hangingPunct="1">
        <a:defRPr sz="1800" kern="1200">
          <a:solidFill>
            <a:schemeClr val="tx1"/>
          </a:solidFill>
          <a:latin typeface="+mn-lt"/>
          <a:ea typeface="+mn-ea"/>
          <a:cs typeface="+mn-cs"/>
        </a:defRPr>
      </a:lvl7pPr>
      <a:lvl8pPr marL="3199289" algn="l" defTabSz="457042" rtl="0" eaLnBrk="1" latinLnBrk="0" hangingPunct="1">
        <a:defRPr sz="1800" kern="1200">
          <a:solidFill>
            <a:schemeClr val="tx1"/>
          </a:solidFill>
          <a:latin typeface="+mn-lt"/>
          <a:ea typeface="+mn-ea"/>
          <a:cs typeface="+mn-cs"/>
        </a:defRPr>
      </a:lvl8pPr>
      <a:lvl9pPr marL="3656328" algn="l" defTabSz="457042"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08" tIns="45704" rIns="91408" bIns="45704"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lvl1pPr>
              <a:defRPr sz="1400">
                <a:solidFill>
                  <a:srgbClr val="000000"/>
                </a:solidFill>
                <a:latin typeface="Times" charset="0"/>
                <a:cs typeface="+mn-cs"/>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lvl1pPr algn="ctr">
              <a:defRPr sz="1400">
                <a:solidFill>
                  <a:srgbClr val="000000"/>
                </a:solidFill>
                <a:latin typeface="Times" charset="0"/>
                <a:cs typeface="+mn-cs"/>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lvl1pPr algn="r">
              <a:defRPr sz="1400">
                <a:solidFill>
                  <a:srgbClr val="000000"/>
                </a:solidFill>
                <a:latin typeface="Times" charset="0"/>
                <a:cs typeface="+mn-cs"/>
              </a:defRPr>
            </a:lvl1pPr>
          </a:lstStyle>
          <a:p>
            <a:pPr>
              <a:defRPr/>
            </a:pPr>
            <a:fld id="{270338EC-43D0-E747-A5E2-168173D2C499}"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91920" r:id="rId1"/>
    <p:sldLayoutId id="2147491921" r:id="rId2"/>
    <p:sldLayoutId id="2147491922" r:id="rId3"/>
    <p:sldLayoutId id="2147491923" r:id="rId4"/>
    <p:sldLayoutId id="2147491924" r:id="rId5"/>
    <p:sldLayoutId id="2147491925" r:id="rId6"/>
    <p:sldLayoutId id="2147491926" r:id="rId7"/>
    <p:sldLayoutId id="2147491927" r:id="rId8"/>
    <p:sldLayoutId id="2147491928" r:id="rId9"/>
    <p:sldLayoutId id="2147491929" r:id="rId10"/>
    <p:sldLayoutId id="2147491930" r:id="rId11"/>
  </p:sldLayoutIdLst>
  <p:txStyles>
    <p:titleStyle>
      <a:lvl1pPr algn="ctr" rtl="0" eaLnBrk="0" fontAlgn="base" hangingPunct="0">
        <a:spcBef>
          <a:spcPct val="0"/>
        </a:spcBef>
        <a:spcAft>
          <a:spcPct val="0"/>
        </a:spcAft>
        <a:defRPr sz="4400">
          <a:solidFill>
            <a:schemeClr val="tx2"/>
          </a:solidFill>
          <a:latin typeface="+mj-lt"/>
          <a:ea typeface="+mj-ea"/>
          <a:cs typeface="ＭＳ Ｐゴシック" charset="0"/>
        </a:defRPr>
      </a:lvl1pPr>
      <a:lvl2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5pPr>
      <a:lvl6pPr marL="457042" algn="ctr" rtl="0" fontAlgn="base">
        <a:spcBef>
          <a:spcPct val="0"/>
        </a:spcBef>
        <a:spcAft>
          <a:spcPct val="0"/>
        </a:spcAft>
        <a:defRPr sz="4400">
          <a:solidFill>
            <a:schemeClr val="tx2"/>
          </a:solidFill>
          <a:latin typeface="Times" charset="0"/>
          <a:ea typeface="ＭＳ Ｐゴシック" charset="0"/>
        </a:defRPr>
      </a:lvl6pPr>
      <a:lvl7pPr marL="914085" algn="ctr" rtl="0" fontAlgn="base">
        <a:spcBef>
          <a:spcPct val="0"/>
        </a:spcBef>
        <a:spcAft>
          <a:spcPct val="0"/>
        </a:spcAft>
        <a:defRPr sz="4400">
          <a:solidFill>
            <a:schemeClr val="tx2"/>
          </a:solidFill>
          <a:latin typeface="Times" charset="0"/>
          <a:ea typeface="ＭＳ Ｐゴシック" charset="0"/>
        </a:defRPr>
      </a:lvl7pPr>
      <a:lvl8pPr marL="1371124" algn="ctr" rtl="0" fontAlgn="base">
        <a:spcBef>
          <a:spcPct val="0"/>
        </a:spcBef>
        <a:spcAft>
          <a:spcPct val="0"/>
        </a:spcAft>
        <a:defRPr sz="4400">
          <a:solidFill>
            <a:schemeClr val="tx2"/>
          </a:solidFill>
          <a:latin typeface="Times" charset="0"/>
          <a:ea typeface="ＭＳ Ｐゴシック" charset="0"/>
        </a:defRPr>
      </a:lvl8pPr>
      <a:lvl9pPr marL="1828170" algn="ctr" rtl="0" fontAlgn="base">
        <a:spcBef>
          <a:spcPct val="0"/>
        </a:spcBef>
        <a:spcAft>
          <a:spcPct val="0"/>
        </a:spcAft>
        <a:defRPr sz="4400">
          <a:solidFill>
            <a:schemeClr val="tx2"/>
          </a:solidFill>
          <a:latin typeface="Times" charset="0"/>
          <a:ea typeface="ＭＳ Ｐゴシック" charset="0"/>
        </a:defRPr>
      </a:lvl9pPr>
    </p:titleStyle>
    <p:bodyStyle>
      <a:lvl1pPr marL="342781" indent="-342781" algn="l" rtl="0" eaLnBrk="0" fontAlgn="base" hangingPunct="0">
        <a:spcBef>
          <a:spcPct val="20000"/>
        </a:spcBef>
        <a:spcAft>
          <a:spcPct val="0"/>
        </a:spcAft>
        <a:buChar char="•"/>
        <a:defRPr sz="3200">
          <a:solidFill>
            <a:schemeClr val="tx1"/>
          </a:solidFill>
          <a:latin typeface="+mn-lt"/>
          <a:ea typeface="+mn-ea"/>
          <a:cs typeface="ＭＳ Ｐゴシック" charset="0"/>
        </a:defRPr>
      </a:lvl1pPr>
      <a:lvl2pPr marL="742691" indent="-285652" algn="l" rtl="0" eaLnBrk="0" fontAlgn="base" hangingPunct="0">
        <a:spcBef>
          <a:spcPct val="20000"/>
        </a:spcBef>
        <a:spcAft>
          <a:spcPct val="0"/>
        </a:spcAft>
        <a:buChar char="–"/>
        <a:defRPr sz="2800">
          <a:solidFill>
            <a:schemeClr val="tx1"/>
          </a:solidFill>
          <a:latin typeface="+mn-lt"/>
          <a:ea typeface="+mn-ea"/>
        </a:defRPr>
      </a:lvl2pPr>
      <a:lvl3pPr marL="1142602" indent="-228522" algn="l" rtl="0" eaLnBrk="0" fontAlgn="base" hangingPunct="0">
        <a:spcBef>
          <a:spcPct val="20000"/>
        </a:spcBef>
        <a:spcAft>
          <a:spcPct val="0"/>
        </a:spcAft>
        <a:buChar char="•"/>
        <a:defRPr sz="2400">
          <a:solidFill>
            <a:schemeClr val="tx1"/>
          </a:solidFill>
          <a:latin typeface="+mn-lt"/>
          <a:ea typeface="+mn-ea"/>
        </a:defRPr>
      </a:lvl3pPr>
      <a:lvl4pPr marL="1599645" indent="-228522" algn="l" rtl="0" eaLnBrk="0" fontAlgn="base" hangingPunct="0">
        <a:spcBef>
          <a:spcPct val="20000"/>
        </a:spcBef>
        <a:spcAft>
          <a:spcPct val="0"/>
        </a:spcAft>
        <a:buChar char="–"/>
        <a:defRPr sz="2000">
          <a:solidFill>
            <a:schemeClr val="tx1"/>
          </a:solidFill>
          <a:latin typeface="+mn-lt"/>
          <a:ea typeface="+mn-ea"/>
        </a:defRPr>
      </a:lvl4pPr>
      <a:lvl5pPr marL="2056686" indent="-228522" algn="l" rtl="0" eaLnBrk="0" fontAlgn="base" hangingPunct="0">
        <a:spcBef>
          <a:spcPct val="20000"/>
        </a:spcBef>
        <a:spcAft>
          <a:spcPct val="0"/>
        </a:spcAft>
        <a:buChar char="»"/>
        <a:defRPr sz="2000">
          <a:solidFill>
            <a:schemeClr val="tx1"/>
          </a:solidFill>
          <a:latin typeface="+mn-lt"/>
          <a:ea typeface="+mn-ea"/>
        </a:defRPr>
      </a:lvl5pPr>
      <a:lvl6pPr marL="2513726" indent="-228522" algn="l" rtl="0" fontAlgn="base">
        <a:spcBef>
          <a:spcPct val="20000"/>
        </a:spcBef>
        <a:spcAft>
          <a:spcPct val="0"/>
        </a:spcAft>
        <a:buChar char="»"/>
        <a:defRPr sz="2000">
          <a:solidFill>
            <a:schemeClr val="tx1"/>
          </a:solidFill>
          <a:latin typeface="+mn-lt"/>
          <a:ea typeface="+mn-ea"/>
        </a:defRPr>
      </a:lvl6pPr>
      <a:lvl7pPr marL="2970770" indent="-228522" algn="l" rtl="0" fontAlgn="base">
        <a:spcBef>
          <a:spcPct val="20000"/>
        </a:spcBef>
        <a:spcAft>
          <a:spcPct val="0"/>
        </a:spcAft>
        <a:buChar char="»"/>
        <a:defRPr sz="2000">
          <a:solidFill>
            <a:schemeClr val="tx1"/>
          </a:solidFill>
          <a:latin typeface="+mn-lt"/>
          <a:ea typeface="+mn-ea"/>
        </a:defRPr>
      </a:lvl7pPr>
      <a:lvl8pPr marL="3427810" indent="-228522" algn="l" rtl="0" fontAlgn="base">
        <a:spcBef>
          <a:spcPct val="20000"/>
        </a:spcBef>
        <a:spcAft>
          <a:spcPct val="0"/>
        </a:spcAft>
        <a:buChar char="»"/>
        <a:defRPr sz="2000">
          <a:solidFill>
            <a:schemeClr val="tx1"/>
          </a:solidFill>
          <a:latin typeface="+mn-lt"/>
          <a:ea typeface="+mn-ea"/>
        </a:defRPr>
      </a:lvl8pPr>
      <a:lvl9pPr marL="3884852" indent="-228522"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042" rtl="0" eaLnBrk="1" latinLnBrk="0" hangingPunct="1">
        <a:defRPr sz="1800" kern="1200">
          <a:solidFill>
            <a:schemeClr val="tx1"/>
          </a:solidFill>
          <a:latin typeface="+mn-lt"/>
          <a:ea typeface="+mn-ea"/>
          <a:cs typeface="+mn-cs"/>
        </a:defRPr>
      </a:lvl1pPr>
      <a:lvl2pPr marL="457042" algn="l" defTabSz="457042" rtl="0" eaLnBrk="1" latinLnBrk="0" hangingPunct="1">
        <a:defRPr sz="1800" kern="1200">
          <a:solidFill>
            <a:schemeClr val="tx1"/>
          </a:solidFill>
          <a:latin typeface="+mn-lt"/>
          <a:ea typeface="+mn-ea"/>
          <a:cs typeface="+mn-cs"/>
        </a:defRPr>
      </a:lvl2pPr>
      <a:lvl3pPr marL="914085" algn="l" defTabSz="457042" rtl="0" eaLnBrk="1" latinLnBrk="0" hangingPunct="1">
        <a:defRPr sz="1800" kern="1200">
          <a:solidFill>
            <a:schemeClr val="tx1"/>
          </a:solidFill>
          <a:latin typeface="+mn-lt"/>
          <a:ea typeface="+mn-ea"/>
          <a:cs typeface="+mn-cs"/>
        </a:defRPr>
      </a:lvl3pPr>
      <a:lvl4pPr marL="1371124" algn="l" defTabSz="457042" rtl="0" eaLnBrk="1" latinLnBrk="0" hangingPunct="1">
        <a:defRPr sz="1800" kern="1200">
          <a:solidFill>
            <a:schemeClr val="tx1"/>
          </a:solidFill>
          <a:latin typeface="+mn-lt"/>
          <a:ea typeface="+mn-ea"/>
          <a:cs typeface="+mn-cs"/>
        </a:defRPr>
      </a:lvl4pPr>
      <a:lvl5pPr marL="1828170" algn="l" defTabSz="457042" rtl="0" eaLnBrk="1" latinLnBrk="0" hangingPunct="1">
        <a:defRPr sz="1800" kern="1200">
          <a:solidFill>
            <a:schemeClr val="tx1"/>
          </a:solidFill>
          <a:latin typeface="+mn-lt"/>
          <a:ea typeface="+mn-ea"/>
          <a:cs typeface="+mn-cs"/>
        </a:defRPr>
      </a:lvl5pPr>
      <a:lvl6pPr marL="2285205" algn="l" defTabSz="457042" rtl="0" eaLnBrk="1" latinLnBrk="0" hangingPunct="1">
        <a:defRPr sz="1800" kern="1200">
          <a:solidFill>
            <a:schemeClr val="tx1"/>
          </a:solidFill>
          <a:latin typeface="+mn-lt"/>
          <a:ea typeface="+mn-ea"/>
          <a:cs typeface="+mn-cs"/>
        </a:defRPr>
      </a:lvl6pPr>
      <a:lvl7pPr marL="2742248" algn="l" defTabSz="457042" rtl="0" eaLnBrk="1" latinLnBrk="0" hangingPunct="1">
        <a:defRPr sz="1800" kern="1200">
          <a:solidFill>
            <a:schemeClr val="tx1"/>
          </a:solidFill>
          <a:latin typeface="+mn-lt"/>
          <a:ea typeface="+mn-ea"/>
          <a:cs typeface="+mn-cs"/>
        </a:defRPr>
      </a:lvl7pPr>
      <a:lvl8pPr marL="3199289" algn="l" defTabSz="457042" rtl="0" eaLnBrk="1" latinLnBrk="0" hangingPunct="1">
        <a:defRPr sz="1800" kern="1200">
          <a:solidFill>
            <a:schemeClr val="tx1"/>
          </a:solidFill>
          <a:latin typeface="+mn-lt"/>
          <a:ea typeface="+mn-ea"/>
          <a:cs typeface="+mn-cs"/>
        </a:defRPr>
      </a:lvl8pPr>
      <a:lvl9pPr marL="3656328" algn="l" defTabSz="457042"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xmlns="" val="1"/>
            </a:ext>
          </a:extLst>
        </p:spPr>
        <p:txBody>
          <a:bodyPr vert="horz" wrap="square" lIns="91408" tIns="45704" rIns="91408" bIns="45704"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lvl1pPr>
              <a:defRPr sz="1400">
                <a:solidFill>
                  <a:srgbClr val="000000"/>
                </a:solidFill>
                <a:latin typeface="Times" charset="0"/>
                <a:ea typeface="ＭＳ Ｐゴシック" charset="0"/>
                <a:cs typeface="+mn-cs"/>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lvl1pPr algn="ctr">
              <a:defRPr sz="1400">
                <a:solidFill>
                  <a:srgbClr val="000000"/>
                </a:solidFill>
                <a:latin typeface="Times" charset="0"/>
                <a:ea typeface="ＭＳ Ｐゴシック" charset="0"/>
                <a:cs typeface="+mn-cs"/>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lvl1pPr algn="r">
              <a:defRPr sz="1400">
                <a:solidFill>
                  <a:srgbClr val="000000"/>
                </a:solidFill>
                <a:latin typeface="Times" charset="0"/>
              </a:defRPr>
            </a:lvl1pPr>
          </a:lstStyle>
          <a:p>
            <a:pPr>
              <a:defRPr/>
            </a:pPr>
            <a:fld id="{6B07EEE6-B67C-CA43-B931-8D3D37B7FB43}"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91979" r:id="rId1"/>
    <p:sldLayoutId id="2147491980" r:id="rId2"/>
    <p:sldLayoutId id="2147491981" r:id="rId3"/>
    <p:sldLayoutId id="2147491982" r:id="rId4"/>
    <p:sldLayoutId id="2147491983" r:id="rId5"/>
    <p:sldLayoutId id="2147491984" r:id="rId6"/>
    <p:sldLayoutId id="2147491985" r:id="rId7"/>
    <p:sldLayoutId id="2147491986" r:id="rId8"/>
    <p:sldLayoutId id="2147491987" r:id="rId9"/>
    <p:sldLayoutId id="2147491988" r:id="rId10"/>
    <p:sldLayoutId id="2147491989" r:id="rId11"/>
  </p:sldLayoutIdLst>
  <p:txStyles>
    <p:titleStyle>
      <a:lvl1pPr algn="ctr" rtl="0" eaLnBrk="0" fontAlgn="base" hangingPunct="0">
        <a:spcBef>
          <a:spcPct val="0"/>
        </a:spcBef>
        <a:spcAft>
          <a:spcPct val="0"/>
        </a:spcAft>
        <a:defRPr sz="4400">
          <a:solidFill>
            <a:schemeClr val="tx2"/>
          </a:solidFill>
          <a:latin typeface="+mj-lt"/>
          <a:ea typeface="+mj-ea"/>
          <a:cs typeface="ＭＳ Ｐゴシック" charset="0"/>
        </a:defRPr>
      </a:lvl1pPr>
      <a:lvl2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5pPr>
      <a:lvl6pPr marL="457042" algn="ctr" rtl="0" fontAlgn="base">
        <a:spcBef>
          <a:spcPct val="0"/>
        </a:spcBef>
        <a:spcAft>
          <a:spcPct val="0"/>
        </a:spcAft>
        <a:defRPr sz="4400">
          <a:solidFill>
            <a:schemeClr val="tx2"/>
          </a:solidFill>
          <a:latin typeface="Times" charset="0"/>
          <a:ea typeface="ＭＳ Ｐゴシック" charset="0"/>
        </a:defRPr>
      </a:lvl6pPr>
      <a:lvl7pPr marL="914085" algn="ctr" rtl="0" fontAlgn="base">
        <a:spcBef>
          <a:spcPct val="0"/>
        </a:spcBef>
        <a:spcAft>
          <a:spcPct val="0"/>
        </a:spcAft>
        <a:defRPr sz="4400">
          <a:solidFill>
            <a:schemeClr val="tx2"/>
          </a:solidFill>
          <a:latin typeface="Times" charset="0"/>
          <a:ea typeface="ＭＳ Ｐゴシック" charset="0"/>
        </a:defRPr>
      </a:lvl7pPr>
      <a:lvl8pPr marL="1371124" algn="ctr" rtl="0" fontAlgn="base">
        <a:spcBef>
          <a:spcPct val="0"/>
        </a:spcBef>
        <a:spcAft>
          <a:spcPct val="0"/>
        </a:spcAft>
        <a:defRPr sz="4400">
          <a:solidFill>
            <a:schemeClr val="tx2"/>
          </a:solidFill>
          <a:latin typeface="Times" charset="0"/>
          <a:ea typeface="ＭＳ Ｐゴシック" charset="0"/>
        </a:defRPr>
      </a:lvl8pPr>
      <a:lvl9pPr marL="1828170" algn="ctr" rtl="0" fontAlgn="base">
        <a:spcBef>
          <a:spcPct val="0"/>
        </a:spcBef>
        <a:spcAft>
          <a:spcPct val="0"/>
        </a:spcAft>
        <a:defRPr sz="4400">
          <a:solidFill>
            <a:schemeClr val="tx2"/>
          </a:solidFill>
          <a:latin typeface="Times" charset="0"/>
          <a:ea typeface="ＭＳ Ｐゴシック" charset="0"/>
        </a:defRPr>
      </a:lvl9pPr>
    </p:titleStyle>
    <p:bodyStyle>
      <a:lvl1pPr marL="342781" indent="-342781" algn="l" rtl="0" eaLnBrk="0" fontAlgn="base" hangingPunct="0">
        <a:spcBef>
          <a:spcPct val="20000"/>
        </a:spcBef>
        <a:spcAft>
          <a:spcPct val="0"/>
        </a:spcAft>
        <a:buChar char="•"/>
        <a:defRPr sz="3200">
          <a:solidFill>
            <a:schemeClr val="tx1"/>
          </a:solidFill>
          <a:latin typeface="+mn-lt"/>
          <a:ea typeface="+mn-ea"/>
          <a:cs typeface="ＭＳ Ｐゴシック" charset="0"/>
        </a:defRPr>
      </a:lvl1pPr>
      <a:lvl2pPr marL="742691" indent="-285652" algn="l" rtl="0" eaLnBrk="0" fontAlgn="base" hangingPunct="0">
        <a:spcBef>
          <a:spcPct val="20000"/>
        </a:spcBef>
        <a:spcAft>
          <a:spcPct val="0"/>
        </a:spcAft>
        <a:buChar char="–"/>
        <a:defRPr sz="2800">
          <a:solidFill>
            <a:schemeClr val="tx1"/>
          </a:solidFill>
          <a:latin typeface="+mn-lt"/>
          <a:ea typeface="+mn-ea"/>
        </a:defRPr>
      </a:lvl2pPr>
      <a:lvl3pPr marL="1142602" indent="-228522" algn="l" rtl="0" eaLnBrk="0" fontAlgn="base" hangingPunct="0">
        <a:spcBef>
          <a:spcPct val="20000"/>
        </a:spcBef>
        <a:spcAft>
          <a:spcPct val="0"/>
        </a:spcAft>
        <a:buChar char="•"/>
        <a:defRPr sz="2400">
          <a:solidFill>
            <a:schemeClr val="tx1"/>
          </a:solidFill>
          <a:latin typeface="+mn-lt"/>
          <a:ea typeface="+mn-ea"/>
        </a:defRPr>
      </a:lvl3pPr>
      <a:lvl4pPr marL="1599645" indent="-228522" algn="l" rtl="0" eaLnBrk="0" fontAlgn="base" hangingPunct="0">
        <a:spcBef>
          <a:spcPct val="20000"/>
        </a:spcBef>
        <a:spcAft>
          <a:spcPct val="0"/>
        </a:spcAft>
        <a:buChar char="–"/>
        <a:defRPr sz="2000">
          <a:solidFill>
            <a:schemeClr val="tx1"/>
          </a:solidFill>
          <a:latin typeface="+mn-lt"/>
          <a:ea typeface="+mn-ea"/>
        </a:defRPr>
      </a:lvl4pPr>
      <a:lvl5pPr marL="2056686" indent="-228522" algn="l" rtl="0" eaLnBrk="0" fontAlgn="base" hangingPunct="0">
        <a:spcBef>
          <a:spcPct val="20000"/>
        </a:spcBef>
        <a:spcAft>
          <a:spcPct val="0"/>
        </a:spcAft>
        <a:buChar char="»"/>
        <a:defRPr sz="2000">
          <a:solidFill>
            <a:schemeClr val="tx1"/>
          </a:solidFill>
          <a:latin typeface="+mn-lt"/>
          <a:ea typeface="+mn-ea"/>
        </a:defRPr>
      </a:lvl5pPr>
      <a:lvl6pPr marL="2513726" indent="-228522" algn="l" rtl="0" fontAlgn="base">
        <a:spcBef>
          <a:spcPct val="20000"/>
        </a:spcBef>
        <a:spcAft>
          <a:spcPct val="0"/>
        </a:spcAft>
        <a:buChar char="»"/>
        <a:defRPr sz="2000">
          <a:solidFill>
            <a:schemeClr val="tx1"/>
          </a:solidFill>
          <a:latin typeface="+mn-lt"/>
          <a:ea typeface="+mn-ea"/>
        </a:defRPr>
      </a:lvl6pPr>
      <a:lvl7pPr marL="2970770" indent="-228522" algn="l" rtl="0" fontAlgn="base">
        <a:spcBef>
          <a:spcPct val="20000"/>
        </a:spcBef>
        <a:spcAft>
          <a:spcPct val="0"/>
        </a:spcAft>
        <a:buChar char="»"/>
        <a:defRPr sz="2000">
          <a:solidFill>
            <a:schemeClr val="tx1"/>
          </a:solidFill>
          <a:latin typeface="+mn-lt"/>
          <a:ea typeface="+mn-ea"/>
        </a:defRPr>
      </a:lvl7pPr>
      <a:lvl8pPr marL="3427810" indent="-228522" algn="l" rtl="0" fontAlgn="base">
        <a:spcBef>
          <a:spcPct val="20000"/>
        </a:spcBef>
        <a:spcAft>
          <a:spcPct val="0"/>
        </a:spcAft>
        <a:buChar char="»"/>
        <a:defRPr sz="2000">
          <a:solidFill>
            <a:schemeClr val="tx1"/>
          </a:solidFill>
          <a:latin typeface="+mn-lt"/>
          <a:ea typeface="+mn-ea"/>
        </a:defRPr>
      </a:lvl8pPr>
      <a:lvl9pPr marL="3884852" indent="-228522"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042" rtl="0" eaLnBrk="1" latinLnBrk="0" hangingPunct="1">
        <a:defRPr sz="1800" kern="1200">
          <a:solidFill>
            <a:schemeClr val="tx1"/>
          </a:solidFill>
          <a:latin typeface="+mn-lt"/>
          <a:ea typeface="+mn-ea"/>
          <a:cs typeface="+mn-cs"/>
        </a:defRPr>
      </a:lvl1pPr>
      <a:lvl2pPr marL="457042" algn="l" defTabSz="457042" rtl="0" eaLnBrk="1" latinLnBrk="0" hangingPunct="1">
        <a:defRPr sz="1800" kern="1200">
          <a:solidFill>
            <a:schemeClr val="tx1"/>
          </a:solidFill>
          <a:latin typeface="+mn-lt"/>
          <a:ea typeface="+mn-ea"/>
          <a:cs typeface="+mn-cs"/>
        </a:defRPr>
      </a:lvl2pPr>
      <a:lvl3pPr marL="914085" algn="l" defTabSz="457042" rtl="0" eaLnBrk="1" latinLnBrk="0" hangingPunct="1">
        <a:defRPr sz="1800" kern="1200">
          <a:solidFill>
            <a:schemeClr val="tx1"/>
          </a:solidFill>
          <a:latin typeface="+mn-lt"/>
          <a:ea typeface="+mn-ea"/>
          <a:cs typeface="+mn-cs"/>
        </a:defRPr>
      </a:lvl3pPr>
      <a:lvl4pPr marL="1371124" algn="l" defTabSz="457042" rtl="0" eaLnBrk="1" latinLnBrk="0" hangingPunct="1">
        <a:defRPr sz="1800" kern="1200">
          <a:solidFill>
            <a:schemeClr val="tx1"/>
          </a:solidFill>
          <a:latin typeface="+mn-lt"/>
          <a:ea typeface="+mn-ea"/>
          <a:cs typeface="+mn-cs"/>
        </a:defRPr>
      </a:lvl4pPr>
      <a:lvl5pPr marL="1828170" algn="l" defTabSz="457042" rtl="0" eaLnBrk="1" latinLnBrk="0" hangingPunct="1">
        <a:defRPr sz="1800" kern="1200">
          <a:solidFill>
            <a:schemeClr val="tx1"/>
          </a:solidFill>
          <a:latin typeface="+mn-lt"/>
          <a:ea typeface="+mn-ea"/>
          <a:cs typeface="+mn-cs"/>
        </a:defRPr>
      </a:lvl5pPr>
      <a:lvl6pPr marL="2285205" algn="l" defTabSz="457042" rtl="0" eaLnBrk="1" latinLnBrk="0" hangingPunct="1">
        <a:defRPr sz="1800" kern="1200">
          <a:solidFill>
            <a:schemeClr val="tx1"/>
          </a:solidFill>
          <a:latin typeface="+mn-lt"/>
          <a:ea typeface="+mn-ea"/>
          <a:cs typeface="+mn-cs"/>
        </a:defRPr>
      </a:lvl6pPr>
      <a:lvl7pPr marL="2742248" algn="l" defTabSz="457042" rtl="0" eaLnBrk="1" latinLnBrk="0" hangingPunct="1">
        <a:defRPr sz="1800" kern="1200">
          <a:solidFill>
            <a:schemeClr val="tx1"/>
          </a:solidFill>
          <a:latin typeface="+mn-lt"/>
          <a:ea typeface="+mn-ea"/>
          <a:cs typeface="+mn-cs"/>
        </a:defRPr>
      </a:lvl7pPr>
      <a:lvl8pPr marL="3199289" algn="l" defTabSz="457042" rtl="0" eaLnBrk="1" latinLnBrk="0" hangingPunct="1">
        <a:defRPr sz="1800" kern="1200">
          <a:solidFill>
            <a:schemeClr val="tx1"/>
          </a:solidFill>
          <a:latin typeface="+mn-lt"/>
          <a:ea typeface="+mn-ea"/>
          <a:cs typeface="+mn-cs"/>
        </a:defRPr>
      </a:lvl8pPr>
      <a:lvl9pPr marL="3656328" algn="l" defTabSz="457042"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bwMode="invGray">
      <p:bgPr>
        <a:gradFill rotWithShape="0">
          <a:gsLst>
            <a:gs pos="0">
              <a:schemeClr val="bg2"/>
            </a:gs>
            <a:gs pos="50000">
              <a:schemeClr val="bg1"/>
            </a:gs>
            <a:gs pos="100000">
              <a:schemeClr val="bg2"/>
            </a:gs>
          </a:gsLst>
          <a:lin ang="0" scaled="1"/>
        </a:gradFill>
        <a:effectLst>
          <a:outerShdw blurRad="63500" dist="107763" dir="2700000" algn="ctr" rotWithShape="0">
            <a:srgbClr val="000000">
              <a:alpha val="74998"/>
            </a:srgbClr>
          </a:outerShdw>
        </a:effectLst>
      </p:bgPr>
    </p:bg>
    <p:spTree>
      <p:nvGrpSpPr>
        <p:cNvPr id="1" name=""/>
        <p:cNvGrpSpPr/>
        <p:nvPr/>
      </p:nvGrpSpPr>
      <p:grpSpPr>
        <a:xfrm>
          <a:off x="0" y="0"/>
          <a:ext cx="0" cy="0"/>
          <a:chOff x="0" y="0"/>
          <a:chExt cx="0" cy="0"/>
        </a:xfrm>
      </p:grpSpPr>
      <p:grpSp>
        <p:nvGrpSpPr>
          <p:cNvPr id="244738" name="Group 2"/>
          <p:cNvGrpSpPr>
            <a:grpSpLocks/>
          </p:cNvGrpSpPr>
          <p:nvPr/>
        </p:nvGrpSpPr>
        <p:grpSpPr bwMode="auto">
          <a:xfrm>
            <a:off x="0" y="7"/>
            <a:ext cx="9144000" cy="6918325"/>
            <a:chOff x="0" y="0"/>
            <a:chExt cx="5760" cy="4358"/>
          </a:xfrm>
        </p:grpSpPr>
        <p:sp>
          <p:nvSpPr>
            <p:cNvPr id="3075" name="Rectangle 3"/>
            <p:cNvSpPr>
              <a:spLocks noChangeArrowheads="1"/>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w="9525">
              <a:noFill/>
              <a:miter lim="800000"/>
              <a:headEnd/>
              <a:tailEnd/>
            </a:ln>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3076" name="Freeform 4"/>
            <p:cNvSpPr>
              <a:spLocks/>
            </p:cNvSpPr>
            <p:nvPr/>
          </p:nvSpPr>
          <p:spPr bwMode="invGray">
            <a:xfrm>
              <a:off x="0" y="0"/>
              <a:ext cx="5760" cy="1344"/>
            </a:xfrm>
            <a:custGeom>
              <a:avLst/>
              <a:gdLst/>
              <a:ahLst/>
              <a:cxnLst>
                <a:cxn ang="0">
                  <a:pos x="0" y="0"/>
                </a:cxn>
                <a:cxn ang="0">
                  <a:pos x="5760" y="0"/>
                </a:cxn>
                <a:cxn ang="0">
                  <a:pos x="5760" y="720"/>
                </a:cxn>
                <a:cxn ang="0">
                  <a:pos x="3600" y="624"/>
                </a:cxn>
                <a:cxn ang="0">
                  <a:pos x="0" y="1000"/>
                </a:cxn>
                <a:cxn ang="0">
                  <a:pos x="0" y="0"/>
                </a:cxn>
              </a:cxnLst>
              <a:rect l="0" t="0" r="r" b="b"/>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w="9525">
              <a:noFill/>
              <a:round/>
              <a:headEnd/>
              <a:tailEnd/>
            </a:ln>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3077" name="Freeform 5"/>
            <p:cNvSpPr>
              <a:spLocks/>
            </p:cNvSpPr>
            <p:nvPr/>
          </p:nvSpPr>
          <p:spPr bwMode="invGray">
            <a:xfrm>
              <a:off x="0" y="733"/>
              <a:ext cx="5760" cy="3587"/>
            </a:xfrm>
            <a:custGeom>
              <a:avLst/>
              <a:gdLst/>
              <a:ahLst/>
              <a:cxnLst>
                <a:cxn ang="0">
                  <a:pos x="0" y="582"/>
                </a:cxn>
                <a:cxn ang="0">
                  <a:pos x="2640" y="267"/>
                </a:cxn>
                <a:cxn ang="0">
                  <a:pos x="3373" y="160"/>
                </a:cxn>
                <a:cxn ang="0">
                  <a:pos x="5760" y="358"/>
                </a:cxn>
                <a:cxn ang="0">
                  <a:pos x="5760" y="3587"/>
                </a:cxn>
                <a:cxn ang="0">
                  <a:pos x="0" y="3587"/>
                </a:cxn>
                <a:cxn ang="0">
                  <a:pos x="0" y="582"/>
                </a:cxn>
              </a:cxnLst>
              <a:rect l="0" t="0" r="r" b="b"/>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w="9525" cap="flat">
              <a:noFill/>
              <a:prstDash val="solid"/>
              <a:round/>
              <a:headEnd type="none" w="med" len="med"/>
              <a:tailEnd type="none" w="med" len="med"/>
            </a:ln>
            <a:effectLst/>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3078" name="Freeform 6"/>
            <p:cNvSpPr>
              <a:spLocks/>
            </p:cNvSpPr>
            <p:nvPr/>
          </p:nvSpPr>
          <p:spPr bwMode="invGray">
            <a:xfrm>
              <a:off x="0" y="184"/>
              <a:ext cx="5760" cy="538"/>
            </a:xfrm>
            <a:custGeom>
              <a:avLst/>
              <a:gdLst/>
              <a:ah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0" t="0" r="r" b="b"/>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w="9525">
              <a:noFill/>
              <a:round/>
              <a:headEnd/>
              <a:tailEnd/>
            </a:ln>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3079" name="Freeform 7"/>
            <p:cNvSpPr>
              <a:spLocks/>
            </p:cNvSpPr>
            <p:nvPr/>
          </p:nvSpPr>
          <p:spPr bwMode="invGray">
            <a:xfrm>
              <a:off x="0" y="1515"/>
              <a:ext cx="5760" cy="674"/>
            </a:xfrm>
            <a:custGeom>
              <a:avLst/>
              <a:gdLst/>
              <a:ah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0" t="0" r="r" b="b"/>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3080" name="Freeform 8"/>
            <p:cNvSpPr>
              <a:spLocks/>
            </p:cNvSpPr>
            <p:nvPr/>
          </p:nvSpPr>
          <p:spPr bwMode="invGray">
            <a:xfrm>
              <a:off x="1560" y="959"/>
              <a:ext cx="4200" cy="3361"/>
            </a:xfrm>
            <a:custGeom>
              <a:avLst/>
              <a:gdLst/>
              <a:ahLst/>
              <a:cxnLst>
                <a:cxn ang="0">
                  <a:pos x="0" y="3361"/>
                </a:cxn>
                <a:cxn ang="0">
                  <a:pos x="1054" y="295"/>
                </a:cxn>
                <a:cxn ang="0">
                  <a:pos x="4200" y="1588"/>
                </a:cxn>
                <a:cxn ang="0">
                  <a:pos x="4200" y="2028"/>
                </a:cxn>
                <a:cxn ang="0">
                  <a:pos x="1200" y="442"/>
                </a:cxn>
                <a:cxn ang="0">
                  <a:pos x="347" y="3361"/>
                </a:cxn>
                <a:cxn ang="0">
                  <a:pos x="0" y="3361"/>
                </a:cxn>
              </a:cxnLst>
              <a:rect l="0" t="0" r="r" b="b"/>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w="9525">
              <a:noFill/>
              <a:round/>
              <a:headEnd/>
              <a:tailEnd/>
            </a:ln>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3081" name="Freeform 9"/>
            <p:cNvSpPr>
              <a:spLocks/>
            </p:cNvSpPr>
            <p:nvPr/>
          </p:nvSpPr>
          <p:spPr bwMode="invGray">
            <a:xfrm>
              <a:off x="0" y="2169"/>
              <a:ext cx="5760" cy="1925"/>
            </a:xfrm>
            <a:custGeom>
              <a:avLst/>
              <a:gdLst/>
              <a:ah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0" t="0" r="r" b="b"/>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3082" name="Freeform 10"/>
            <p:cNvSpPr>
              <a:spLocks/>
            </p:cNvSpPr>
            <p:nvPr/>
          </p:nvSpPr>
          <p:spPr bwMode="invGray">
            <a:xfrm>
              <a:off x="0" y="2238"/>
              <a:ext cx="3929" cy="2120"/>
            </a:xfrm>
            <a:custGeom>
              <a:avLst/>
              <a:gdLst/>
              <a:ahLst/>
              <a:cxnLst>
                <a:cxn ang="0">
                  <a:pos x="0" y="415"/>
                </a:cxn>
                <a:cxn ang="0">
                  <a:pos x="0" y="508"/>
                </a:cxn>
                <a:cxn ang="0">
                  <a:pos x="1933" y="229"/>
                </a:cxn>
                <a:cxn ang="0">
                  <a:pos x="3920" y="1055"/>
                </a:cxn>
                <a:cxn ang="0">
                  <a:pos x="3587" y="2082"/>
                </a:cxn>
                <a:cxn ang="0">
                  <a:pos x="3947" y="829"/>
                </a:cxn>
                <a:cxn ang="0">
                  <a:pos x="2253" y="69"/>
                </a:cxn>
                <a:cxn ang="0">
                  <a:pos x="0" y="415"/>
                </a:cxn>
              </a:cxnLst>
              <a:rect l="0" t="0" r="r" b="b"/>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w="9525" cap="flat">
              <a:noFill/>
              <a:prstDash val="solid"/>
              <a:round/>
              <a:headEnd type="none" w="med" len="med"/>
              <a:tailEnd type="none" w="med" len="med"/>
            </a:ln>
            <a:effectLst/>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grpSp>
      <p:sp>
        <p:nvSpPr>
          <p:cNvPr id="244739" name="Rectangle 11"/>
          <p:cNvSpPr>
            <a:spLocks noGrp="1" noChangeArrowheads="1"/>
          </p:cNvSpPr>
          <p:nvPr>
            <p:ph type="title"/>
          </p:nvPr>
        </p:nvSpPr>
        <p:spPr bwMode="auto">
          <a:xfrm>
            <a:off x="0" y="609600"/>
            <a:ext cx="91440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ctr" anchorCtr="0" compatLnSpc="1">
            <a:prstTxWarp prst="textNoShape">
              <a:avLst/>
            </a:prstTxWarp>
          </a:bodyPr>
          <a:lstStyle/>
          <a:p>
            <a:pPr lvl="0"/>
            <a:r>
              <a:rPr lang="en-US" dirty="0"/>
              <a:t>Click to edit Master title style</a:t>
            </a:r>
          </a:p>
        </p:txBody>
      </p:sp>
      <p:sp>
        <p:nvSpPr>
          <p:cNvPr id="3084" name="Rectangle 12"/>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08" tIns="45704" rIns="91408" bIns="45704" numCol="1" anchor="b" anchorCtr="0" compatLnSpc="1">
            <a:prstTxWarp prst="textNoShape">
              <a:avLst/>
            </a:prstTxWarp>
          </a:bodyPr>
          <a:lstStyle>
            <a:lvl1pPr eaLnBrk="1" hangingPunct="1">
              <a:spcBef>
                <a:spcPct val="50000"/>
              </a:spcBef>
              <a:defRPr sz="1400">
                <a:solidFill>
                  <a:srgbClr val="FFFFCC"/>
                </a:solidFill>
                <a:latin typeface="Times New Roman"/>
                <a:ea typeface="ＭＳ Ｐゴシック" charset="-128"/>
                <a:cs typeface="ＭＳ Ｐゴシック" charset="-128"/>
              </a:defRPr>
            </a:lvl1pPr>
          </a:lstStyle>
          <a:p>
            <a:pPr>
              <a:defRPr/>
            </a:pPr>
            <a:endParaRPr lang="en-US"/>
          </a:p>
        </p:txBody>
      </p:sp>
      <p:sp>
        <p:nvSpPr>
          <p:cNvPr id="3085" name="Rectangle 13"/>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08" tIns="45704" rIns="91408" bIns="45704" numCol="1" anchor="b" anchorCtr="0" compatLnSpc="1">
            <a:prstTxWarp prst="textNoShape">
              <a:avLst/>
            </a:prstTxWarp>
          </a:bodyPr>
          <a:lstStyle>
            <a:lvl1pPr algn="ctr" eaLnBrk="1" hangingPunct="1">
              <a:spcBef>
                <a:spcPct val="50000"/>
              </a:spcBef>
              <a:defRPr sz="1400">
                <a:solidFill>
                  <a:srgbClr val="FFFFCC"/>
                </a:solidFill>
                <a:latin typeface="Times New Roman"/>
                <a:ea typeface="ＭＳ Ｐゴシック" charset="-128"/>
                <a:cs typeface="ＭＳ Ｐゴシック" charset="-128"/>
              </a:defRPr>
            </a:lvl1pPr>
          </a:lstStyle>
          <a:p>
            <a:pPr>
              <a:defRPr/>
            </a:pPr>
            <a:endParaRPr lang="en-US"/>
          </a:p>
        </p:txBody>
      </p:sp>
      <p:sp>
        <p:nvSpPr>
          <p:cNvPr id="3086" name="Rectangle 14"/>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08" tIns="45704" rIns="91408" bIns="45704" numCol="1" anchor="b" anchorCtr="0" compatLnSpc="1">
            <a:prstTxWarp prst="textNoShape">
              <a:avLst/>
            </a:prstTxWarp>
          </a:bodyPr>
          <a:lstStyle>
            <a:lvl1pPr algn="r" eaLnBrk="1" hangingPunct="1">
              <a:spcBef>
                <a:spcPct val="50000"/>
              </a:spcBef>
              <a:defRPr sz="1400">
                <a:solidFill>
                  <a:srgbClr val="FFFFCC"/>
                </a:solidFill>
                <a:latin typeface="Times New Roman" charset="0"/>
              </a:defRPr>
            </a:lvl1pPr>
          </a:lstStyle>
          <a:p>
            <a:pPr>
              <a:defRPr/>
            </a:pPr>
            <a:fld id="{CDC9B090-16BE-4649-AC7E-B38F38408FF0}" type="slidenum">
              <a:rPr lang="en-US"/>
              <a:pPr>
                <a:defRPr/>
              </a:pPr>
              <a:t>‹#›</a:t>
            </a:fld>
            <a:endParaRPr lang="en-US"/>
          </a:p>
        </p:txBody>
      </p:sp>
      <p:sp>
        <p:nvSpPr>
          <p:cNvPr id="244743" name="Rectangle 15"/>
          <p:cNvSpPr>
            <a:spLocks noGrp="1" noChangeArrowheads="1"/>
          </p:cNvSpPr>
          <p:nvPr>
            <p:ph type="body" idx="1"/>
          </p:nvPr>
        </p:nvSpPr>
        <p:spPr bwMode="auto">
          <a:xfrm>
            <a:off x="0" y="1981200"/>
            <a:ext cx="91440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 bg1="dk2" tx1="lt1" bg2="dk1" tx2="lt2" accent1="accent1" accent2="accent2" accent3="accent3" accent4="accent4" accent5="accent5" accent6="accent6" hlink="hlink" folHlink="folHlink"/>
  <p:sldLayoutIdLst>
    <p:sldLayoutId id="2147491990" r:id="rId1"/>
    <p:sldLayoutId id="2147491864" r:id="rId2"/>
    <p:sldLayoutId id="2147491865" r:id="rId3"/>
    <p:sldLayoutId id="2147491866" r:id="rId4"/>
    <p:sldLayoutId id="2147491867" r:id="rId5"/>
    <p:sldLayoutId id="2147491868" r:id="rId6"/>
    <p:sldLayoutId id="2147491869" r:id="rId7"/>
    <p:sldLayoutId id="2147491870" r:id="rId8"/>
    <p:sldLayoutId id="2147491871" r:id="rId9"/>
    <p:sldLayoutId id="2147491872" r:id="rId10"/>
    <p:sldLayoutId id="2147491873" r:id="rId11"/>
    <p:sldLayoutId id="2147491874" r:id="rId12"/>
    <p:sldLayoutId id="2147491875" r:id="rId13"/>
  </p:sldLayoutIdLst>
  <p:txStyles>
    <p:titleStyle>
      <a:lvl1pPr algn="ctr" rtl="0" eaLnBrk="0" fontAlgn="base" hangingPunct="0">
        <a:spcBef>
          <a:spcPct val="0"/>
        </a:spcBef>
        <a:spcAft>
          <a:spcPct val="0"/>
        </a:spcAft>
        <a:defRPr sz="4400" b="1" i="0">
          <a:solidFill>
            <a:srgbClr val="FFFFFF"/>
          </a:solidFill>
          <a:latin typeface="Arial" panose="020B0604020202020204" pitchFamily="34" charset="0"/>
          <a:ea typeface="ＭＳ Ｐゴシック" charset="0"/>
          <a:cs typeface="Arial" panose="020B0604020202020204" pitchFamily="34" charset="0"/>
        </a:defRPr>
      </a:lvl1pPr>
      <a:lvl2pPr algn="ctr" rtl="0" eaLnBrk="0" fontAlgn="base" hangingPunct="0">
        <a:spcBef>
          <a:spcPct val="0"/>
        </a:spcBef>
        <a:spcAft>
          <a:spcPct val="0"/>
        </a:spcAft>
        <a:defRPr sz="4400">
          <a:solidFill>
            <a:srgbClr val="FFFFFF"/>
          </a:solidFill>
          <a:latin typeface="Arial" charset="0"/>
          <a:ea typeface="ＭＳ Ｐゴシック" charset="0"/>
          <a:cs typeface="Arial" pitchFamily="34" charset="0"/>
        </a:defRPr>
      </a:lvl2pPr>
      <a:lvl3pPr algn="ctr" rtl="0" eaLnBrk="0" fontAlgn="base" hangingPunct="0">
        <a:spcBef>
          <a:spcPct val="0"/>
        </a:spcBef>
        <a:spcAft>
          <a:spcPct val="0"/>
        </a:spcAft>
        <a:defRPr sz="4400">
          <a:solidFill>
            <a:srgbClr val="FFFFFF"/>
          </a:solidFill>
          <a:latin typeface="Arial" charset="0"/>
          <a:ea typeface="ＭＳ Ｐゴシック" charset="0"/>
          <a:cs typeface="Arial" pitchFamily="34" charset="0"/>
        </a:defRPr>
      </a:lvl3pPr>
      <a:lvl4pPr algn="ctr" rtl="0" eaLnBrk="0" fontAlgn="base" hangingPunct="0">
        <a:spcBef>
          <a:spcPct val="0"/>
        </a:spcBef>
        <a:spcAft>
          <a:spcPct val="0"/>
        </a:spcAft>
        <a:defRPr sz="4400">
          <a:solidFill>
            <a:srgbClr val="FFFFFF"/>
          </a:solidFill>
          <a:latin typeface="Arial" charset="0"/>
          <a:ea typeface="ＭＳ Ｐゴシック" charset="0"/>
          <a:cs typeface="Arial" pitchFamily="34" charset="0"/>
        </a:defRPr>
      </a:lvl4pPr>
      <a:lvl5pPr algn="ctr" rtl="0" eaLnBrk="0" fontAlgn="base" hangingPunct="0">
        <a:spcBef>
          <a:spcPct val="0"/>
        </a:spcBef>
        <a:spcAft>
          <a:spcPct val="0"/>
        </a:spcAft>
        <a:defRPr sz="4400">
          <a:solidFill>
            <a:srgbClr val="FFFFFF"/>
          </a:solidFill>
          <a:latin typeface="Arial" charset="0"/>
          <a:ea typeface="ＭＳ Ｐゴシック" charset="0"/>
          <a:cs typeface="Arial" pitchFamily="34" charset="0"/>
        </a:defRPr>
      </a:lvl5pPr>
      <a:lvl6pPr marL="457042" algn="ctr" rtl="0" fontAlgn="base">
        <a:spcBef>
          <a:spcPct val="0"/>
        </a:spcBef>
        <a:spcAft>
          <a:spcPct val="0"/>
        </a:spcAft>
        <a:defRPr sz="4400">
          <a:solidFill>
            <a:schemeClr val="tx2"/>
          </a:solidFill>
          <a:latin typeface="Times New Roman" charset="0"/>
        </a:defRPr>
      </a:lvl6pPr>
      <a:lvl7pPr marL="914085" algn="ctr" rtl="0" fontAlgn="base">
        <a:spcBef>
          <a:spcPct val="0"/>
        </a:spcBef>
        <a:spcAft>
          <a:spcPct val="0"/>
        </a:spcAft>
        <a:defRPr sz="4400">
          <a:solidFill>
            <a:schemeClr val="tx2"/>
          </a:solidFill>
          <a:latin typeface="Times New Roman" charset="0"/>
        </a:defRPr>
      </a:lvl7pPr>
      <a:lvl8pPr marL="1371124" algn="ctr" rtl="0" fontAlgn="base">
        <a:spcBef>
          <a:spcPct val="0"/>
        </a:spcBef>
        <a:spcAft>
          <a:spcPct val="0"/>
        </a:spcAft>
        <a:defRPr sz="4400">
          <a:solidFill>
            <a:schemeClr val="tx2"/>
          </a:solidFill>
          <a:latin typeface="Times New Roman" charset="0"/>
        </a:defRPr>
      </a:lvl8pPr>
      <a:lvl9pPr marL="1828170" algn="ctr" rtl="0" fontAlgn="base">
        <a:spcBef>
          <a:spcPct val="0"/>
        </a:spcBef>
        <a:spcAft>
          <a:spcPct val="0"/>
        </a:spcAft>
        <a:defRPr sz="4400">
          <a:solidFill>
            <a:schemeClr val="tx2"/>
          </a:solidFill>
          <a:latin typeface="Times New Roman" charset="0"/>
        </a:defRPr>
      </a:lvl9pPr>
    </p:titleStyle>
    <p:bodyStyle>
      <a:lvl1pPr marL="342781" indent="-342781" algn="l" rtl="0" eaLnBrk="0" fontAlgn="base" hangingPunct="0">
        <a:spcBef>
          <a:spcPct val="20000"/>
        </a:spcBef>
        <a:spcAft>
          <a:spcPct val="0"/>
        </a:spcAft>
        <a:buChar char="•"/>
        <a:defRPr sz="3200" b="1" i="0">
          <a:solidFill>
            <a:srgbClr val="FFFFFF"/>
          </a:solidFill>
          <a:latin typeface="Arial" panose="020B0604020202020204" pitchFamily="34" charset="0"/>
          <a:ea typeface="ＭＳ Ｐゴシック" charset="0"/>
          <a:cs typeface="Arial" panose="020B0604020202020204" pitchFamily="34" charset="0"/>
        </a:defRPr>
      </a:lvl1pPr>
      <a:lvl2pPr marL="742691" indent="-285652" algn="l" rtl="0" eaLnBrk="0" fontAlgn="base" hangingPunct="0">
        <a:spcBef>
          <a:spcPct val="20000"/>
        </a:spcBef>
        <a:spcAft>
          <a:spcPct val="0"/>
        </a:spcAft>
        <a:buChar char="–"/>
        <a:defRPr sz="2800" b="1" i="0">
          <a:solidFill>
            <a:srgbClr val="FFFFFF"/>
          </a:solidFill>
          <a:latin typeface="Arial" panose="020B0604020202020204" pitchFamily="34" charset="0"/>
          <a:ea typeface="ＭＳ Ｐゴシック" charset="-128"/>
          <a:cs typeface="Arial" panose="020B0604020202020204" pitchFamily="34" charset="0"/>
        </a:defRPr>
      </a:lvl2pPr>
      <a:lvl3pPr marL="1142602" indent="-228522" algn="l" rtl="0" eaLnBrk="0" fontAlgn="base" hangingPunct="0">
        <a:spcBef>
          <a:spcPct val="20000"/>
        </a:spcBef>
        <a:spcAft>
          <a:spcPct val="0"/>
        </a:spcAft>
        <a:buChar char="•"/>
        <a:defRPr sz="2400" b="1" i="0">
          <a:solidFill>
            <a:srgbClr val="FFFFFF"/>
          </a:solidFill>
          <a:latin typeface="Arial" panose="020B0604020202020204" pitchFamily="34" charset="0"/>
          <a:ea typeface="ＭＳ Ｐゴシック" charset="-128"/>
          <a:cs typeface="Arial" panose="020B0604020202020204" pitchFamily="34" charset="0"/>
        </a:defRPr>
      </a:lvl3pPr>
      <a:lvl4pPr marL="1599645" indent="-228522" algn="l" rtl="0" eaLnBrk="0" fontAlgn="base" hangingPunct="0">
        <a:spcBef>
          <a:spcPct val="20000"/>
        </a:spcBef>
        <a:spcAft>
          <a:spcPct val="0"/>
        </a:spcAft>
        <a:buChar char="–"/>
        <a:defRPr sz="2000" b="1" i="0">
          <a:solidFill>
            <a:srgbClr val="FFFFFF"/>
          </a:solidFill>
          <a:latin typeface="Arial" panose="020B0604020202020204" pitchFamily="34" charset="0"/>
          <a:ea typeface="ＭＳ Ｐゴシック" charset="-128"/>
          <a:cs typeface="Arial" panose="020B0604020202020204" pitchFamily="34" charset="0"/>
        </a:defRPr>
      </a:lvl4pPr>
      <a:lvl5pPr marL="2056686" indent="-228522" algn="l" rtl="0" eaLnBrk="0" fontAlgn="base" hangingPunct="0">
        <a:spcBef>
          <a:spcPct val="20000"/>
        </a:spcBef>
        <a:spcAft>
          <a:spcPct val="0"/>
        </a:spcAft>
        <a:buChar char="»"/>
        <a:defRPr sz="2000" b="1" i="0">
          <a:solidFill>
            <a:srgbClr val="FFFFFF"/>
          </a:solidFill>
          <a:latin typeface="Arial" panose="020B0604020202020204" pitchFamily="34" charset="0"/>
          <a:ea typeface="ＭＳ Ｐゴシック" charset="-128"/>
          <a:cs typeface="Arial" panose="020B0604020202020204" pitchFamily="34" charset="0"/>
        </a:defRPr>
      </a:lvl5pPr>
      <a:lvl6pPr marL="2513726" indent="-228522" algn="l" rtl="0" fontAlgn="base">
        <a:spcBef>
          <a:spcPct val="20000"/>
        </a:spcBef>
        <a:spcAft>
          <a:spcPct val="0"/>
        </a:spcAft>
        <a:buChar char="»"/>
        <a:defRPr sz="2000">
          <a:solidFill>
            <a:schemeClr val="tx1"/>
          </a:solidFill>
          <a:latin typeface="+mn-lt"/>
          <a:ea typeface="ＭＳ Ｐゴシック" charset="-128"/>
        </a:defRPr>
      </a:lvl6pPr>
      <a:lvl7pPr marL="2970770" indent="-228522" algn="l" rtl="0" fontAlgn="base">
        <a:spcBef>
          <a:spcPct val="20000"/>
        </a:spcBef>
        <a:spcAft>
          <a:spcPct val="0"/>
        </a:spcAft>
        <a:buChar char="»"/>
        <a:defRPr sz="2000">
          <a:solidFill>
            <a:schemeClr val="tx1"/>
          </a:solidFill>
          <a:latin typeface="+mn-lt"/>
          <a:ea typeface="ＭＳ Ｐゴシック" charset="-128"/>
        </a:defRPr>
      </a:lvl7pPr>
      <a:lvl8pPr marL="3427810" indent="-228522" algn="l" rtl="0" fontAlgn="base">
        <a:spcBef>
          <a:spcPct val="20000"/>
        </a:spcBef>
        <a:spcAft>
          <a:spcPct val="0"/>
        </a:spcAft>
        <a:buChar char="»"/>
        <a:defRPr sz="2000">
          <a:solidFill>
            <a:schemeClr val="tx1"/>
          </a:solidFill>
          <a:latin typeface="+mn-lt"/>
          <a:ea typeface="ＭＳ Ｐゴシック" charset="-128"/>
        </a:defRPr>
      </a:lvl8pPr>
      <a:lvl9pPr marL="3884852" indent="-228522" algn="l" rtl="0" fontAlgn="base">
        <a:spcBef>
          <a:spcPct val="20000"/>
        </a:spcBef>
        <a:spcAft>
          <a:spcPct val="0"/>
        </a:spcAft>
        <a:buChar char="»"/>
        <a:defRPr sz="2000">
          <a:solidFill>
            <a:schemeClr val="tx1"/>
          </a:solidFill>
          <a:latin typeface="+mn-lt"/>
          <a:ea typeface="ＭＳ Ｐゴシック" charset="-128"/>
        </a:defRPr>
      </a:lvl9pPr>
    </p:bodyStyle>
    <p:otherStyle>
      <a:defPPr>
        <a:defRPr lang="en-US"/>
      </a:defPPr>
      <a:lvl1pPr marL="0" algn="l" defTabSz="457042" rtl="0" eaLnBrk="1" latinLnBrk="0" hangingPunct="1">
        <a:defRPr sz="1800" kern="1200">
          <a:solidFill>
            <a:schemeClr val="tx1"/>
          </a:solidFill>
          <a:latin typeface="+mn-lt"/>
          <a:ea typeface="+mn-ea"/>
          <a:cs typeface="+mn-cs"/>
        </a:defRPr>
      </a:lvl1pPr>
      <a:lvl2pPr marL="457042" algn="l" defTabSz="457042" rtl="0" eaLnBrk="1" latinLnBrk="0" hangingPunct="1">
        <a:defRPr sz="1800" kern="1200">
          <a:solidFill>
            <a:schemeClr val="tx1"/>
          </a:solidFill>
          <a:latin typeface="+mn-lt"/>
          <a:ea typeface="+mn-ea"/>
          <a:cs typeface="+mn-cs"/>
        </a:defRPr>
      </a:lvl2pPr>
      <a:lvl3pPr marL="914085" algn="l" defTabSz="457042" rtl="0" eaLnBrk="1" latinLnBrk="0" hangingPunct="1">
        <a:defRPr sz="1800" kern="1200">
          <a:solidFill>
            <a:schemeClr val="tx1"/>
          </a:solidFill>
          <a:latin typeface="+mn-lt"/>
          <a:ea typeface="+mn-ea"/>
          <a:cs typeface="+mn-cs"/>
        </a:defRPr>
      </a:lvl3pPr>
      <a:lvl4pPr marL="1371124" algn="l" defTabSz="457042" rtl="0" eaLnBrk="1" latinLnBrk="0" hangingPunct="1">
        <a:defRPr sz="1800" kern="1200">
          <a:solidFill>
            <a:schemeClr val="tx1"/>
          </a:solidFill>
          <a:latin typeface="+mn-lt"/>
          <a:ea typeface="+mn-ea"/>
          <a:cs typeface="+mn-cs"/>
        </a:defRPr>
      </a:lvl4pPr>
      <a:lvl5pPr marL="1828170" algn="l" defTabSz="457042" rtl="0" eaLnBrk="1" latinLnBrk="0" hangingPunct="1">
        <a:defRPr sz="1800" kern="1200">
          <a:solidFill>
            <a:schemeClr val="tx1"/>
          </a:solidFill>
          <a:latin typeface="+mn-lt"/>
          <a:ea typeface="+mn-ea"/>
          <a:cs typeface="+mn-cs"/>
        </a:defRPr>
      </a:lvl5pPr>
      <a:lvl6pPr marL="2285205" algn="l" defTabSz="457042" rtl="0" eaLnBrk="1" latinLnBrk="0" hangingPunct="1">
        <a:defRPr sz="1800" kern="1200">
          <a:solidFill>
            <a:schemeClr val="tx1"/>
          </a:solidFill>
          <a:latin typeface="+mn-lt"/>
          <a:ea typeface="+mn-ea"/>
          <a:cs typeface="+mn-cs"/>
        </a:defRPr>
      </a:lvl6pPr>
      <a:lvl7pPr marL="2742248" algn="l" defTabSz="457042" rtl="0" eaLnBrk="1" latinLnBrk="0" hangingPunct="1">
        <a:defRPr sz="1800" kern="1200">
          <a:solidFill>
            <a:schemeClr val="tx1"/>
          </a:solidFill>
          <a:latin typeface="+mn-lt"/>
          <a:ea typeface="+mn-ea"/>
          <a:cs typeface="+mn-cs"/>
        </a:defRPr>
      </a:lvl7pPr>
      <a:lvl8pPr marL="3199289" algn="l" defTabSz="457042" rtl="0" eaLnBrk="1" latinLnBrk="0" hangingPunct="1">
        <a:defRPr sz="1800" kern="1200">
          <a:solidFill>
            <a:schemeClr val="tx1"/>
          </a:solidFill>
          <a:latin typeface="+mn-lt"/>
          <a:ea typeface="+mn-ea"/>
          <a:cs typeface="+mn-cs"/>
        </a:defRPr>
      </a:lvl8pPr>
      <a:lvl9pPr marL="3656328" algn="l" defTabSz="457042"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tile tx="0" ty="0" sx="100000" sy="100000" flip="none" algn="tl"/>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ctr" anchorCtr="0" compatLnSpc="1">
            <a:prstTxWarp prst="textNoShape">
              <a:avLst/>
            </a:prstTxWarp>
          </a:bodyPr>
          <a:lstStyle/>
          <a:p>
            <a:pPr lvl="0"/>
            <a:r>
              <a:rPr lang="en-US" dirty="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28" name="Rectangle 4"/>
          <p:cNvSpPr>
            <a:spLocks noGrp="1" noChangeArrowheads="1"/>
          </p:cNvSpPr>
          <p:nvPr>
            <p:ph type="dt" sz="half" idx="2"/>
          </p:nvPr>
        </p:nvSpPr>
        <p:spPr bwMode="auto">
          <a:xfrm>
            <a:off x="457201" y="6245226"/>
            <a:ext cx="2133600" cy="476250"/>
          </a:xfrm>
          <a:prstGeom prst="rect">
            <a:avLst/>
          </a:prstGeom>
          <a:noFill/>
          <a:ln w="9525">
            <a:noFill/>
            <a:miter lim="800000"/>
            <a:headEnd/>
            <a:tailEnd/>
          </a:ln>
          <a:effectLst/>
        </p:spPr>
        <p:txBody>
          <a:bodyPr vert="horz" wrap="square" lIns="91408" tIns="45704" rIns="91408" bIns="45704" numCol="1" anchor="t" anchorCtr="0" compatLnSpc="1">
            <a:prstTxWarp prst="textNoShape">
              <a:avLst/>
            </a:prstTxWarp>
          </a:bodyPr>
          <a:lstStyle>
            <a:lvl1pPr algn="l">
              <a:defRPr sz="1400" b="1" i="0">
                <a:latin typeface="Arial" panose="020B0604020202020204" pitchFamily="34" charset="0"/>
                <a:ea typeface="+mn-ea"/>
                <a:cs typeface="+mn-cs"/>
              </a:defRPr>
            </a:lvl1pPr>
          </a:lstStyle>
          <a:p>
            <a:pPr eaLnBrk="1" hangingPunct="1">
              <a:defRPr/>
            </a:pPr>
            <a:endParaRPr lang="en-US" dirty="0">
              <a:solidFill>
                <a:srgbClr val="000000"/>
              </a:solidFill>
            </a:endParaRPr>
          </a:p>
        </p:txBody>
      </p:sp>
      <p:sp>
        <p:nvSpPr>
          <p:cNvPr id="1029" name="Rectangle 5"/>
          <p:cNvSpPr>
            <a:spLocks noGrp="1" noChangeArrowheads="1"/>
          </p:cNvSpPr>
          <p:nvPr>
            <p:ph type="ftr" sz="quarter" idx="3"/>
          </p:nvPr>
        </p:nvSpPr>
        <p:spPr bwMode="auto">
          <a:xfrm>
            <a:off x="3124200" y="6245226"/>
            <a:ext cx="2895600" cy="476250"/>
          </a:xfrm>
          <a:prstGeom prst="rect">
            <a:avLst/>
          </a:prstGeom>
          <a:noFill/>
          <a:ln w="9525">
            <a:noFill/>
            <a:miter lim="800000"/>
            <a:headEnd/>
            <a:tailEnd/>
          </a:ln>
          <a:effectLst/>
        </p:spPr>
        <p:txBody>
          <a:bodyPr vert="horz" wrap="square" lIns="91408" tIns="45704" rIns="91408" bIns="45704" numCol="1" anchor="t" anchorCtr="0" compatLnSpc="1">
            <a:prstTxWarp prst="textNoShape">
              <a:avLst/>
            </a:prstTxWarp>
          </a:bodyPr>
          <a:lstStyle>
            <a:lvl1pPr>
              <a:defRPr sz="1400" b="1" i="0">
                <a:latin typeface="Arial" panose="020B0604020202020204" pitchFamily="34" charset="0"/>
                <a:ea typeface="+mn-ea"/>
                <a:cs typeface="+mn-cs"/>
              </a:defRPr>
            </a:lvl1pPr>
          </a:lstStyle>
          <a:p>
            <a:pPr algn="ctr" eaLnBrk="1" hangingPunct="1">
              <a:defRPr/>
            </a:pPr>
            <a:endParaRPr lang="en-US" dirty="0">
              <a:solidFill>
                <a:srgbClr val="000000"/>
              </a:solidFill>
            </a:endParaRPr>
          </a:p>
        </p:txBody>
      </p:sp>
      <p:sp>
        <p:nvSpPr>
          <p:cNvPr id="1030" name="Rectangle 6"/>
          <p:cNvSpPr>
            <a:spLocks noGrp="1" noChangeArrowheads="1"/>
          </p:cNvSpPr>
          <p:nvPr>
            <p:ph type="sldNum" sz="quarter" idx="4"/>
          </p:nvPr>
        </p:nvSpPr>
        <p:spPr bwMode="auto">
          <a:xfrm>
            <a:off x="6553200" y="6245226"/>
            <a:ext cx="2133600" cy="476250"/>
          </a:xfrm>
          <a:prstGeom prst="rect">
            <a:avLst/>
          </a:prstGeom>
          <a:noFill/>
          <a:ln w="9525">
            <a:noFill/>
            <a:miter lim="800000"/>
            <a:headEnd/>
            <a:tailEnd/>
          </a:ln>
          <a:effectLst/>
        </p:spPr>
        <p:txBody>
          <a:bodyPr vert="horz" wrap="square" lIns="91408" tIns="45704" rIns="91408" bIns="45704" numCol="1" anchor="t" anchorCtr="0" compatLnSpc="1">
            <a:prstTxWarp prst="textNoShape">
              <a:avLst/>
            </a:prstTxWarp>
          </a:bodyPr>
          <a:lstStyle>
            <a:lvl1pPr algn="r">
              <a:defRPr sz="1400" b="1" i="0">
                <a:latin typeface="Arial" panose="020B0604020202020204" pitchFamily="34" charset="0"/>
              </a:defRPr>
            </a:lvl1pPr>
          </a:lstStyle>
          <a:p>
            <a:pPr eaLnBrk="1" hangingPunct="1">
              <a:defRPr/>
            </a:pPr>
            <a:fld id="{8B7CBFBD-A24F-E149-AACB-2AD93A87433A}" type="slidenum">
              <a:rPr lang="en-US" smtClean="0">
                <a:solidFill>
                  <a:srgbClr val="000000"/>
                </a:solidFill>
              </a:rPr>
              <a:pPr eaLnBrk="1" hangingPunct="1">
                <a:defRPr/>
              </a:pPr>
              <a:t>‹#›</a:t>
            </a:fld>
            <a:endParaRPr lang="en-US" dirty="0">
              <a:solidFill>
                <a:srgbClr val="000000"/>
              </a:solidFill>
            </a:endParaRPr>
          </a:p>
        </p:txBody>
      </p:sp>
    </p:spTree>
    <p:extLst>
      <p:ext uri="{BB962C8B-B14F-4D97-AF65-F5344CB8AC3E}">
        <p14:creationId xmlns:p14="http://schemas.microsoft.com/office/powerpoint/2010/main" val="3766724816"/>
      </p:ext>
    </p:extLst>
  </p:cSld>
  <p:clrMap bg1="lt1" tx1="dk1" bg2="lt2" tx2="dk2" accent1="accent1" accent2="accent2" accent3="accent3" accent4="accent4" accent5="accent5" accent6="accent6" hlink="hlink" folHlink="folHlink"/>
  <p:sldLayoutIdLst>
    <p:sldLayoutId id="2147492034" r:id="rId1"/>
    <p:sldLayoutId id="2147492035" r:id="rId2"/>
    <p:sldLayoutId id="2147492036" r:id="rId3"/>
    <p:sldLayoutId id="2147492037" r:id="rId4"/>
    <p:sldLayoutId id="2147492038" r:id="rId5"/>
    <p:sldLayoutId id="2147492039" r:id="rId6"/>
    <p:sldLayoutId id="2147492040" r:id="rId7"/>
    <p:sldLayoutId id="2147492041" r:id="rId8"/>
    <p:sldLayoutId id="2147492042" r:id="rId9"/>
    <p:sldLayoutId id="2147492043" r:id="rId10"/>
    <p:sldLayoutId id="2147492044" r:id="rId11"/>
    <p:sldLayoutId id="2147492045" r:id="rId12"/>
  </p:sldLayoutIdLst>
  <p:txStyles>
    <p:titleStyle>
      <a:lvl1pPr algn="ctr" rtl="0" eaLnBrk="0" fontAlgn="base" hangingPunct="0">
        <a:spcBef>
          <a:spcPct val="0"/>
        </a:spcBef>
        <a:spcAft>
          <a:spcPct val="0"/>
        </a:spcAft>
        <a:defRPr sz="4400" b="1" i="0">
          <a:solidFill>
            <a:schemeClr val="tx2"/>
          </a:solidFill>
          <a:latin typeface="Arial" panose="020B0604020202020204" pitchFamily="34" charset="0"/>
          <a:ea typeface="ＭＳ Ｐゴシック" pitchFamily="-112" charset="-128"/>
          <a:cs typeface="ＭＳ Ｐゴシック" pitchFamily="-112" charset="-128"/>
        </a:defRPr>
      </a:lvl1pPr>
      <a:lvl2pPr algn="ctr" rtl="0" eaLnBrk="0" fontAlgn="base" hangingPunct="0">
        <a:spcBef>
          <a:spcPct val="0"/>
        </a:spcBef>
        <a:spcAft>
          <a:spcPct val="0"/>
        </a:spcAft>
        <a:defRPr sz="4400">
          <a:solidFill>
            <a:schemeClr val="tx2"/>
          </a:solidFill>
          <a:latin typeface="Arial" pitchFamily="-111" charset="0"/>
          <a:ea typeface="ＭＳ Ｐゴシック" pitchFamily="-112" charset="-128"/>
          <a:cs typeface="ＭＳ Ｐゴシック" pitchFamily="-112" charset="-128"/>
        </a:defRPr>
      </a:lvl2pPr>
      <a:lvl3pPr algn="ctr" rtl="0" eaLnBrk="0" fontAlgn="base" hangingPunct="0">
        <a:spcBef>
          <a:spcPct val="0"/>
        </a:spcBef>
        <a:spcAft>
          <a:spcPct val="0"/>
        </a:spcAft>
        <a:defRPr sz="4400">
          <a:solidFill>
            <a:schemeClr val="tx2"/>
          </a:solidFill>
          <a:latin typeface="Arial" pitchFamily="-111" charset="0"/>
          <a:ea typeface="ＭＳ Ｐゴシック" pitchFamily="-112" charset="-128"/>
          <a:cs typeface="ＭＳ Ｐゴシック" pitchFamily="-112" charset="-128"/>
        </a:defRPr>
      </a:lvl3pPr>
      <a:lvl4pPr algn="ctr" rtl="0" eaLnBrk="0" fontAlgn="base" hangingPunct="0">
        <a:spcBef>
          <a:spcPct val="0"/>
        </a:spcBef>
        <a:spcAft>
          <a:spcPct val="0"/>
        </a:spcAft>
        <a:defRPr sz="4400">
          <a:solidFill>
            <a:schemeClr val="tx2"/>
          </a:solidFill>
          <a:latin typeface="Arial" pitchFamily="-111" charset="0"/>
          <a:ea typeface="ＭＳ Ｐゴシック" pitchFamily="-112" charset="-128"/>
          <a:cs typeface="ＭＳ Ｐゴシック" pitchFamily="-112" charset="-128"/>
        </a:defRPr>
      </a:lvl4pPr>
      <a:lvl5pPr algn="ctr" rtl="0" eaLnBrk="0" fontAlgn="base" hangingPunct="0">
        <a:spcBef>
          <a:spcPct val="0"/>
        </a:spcBef>
        <a:spcAft>
          <a:spcPct val="0"/>
        </a:spcAft>
        <a:defRPr sz="4400">
          <a:solidFill>
            <a:schemeClr val="tx2"/>
          </a:solidFill>
          <a:latin typeface="Arial" pitchFamily="-111" charset="0"/>
          <a:ea typeface="ＭＳ Ｐゴシック" pitchFamily="-112" charset="-128"/>
          <a:cs typeface="ＭＳ Ｐゴシック" pitchFamily="-112" charset="-128"/>
        </a:defRPr>
      </a:lvl5pPr>
      <a:lvl6pPr marL="457042" algn="ctr" rtl="0" fontAlgn="base">
        <a:spcBef>
          <a:spcPct val="0"/>
        </a:spcBef>
        <a:spcAft>
          <a:spcPct val="0"/>
        </a:spcAft>
        <a:defRPr sz="4400">
          <a:solidFill>
            <a:schemeClr val="tx2"/>
          </a:solidFill>
          <a:latin typeface="Arial" pitchFamily="-111" charset="0"/>
        </a:defRPr>
      </a:lvl6pPr>
      <a:lvl7pPr marL="914085" algn="ctr" rtl="0" fontAlgn="base">
        <a:spcBef>
          <a:spcPct val="0"/>
        </a:spcBef>
        <a:spcAft>
          <a:spcPct val="0"/>
        </a:spcAft>
        <a:defRPr sz="4400">
          <a:solidFill>
            <a:schemeClr val="tx2"/>
          </a:solidFill>
          <a:latin typeface="Arial" pitchFamily="-111" charset="0"/>
        </a:defRPr>
      </a:lvl7pPr>
      <a:lvl8pPr marL="1371124" algn="ctr" rtl="0" fontAlgn="base">
        <a:spcBef>
          <a:spcPct val="0"/>
        </a:spcBef>
        <a:spcAft>
          <a:spcPct val="0"/>
        </a:spcAft>
        <a:defRPr sz="4400">
          <a:solidFill>
            <a:schemeClr val="tx2"/>
          </a:solidFill>
          <a:latin typeface="Arial" pitchFamily="-111" charset="0"/>
        </a:defRPr>
      </a:lvl8pPr>
      <a:lvl9pPr marL="1828170" algn="ctr" rtl="0" fontAlgn="base">
        <a:spcBef>
          <a:spcPct val="0"/>
        </a:spcBef>
        <a:spcAft>
          <a:spcPct val="0"/>
        </a:spcAft>
        <a:defRPr sz="4400">
          <a:solidFill>
            <a:schemeClr val="tx2"/>
          </a:solidFill>
          <a:latin typeface="Arial" pitchFamily="-111" charset="0"/>
        </a:defRPr>
      </a:lvl9pPr>
    </p:titleStyle>
    <p:bodyStyle>
      <a:lvl1pPr marL="342781" indent="-342781" algn="l" rtl="0" eaLnBrk="0" fontAlgn="base" hangingPunct="0">
        <a:spcBef>
          <a:spcPct val="20000"/>
        </a:spcBef>
        <a:spcAft>
          <a:spcPct val="0"/>
        </a:spcAft>
        <a:buChar char="•"/>
        <a:defRPr sz="3200" b="1" i="0">
          <a:solidFill>
            <a:schemeClr val="tx1"/>
          </a:solidFill>
          <a:latin typeface="Arial" panose="020B0604020202020204" pitchFamily="34" charset="0"/>
          <a:ea typeface="ＭＳ Ｐゴシック" pitchFamily="-112" charset="-128"/>
          <a:cs typeface="ＭＳ Ｐゴシック" pitchFamily="-112" charset="-128"/>
        </a:defRPr>
      </a:lvl1pPr>
      <a:lvl2pPr marL="742691" indent="-285652" algn="l" rtl="0" eaLnBrk="0" fontAlgn="base" hangingPunct="0">
        <a:spcBef>
          <a:spcPct val="20000"/>
        </a:spcBef>
        <a:spcAft>
          <a:spcPct val="0"/>
        </a:spcAft>
        <a:buChar char="–"/>
        <a:defRPr sz="2800" b="1" i="0">
          <a:solidFill>
            <a:schemeClr val="tx1"/>
          </a:solidFill>
          <a:latin typeface="Arial" panose="020B0604020202020204" pitchFamily="34" charset="0"/>
          <a:ea typeface="ＭＳ Ｐゴシック" pitchFamily="-111" charset="-128"/>
        </a:defRPr>
      </a:lvl2pPr>
      <a:lvl3pPr marL="1142602" indent="-228522" algn="l" rtl="0" eaLnBrk="0" fontAlgn="base" hangingPunct="0">
        <a:spcBef>
          <a:spcPct val="20000"/>
        </a:spcBef>
        <a:spcAft>
          <a:spcPct val="0"/>
        </a:spcAft>
        <a:buChar char="•"/>
        <a:defRPr sz="2400" b="1" i="0">
          <a:solidFill>
            <a:schemeClr val="tx1"/>
          </a:solidFill>
          <a:latin typeface="Arial" panose="020B0604020202020204" pitchFamily="34" charset="0"/>
          <a:ea typeface="ＭＳ Ｐゴシック" pitchFamily="-111" charset="-128"/>
        </a:defRPr>
      </a:lvl3pPr>
      <a:lvl4pPr marL="1599645" indent="-228522" algn="l" rtl="0" eaLnBrk="0" fontAlgn="base" hangingPunct="0">
        <a:spcBef>
          <a:spcPct val="20000"/>
        </a:spcBef>
        <a:spcAft>
          <a:spcPct val="0"/>
        </a:spcAft>
        <a:buChar char="–"/>
        <a:defRPr sz="2000" b="1" i="0">
          <a:solidFill>
            <a:schemeClr val="tx1"/>
          </a:solidFill>
          <a:latin typeface="Arial" panose="020B0604020202020204" pitchFamily="34" charset="0"/>
          <a:ea typeface="ＭＳ Ｐゴシック" pitchFamily="-111" charset="-128"/>
        </a:defRPr>
      </a:lvl4pPr>
      <a:lvl5pPr marL="2056686" indent="-228522" algn="l" rtl="0" eaLnBrk="0" fontAlgn="base" hangingPunct="0">
        <a:spcBef>
          <a:spcPct val="20000"/>
        </a:spcBef>
        <a:spcAft>
          <a:spcPct val="0"/>
        </a:spcAft>
        <a:buChar char="»"/>
        <a:defRPr sz="2000" b="1" i="0">
          <a:solidFill>
            <a:schemeClr val="tx1"/>
          </a:solidFill>
          <a:latin typeface="Arial" panose="020B0604020202020204" pitchFamily="34" charset="0"/>
          <a:ea typeface="ＭＳ Ｐゴシック" pitchFamily="-111" charset="-128"/>
        </a:defRPr>
      </a:lvl5pPr>
      <a:lvl6pPr marL="2513726" indent="-228522" algn="l" rtl="0" fontAlgn="base">
        <a:spcBef>
          <a:spcPct val="20000"/>
        </a:spcBef>
        <a:spcAft>
          <a:spcPct val="0"/>
        </a:spcAft>
        <a:buChar char="»"/>
        <a:defRPr sz="2000">
          <a:solidFill>
            <a:schemeClr val="tx1"/>
          </a:solidFill>
          <a:latin typeface="+mn-lt"/>
          <a:ea typeface="ＭＳ Ｐゴシック" pitchFamily="-111" charset="-128"/>
        </a:defRPr>
      </a:lvl6pPr>
      <a:lvl7pPr marL="2970770" indent="-228522" algn="l" rtl="0" fontAlgn="base">
        <a:spcBef>
          <a:spcPct val="20000"/>
        </a:spcBef>
        <a:spcAft>
          <a:spcPct val="0"/>
        </a:spcAft>
        <a:buChar char="»"/>
        <a:defRPr sz="2000">
          <a:solidFill>
            <a:schemeClr val="tx1"/>
          </a:solidFill>
          <a:latin typeface="+mn-lt"/>
          <a:ea typeface="ＭＳ Ｐゴシック" pitchFamily="-111" charset="-128"/>
        </a:defRPr>
      </a:lvl7pPr>
      <a:lvl8pPr marL="3427810" indent="-228522" algn="l" rtl="0" fontAlgn="base">
        <a:spcBef>
          <a:spcPct val="20000"/>
        </a:spcBef>
        <a:spcAft>
          <a:spcPct val="0"/>
        </a:spcAft>
        <a:buChar char="»"/>
        <a:defRPr sz="2000">
          <a:solidFill>
            <a:schemeClr val="tx1"/>
          </a:solidFill>
          <a:latin typeface="+mn-lt"/>
          <a:ea typeface="ＭＳ Ｐゴシック" pitchFamily="-111" charset="-128"/>
        </a:defRPr>
      </a:lvl8pPr>
      <a:lvl9pPr marL="3884852" indent="-228522" algn="l" rtl="0" fontAlgn="base">
        <a:spcBef>
          <a:spcPct val="20000"/>
        </a:spcBef>
        <a:spcAft>
          <a:spcPct val="0"/>
        </a:spcAft>
        <a:buChar char="»"/>
        <a:defRPr sz="2000">
          <a:solidFill>
            <a:schemeClr val="tx1"/>
          </a:solidFill>
          <a:latin typeface="+mn-lt"/>
          <a:ea typeface="ＭＳ Ｐゴシック" pitchFamily="-111" charset="-128"/>
        </a:defRPr>
      </a:lvl9pPr>
    </p:bodyStyle>
    <p:otherStyle>
      <a:defPPr>
        <a:defRPr lang="en-US"/>
      </a:defPPr>
      <a:lvl1pPr marL="0" algn="l" defTabSz="457042" rtl="0" eaLnBrk="1" latinLnBrk="0" hangingPunct="1">
        <a:defRPr sz="1800" kern="1200">
          <a:solidFill>
            <a:schemeClr val="tx1"/>
          </a:solidFill>
          <a:latin typeface="+mn-lt"/>
          <a:ea typeface="+mn-ea"/>
          <a:cs typeface="+mn-cs"/>
        </a:defRPr>
      </a:lvl1pPr>
      <a:lvl2pPr marL="457042" algn="l" defTabSz="457042" rtl="0" eaLnBrk="1" latinLnBrk="0" hangingPunct="1">
        <a:defRPr sz="1800" kern="1200">
          <a:solidFill>
            <a:schemeClr val="tx1"/>
          </a:solidFill>
          <a:latin typeface="+mn-lt"/>
          <a:ea typeface="+mn-ea"/>
          <a:cs typeface="+mn-cs"/>
        </a:defRPr>
      </a:lvl2pPr>
      <a:lvl3pPr marL="914085" algn="l" defTabSz="457042" rtl="0" eaLnBrk="1" latinLnBrk="0" hangingPunct="1">
        <a:defRPr sz="1800" kern="1200">
          <a:solidFill>
            <a:schemeClr val="tx1"/>
          </a:solidFill>
          <a:latin typeface="+mn-lt"/>
          <a:ea typeface="+mn-ea"/>
          <a:cs typeface="+mn-cs"/>
        </a:defRPr>
      </a:lvl3pPr>
      <a:lvl4pPr marL="1371124" algn="l" defTabSz="457042" rtl="0" eaLnBrk="1" latinLnBrk="0" hangingPunct="1">
        <a:defRPr sz="1800" kern="1200">
          <a:solidFill>
            <a:schemeClr val="tx1"/>
          </a:solidFill>
          <a:latin typeface="+mn-lt"/>
          <a:ea typeface="+mn-ea"/>
          <a:cs typeface="+mn-cs"/>
        </a:defRPr>
      </a:lvl4pPr>
      <a:lvl5pPr marL="1828170" algn="l" defTabSz="457042" rtl="0" eaLnBrk="1" latinLnBrk="0" hangingPunct="1">
        <a:defRPr sz="1800" kern="1200">
          <a:solidFill>
            <a:schemeClr val="tx1"/>
          </a:solidFill>
          <a:latin typeface="+mn-lt"/>
          <a:ea typeface="+mn-ea"/>
          <a:cs typeface="+mn-cs"/>
        </a:defRPr>
      </a:lvl5pPr>
      <a:lvl6pPr marL="2285205" algn="l" defTabSz="457042" rtl="0" eaLnBrk="1" latinLnBrk="0" hangingPunct="1">
        <a:defRPr sz="1800" kern="1200">
          <a:solidFill>
            <a:schemeClr val="tx1"/>
          </a:solidFill>
          <a:latin typeface="+mn-lt"/>
          <a:ea typeface="+mn-ea"/>
          <a:cs typeface="+mn-cs"/>
        </a:defRPr>
      </a:lvl6pPr>
      <a:lvl7pPr marL="2742248" algn="l" defTabSz="457042" rtl="0" eaLnBrk="1" latinLnBrk="0" hangingPunct="1">
        <a:defRPr sz="1800" kern="1200">
          <a:solidFill>
            <a:schemeClr val="tx1"/>
          </a:solidFill>
          <a:latin typeface="+mn-lt"/>
          <a:ea typeface="+mn-ea"/>
          <a:cs typeface="+mn-cs"/>
        </a:defRPr>
      </a:lvl7pPr>
      <a:lvl8pPr marL="3199289" algn="l" defTabSz="457042" rtl="0" eaLnBrk="1" latinLnBrk="0" hangingPunct="1">
        <a:defRPr sz="1800" kern="1200">
          <a:solidFill>
            <a:schemeClr val="tx1"/>
          </a:solidFill>
          <a:latin typeface="+mn-lt"/>
          <a:ea typeface="+mn-ea"/>
          <a:cs typeface="+mn-cs"/>
        </a:defRPr>
      </a:lvl8pPr>
      <a:lvl9pPr marL="3656328" algn="l" defTabSz="457042"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ctr" anchorCtr="0" compatLnSpc="1">
            <a:prstTxWarp prst="textNoShape">
              <a:avLst/>
            </a:prstTxWarp>
          </a:bodyPr>
          <a:lstStyle/>
          <a:p>
            <a:pPr lvl="0"/>
            <a:r>
              <a:rPr lang="en-US" dirty="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08" tIns="45704" rIns="91408" bIns="45704" numCol="1" anchor="t" anchorCtr="0" compatLnSpc="1">
            <a:prstTxWarp prst="textNoShape">
              <a:avLst/>
            </a:prstTxWarp>
          </a:bodyPr>
          <a:lstStyle>
            <a:lvl1pPr>
              <a:defRPr sz="1400" b="1" i="0">
                <a:latin typeface="Arial" panose="020B0604020202020204" pitchFamily="34" charset="0"/>
                <a:ea typeface="ヒラギノ角ゴ Pro W3" pitchFamily="-107" charset="-128"/>
                <a:cs typeface="ヒラギノ角ゴ Pro W3" pitchFamily="-107" charset="-128"/>
              </a:defRPr>
            </a:lvl1pPr>
          </a:lstStyle>
          <a:p>
            <a:pPr>
              <a:defRPr/>
            </a:pPr>
            <a:endParaRPr lang="en-US" dirty="0">
              <a:solidFill>
                <a:srgbClr val="000000"/>
              </a:solidFill>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08" tIns="45704" rIns="91408" bIns="45704" numCol="1" anchor="t" anchorCtr="0" compatLnSpc="1">
            <a:prstTxWarp prst="textNoShape">
              <a:avLst/>
            </a:prstTxWarp>
          </a:bodyPr>
          <a:lstStyle>
            <a:lvl1pPr algn="ctr">
              <a:defRPr sz="1400" b="1" i="0">
                <a:latin typeface="Arial" panose="020B0604020202020204" pitchFamily="34" charset="0"/>
                <a:ea typeface="ヒラギノ角ゴ Pro W3" pitchFamily="-107" charset="-128"/>
                <a:cs typeface="ヒラギノ角ゴ Pro W3" pitchFamily="-107" charset="-128"/>
              </a:defRPr>
            </a:lvl1pPr>
          </a:lstStyle>
          <a:p>
            <a:pPr>
              <a:defRPr/>
            </a:pPr>
            <a:endParaRPr lang="en-US" dirty="0">
              <a:solidFill>
                <a:srgbClr val="000000"/>
              </a:solidFill>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08" tIns="45704" rIns="91408" bIns="45704" numCol="1" anchor="t" anchorCtr="0" compatLnSpc="1">
            <a:prstTxWarp prst="textNoShape">
              <a:avLst/>
            </a:prstTxWarp>
          </a:bodyPr>
          <a:lstStyle>
            <a:lvl1pPr algn="r">
              <a:defRPr sz="1400" b="1" i="0">
                <a:latin typeface="Arial" panose="020B0604020202020204" pitchFamily="34" charset="0"/>
              </a:defRPr>
            </a:lvl1pPr>
          </a:lstStyle>
          <a:p>
            <a:fld id="{DC6483FD-CCEA-0641-B7D3-DE33DF9F8679}" type="slidenum">
              <a:rPr lang="en-US" smtClean="0">
                <a:solidFill>
                  <a:srgbClr val="000000"/>
                </a:solidFill>
                <a:ea typeface="ヒラギノ角ゴ Pro W3" charset="0"/>
                <a:cs typeface="ヒラギノ角ゴ Pro W3" charset="0"/>
              </a:rPr>
              <a:pPr/>
              <a:t>‹#›</a:t>
            </a:fld>
            <a:endParaRPr lang="en-US" dirty="0">
              <a:solidFill>
                <a:srgbClr val="000000"/>
              </a:solidFill>
              <a:ea typeface="ヒラギノ角ゴ Pro W3" charset="0"/>
              <a:cs typeface="ヒラギノ角ゴ Pro W3" charset="0"/>
            </a:endParaRPr>
          </a:p>
        </p:txBody>
      </p:sp>
    </p:spTree>
    <p:extLst>
      <p:ext uri="{BB962C8B-B14F-4D97-AF65-F5344CB8AC3E}">
        <p14:creationId xmlns:p14="http://schemas.microsoft.com/office/powerpoint/2010/main" val="1060615184"/>
      </p:ext>
    </p:extLst>
  </p:cSld>
  <p:clrMap bg1="lt1" tx1="dk1" bg2="lt2" tx2="dk2" accent1="accent1" accent2="accent2" accent3="accent3" accent4="accent4" accent5="accent5" accent6="accent6" hlink="hlink" folHlink="folHlink"/>
  <p:sldLayoutIdLst>
    <p:sldLayoutId id="2147492091" r:id="rId1"/>
    <p:sldLayoutId id="2147492092" r:id="rId2"/>
    <p:sldLayoutId id="2147492093" r:id="rId3"/>
    <p:sldLayoutId id="2147492094" r:id="rId4"/>
    <p:sldLayoutId id="2147492095" r:id="rId5"/>
    <p:sldLayoutId id="2147492096" r:id="rId6"/>
    <p:sldLayoutId id="2147492097" r:id="rId7"/>
    <p:sldLayoutId id="2147492098" r:id="rId8"/>
    <p:sldLayoutId id="2147492099" r:id="rId9"/>
    <p:sldLayoutId id="2147492100" r:id="rId10"/>
    <p:sldLayoutId id="2147492101" r:id="rId11"/>
  </p:sldLayoutIdLst>
  <p:txStyles>
    <p:titleStyle>
      <a:lvl1pPr algn="ctr" rtl="0" eaLnBrk="0" fontAlgn="base" hangingPunct="0">
        <a:spcBef>
          <a:spcPct val="0"/>
        </a:spcBef>
        <a:spcAft>
          <a:spcPct val="0"/>
        </a:spcAft>
        <a:defRPr sz="4400" b="1" i="0">
          <a:solidFill>
            <a:schemeClr val="tx2"/>
          </a:solidFill>
          <a:latin typeface="Arial" panose="020B0604020202020204" pitchFamily="34" charset="0"/>
          <a:ea typeface="+mj-ea"/>
          <a:cs typeface="+mj-cs"/>
        </a:defRPr>
      </a:lvl1pPr>
      <a:lvl2pPr algn="ctr" rtl="0" eaLnBrk="0" fontAlgn="base" hangingPunct="0">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2pPr>
      <a:lvl3pPr algn="ctr" rtl="0" eaLnBrk="0" fontAlgn="base" hangingPunct="0">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3pPr>
      <a:lvl4pPr algn="ctr" rtl="0" eaLnBrk="0" fontAlgn="base" hangingPunct="0">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4pPr>
      <a:lvl5pPr algn="ctr" rtl="0" eaLnBrk="0" fontAlgn="base" hangingPunct="0">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5pPr>
      <a:lvl6pPr marL="457042" algn="ctr" rtl="0" fontAlgn="base">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6pPr>
      <a:lvl7pPr marL="914085" algn="ctr" rtl="0" fontAlgn="base">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7pPr>
      <a:lvl8pPr marL="1371124" algn="ctr" rtl="0" fontAlgn="base">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8pPr>
      <a:lvl9pPr marL="1828170" algn="ctr" rtl="0" fontAlgn="base">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9pPr>
    </p:titleStyle>
    <p:bodyStyle>
      <a:lvl1pPr marL="342781" indent="-342781" algn="l" rtl="0" eaLnBrk="0" fontAlgn="base" hangingPunct="0">
        <a:spcBef>
          <a:spcPct val="20000"/>
        </a:spcBef>
        <a:spcAft>
          <a:spcPct val="0"/>
        </a:spcAft>
        <a:buChar char="•"/>
        <a:defRPr sz="3200" b="1" i="0">
          <a:solidFill>
            <a:schemeClr val="tx1"/>
          </a:solidFill>
          <a:latin typeface="Arial" panose="020B0604020202020204" pitchFamily="34" charset="0"/>
          <a:ea typeface="+mn-ea"/>
          <a:cs typeface="+mn-cs"/>
        </a:defRPr>
      </a:lvl1pPr>
      <a:lvl2pPr marL="742691" indent="-285652" algn="l" rtl="0" eaLnBrk="0" fontAlgn="base" hangingPunct="0">
        <a:spcBef>
          <a:spcPct val="20000"/>
        </a:spcBef>
        <a:spcAft>
          <a:spcPct val="0"/>
        </a:spcAft>
        <a:buChar char="–"/>
        <a:defRPr sz="2800" b="1" i="0">
          <a:solidFill>
            <a:schemeClr val="tx1"/>
          </a:solidFill>
          <a:latin typeface="Arial" panose="020B0604020202020204" pitchFamily="34" charset="0"/>
          <a:ea typeface="+mn-ea"/>
          <a:cs typeface="+mn-cs"/>
        </a:defRPr>
      </a:lvl2pPr>
      <a:lvl3pPr marL="1142602" indent="-228522" algn="l" rtl="0" eaLnBrk="0" fontAlgn="base" hangingPunct="0">
        <a:spcBef>
          <a:spcPct val="20000"/>
        </a:spcBef>
        <a:spcAft>
          <a:spcPct val="0"/>
        </a:spcAft>
        <a:buChar char="•"/>
        <a:defRPr sz="2400" b="1" i="0">
          <a:solidFill>
            <a:schemeClr val="tx1"/>
          </a:solidFill>
          <a:latin typeface="Arial" panose="020B0604020202020204" pitchFamily="34" charset="0"/>
          <a:ea typeface="+mn-ea"/>
          <a:cs typeface="+mn-cs"/>
        </a:defRPr>
      </a:lvl3pPr>
      <a:lvl4pPr marL="1599645" indent="-228522" algn="l" rtl="0" eaLnBrk="0" fontAlgn="base" hangingPunct="0">
        <a:spcBef>
          <a:spcPct val="20000"/>
        </a:spcBef>
        <a:spcAft>
          <a:spcPct val="0"/>
        </a:spcAft>
        <a:buChar char="–"/>
        <a:defRPr sz="2000" b="1" i="0">
          <a:solidFill>
            <a:schemeClr val="tx1"/>
          </a:solidFill>
          <a:latin typeface="Arial" panose="020B0604020202020204" pitchFamily="34" charset="0"/>
          <a:ea typeface="+mn-ea"/>
          <a:cs typeface="+mn-cs"/>
        </a:defRPr>
      </a:lvl4pPr>
      <a:lvl5pPr marL="2056686" indent="-228522" algn="l" rtl="0" eaLnBrk="0" fontAlgn="base" hangingPunct="0">
        <a:spcBef>
          <a:spcPct val="20000"/>
        </a:spcBef>
        <a:spcAft>
          <a:spcPct val="0"/>
        </a:spcAft>
        <a:buChar char="»"/>
        <a:defRPr sz="2000" b="1" i="0">
          <a:solidFill>
            <a:schemeClr val="tx1"/>
          </a:solidFill>
          <a:latin typeface="Arial" panose="020B0604020202020204" pitchFamily="34" charset="0"/>
          <a:ea typeface="+mn-ea"/>
          <a:cs typeface="+mn-cs"/>
        </a:defRPr>
      </a:lvl5pPr>
      <a:lvl6pPr marL="2513726" indent="-228522" algn="l" rtl="0" fontAlgn="base">
        <a:spcBef>
          <a:spcPct val="20000"/>
        </a:spcBef>
        <a:spcAft>
          <a:spcPct val="0"/>
        </a:spcAft>
        <a:buChar char="»"/>
        <a:defRPr sz="2000">
          <a:solidFill>
            <a:schemeClr val="tx1"/>
          </a:solidFill>
          <a:latin typeface="+mn-lt"/>
          <a:ea typeface="+mn-ea"/>
          <a:cs typeface="+mn-cs"/>
        </a:defRPr>
      </a:lvl6pPr>
      <a:lvl7pPr marL="2970770" indent="-228522" algn="l" rtl="0" fontAlgn="base">
        <a:spcBef>
          <a:spcPct val="20000"/>
        </a:spcBef>
        <a:spcAft>
          <a:spcPct val="0"/>
        </a:spcAft>
        <a:buChar char="»"/>
        <a:defRPr sz="2000">
          <a:solidFill>
            <a:schemeClr val="tx1"/>
          </a:solidFill>
          <a:latin typeface="+mn-lt"/>
          <a:ea typeface="+mn-ea"/>
          <a:cs typeface="+mn-cs"/>
        </a:defRPr>
      </a:lvl7pPr>
      <a:lvl8pPr marL="3427810" indent="-228522" algn="l" rtl="0" fontAlgn="base">
        <a:spcBef>
          <a:spcPct val="20000"/>
        </a:spcBef>
        <a:spcAft>
          <a:spcPct val="0"/>
        </a:spcAft>
        <a:buChar char="»"/>
        <a:defRPr sz="2000">
          <a:solidFill>
            <a:schemeClr val="tx1"/>
          </a:solidFill>
          <a:latin typeface="+mn-lt"/>
          <a:ea typeface="+mn-ea"/>
          <a:cs typeface="+mn-cs"/>
        </a:defRPr>
      </a:lvl8pPr>
      <a:lvl9pPr marL="3884852" indent="-228522" algn="l" rtl="0" fontAlgn="base">
        <a:spcBef>
          <a:spcPct val="20000"/>
        </a:spcBef>
        <a:spcAft>
          <a:spcPct val="0"/>
        </a:spcAft>
        <a:buChar char="»"/>
        <a:defRPr sz="2000">
          <a:solidFill>
            <a:schemeClr val="tx1"/>
          </a:solidFill>
          <a:latin typeface="+mn-lt"/>
          <a:ea typeface="+mn-ea"/>
          <a:cs typeface="+mn-cs"/>
        </a:defRPr>
      </a:lvl9pPr>
    </p:bodyStyle>
    <p:otherStyle>
      <a:defPPr>
        <a:defRPr lang="en-US"/>
      </a:defPPr>
      <a:lvl1pPr marL="0" algn="l" defTabSz="457042" rtl="0" eaLnBrk="1" latinLnBrk="0" hangingPunct="1">
        <a:defRPr sz="1800" kern="1200">
          <a:solidFill>
            <a:schemeClr val="tx1"/>
          </a:solidFill>
          <a:latin typeface="+mn-lt"/>
          <a:ea typeface="+mn-ea"/>
          <a:cs typeface="+mn-cs"/>
        </a:defRPr>
      </a:lvl1pPr>
      <a:lvl2pPr marL="457042" algn="l" defTabSz="457042" rtl="0" eaLnBrk="1" latinLnBrk="0" hangingPunct="1">
        <a:defRPr sz="1800" kern="1200">
          <a:solidFill>
            <a:schemeClr val="tx1"/>
          </a:solidFill>
          <a:latin typeface="+mn-lt"/>
          <a:ea typeface="+mn-ea"/>
          <a:cs typeface="+mn-cs"/>
        </a:defRPr>
      </a:lvl2pPr>
      <a:lvl3pPr marL="914085" algn="l" defTabSz="457042" rtl="0" eaLnBrk="1" latinLnBrk="0" hangingPunct="1">
        <a:defRPr sz="1800" kern="1200">
          <a:solidFill>
            <a:schemeClr val="tx1"/>
          </a:solidFill>
          <a:latin typeface="+mn-lt"/>
          <a:ea typeface="+mn-ea"/>
          <a:cs typeface="+mn-cs"/>
        </a:defRPr>
      </a:lvl3pPr>
      <a:lvl4pPr marL="1371124" algn="l" defTabSz="457042" rtl="0" eaLnBrk="1" latinLnBrk="0" hangingPunct="1">
        <a:defRPr sz="1800" kern="1200">
          <a:solidFill>
            <a:schemeClr val="tx1"/>
          </a:solidFill>
          <a:latin typeface="+mn-lt"/>
          <a:ea typeface="+mn-ea"/>
          <a:cs typeface="+mn-cs"/>
        </a:defRPr>
      </a:lvl4pPr>
      <a:lvl5pPr marL="1828170" algn="l" defTabSz="457042" rtl="0" eaLnBrk="1" latinLnBrk="0" hangingPunct="1">
        <a:defRPr sz="1800" kern="1200">
          <a:solidFill>
            <a:schemeClr val="tx1"/>
          </a:solidFill>
          <a:latin typeface="+mn-lt"/>
          <a:ea typeface="+mn-ea"/>
          <a:cs typeface="+mn-cs"/>
        </a:defRPr>
      </a:lvl5pPr>
      <a:lvl6pPr marL="2285205" algn="l" defTabSz="457042" rtl="0" eaLnBrk="1" latinLnBrk="0" hangingPunct="1">
        <a:defRPr sz="1800" kern="1200">
          <a:solidFill>
            <a:schemeClr val="tx1"/>
          </a:solidFill>
          <a:latin typeface="+mn-lt"/>
          <a:ea typeface="+mn-ea"/>
          <a:cs typeface="+mn-cs"/>
        </a:defRPr>
      </a:lvl6pPr>
      <a:lvl7pPr marL="2742248" algn="l" defTabSz="457042" rtl="0" eaLnBrk="1" latinLnBrk="0" hangingPunct="1">
        <a:defRPr sz="1800" kern="1200">
          <a:solidFill>
            <a:schemeClr val="tx1"/>
          </a:solidFill>
          <a:latin typeface="+mn-lt"/>
          <a:ea typeface="+mn-ea"/>
          <a:cs typeface="+mn-cs"/>
        </a:defRPr>
      </a:lvl7pPr>
      <a:lvl8pPr marL="3199289" algn="l" defTabSz="457042" rtl="0" eaLnBrk="1" latinLnBrk="0" hangingPunct="1">
        <a:defRPr sz="1800" kern="1200">
          <a:solidFill>
            <a:schemeClr val="tx1"/>
          </a:solidFill>
          <a:latin typeface="+mn-lt"/>
          <a:ea typeface="+mn-ea"/>
          <a:cs typeface="+mn-cs"/>
        </a:defRPr>
      </a:lvl8pPr>
      <a:lvl9pPr marL="3656328" algn="l" defTabSz="457042"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26" name="Picture 6" descr="palm sundaycontenemptyt.jpg"/>
          <p:cNvPicPr>
            <a:picLocks noChangeAspect="1"/>
          </p:cNvPicPr>
          <p:nvPr userDrawn="1"/>
        </p:nvPicPr>
        <p:blipFill>
          <a:blip r:embed="rId13">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27" name="Title Placeholder 1"/>
          <p:cNvSpPr>
            <a:spLocks noGrp="1"/>
          </p:cNvSpPr>
          <p:nvPr>
            <p:ph type="title"/>
          </p:nvPr>
        </p:nvSpPr>
        <p:spPr bwMode="auto">
          <a:xfrm>
            <a:off x="228600" y="76200"/>
            <a:ext cx="6858000" cy="914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ctr" anchorCtr="0" compatLnSpc="1">
            <a:prstTxWarp prst="textNoShape">
              <a:avLst/>
            </a:prstTxWarp>
          </a:bodyPr>
          <a:lstStyle/>
          <a:p>
            <a:pPr lvl="0"/>
            <a:r>
              <a:rPr lang="en-US"/>
              <a:t>Click to edit Master title style</a:t>
            </a:r>
          </a:p>
        </p:txBody>
      </p:sp>
      <p:sp>
        <p:nvSpPr>
          <p:cNvPr id="1028" name="Text Placeholder 2"/>
          <p:cNvSpPr>
            <a:spLocks noGrp="1"/>
          </p:cNvSpPr>
          <p:nvPr>
            <p:ph type="body" idx="1"/>
          </p:nvPr>
        </p:nvSpPr>
        <p:spPr bwMode="auto">
          <a:xfrm>
            <a:off x="457200" y="1371607"/>
            <a:ext cx="8229600" cy="47545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1" y="6356350"/>
            <a:ext cx="2133600" cy="365125"/>
          </a:xfrm>
          <a:prstGeom prst="rect">
            <a:avLst/>
          </a:prstGeom>
        </p:spPr>
        <p:txBody>
          <a:bodyPr vert="horz" wrap="square" lIns="91408" tIns="45704" rIns="91408" bIns="45704" numCol="1" anchor="ctr" anchorCtr="0" compatLnSpc="1">
            <a:prstTxWarp prst="textNoShape">
              <a:avLst/>
            </a:prstTxWarp>
          </a:bodyPr>
          <a:lstStyle>
            <a:lvl1pPr>
              <a:defRPr sz="1200" b="1" i="0">
                <a:solidFill>
                  <a:srgbClr val="898989"/>
                </a:solidFill>
                <a:latin typeface="Calibri" charset="0"/>
                <a:cs typeface="Arial" panose="020B0604020202020204" pitchFamily="34" charset="0"/>
              </a:defRPr>
            </a:lvl1pPr>
          </a:lstStyle>
          <a:p>
            <a:pPr eaLnBrk="1" hangingPunct="1"/>
            <a:fld id="{3BA4472C-6186-C244-8827-F0E01B42753D}" type="datetimeFigureOut">
              <a:rPr lang="en-US" smtClean="0"/>
              <a:pPr eaLnBrk="1" hangingPunct="1"/>
              <a:t>6/16/26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08" tIns="45704" rIns="91408" bIns="45704" rtlCol="0" anchor="ctr"/>
          <a:lstStyle>
            <a:lvl1pPr algn="ctr" fontAlgn="auto">
              <a:spcBef>
                <a:spcPts val="0"/>
              </a:spcBef>
              <a:spcAft>
                <a:spcPts val="0"/>
              </a:spcAft>
              <a:defRPr sz="1200" smtClean="0">
                <a:solidFill>
                  <a:schemeClr val="tx1">
                    <a:tint val="75000"/>
                  </a:schemeClr>
                </a:solidFill>
                <a:latin typeface="+mn-lt"/>
                <a:ea typeface="+mn-ea"/>
                <a:cs typeface="+mn-cs"/>
              </a:defRPr>
            </a:lvl1pPr>
          </a:lstStyle>
          <a:p>
            <a:pPr eaLnBrk="1" hangingPunct="1">
              <a:defRPr/>
            </a:pPr>
            <a:endParaRPr lang="en-US">
              <a:solidFill>
                <a:prstClr val="black">
                  <a:tint val="75000"/>
                </a:prstClr>
              </a:solidFill>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08" tIns="45704" rIns="91408" bIns="45704" numCol="1" anchor="ctr" anchorCtr="0" compatLnSpc="1">
            <a:prstTxWarp prst="textNoShape">
              <a:avLst/>
            </a:prstTxWarp>
          </a:bodyPr>
          <a:lstStyle>
            <a:lvl1pPr algn="r">
              <a:defRPr sz="1200" b="1" i="0">
                <a:solidFill>
                  <a:srgbClr val="898989"/>
                </a:solidFill>
                <a:latin typeface="Calibri" charset="0"/>
                <a:cs typeface="Arial" panose="020B0604020202020204" pitchFamily="34" charset="0"/>
              </a:defRPr>
            </a:lvl1pPr>
          </a:lstStyle>
          <a:p>
            <a:pPr eaLnBrk="1" hangingPunct="1"/>
            <a:fld id="{BA8BE87D-6EF0-114D-BEC2-A820A72651B0}" type="slidenum">
              <a:rPr lang="en-US" smtClean="0"/>
              <a:pPr eaLnBrk="1" hangingPunct="1"/>
              <a:t>‹#›</a:t>
            </a:fld>
            <a:endParaRPr lang="en-US" dirty="0"/>
          </a:p>
        </p:txBody>
      </p:sp>
    </p:spTree>
    <p:extLst>
      <p:ext uri="{BB962C8B-B14F-4D97-AF65-F5344CB8AC3E}">
        <p14:creationId xmlns:p14="http://schemas.microsoft.com/office/powerpoint/2010/main" val="4038148690"/>
      </p:ext>
    </p:extLst>
  </p:cSld>
  <p:clrMap bg1="lt1" tx1="dk1" bg2="lt2" tx2="dk2" accent1="accent1" accent2="accent2" accent3="accent3" accent4="accent4" accent5="accent5" accent6="accent6" hlink="hlink" folHlink="folHlink"/>
  <p:sldLayoutIdLst>
    <p:sldLayoutId id="2147492103" r:id="rId1"/>
    <p:sldLayoutId id="2147492104" r:id="rId2"/>
    <p:sldLayoutId id="2147492105" r:id="rId3"/>
    <p:sldLayoutId id="2147492106" r:id="rId4"/>
    <p:sldLayoutId id="2147492107" r:id="rId5"/>
    <p:sldLayoutId id="2147492108" r:id="rId6"/>
    <p:sldLayoutId id="2147492109" r:id="rId7"/>
    <p:sldLayoutId id="2147492110" r:id="rId8"/>
    <p:sldLayoutId id="2147492111" r:id="rId9"/>
    <p:sldLayoutId id="2147492112" r:id="rId10"/>
    <p:sldLayoutId id="2147492113" r:id="rId11"/>
  </p:sldLayoutIdLst>
  <p:transition spd="slow">
    <p:fade/>
  </p:transition>
  <p:txStyles>
    <p:titleStyle>
      <a:lvl1pPr algn="ctr" rtl="0" fontAlgn="base">
        <a:spcBef>
          <a:spcPct val="0"/>
        </a:spcBef>
        <a:spcAft>
          <a:spcPct val="0"/>
        </a:spcAft>
        <a:defRPr sz="4400" kern="1200">
          <a:solidFill>
            <a:schemeClr val="tx1"/>
          </a:solidFill>
          <a:latin typeface="+mj-lt"/>
          <a:ea typeface="ＭＳ Ｐゴシック" charset="0"/>
          <a:cs typeface="+mj-cs"/>
        </a:defRPr>
      </a:lvl1pPr>
      <a:lvl2pPr algn="ctr" rtl="0" fontAlgn="base">
        <a:spcBef>
          <a:spcPct val="0"/>
        </a:spcBef>
        <a:spcAft>
          <a:spcPct val="0"/>
        </a:spcAft>
        <a:defRPr sz="4400">
          <a:solidFill>
            <a:schemeClr val="tx1"/>
          </a:solidFill>
          <a:latin typeface="Calibri" charset="0"/>
          <a:ea typeface="ＭＳ Ｐゴシック" charset="0"/>
        </a:defRPr>
      </a:lvl2pPr>
      <a:lvl3pPr algn="ctr" rtl="0" fontAlgn="base">
        <a:spcBef>
          <a:spcPct val="0"/>
        </a:spcBef>
        <a:spcAft>
          <a:spcPct val="0"/>
        </a:spcAft>
        <a:defRPr sz="4400">
          <a:solidFill>
            <a:schemeClr val="tx1"/>
          </a:solidFill>
          <a:latin typeface="Calibri" charset="0"/>
          <a:ea typeface="ＭＳ Ｐゴシック" charset="0"/>
        </a:defRPr>
      </a:lvl3pPr>
      <a:lvl4pPr algn="ctr" rtl="0" fontAlgn="base">
        <a:spcBef>
          <a:spcPct val="0"/>
        </a:spcBef>
        <a:spcAft>
          <a:spcPct val="0"/>
        </a:spcAft>
        <a:defRPr sz="4400">
          <a:solidFill>
            <a:schemeClr val="tx1"/>
          </a:solidFill>
          <a:latin typeface="Calibri" charset="0"/>
          <a:ea typeface="ＭＳ Ｐゴシック" charset="0"/>
        </a:defRPr>
      </a:lvl4pPr>
      <a:lvl5pPr algn="ctr" rtl="0" fontAlgn="base">
        <a:spcBef>
          <a:spcPct val="0"/>
        </a:spcBef>
        <a:spcAft>
          <a:spcPct val="0"/>
        </a:spcAft>
        <a:defRPr sz="4400">
          <a:solidFill>
            <a:schemeClr val="tx1"/>
          </a:solidFill>
          <a:latin typeface="Calibri" charset="0"/>
          <a:ea typeface="ＭＳ Ｐゴシック" charset="0"/>
        </a:defRPr>
      </a:lvl5pPr>
      <a:lvl6pPr marL="457042" algn="ctr" rtl="0" fontAlgn="base">
        <a:spcBef>
          <a:spcPct val="0"/>
        </a:spcBef>
        <a:spcAft>
          <a:spcPct val="0"/>
        </a:spcAft>
        <a:defRPr sz="4400">
          <a:solidFill>
            <a:schemeClr val="tx1"/>
          </a:solidFill>
          <a:latin typeface="Calibri" charset="0"/>
          <a:ea typeface="ＭＳ Ｐゴシック" charset="0"/>
        </a:defRPr>
      </a:lvl6pPr>
      <a:lvl7pPr marL="914085" algn="ctr" rtl="0" fontAlgn="base">
        <a:spcBef>
          <a:spcPct val="0"/>
        </a:spcBef>
        <a:spcAft>
          <a:spcPct val="0"/>
        </a:spcAft>
        <a:defRPr sz="4400">
          <a:solidFill>
            <a:schemeClr val="tx1"/>
          </a:solidFill>
          <a:latin typeface="Calibri" charset="0"/>
          <a:ea typeface="ＭＳ Ｐゴシック" charset="0"/>
        </a:defRPr>
      </a:lvl7pPr>
      <a:lvl8pPr marL="1371124" algn="ctr" rtl="0" fontAlgn="base">
        <a:spcBef>
          <a:spcPct val="0"/>
        </a:spcBef>
        <a:spcAft>
          <a:spcPct val="0"/>
        </a:spcAft>
        <a:defRPr sz="4400">
          <a:solidFill>
            <a:schemeClr val="tx1"/>
          </a:solidFill>
          <a:latin typeface="Calibri" charset="0"/>
          <a:ea typeface="ＭＳ Ｐゴシック" charset="0"/>
        </a:defRPr>
      </a:lvl8pPr>
      <a:lvl9pPr marL="1828170" algn="ctr" rtl="0" fontAlgn="base">
        <a:spcBef>
          <a:spcPct val="0"/>
        </a:spcBef>
        <a:spcAft>
          <a:spcPct val="0"/>
        </a:spcAft>
        <a:defRPr sz="4400">
          <a:solidFill>
            <a:schemeClr val="tx1"/>
          </a:solidFill>
          <a:latin typeface="Calibri" charset="0"/>
          <a:ea typeface="ＭＳ Ｐゴシック" charset="0"/>
        </a:defRPr>
      </a:lvl9pPr>
    </p:titleStyle>
    <p:bodyStyle>
      <a:lvl1pPr marL="342781" indent="-342781" algn="l" rtl="0" fontAlgn="base">
        <a:spcBef>
          <a:spcPct val="20000"/>
        </a:spcBef>
        <a:spcAft>
          <a:spcPct val="0"/>
        </a:spcAft>
        <a:buFont typeface="Arial" charset="0"/>
        <a:buChar char="•"/>
        <a:defRPr sz="3200" kern="1200">
          <a:solidFill>
            <a:schemeClr val="tx1"/>
          </a:solidFill>
          <a:latin typeface="+mn-lt"/>
          <a:ea typeface="ＭＳ Ｐゴシック" charset="0"/>
          <a:cs typeface="+mn-cs"/>
        </a:defRPr>
      </a:lvl1pPr>
      <a:lvl2pPr marL="742691" indent="-285652" algn="l" rtl="0" fontAlgn="base">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2602" indent="-228522" algn="l" rtl="0" fontAlgn="base">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599645" indent="-228522" algn="l" rtl="0" fontAlgn="base">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6686" indent="-228522" algn="l" rtl="0" fontAlgn="base">
        <a:spcBef>
          <a:spcPct val="20000"/>
        </a:spcBef>
        <a:spcAft>
          <a:spcPct val="0"/>
        </a:spcAft>
        <a:buFont typeface="Arial" charset="0"/>
        <a:defRPr sz="2000" kern="1200">
          <a:solidFill>
            <a:schemeClr val="tx1"/>
          </a:solidFill>
          <a:latin typeface="+mn-lt"/>
          <a:ea typeface="ＭＳ Ｐゴシック" charset="0"/>
          <a:cs typeface="+mn-cs"/>
        </a:defRPr>
      </a:lvl5pPr>
      <a:lvl6pPr marL="2513726" indent="-228522" algn="l" defTabSz="914085"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0770" indent="-228522" algn="l" defTabSz="914085"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7810" indent="-228522" algn="l" defTabSz="914085"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4852" indent="-228522" algn="l" defTabSz="914085"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085" rtl="0" eaLnBrk="1" latinLnBrk="0" hangingPunct="1">
        <a:defRPr sz="1800" kern="1200">
          <a:solidFill>
            <a:schemeClr val="tx1"/>
          </a:solidFill>
          <a:latin typeface="+mn-lt"/>
          <a:ea typeface="+mn-ea"/>
          <a:cs typeface="+mn-cs"/>
        </a:defRPr>
      </a:lvl1pPr>
      <a:lvl2pPr marL="457042" algn="l" defTabSz="914085" rtl="0" eaLnBrk="1" latinLnBrk="0" hangingPunct="1">
        <a:defRPr sz="1800" kern="1200">
          <a:solidFill>
            <a:schemeClr val="tx1"/>
          </a:solidFill>
          <a:latin typeface="+mn-lt"/>
          <a:ea typeface="+mn-ea"/>
          <a:cs typeface="+mn-cs"/>
        </a:defRPr>
      </a:lvl2pPr>
      <a:lvl3pPr marL="914085" algn="l" defTabSz="914085" rtl="0" eaLnBrk="1" latinLnBrk="0" hangingPunct="1">
        <a:defRPr sz="1800" kern="1200">
          <a:solidFill>
            <a:schemeClr val="tx1"/>
          </a:solidFill>
          <a:latin typeface="+mn-lt"/>
          <a:ea typeface="+mn-ea"/>
          <a:cs typeface="+mn-cs"/>
        </a:defRPr>
      </a:lvl3pPr>
      <a:lvl4pPr marL="1371124" algn="l" defTabSz="914085" rtl="0" eaLnBrk="1" latinLnBrk="0" hangingPunct="1">
        <a:defRPr sz="1800" kern="1200">
          <a:solidFill>
            <a:schemeClr val="tx1"/>
          </a:solidFill>
          <a:latin typeface="+mn-lt"/>
          <a:ea typeface="+mn-ea"/>
          <a:cs typeface="+mn-cs"/>
        </a:defRPr>
      </a:lvl4pPr>
      <a:lvl5pPr marL="1828170" algn="l" defTabSz="914085" rtl="0" eaLnBrk="1" latinLnBrk="0" hangingPunct="1">
        <a:defRPr sz="1800" kern="1200">
          <a:solidFill>
            <a:schemeClr val="tx1"/>
          </a:solidFill>
          <a:latin typeface="+mn-lt"/>
          <a:ea typeface="+mn-ea"/>
          <a:cs typeface="+mn-cs"/>
        </a:defRPr>
      </a:lvl5pPr>
      <a:lvl6pPr marL="2285205" algn="l" defTabSz="914085" rtl="0" eaLnBrk="1" latinLnBrk="0" hangingPunct="1">
        <a:defRPr sz="1800" kern="1200">
          <a:solidFill>
            <a:schemeClr val="tx1"/>
          </a:solidFill>
          <a:latin typeface="+mn-lt"/>
          <a:ea typeface="+mn-ea"/>
          <a:cs typeface="+mn-cs"/>
        </a:defRPr>
      </a:lvl6pPr>
      <a:lvl7pPr marL="2742248" algn="l" defTabSz="914085" rtl="0" eaLnBrk="1" latinLnBrk="0" hangingPunct="1">
        <a:defRPr sz="1800" kern="1200">
          <a:solidFill>
            <a:schemeClr val="tx1"/>
          </a:solidFill>
          <a:latin typeface="+mn-lt"/>
          <a:ea typeface="+mn-ea"/>
          <a:cs typeface="+mn-cs"/>
        </a:defRPr>
      </a:lvl7pPr>
      <a:lvl8pPr marL="3199289" algn="l" defTabSz="914085" rtl="0" eaLnBrk="1" latinLnBrk="0" hangingPunct="1">
        <a:defRPr sz="1800" kern="1200">
          <a:solidFill>
            <a:schemeClr val="tx1"/>
          </a:solidFill>
          <a:latin typeface="+mn-lt"/>
          <a:ea typeface="+mn-ea"/>
          <a:cs typeface="+mn-cs"/>
        </a:defRPr>
      </a:lvl8pPr>
      <a:lvl9pPr marL="3656328" algn="l" defTabSz="914085"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362" name="Group 1026"/>
          <p:cNvGrpSpPr>
            <a:grpSpLocks/>
          </p:cNvGrpSpPr>
          <p:nvPr/>
        </p:nvGrpSpPr>
        <p:grpSpPr bwMode="auto">
          <a:xfrm>
            <a:off x="1" y="0"/>
            <a:ext cx="9159875" cy="6870700"/>
            <a:chOff x="0" y="0"/>
            <a:chExt cx="5770" cy="4328"/>
          </a:xfrm>
        </p:grpSpPr>
        <p:sp>
          <p:nvSpPr>
            <p:cNvPr id="15368" name="Rectangle 1027"/>
            <p:cNvSpPr>
              <a:spLocks noChangeArrowheads="1"/>
            </p:cNvSpPr>
            <p:nvPr/>
          </p:nvSpPr>
          <p:spPr bwMode="hidden">
            <a:xfrm>
              <a:off x="0" y="4186"/>
              <a:ext cx="5089" cy="142"/>
            </a:xfrm>
            <a:prstGeom prst="rect">
              <a:avLst/>
            </a:prstGeom>
            <a:gradFill rotWithShape="0">
              <a:gsLst>
                <a:gs pos="0">
                  <a:schemeClr val="bg1"/>
                </a:gs>
                <a:gs pos="100000">
                  <a:schemeClr val="bg2"/>
                </a:gs>
              </a:gsLst>
              <a:lin ang="540000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lgn="ctr" eaLnBrk="1" hangingPunct="1"/>
              <a:endParaRPr kumimoji="1" lang="en-US" sz="1800" b="1" i="0" dirty="0">
                <a:solidFill>
                  <a:srgbClr val="2F1311"/>
                </a:solidFill>
                <a:latin typeface="Arial" panose="020B0604020202020204" pitchFamily="34" charset="0"/>
              </a:endParaRPr>
            </a:p>
          </p:txBody>
        </p:sp>
        <p:sp>
          <p:nvSpPr>
            <p:cNvPr id="15369" name="Rectangle 1028"/>
            <p:cNvSpPr>
              <a:spLocks noChangeArrowheads="1"/>
            </p:cNvSpPr>
            <p:nvPr/>
          </p:nvSpPr>
          <p:spPr bwMode="hidden">
            <a:xfrm>
              <a:off x="0" y="0"/>
              <a:ext cx="5089" cy="126"/>
            </a:xfrm>
            <a:prstGeom prst="rect">
              <a:avLst/>
            </a:prstGeom>
            <a:gradFill rotWithShape="0">
              <a:gsLst>
                <a:gs pos="0">
                  <a:schemeClr val="bg2"/>
                </a:gs>
                <a:gs pos="100000">
                  <a:schemeClr val="bg1"/>
                </a:gs>
              </a:gsLst>
              <a:lin ang="540000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lgn="ctr" eaLnBrk="1" hangingPunct="1"/>
              <a:endParaRPr kumimoji="1" lang="en-US" sz="1800" b="1" i="0" dirty="0">
                <a:solidFill>
                  <a:srgbClr val="2F1311"/>
                </a:solidFill>
                <a:latin typeface="Arial" panose="020B0604020202020204" pitchFamily="34" charset="0"/>
              </a:endParaRPr>
            </a:p>
          </p:txBody>
        </p:sp>
        <p:sp>
          <p:nvSpPr>
            <p:cNvPr id="148485" name="Rectangle 1029"/>
            <p:cNvSpPr>
              <a:spLocks noChangeArrowheads="1"/>
            </p:cNvSpPr>
            <p:nvPr/>
          </p:nvSpPr>
          <p:spPr bwMode="auto">
            <a:xfrm>
              <a:off x="5010" y="0"/>
              <a:ext cx="758" cy="4320"/>
            </a:xfrm>
            <a:prstGeom prst="rect">
              <a:avLst/>
            </a:prstGeom>
            <a:gradFill rotWithShape="0">
              <a:gsLst>
                <a:gs pos="0">
                  <a:schemeClr val="accent1">
                    <a:gamma/>
                    <a:shade val="84706"/>
                    <a:invGamma/>
                  </a:schemeClr>
                </a:gs>
                <a:gs pos="50000">
                  <a:schemeClr val="accent1"/>
                </a:gs>
                <a:gs pos="100000">
                  <a:schemeClr val="accent1">
                    <a:gamma/>
                    <a:shade val="84706"/>
                    <a:invGamma/>
                  </a:schemeClr>
                </a:gs>
              </a:gsLst>
              <a:lin ang="5400000" scaled="1"/>
            </a:gradFill>
            <a:ln w="9525">
              <a:noFill/>
              <a:miter lim="800000"/>
              <a:headEnd/>
              <a:tailEnd/>
            </a:ln>
            <a:effectLst/>
          </p:spPr>
          <p:txBody>
            <a:bodyPr wrap="none" anchor="ctr"/>
            <a:lstStyle/>
            <a:p>
              <a:pPr algn="ctr" eaLnBrk="1" hangingPunct="1">
                <a:defRPr/>
              </a:pPr>
              <a:endParaRPr kumimoji="1" lang="en-US" sz="1800" b="1" i="0" dirty="0">
                <a:solidFill>
                  <a:srgbClr val="2F1311"/>
                </a:solidFill>
                <a:latin typeface="Arial" panose="020B0604020202020204" pitchFamily="34" charset="0"/>
              </a:endParaRPr>
            </a:p>
          </p:txBody>
        </p:sp>
        <p:grpSp>
          <p:nvGrpSpPr>
            <p:cNvPr id="15371" name="Group 1030"/>
            <p:cNvGrpSpPr>
              <a:grpSpLocks/>
            </p:cNvGrpSpPr>
            <p:nvPr/>
          </p:nvGrpSpPr>
          <p:grpSpPr bwMode="auto">
            <a:xfrm>
              <a:off x="4944" y="1"/>
              <a:ext cx="816" cy="3974"/>
              <a:chOff x="4944" y="1"/>
              <a:chExt cx="816" cy="3974"/>
            </a:xfrm>
          </p:grpSpPr>
          <p:grpSp>
            <p:nvGrpSpPr>
              <p:cNvPr id="15383" name="Group 1031"/>
              <p:cNvGrpSpPr>
                <a:grpSpLocks/>
              </p:cNvGrpSpPr>
              <p:nvPr userDrawn="1"/>
            </p:nvGrpSpPr>
            <p:grpSpPr bwMode="auto">
              <a:xfrm>
                <a:off x="5280" y="1"/>
                <a:ext cx="480" cy="1430"/>
                <a:chOff x="5280" y="1"/>
                <a:chExt cx="480" cy="1430"/>
              </a:xfrm>
            </p:grpSpPr>
            <p:grpSp>
              <p:nvGrpSpPr>
                <p:cNvPr id="15404" name="Group 1032"/>
                <p:cNvGrpSpPr>
                  <a:grpSpLocks/>
                </p:cNvGrpSpPr>
                <p:nvPr userDrawn="1"/>
              </p:nvGrpSpPr>
              <p:grpSpPr bwMode="auto">
                <a:xfrm rot="-5400000">
                  <a:off x="5484" y="0"/>
                  <a:ext cx="174" cy="176"/>
                  <a:chOff x="1657" y="323"/>
                  <a:chExt cx="1691" cy="2560"/>
                </a:xfrm>
              </p:grpSpPr>
              <p:grpSp>
                <p:nvGrpSpPr>
                  <p:cNvPr id="15413" name="Group 1033"/>
                  <p:cNvGrpSpPr>
                    <a:grpSpLocks/>
                  </p:cNvGrpSpPr>
                  <p:nvPr/>
                </p:nvGrpSpPr>
                <p:grpSpPr bwMode="auto">
                  <a:xfrm>
                    <a:off x="1657" y="323"/>
                    <a:ext cx="1691" cy="2560"/>
                    <a:chOff x="1657" y="323"/>
                    <a:chExt cx="1691" cy="2560"/>
                  </a:xfrm>
                </p:grpSpPr>
                <p:sp>
                  <p:nvSpPr>
                    <p:cNvPr id="15420" name="Freeform 1034"/>
                    <p:cNvSpPr>
                      <a:spLocks/>
                    </p:cNvSpPr>
                    <p:nvPr/>
                  </p:nvSpPr>
                  <p:spPr bwMode="auto">
                    <a:xfrm>
                      <a:off x="2405" y="323"/>
                      <a:ext cx="1234" cy="2560"/>
                    </a:xfrm>
                    <a:custGeom>
                      <a:avLst/>
                      <a:gdLst>
                        <a:gd name="T0" fmla="*/ 349 w 1231"/>
                        <a:gd name="T1" fmla="*/ 283 h 2560"/>
                        <a:gd name="T2" fmla="*/ 427 w 1231"/>
                        <a:gd name="T3" fmla="*/ 115 h 2560"/>
                        <a:gd name="T4" fmla="*/ 595 w 1231"/>
                        <a:gd name="T5" fmla="*/ 7 h 2560"/>
                        <a:gd name="T6" fmla="*/ 919 w 1231"/>
                        <a:gd name="T7" fmla="*/ 61 h 2560"/>
                        <a:gd name="T8" fmla="*/ 1087 w 1231"/>
                        <a:gd name="T9" fmla="*/ 349 h 2560"/>
                        <a:gd name="T10" fmla="*/ 1003 w 1231"/>
                        <a:gd name="T11" fmla="*/ 769 h 2560"/>
                        <a:gd name="T12" fmla="*/ 967 w 1231"/>
                        <a:gd name="T13" fmla="*/ 943 h 2560"/>
                        <a:gd name="T14" fmla="*/ 1141 w 1231"/>
                        <a:gd name="T15" fmla="*/ 1075 h 2560"/>
                        <a:gd name="T16" fmla="*/ 1267 w 1231"/>
                        <a:gd name="T17" fmla="*/ 1525 h 2560"/>
                        <a:gd name="T18" fmla="*/ 1159 w 1231"/>
                        <a:gd name="T19" fmla="*/ 1969 h 2560"/>
                        <a:gd name="T20" fmla="*/ 931 w 1231"/>
                        <a:gd name="T21" fmla="*/ 2077 h 2560"/>
                        <a:gd name="T22" fmla="*/ 745 w 1231"/>
                        <a:gd name="T23" fmla="*/ 2059 h 2560"/>
                        <a:gd name="T24" fmla="*/ 679 w 1231"/>
                        <a:gd name="T25" fmla="*/ 2251 h 2560"/>
                        <a:gd name="T26" fmla="*/ 541 w 1231"/>
                        <a:gd name="T27" fmla="*/ 2527 h 2560"/>
                        <a:gd name="T28" fmla="*/ 223 w 1231"/>
                        <a:gd name="T29" fmla="*/ 2509 h 2560"/>
                        <a:gd name="T30" fmla="*/ 31 w 1231"/>
                        <a:gd name="T31" fmla="*/ 2227 h 2560"/>
                        <a:gd name="T32" fmla="*/ 25 w 1231"/>
                        <a:gd name="T33" fmla="*/ 1969 h 2560"/>
                        <a:gd name="T34" fmla="*/ 145 w 1231"/>
                        <a:gd name="T35" fmla="*/ 1651 h 2560"/>
                        <a:gd name="T36" fmla="*/ 271 w 1231"/>
                        <a:gd name="T37" fmla="*/ 1513 h 2560"/>
                        <a:gd name="T38" fmla="*/ 229 w 1231"/>
                        <a:gd name="T39" fmla="*/ 1729 h 2560"/>
                        <a:gd name="T40" fmla="*/ 73 w 1231"/>
                        <a:gd name="T41" fmla="*/ 2023 h 2560"/>
                        <a:gd name="T42" fmla="*/ 169 w 1231"/>
                        <a:gd name="T43" fmla="*/ 2323 h 2560"/>
                        <a:gd name="T44" fmla="*/ 451 w 1231"/>
                        <a:gd name="T45" fmla="*/ 2431 h 2560"/>
                        <a:gd name="T46" fmla="*/ 607 w 1231"/>
                        <a:gd name="T47" fmla="*/ 2227 h 2560"/>
                        <a:gd name="T48" fmla="*/ 589 w 1231"/>
                        <a:gd name="T49" fmla="*/ 1807 h 2560"/>
                        <a:gd name="T50" fmla="*/ 505 w 1231"/>
                        <a:gd name="T51" fmla="*/ 1531 h 2560"/>
                        <a:gd name="T52" fmla="*/ 547 w 1231"/>
                        <a:gd name="T53" fmla="*/ 1459 h 2560"/>
                        <a:gd name="T54" fmla="*/ 649 w 1231"/>
                        <a:gd name="T55" fmla="*/ 1633 h 2560"/>
                        <a:gd name="T56" fmla="*/ 745 w 1231"/>
                        <a:gd name="T57" fmla="*/ 1933 h 2560"/>
                        <a:gd name="T58" fmla="*/ 991 w 1231"/>
                        <a:gd name="T59" fmla="*/ 1963 h 2560"/>
                        <a:gd name="T60" fmla="*/ 1171 w 1231"/>
                        <a:gd name="T61" fmla="*/ 1687 h 2560"/>
                        <a:gd name="T62" fmla="*/ 1153 w 1231"/>
                        <a:gd name="T63" fmla="*/ 1273 h 2560"/>
                        <a:gd name="T64" fmla="*/ 907 w 1231"/>
                        <a:gd name="T65" fmla="*/ 1057 h 2560"/>
                        <a:gd name="T66" fmla="*/ 703 w 1231"/>
                        <a:gd name="T67" fmla="*/ 1129 h 2560"/>
                        <a:gd name="T68" fmla="*/ 589 w 1231"/>
                        <a:gd name="T69" fmla="*/ 1117 h 2560"/>
                        <a:gd name="T70" fmla="*/ 643 w 1231"/>
                        <a:gd name="T71" fmla="*/ 1033 h 2560"/>
                        <a:gd name="T72" fmla="*/ 835 w 1231"/>
                        <a:gd name="T73" fmla="*/ 937 h 2560"/>
                        <a:gd name="T74" fmla="*/ 973 w 1231"/>
                        <a:gd name="T75" fmla="*/ 613 h 2560"/>
                        <a:gd name="T76" fmla="*/ 907 w 1231"/>
                        <a:gd name="T77" fmla="*/ 175 h 2560"/>
                        <a:gd name="T78" fmla="*/ 643 w 1231"/>
                        <a:gd name="T79" fmla="*/ 103 h 2560"/>
                        <a:gd name="T80" fmla="*/ 403 w 1231"/>
                        <a:gd name="T81" fmla="*/ 355 h 2560"/>
                        <a:gd name="T82" fmla="*/ 415 w 1231"/>
                        <a:gd name="T83" fmla="*/ 763 h 2560"/>
                        <a:gd name="T84" fmla="*/ 355 w 1231"/>
                        <a:gd name="T85" fmla="*/ 949 h 2560"/>
                        <a:gd name="T86" fmla="*/ 301 w 1231"/>
                        <a:gd name="T87" fmla="*/ 685 h 2560"/>
                        <a:gd name="T88" fmla="*/ 319 w 1231"/>
                        <a:gd name="T89" fmla="*/ 367 h 256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1231" h="2560">
                          <a:moveTo>
                            <a:pt x="307" y="367"/>
                          </a:moveTo>
                          <a:cubicBezTo>
                            <a:pt x="317" y="336"/>
                            <a:pt x="326" y="303"/>
                            <a:pt x="337" y="283"/>
                          </a:cubicBezTo>
                          <a:cubicBezTo>
                            <a:pt x="348" y="263"/>
                            <a:pt x="360" y="275"/>
                            <a:pt x="373" y="247"/>
                          </a:cubicBezTo>
                          <a:cubicBezTo>
                            <a:pt x="386" y="219"/>
                            <a:pt x="400" y="147"/>
                            <a:pt x="415" y="115"/>
                          </a:cubicBezTo>
                          <a:cubicBezTo>
                            <a:pt x="430" y="83"/>
                            <a:pt x="435" y="73"/>
                            <a:pt x="463" y="55"/>
                          </a:cubicBezTo>
                          <a:cubicBezTo>
                            <a:pt x="491" y="37"/>
                            <a:pt x="536" y="14"/>
                            <a:pt x="583" y="7"/>
                          </a:cubicBezTo>
                          <a:cubicBezTo>
                            <a:pt x="630" y="0"/>
                            <a:pt x="693" y="4"/>
                            <a:pt x="745" y="13"/>
                          </a:cubicBezTo>
                          <a:cubicBezTo>
                            <a:pt x="797" y="22"/>
                            <a:pt x="852" y="34"/>
                            <a:pt x="895" y="61"/>
                          </a:cubicBezTo>
                          <a:cubicBezTo>
                            <a:pt x="938" y="88"/>
                            <a:pt x="977" y="127"/>
                            <a:pt x="1003" y="175"/>
                          </a:cubicBezTo>
                          <a:cubicBezTo>
                            <a:pt x="1029" y="223"/>
                            <a:pt x="1044" y="287"/>
                            <a:pt x="1051" y="349"/>
                          </a:cubicBezTo>
                          <a:cubicBezTo>
                            <a:pt x="1058" y="411"/>
                            <a:pt x="1057" y="477"/>
                            <a:pt x="1045" y="547"/>
                          </a:cubicBezTo>
                          <a:cubicBezTo>
                            <a:pt x="1033" y="617"/>
                            <a:pt x="995" y="712"/>
                            <a:pt x="979" y="769"/>
                          </a:cubicBezTo>
                          <a:cubicBezTo>
                            <a:pt x="963" y="826"/>
                            <a:pt x="955" y="860"/>
                            <a:pt x="949" y="889"/>
                          </a:cubicBezTo>
                          <a:cubicBezTo>
                            <a:pt x="943" y="918"/>
                            <a:pt x="936" y="925"/>
                            <a:pt x="943" y="943"/>
                          </a:cubicBezTo>
                          <a:cubicBezTo>
                            <a:pt x="950" y="961"/>
                            <a:pt x="964" y="975"/>
                            <a:pt x="991" y="997"/>
                          </a:cubicBezTo>
                          <a:cubicBezTo>
                            <a:pt x="1018" y="1019"/>
                            <a:pt x="1069" y="1033"/>
                            <a:pt x="1105" y="1075"/>
                          </a:cubicBezTo>
                          <a:cubicBezTo>
                            <a:pt x="1141" y="1117"/>
                            <a:pt x="1186" y="1174"/>
                            <a:pt x="1207" y="1249"/>
                          </a:cubicBezTo>
                          <a:cubicBezTo>
                            <a:pt x="1228" y="1324"/>
                            <a:pt x="1231" y="1441"/>
                            <a:pt x="1231" y="1525"/>
                          </a:cubicBezTo>
                          <a:cubicBezTo>
                            <a:pt x="1231" y="1609"/>
                            <a:pt x="1225" y="1679"/>
                            <a:pt x="1207" y="1753"/>
                          </a:cubicBezTo>
                          <a:cubicBezTo>
                            <a:pt x="1189" y="1827"/>
                            <a:pt x="1153" y="1917"/>
                            <a:pt x="1123" y="1969"/>
                          </a:cubicBezTo>
                          <a:cubicBezTo>
                            <a:pt x="1093" y="2021"/>
                            <a:pt x="1063" y="2047"/>
                            <a:pt x="1027" y="2065"/>
                          </a:cubicBezTo>
                          <a:cubicBezTo>
                            <a:pt x="991" y="2083"/>
                            <a:pt x="951" y="2079"/>
                            <a:pt x="907" y="2077"/>
                          </a:cubicBezTo>
                          <a:cubicBezTo>
                            <a:pt x="863" y="2075"/>
                            <a:pt x="794" y="2056"/>
                            <a:pt x="763" y="2053"/>
                          </a:cubicBezTo>
                          <a:cubicBezTo>
                            <a:pt x="732" y="2050"/>
                            <a:pt x="733" y="2050"/>
                            <a:pt x="721" y="2059"/>
                          </a:cubicBezTo>
                          <a:cubicBezTo>
                            <a:pt x="709" y="2068"/>
                            <a:pt x="702" y="2075"/>
                            <a:pt x="691" y="2107"/>
                          </a:cubicBezTo>
                          <a:cubicBezTo>
                            <a:pt x="680" y="2139"/>
                            <a:pt x="665" y="2205"/>
                            <a:pt x="655" y="2251"/>
                          </a:cubicBezTo>
                          <a:cubicBezTo>
                            <a:pt x="645" y="2297"/>
                            <a:pt x="652" y="2337"/>
                            <a:pt x="631" y="2383"/>
                          </a:cubicBezTo>
                          <a:cubicBezTo>
                            <a:pt x="610" y="2429"/>
                            <a:pt x="574" y="2498"/>
                            <a:pt x="529" y="2527"/>
                          </a:cubicBezTo>
                          <a:cubicBezTo>
                            <a:pt x="484" y="2556"/>
                            <a:pt x="414" y="2560"/>
                            <a:pt x="361" y="2557"/>
                          </a:cubicBezTo>
                          <a:cubicBezTo>
                            <a:pt x="308" y="2554"/>
                            <a:pt x="256" y="2537"/>
                            <a:pt x="211" y="2509"/>
                          </a:cubicBezTo>
                          <a:cubicBezTo>
                            <a:pt x="166" y="2481"/>
                            <a:pt x="121" y="2436"/>
                            <a:pt x="91" y="2389"/>
                          </a:cubicBezTo>
                          <a:cubicBezTo>
                            <a:pt x="61" y="2342"/>
                            <a:pt x="46" y="2275"/>
                            <a:pt x="31" y="2227"/>
                          </a:cubicBezTo>
                          <a:cubicBezTo>
                            <a:pt x="16" y="2179"/>
                            <a:pt x="2" y="2144"/>
                            <a:pt x="1" y="2101"/>
                          </a:cubicBezTo>
                          <a:cubicBezTo>
                            <a:pt x="0" y="2058"/>
                            <a:pt x="13" y="2018"/>
                            <a:pt x="25" y="1969"/>
                          </a:cubicBezTo>
                          <a:cubicBezTo>
                            <a:pt x="37" y="1920"/>
                            <a:pt x="53" y="1860"/>
                            <a:pt x="73" y="1807"/>
                          </a:cubicBezTo>
                          <a:cubicBezTo>
                            <a:pt x="93" y="1754"/>
                            <a:pt x="122" y="1698"/>
                            <a:pt x="145" y="1651"/>
                          </a:cubicBezTo>
                          <a:cubicBezTo>
                            <a:pt x="168" y="1604"/>
                            <a:pt x="192" y="1548"/>
                            <a:pt x="211" y="1525"/>
                          </a:cubicBezTo>
                          <a:cubicBezTo>
                            <a:pt x="230" y="1502"/>
                            <a:pt x="249" y="1502"/>
                            <a:pt x="259" y="1513"/>
                          </a:cubicBezTo>
                          <a:cubicBezTo>
                            <a:pt x="269" y="1524"/>
                            <a:pt x="278" y="1555"/>
                            <a:pt x="271" y="1591"/>
                          </a:cubicBezTo>
                          <a:cubicBezTo>
                            <a:pt x="264" y="1627"/>
                            <a:pt x="242" y="1682"/>
                            <a:pt x="217" y="1729"/>
                          </a:cubicBezTo>
                          <a:cubicBezTo>
                            <a:pt x="192" y="1776"/>
                            <a:pt x="145" y="1824"/>
                            <a:pt x="121" y="1873"/>
                          </a:cubicBezTo>
                          <a:cubicBezTo>
                            <a:pt x="97" y="1922"/>
                            <a:pt x="76" y="1970"/>
                            <a:pt x="73" y="2023"/>
                          </a:cubicBezTo>
                          <a:cubicBezTo>
                            <a:pt x="70" y="2076"/>
                            <a:pt x="87" y="2141"/>
                            <a:pt x="103" y="2191"/>
                          </a:cubicBezTo>
                          <a:cubicBezTo>
                            <a:pt x="119" y="2241"/>
                            <a:pt x="140" y="2285"/>
                            <a:pt x="169" y="2323"/>
                          </a:cubicBezTo>
                          <a:cubicBezTo>
                            <a:pt x="198" y="2361"/>
                            <a:pt x="232" y="2401"/>
                            <a:pt x="277" y="2419"/>
                          </a:cubicBezTo>
                          <a:cubicBezTo>
                            <a:pt x="322" y="2437"/>
                            <a:pt x="395" y="2440"/>
                            <a:pt x="439" y="2431"/>
                          </a:cubicBezTo>
                          <a:cubicBezTo>
                            <a:pt x="483" y="2422"/>
                            <a:pt x="515" y="2399"/>
                            <a:pt x="541" y="2365"/>
                          </a:cubicBezTo>
                          <a:cubicBezTo>
                            <a:pt x="567" y="2331"/>
                            <a:pt x="583" y="2280"/>
                            <a:pt x="595" y="2227"/>
                          </a:cubicBezTo>
                          <a:cubicBezTo>
                            <a:pt x="607" y="2174"/>
                            <a:pt x="616" y="2117"/>
                            <a:pt x="613" y="2047"/>
                          </a:cubicBezTo>
                          <a:cubicBezTo>
                            <a:pt x="610" y="1977"/>
                            <a:pt x="589" y="1871"/>
                            <a:pt x="577" y="1807"/>
                          </a:cubicBezTo>
                          <a:cubicBezTo>
                            <a:pt x="565" y="1743"/>
                            <a:pt x="555" y="1709"/>
                            <a:pt x="541" y="1663"/>
                          </a:cubicBezTo>
                          <a:cubicBezTo>
                            <a:pt x="527" y="1617"/>
                            <a:pt x="502" y="1561"/>
                            <a:pt x="493" y="1531"/>
                          </a:cubicBezTo>
                          <a:cubicBezTo>
                            <a:pt x="484" y="1501"/>
                            <a:pt x="480" y="1495"/>
                            <a:pt x="487" y="1483"/>
                          </a:cubicBezTo>
                          <a:cubicBezTo>
                            <a:pt x="494" y="1471"/>
                            <a:pt x="519" y="1455"/>
                            <a:pt x="535" y="1459"/>
                          </a:cubicBezTo>
                          <a:cubicBezTo>
                            <a:pt x="551" y="1463"/>
                            <a:pt x="568" y="1478"/>
                            <a:pt x="583" y="1507"/>
                          </a:cubicBezTo>
                          <a:cubicBezTo>
                            <a:pt x="598" y="1536"/>
                            <a:pt x="610" y="1583"/>
                            <a:pt x="625" y="1633"/>
                          </a:cubicBezTo>
                          <a:cubicBezTo>
                            <a:pt x="640" y="1683"/>
                            <a:pt x="657" y="1757"/>
                            <a:pt x="673" y="1807"/>
                          </a:cubicBezTo>
                          <a:cubicBezTo>
                            <a:pt x="689" y="1857"/>
                            <a:pt x="697" y="1905"/>
                            <a:pt x="721" y="1933"/>
                          </a:cubicBezTo>
                          <a:cubicBezTo>
                            <a:pt x="745" y="1961"/>
                            <a:pt x="776" y="1970"/>
                            <a:pt x="817" y="1975"/>
                          </a:cubicBezTo>
                          <a:cubicBezTo>
                            <a:pt x="858" y="1980"/>
                            <a:pt x="926" y="1980"/>
                            <a:pt x="967" y="1963"/>
                          </a:cubicBezTo>
                          <a:cubicBezTo>
                            <a:pt x="1008" y="1946"/>
                            <a:pt x="1035" y="1919"/>
                            <a:pt x="1063" y="1873"/>
                          </a:cubicBezTo>
                          <a:cubicBezTo>
                            <a:pt x="1091" y="1827"/>
                            <a:pt x="1122" y="1761"/>
                            <a:pt x="1135" y="1687"/>
                          </a:cubicBezTo>
                          <a:cubicBezTo>
                            <a:pt x="1148" y="1613"/>
                            <a:pt x="1144" y="1498"/>
                            <a:pt x="1141" y="1429"/>
                          </a:cubicBezTo>
                          <a:cubicBezTo>
                            <a:pt x="1138" y="1360"/>
                            <a:pt x="1140" y="1325"/>
                            <a:pt x="1117" y="1273"/>
                          </a:cubicBezTo>
                          <a:cubicBezTo>
                            <a:pt x="1094" y="1221"/>
                            <a:pt x="1042" y="1153"/>
                            <a:pt x="1003" y="1117"/>
                          </a:cubicBezTo>
                          <a:cubicBezTo>
                            <a:pt x="964" y="1081"/>
                            <a:pt x="919" y="1064"/>
                            <a:pt x="883" y="1057"/>
                          </a:cubicBezTo>
                          <a:cubicBezTo>
                            <a:pt x="847" y="1050"/>
                            <a:pt x="821" y="1063"/>
                            <a:pt x="787" y="1075"/>
                          </a:cubicBezTo>
                          <a:cubicBezTo>
                            <a:pt x="753" y="1087"/>
                            <a:pt x="706" y="1117"/>
                            <a:pt x="679" y="1129"/>
                          </a:cubicBezTo>
                          <a:cubicBezTo>
                            <a:pt x="652" y="1141"/>
                            <a:pt x="642" y="1149"/>
                            <a:pt x="625" y="1147"/>
                          </a:cubicBezTo>
                          <a:cubicBezTo>
                            <a:pt x="608" y="1145"/>
                            <a:pt x="584" y="1130"/>
                            <a:pt x="577" y="1117"/>
                          </a:cubicBezTo>
                          <a:cubicBezTo>
                            <a:pt x="570" y="1104"/>
                            <a:pt x="576" y="1083"/>
                            <a:pt x="583" y="1069"/>
                          </a:cubicBezTo>
                          <a:cubicBezTo>
                            <a:pt x="590" y="1055"/>
                            <a:pt x="599" y="1043"/>
                            <a:pt x="619" y="1033"/>
                          </a:cubicBezTo>
                          <a:cubicBezTo>
                            <a:pt x="639" y="1023"/>
                            <a:pt x="671" y="1025"/>
                            <a:pt x="703" y="1009"/>
                          </a:cubicBezTo>
                          <a:cubicBezTo>
                            <a:pt x="735" y="993"/>
                            <a:pt x="780" y="965"/>
                            <a:pt x="811" y="937"/>
                          </a:cubicBezTo>
                          <a:cubicBezTo>
                            <a:pt x="842" y="909"/>
                            <a:pt x="866" y="895"/>
                            <a:pt x="889" y="841"/>
                          </a:cubicBezTo>
                          <a:cubicBezTo>
                            <a:pt x="912" y="787"/>
                            <a:pt x="939" y="696"/>
                            <a:pt x="949" y="613"/>
                          </a:cubicBezTo>
                          <a:cubicBezTo>
                            <a:pt x="959" y="530"/>
                            <a:pt x="960" y="416"/>
                            <a:pt x="949" y="343"/>
                          </a:cubicBezTo>
                          <a:cubicBezTo>
                            <a:pt x="938" y="270"/>
                            <a:pt x="914" y="215"/>
                            <a:pt x="883" y="175"/>
                          </a:cubicBezTo>
                          <a:cubicBezTo>
                            <a:pt x="852" y="135"/>
                            <a:pt x="807" y="115"/>
                            <a:pt x="763" y="103"/>
                          </a:cubicBezTo>
                          <a:cubicBezTo>
                            <a:pt x="719" y="91"/>
                            <a:pt x="665" y="90"/>
                            <a:pt x="619" y="103"/>
                          </a:cubicBezTo>
                          <a:cubicBezTo>
                            <a:pt x="573" y="116"/>
                            <a:pt x="525" y="139"/>
                            <a:pt x="487" y="181"/>
                          </a:cubicBezTo>
                          <a:cubicBezTo>
                            <a:pt x="449" y="223"/>
                            <a:pt x="412" y="301"/>
                            <a:pt x="391" y="355"/>
                          </a:cubicBezTo>
                          <a:cubicBezTo>
                            <a:pt x="370" y="409"/>
                            <a:pt x="359" y="437"/>
                            <a:pt x="361" y="505"/>
                          </a:cubicBezTo>
                          <a:cubicBezTo>
                            <a:pt x="363" y="573"/>
                            <a:pt x="399" y="691"/>
                            <a:pt x="403" y="763"/>
                          </a:cubicBezTo>
                          <a:cubicBezTo>
                            <a:pt x="407" y="835"/>
                            <a:pt x="395" y="906"/>
                            <a:pt x="385" y="937"/>
                          </a:cubicBezTo>
                          <a:cubicBezTo>
                            <a:pt x="375" y="968"/>
                            <a:pt x="356" y="957"/>
                            <a:pt x="343" y="949"/>
                          </a:cubicBezTo>
                          <a:cubicBezTo>
                            <a:pt x="330" y="941"/>
                            <a:pt x="316" y="933"/>
                            <a:pt x="307" y="889"/>
                          </a:cubicBezTo>
                          <a:cubicBezTo>
                            <a:pt x="298" y="845"/>
                            <a:pt x="294" y="755"/>
                            <a:pt x="289" y="685"/>
                          </a:cubicBezTo>
                          <a:cubicBezTo>
                            <a:pt x="284" y="615"/>
                            <a:pt x="273" y="523"/>
                            <a:pt x="277" y="469"/>
                          </a:cubicBezTo>
                          <a:cubicBezTo>
                            <a:pt x="281" y="415"/>
                            <a:pt x="297" y="398"/>
                            <a:pt x="307" y="367"/>
                          </a:cubicBezTo>
                          <a:close/>
                        </a:path>
                      </a:pathLst>
                    </a:custGeom>
                    <a:solidFill>
                      <a:srgbClr val="E7D6B7"/>
                    </a:solidFill>
                    <a:ln>
                      <a:noFill/>
                    </a:ln>
                    <a:extLst>
                      <a:ext uri="{91240B29-F687-4f45-9708-019B960494DF}">
                        <a14:hiddenLine xmlns:a14="http://schemas.microsoft.com/office/drawing/2010/main" xmlns="" w="9525" cap="flat" cmpd="sng">
                          <a:solidFill>
                            <a:srgbClr val="000000"/>
                          </a:solidFill>
                          <a:prstDash val="solid"/>
                          <a:round/>
                          <a:headEnd type="none" w="med" len="med"/>
                          <a:tailEnd type="none" w="med" len="med"/>
                        </a14:hiddenLine>
                      </a:ext>
                    </a:extLst>
                  </p:spPr>
                  <p:txBody>
                    <a:bodyPr wrap="none" anchor="ctr"/>
                    <a:lstStyle/>
                    <a:p>
                      <a:endParaRPr lang="en-US" sz="1800">
                        <a:solidFill>
                          <a:srgbClr val="2F1311"/>
                        </a:solidFill>
                        <a:latin typeface="Tahoma" charset="0"/>
                      </a:endParaRPr>
                    </a:p>
                  </p:txBody>
                </p:sp>
                <p:sp>
                  <p:nvSpPr>
                    <p:cNvPr id="15421" name="Freeform 1035"/>
                    <p:cNvSpPr>
                      <a:spLocks/>
                    </p:cNvSpPr>
                    <p:nvPr/>
                  </p:nvSpPr>
                  <p:spPr bwMode="auto">
                    <a:xfrm>
                      <a:off x="1803" y="163"/>
                      <a:ext cx="865" cy="2065"/>
                    </a:xfrm>
                    <a:custGeom>
                      <a:avLst/>
                      <a:gdLst>
                        <a:gd name="T0" fmla="*/ 785 w 865"/>
                        <a:gd name="T1" fmla="*/ 511 h 2071"/>
                        <a:gd name="T2" fmla="*/ 797 w 865"/>
                        <a:gd name="T3" fmla="*/ 338 h 2071"/>
                        <a:gd name="T4" fmla="*/ 863 w 865"/>
                        <a:gd name="T5" fmla="*/ 194 h 2071"/>
                        <a:gd name="T6" fmla="*/ 809 w 865"/>
                        <a:gd name="T7" fmla="*/ 206 h 2071"/>
                        <a:gd name="T8" fmla="*/ 749 w 865"/>
                        <a:gd name="T9" fmla="*/ 206 h 2071"/>
                        <a:gd name="T10" fmla="*/ 683 w 865"/>
                        <a:gd name="T11" fmla="*/ 116 h 2071"/>
                        <a:gd name="T12" fmla="*/ 611 w 865"/>
                        <a:gd name="T13" fmla="*/ 32 h 2071"/>
                        <a:gd name="T14" fmla="*/ 509 w 865"/>
                        <a:gd name="T15" fmla="*/ 2 h 2071"/>
                        <a:gd name="T16" fmla="*/ 407 w 865"/>
                        <a:gd name="T17" fmla="*/ 20 h 2071"/>
                        <a:gd name="T18" fmla="*/ 281 w 865"/>
                        <a:gd name="T19" fmla="*/ 74 h 2071"/>
                        <a:gd name="T20" fmla="*/ 173 w 865"/>
                        <a:gd name="T21" fmla="*/ 194 h 2071"/>
                        <a:gd name="T22" fmla="*/ 119 w 865"/>
                        <a:gd name="T23" fmla="*/ 392 h 2071"/>
                        <a:gd name="T24" fmla="*/ 131 w 865"/>
                        <a:gd name="T25" fmla="*/ 566 h 2071"/>
                        <a:gd name="T26" fmla="*/ 173 w 865"/>
                        <a:gd name="T27" fmla="*/ 758 h 2071"/>
                        <a:gd name="T28" fmla="*/ 197 w 865"/>
                        <a:gd name="T29" fmla="*/ 852 h 2071"/>
                        <a:gd name="T30" fmla="*/ 167 w 865"/>
                        <a:gd name="T31" fmla="*/ 950 h 2071"/>
                        <a:gd name="T32" fmla="*/ 65 w 865"/>
                        <a:gd name="T33" fmla="*/ 1088 h 2071"/>
                        <a:gd name="T34" fmla="*/ 17 w 865"/>
                        <a:gd name="T35" fmla="*/ 1250 h 2071"/>
                        <a:gd name="T36" fmla="*/ 5 w 865"/>
                        <a:gd name="T37" fmla="*/ 1502 h 2071"/>
                        <a:gd name="T38" fmla="*/ 47 w 865"/>
                        <a:gd name="T39" fmla="*/ 1688 h 2071"/>
                        <a:gd name="T40" fmla="*/ 131 w 865"/>
                        <a:gd name="T41" fmla="*/ 1838 h 2071"/>
                        <a:gd name="T42" fmla="*/ 299 w 865"/>
                        <a:gd name="T43" fmla="*/ 1916 h 2071"/>
                        <a:gd name="T44" fmla="*/ 425 w 865"/>
                        <a:gd name="T45" fmla="*/ 1910 h 2071"/>
                        <a:gd name="T46" fmla="*/ 467 w 865"/>
                        <a:gd name="T47" fmla="*/ 1922 h 2071"/>
                        <a:gd name="T48" fmla="*/ 497 w 865"/>
                        <a:gd name="T49" fmla="*/ 1994 h 2071"/>
                        <a:gd name="T50" fmla="*/ 497 w 865"/>
                        <a:gd name="T51" fmla="*/ 1893 h 2071"/>
                        <a:gd name="T52" fmla="*/ 557 w 865"/>
                        <a:gd name="T53" fmla="*/ 1718 h 2071"/>
                        <a:gd name="T54" fmla="*/ 617 w 865"/>
                        <a:gd name="T55" fmla="*/ 1598 h 2071"/>
                        <a:gd name="T56" fmla="*/ 581 w 865"/>
                        <a:gd name="T57" fmla="*/ 1640 h 2071"/>
                        <a:gd name="T58" fmla="*/ 515 w 865"/>
                        <a:gd name="T59" fmla="*/ 1760 h 2071"/>
                        <a:gd name="T60" fmla="*/ 407 w 865"/>
                        <a:gd name="T61" fmla="*/ 1843 h 2071"/>
                        <a:gd name="T62" fmla="*/ 269 w 865"/>
                        <a:gd name="T63" fmla="*/ 1838 h 2071"/>
                        <a:gd name="T64" fmla="*/ 179 w 865"/>
                        <a:gd name="T65" fmla="*/ 1754 h 2071"/>
                        <a:gd name="T66" fmla="*/ 113 w 865"/>
                        <a:gd name="T67" fmla="*/ 1580 h 2071"/>
                        <a:gd name="T68" fmla="*/ 107 w 865"/>
                        <a:gd name="T69" fmla="*/ 1346 h 2071"/>
                        <a:gd name="T70" fmla="*/ 137 w 865"/>
                        <a:gd name="T71" fmla="*/ 1154 h 2071"/>
                        <a:gd name="T72" fmla="*/ 203 w 865"/>
                        <a:gd name="T73" fmla="*/ 1034 h 2071"/>
                        <a:gd name="T74" fmla="*/ 323 w 865"/>
                        <a:gd name="T75" fmla="*/ 986 h 2071"/>
                        <a:gd name="T76" fmla="*/ 509 w 865"/>
                        <a:gd name="T77" fmla="*/ 1040 h 2071"/>
                        <a:gd name="T78" fmla="*/ 611 w 865"/>
                        <a:gd name="T79" fmla="*/ 1088 h 2071"/>
                        <a:gd name="T80" fmla="*/ 665 w 865"/>
                        <a:gd name="T81" fmla="*/ 1064 h 2071"/>
                        <a:gd name="T82" fmla="*/ 659 w 865"/>
                        <a:gd name="T83" fmla="*/ 1010 h 2071"/>
                        <a:gd name="T84" fmla="*/ 611 w 865"/>
                        <a:gd name="T85" fmla="*/ 968 h 2071"/>
                        <a:gd name="T86" fmla="*/ 497 w 865"/>
                        <a:gd name="T87" fmla="*/ 944 h 2071"/>
                        <a:gd name="T88" fmla="*/ 323 w 865"/>
                        <a:gd name="T89" fmla="*/ 860 h 2071"/>
                        <a:gd name="T90" fmla="*/ 233 w 865"/>
                        <a:gd name="T91" fmla="*/ 656 h 2071"/>
                        <a:gd name="T92" fmla="*/ 209 w 865"/>
                        <a:gd name="T93" fmla="*/ 404 h 2071"/>
                        <a:gd name="T94" fmla="*/ 317 w 865"/>
                        <a:gd name="T95" fmla="*/ 170 h 2071"/>
                        <a:gd name="T96" fmla="*/ 485 w 865"/>
                        <a:gd name="T97" fmla="*/ 110 h 2071"/>
                        <a:gd name="T98" fmla="*/ 617 w 865"/>
                        <a:gd name="T99" fmla="*/ 164 h 2071"/>
                        <a:gd name="T100" fmla="*/ 707 w 865"/>
                        <a:gd name="T101" fmla="*/ 278 h 2071"/>
                        <a:gd name="T102" fmla="*/ 737 w 865"/>
                        <a:gd name="T103" fmla="*/ 416 h 2071"/>
                        <a:gd name="T104" fmla="*/ 773 w 865"/>
                        <a:gd name="T105" fmla="*/ 578 h 2071"/>
                        <a:gd name="T106" fmla="*/ 809 w 865"/>
                        <a:gd name="T107" fmla="*/ 560 h 2071"/>
                        <a:gd name="T108" fmla="*/ 785 w 865"/>
                        <a:gd name="T109" fmla="*/ 511 h 207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865" h="2071">
                          <a:moveTo>
                            <a:pt x="785" y="530"/>
                          </a:moveTo>
                          <a:cubicBezTo>
                            <a:pt x="783" y="491"/>
                            <a:pt x="784" y="404"/>
                            <a:pt x="797" y="350"/>
                          </a:cubicBezTo>
                          <a:cubicBezTo>
                            <a:pt x="810" y="296"/>
                            <a:pt x="861" y="228"/>
                            <a:pt x="863" y="206"/>
                          </a:cubicBezTo>
                          <a:cubicBezTo>
                            <a:pt x="865" y="184"/>
                            <a:pt x="828" y="216"/>
                            <a:pt x="809" y="218"/>
                          </a:cubicBezTo>
                          <a:cubicBezTo>
                            <a:pt x="790" y="220"/>
                            <a:pt x="770" y="235"/>
                            <a:pt x="749" y="218"/>
                          </a:cubicBezTo>
                          <a:cubicBezTo>
                            <a:pt x="728" y="201"/>
                            <a:pt x="706" y="147"/>
                            <a:pt x="683" y="116"/>
                          </a:cubicBezTo>
                          <a:cubicBezTo>
                            <a:pt x="660" y="85"/>
                            <a:pt x="640" y="51"/>
                            <a:pt x="611" y="32"/>
                          </a:cubicBezTo>
                          <a:cubicBezTo>
                            <a:pt x="582" y="13"/>
                            <a:pt x="543" y="4"/>
                            <a:pt x="509" y="2"/>
                          </a:cubicBezTo>
                          <a:cubicBezTo>
                            <a:pt x="475" y="0"/>
                            <a:pt x="445" y="8"/>
                            <a:pt x="407" y="20"/>
                          </a:cubicBezTo>
                          <a:cubicBezTo>
                            <a:pt x="369" y="32"/>
                            <a:pt x="320" y="43"/>
                            <a:pt x="281" y="74"/>
                          </a:cubicBezTo>
                          <a:cubicBezTo>
                            <a:pt x="242" y="105"/>
                            <a:pt x="200" y="151"/>
                            <a:pt x="173" y="206"/>
                          </a:cubicBezTo>
                          <a:cubicBezTo>
                            <a:pt x="146" y="261"/>
                            <a:pt x="126" y="340"/>
                            <a:pt x="119" y="404"/>
                          </a:cubicBezTo>
                          <a:cubicBezTo>
                            <a:pt x="112" y="468"/>
                            <a:pt x="122" y="527"/>
                            <a:pt x="131" y="590"/>
                          </a:cubicBezTo>
                          <a:cubicBezTo>
                            <a:pt x="140" y="653"/>
                            <a:pt x="162" y="733"/>
                            <a:pt x="173" y="782"/>
                          </a:cubicBezTo>
                          <a:cubicBezTo>
                            <a:pt x="184" y="831"/>
                            <a:pt x="198" y="850"/>
                            <a:pt x="197" y="884"/>
                          </a:cubicBezTo>
                          <a:cubicBezTo>
                            <a:pt x="196" y="918"/>
                            <a:pt x="189" y="946"/>
                            <a:pt x="167" y="986"/>
                          </a:cubicBezTo>
                          <a:cubicBezTo>
                            <a:pt x="145" y="1026"/>
                            <a:pt x="90" y="1072"/>
                            <a:pt x="65" y="1124"/>
                          </a:cubicBezTo>
                          <a:cubicBezTo>
                            <a:pt x="40" y="1176"/>
                            <a:pt x="27" y="1227"/>
                            <a:pt x="17" y="1298"/>
                          </a:cubicBezTo>
                          <a:cubicBezTo>
                            <a:pt x="7" y="1369"/>
                            <a:pt x="0" y="1475"/>
                            <a:pt x="5" y="1550"/>
                          </a:cubicBezTo>
                          <a:cubicBezTo>
                            <a:pt x="10" y="1625"/>
                            <a:pt x="26" y="1690"/>
                            <a:pt x="47" y="1748"/>
                          </a:cubicBezTo>
                          <a:cubicBezTo>
                            <a:pt x="68" y="1806"/>
                            <a:pt x="89" y="1858"/>
                            <a:pt x="131" y="1898"/>
                          </a:cubicBezTo>
                          <a:cubicBezTo>
                            <a:pt x="173" y="1938"/>
                            <a:pt x="250" y="1974"/>
                            <a:pt x="299" y="1988"/>
                          </a:cubicBezTo>
                          <a:cubicBezTo>
                            <a:pt x="348" y="2002"/>
                            <a:pt x="397" y="1981"/>
                            <a:pt x="425" y="1982"/>
                          </a:cubicBezTo>
                          <a:cubicBezTo>
                            <a:pt x="453" y="1983"/>
                            <a:pt x="455" y="1980"/>
                            <a:pt x="467" y="1994"/>
                          </a:cubicBezTo>
                          <a:cubicBezTo>
                            <a:pt x="479" y="2008"/>
                            <a:pt x="492" y="2071"/>
                            <a:pt x="497" y="2066"/>
                          </a:cubicBezTo>
                          <a:cubicBezTo>
                            <a:pt x="502" y="2061"/>
                            <a:pt x="487" y="2012"/>
                            <a:pt x="497" y="1964"/>
                          </a:cubicBezTo>
                          <a:cubicBezTo>
                            <a:pt x="507" y="1916"/>
                            <a:pt x="537" y="1829"/>
                            <a:pt x="557" y="1778"/>
                          </a:cubicBezTo>
                          <a:cubicBezTo>
                            <a:pt x="577" y="1727"/>
                            <a:pt x="613" y="1671"/>
                            <a:pt x="617" y="1658"/>
                          </a:cubicBezTo>
                          <a:cubicBezTo>
                            <a:pt x="621" y="1645"/>
                            <a:pt x="598" y="1673"/>
                            <a:pt x="581" y="1700"/>
                          </a:cubicBezTo>
                          <a:cubicBezTo>
                            <a:pt x="564" y="1727"/>
                            <a:pt x="544" y="1786"/>
                            <a:pt x="515" y="1820"/>
                          </a:cubicBezTo>
                          <a:cubicBezTo>
                            <a:pt x="486" y="1854"/>
                            <a:pt x="448" y="1891"/>
                            <a:pt x="407" y="1904"/>
                          </a:cubicBezTo>
                          <a:cubicBezTo>
                            <a:pt x="366" y="1917"/>
                            <a:pt x="307" y="1913"/>
                            <a:pt x="269" y="1898"/>
                          </a:cubicBezTo>
                          <a:cubicBezTo>
                            <a:pt x="231" y="1883"/>
                            <a:pt x="205" y="1857"/>
                            <a:pt x="179" y="1814"/>
                          </a:cubicBezTo>
                          <a:cubicBezTo>
                            <a:pt x="153" y="1771"/>
                            <a:pt x="125" y="1710"/>
                            <a:pt x="113" y="1640"/>
                          </a:cubicBezTo>
                          <a:cubicBezTo>
                            <a:pt x="101" y="1570"/>
                            <a:pt x="103" y="1469"/>
                            <a:pt x="107" y="1394"/>
                          </a:cubicBezTo>
                          <a:cubicBezTo>
                            <a:pt x="111" y="1319"/>
                            <a:pt x="121" y="1244"/>
                            <a:pt x="137" y="1190"/>
                          </a:cubicBezTo>
                          <a:cubicBezTo>
                            <a:pt x="153" y="1136"/>
                            <a:pt x="172" y="1098"/>
                            <a:pt x="203" y="1070"/>
                          </a:cubicBezTo>
                          <a:cubicBezTo>
                            <a:pt x="234" y="1042"/>
                            <a:pt x="272" y="1021"/>
                            <a:pt x="323" y="1022"/>
                          </a:cubicBezTo>
                          <a:cubicBezTo>
                            <a:pt x="374" y="1023"/>
                            <a:pt x="461" y="1059"/>
                            <a:pt x="509" y="1076"/>
                          </a:cubicBezTo>
                          <a:cubicBezTo>
                            <a:pt x="557" y="1093"/>
                            <a:pt x="585" y="1120"/>
                            <a:pt x="611" y="1124"/>
                          </a:cubicBezTo>
                          <a:cubicBezTo>
                            <a:pt x="637" y="1128"/>
                            <a:pt x="657" y="1113"/>
                            <a:pt x="665" y="1100"/>
                          </a:cubicBezTo>
                          <a:cubicBezTo>
                            <a:pt x="673" y="1087"/>
                            <a:pt x="668" y="1062"/>
                            <a:pt x="659" y="1046"/>
                          </a:cubicBezTo>
                          <a:cubicBezTo>
                            <a:pt x="650" y="1030"/>
                            <a:pt x="638" y="1015"/>
                            <a:pt x="611" y="1004"/>
                          </a:cubicBezTo>
                          <a:cubicBezTo>
                            <a:pt x="584" y="993"/>
                            <a:pt x="545" y="998"/>
                            <a:pt x="497" y="980"/>
                          </a:cubicBezTo>
                          <a:cubicBezTo>
                            <a:pt x="449" y="962"/>
                            <a:pt x="367" y="946"/>
                            <a:pt x="323" y="896"/>
                          </a:cubicBezTo>
                          <a:cubicBezTo>
                            <a:pt x="279" y="846"/>
                            <a:pt x="252" y="760"/>
                            <a:pt x="233" y="680"/>
                          </a:cubicBezTo>
                          <a:cubicBezTo>
                            <a:pt x="214" y="600"/>
                            <a:pt x="195" y="501"/>
                            <a:pt x="209" y="416"/>
                          </a:cubicBezTo>
                          <a:cubicBezTo>
                            <a:pt x="223" y="331"/>
                            <a:pt x="271" y="221"/>
                            <a:pt x="317" y="170"/>
                          </a:cubicBezTo>
                          <a:cubicBezTo>
                            <a:pt x="363" y="119"/>
                            <a:pt x="435" y="111"/>
                            <a:pt x="485" y="110"/>
                          </a:cubicBezTo>
                          <a:cubicBezTo>
                            <a:pt x="535" y="109"/>
                            <a:pt x="580" y="134"/>
                            <a:pt x="617" y="164"/>
                          </a:cubicBezTo>
                          <a:cubicBezTo>
                            <a:pt x="654" y="194"/>
                            <a:pt x="687" y="246"/>
                            <a:pt x="707" y="290"/>
                          </a:cubicBezTo>
                          <a:cubicBezTo>
                            <a:pt x="727" y="334"/>
                            <a:pt x="726" y="376"/>
                            <a:pt x="737" y="428"/>
                          </a:cubicBezTo>
                          <a:cubicBezTo>
                            <a:pt x="748" y="480"/>
                            <a:pt x="761" y="576"/>
                            <a:pt x="773" y="602"/>
                          </a:cubicBezTo>
                          <a:cubicBezTo>
                            <a:pt x="785" y="628"/>
                            <a:pt x="807" y="597"/>
                            <a:pt x="809" y="584"/>
                          </a:cubicBezTo>
                          <a:cubicBezTo>
                            <a:pt x="811" y="571"/>
                            <a:pt x="787" y="569"/>
                            <a:pt x="785" y="530"/>
                          </a:cubicBezTo>
                          <a:close/>
                        </a:path>
                      </a:pathLst>
                    </a:custGeom>
                    <a:solidFill>
                      <a:srgbClr val="E7D6B7"/>
                    </a:solidFill>
                    <a:ln>
                      <a:noFill/>
                    </a:ln>
                    <a:extLst>
                      <a:ext uri="{91240B29-F687-4f45-9708-019B960494DF}">
                        <a14:hiddenLine xmlns:a14="http://schemas.microsoft.com/office/drawing/2010/main" xmlns="" w="9525" cap="flat" cmpd="sng">
                          <a:solidFill>
                            <a:srgbClr val="000000"/>
                          </a:solidFill>
                          <a:prstDash val="solid"/>
                          <a:round/>
                          <a:headEnd type="none" w="med" len="med"/>
                          <a:tailEnd type="none" w="med" len="med"/>
                        </a14:hiddenLine>
                      </a:ext>
                    </a:extLst>
                  </p:spPr>
                  <p:txBody>
                    <a:bodyPr wrap="none" anchor="ctr"/>
                    <a:lstStyle/>
                    <a:p>
                      <a:endParaRPr lang="en-US" sz="1800">
                        <a:solidFill>
                          <a:srgbClr val="2F1311"/>
                        </a:solidFill>
                        <a:latin typeface="Tahoma" charset="0"/>
                      </a:endParaRPr>
                    </a:p>
                  </p:txBody>
                </p:sp>
              </p:grpSp>
              <p:sp>
                <p:nvSpPr>
                  <p:cNvPr id="15414" name="Oval 1036"/>
                  <p:cNvSpPr>
                    <a:spLocks noChangeArrowheads="1"/>
                  </p:cNvSpPr>
                  <p:nvPr/>
                </p:nvSpPr>
                <p:spPr bwMode="auto">
                  <a:xfrm>
                    <a:off x="2396" y="1210"/>
                    <a:ext cx="175" cy="247"/>
                  </a:xfrm>
                  <a:prstGeom prst="ellipse">
                    <a:avLst/>
                  </a:prstGeom>
                  <a:solidFill>
                    <a:srgbClr val="E7D6B7"/>
                  </a:solidFill>
                  <a:ln>
                    <a:noFill/>
                  </a:ln>
                  <a:extLst>
                    <a:ext uri="{91240B29-F687-4f45-9708-019B960494DF}">
                      <a14:hiddenLine xmlns:a14="http://schemas.microsoft.com/office/drawing/2010/main" xmlns="" w="9525">
                        <a:solidFill>
                          <a:srgbClr val="000000"/>
                        </a:solidFill>
                        <a:round/>
                        <a:headEnd/>
                        <a:tailEnd/>
                      </a14:hiddenLine>
                    </a:ext>
                  </a:extLst>
                </p:spPr>
                <p:txBody>
                  <a:bodyPr wrap="none" anchor="ctr"/>
                  <a:lstStyle/>
                  <a:p>
                    <a:endParaRPr lang="en-US" sz="1800">
                      <a:solidFill>
                        <a:srgbClr val="2F1311"/>
                      </a:solidFill>
                      <a:latin typeface="Tahoma" charset="0"/>
                    </a:endParaRPr>
                  </a:p>
                </p:txBody>
              </p:sp>
              <p:sp>
                <p:nvSpPr>
                  <p:cNvPr id="15415" name="Freeform 1037"/>
                  <p:cNvSpPr>
                    <a:spLocks/>
                  </p:cNvSpPr>
                  <p:nvPr/>
                </p:nvSpPr>
                <p:spPr bwMode="auto">
                  <a:xfrm>
                    <a:off x="2891" y="527"/>
                    <a:ext cx="262" cy="524"/>
                  </a:xfrm>
                  <a:custGeom>
                    <a:avLst/>
                    <a:gdLst>
                      <a:gd name="T0" fmla="*/ 3 w 266"/>
                      <a:gd name="T1" fmla="*/ 519 h 521"/>
                      <a:gd name="T2" fmla="*/ 27 w 266"/>
                      <a:gd name="T3" fmla="*/ 297 h 521"/>
                      <a:gd name="T4" fmla="*/ 93 w 266"/>
                      <a:gd name="T5" fmla="*/ 45 h 521"/>
                      <a:gd name="T6" fmla="*/ 153 w 266"/>
                      <a:gd name="T7" fmla="*/ 3 h 521"/>
                      <a:gd name="T8" fmla="*/ 199 w 266"/>
                      <a:gd name="T9" fmla="*/ 39 h 521"/>
                      <a:gd name="T10" fmla="*/ 217 w 266"/>
                      <a:gd name="T11" fmla="*/ 141 h 521"/>
                      <a:gd name="T12" fmla="*/ 171 w 266"/>
                      <a:gd name="T13" fmla="*/ 297 h 521"/>
                      <a:gd name="T14" fmla="*/ 90 w 266"/>
                      <a:gd name="T15" fmla="*/ 513 h 521"/>
                      <a:gd name="T16" fmla="*/ 33 w 266"/>
                      <a:gd name="T17" fmla="*/ 537 h 521"/>
                      <a:gd name="T18" fmla="*/ 3 w 266"/>
                      <a:gd name="T19" fmla="*/ 519 h 52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66" h="521">
                        <a:moveTo>
                          <a:pt x="3" y="483"/>
                        </a:moveTo>
                        <a:cubicBezTo>
                          <a:pt x="0" y="445"/>
                          <a:pt x="9" y="346"/>
                          <a:pt x="27" y="273"/>
                        </a:cubicBezTo>
                        <a:cubicBezTo>
                          <a:pt x="45" y="200"/>
                          <a:pt x="85" y="90"/>
                          <a:pt x="111" y="45"/>
                        </a:cubicBezTo>
                        <a:cubicBezTo>
                          <a:pt x="137" y="0"/>
                          <a:pt x="162" y="4"/>
                          <a:pt x="183" y="3"/>
                        </a:cubicBezTo>
                        <a:cubicBezTo>
                          <a:pt x="204" y="2"/>
                          <a:pt x="224" y="18"/>
                          <a:pt x="237" y="39"/>
                        </a:cubicBezTo>
                        <a:cubicBezTo>
                          <a:pt x="250" y="60"/>
                          <a:pt x="266" y="90"/>
                          <a:pt x="261" y="129"/>
                        </a:cubicBezTo>
                        <a:cubicBezTo>
                          <a:pt x="256" y="168"/>
                          <a:pt x="233" y="215"/>
                          <a:pt x="207" y="273"/>
                        </a:cubicBezTo>
                        <a:cubicBezTo>
                          <a:pt x="181" y="331"/>
                          <a:pt x="132" y="439"/>
                          <a:pt x="105" y="477"/>
                        </a:cubicBezTo>
                        <a:cubicBezTo>
                          <a:pt x="78" y="515"/>
                          <a:pt x="61" y="501"/>
                          <a:pt x="45" y="501"/>
                        </a:cubicBezTo>
                        <a:cubicBezTo>
                          <a:pt x="29" y="501"/>
                          <a:pt x="6" y="521"/>
                          <a:pt x="3" y="483"/>
                        </a:cubicBezTo>
                        <a:close/>
                      </a:path>
                    </a:pathLst>
                  </a:custGeom>
                  <a:solidFill>
                    <a:srgbClr val="E7D6B7"/>
                  </a:solidFill>
                  <a:ln>
                    <a:noFill/>
                  </a:ln>
                  <a:extLst>
                    <a:ext uri="{91240B29-F687-4f45-9708-019B960494DF}">
                      <a14:hiddenLine xmlns:a14="http://schemas.microsoft.com/office/drawing/2010/main" xmlns="" w="9525" cap="flat" cmpd="sng">
                        <a:solidFill>
                          <a:srgbClr val="000000"/>
                        </a:solidFill>
                        <a:prstDash val="solid"/>
                        <a:round/>
                        <a:headEnd type="none" w="med" len="med"/>
                        <a:tailEnd type="none" w="med" len="med"/>
                      </a14:hiddenLine>
                    </a:ext>
                  </a:extLst>
                </p:spPr>
                <p:txBody>
                  <a:bodyPr wrap="none" anchor="ctr"/>
                  <a:lstStyle/>
                  <a:p>
                    <a:endParaRPr lang="en-US" sz="1800">
                      <a:solidFill>
                        <a:srgbClr val="2F1311"/>
                      </a:solidFill>
                      <a:latin typeface="Tahoma" charset="0"/>
                    </a:endParaRPr>
                  </a:p>
                </p:txBody>
              </p:sp>
              <p:sp>
                <p:nvSpPr>
                  <p:cNvPr id="15416" name="Freeform 1038"/>
                  <p:cNvSpPr>
                    <a:spLocks/>
                  </p:cNvSpPr>
                  <p:nvPr/>
                </p:nvSpPr>
                <p:spPr bwMode="auto">
                  <a:xfrm>
                    <a:off x="2959" y="1588"/>
                    <a:ext cx="398" cy="349"/>
                  </a:xfrm>
                  <a:custGeom>
                    <a:avLst/>
                    <a:gdLst>
                      <a:gd name="T0" fmla="*/ 124 w 392"/>
                      <a:gd name="T1" fmla="*/ 275 h 340"/>
                      <a:gd name="T2" fmla="*/ 16 w 392"/>
                      <a:gd name="T3" fmla="*/ 119 h 340"/>
                      <a:gd name="T4" fmla="*/ 4 w 392"/>
                      <a:gd name="T5" fmla="*/ 57 h 340"/>
                      <a:gd name="T6" fmla="*/ 28 w 392"/>
                      <a:gd name="T7" fmla="*/ 3 h 340"/>
                      <a:gd name="T8" fmla="*/ 154 w 392"/>
                      <a:gd name="T9" fmla="*/ 39 h 340"/>
                      <a:gd name="T10" fmla="*/ 299 w 392"/>
                      <a:gd name="T11" fmla="*/ 101 h 340"/>
                      <a:gd name="T12" fmla="*/ 437 w 392"/>
                      <a:gd name="T13" fmla="*/ 217 h 340"/>
                      <a:gd name="T14" fmla="*/ 465 w 392"/>
                      <a:gd name="T15" fmla="*/ 373 h 340"/>
                      <a:gd name="T16" fmla="*/ 408 w 392"/>
                      <a:gd name="T17" fmla="*/ 456 h 340"/>
                      <a:gd name="T18" fmla="*/ 292 w 392"/>
                      <a:gd name="T19" fmla="*/ 432 h 340"/>
                      <a:gd name="T20" fmla="*/ 124 w 392"/>
                      <a:gd name="T21" fmla="*/ 275 h 34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92" h="340">
                        <a:moveTo>
                          <a:pt x="100" y="201"/>
                        </a:moveTo>
                        <a:cubicBezTo>
                          <a:pt x="62" y="163"/>
                          <a:pt x="32" y="113"/>
                          <a:pt x="16" y="87"/>
                        </a:cubicBezTo>
                        <a:cubicBezTo>
                          <a:pt x="0" y="61"/>
                          <a:pt x="2" y="59"/>
                          <a:pt x="4" y="45"/>
                        </a:cubicBezTo>
                        <a:cubicBezTo>
                          <a:pt x="6" y="31"/>
                          <a:pt x="7" y="6"/>
                          <a:pt x="28" y="3"/>
                        </a:cubicBezTo>
                        <a:cubicBezTo>
                          <a:pt x="49" y="0"/>
                          <a:pt x="93" y="15"/>
                          <a:pt x="130" y="27"/>
                        </a:cubicBezTo>
                        <a:cubicBezTo>
                          <a:pt x="167" y="39"/>
                          <a:pt x="211" y="53"/>
                          <a:pt x="250" y="75"/>
                        </a:cubicBezTo>
                        <a:cubicBezTo>
                          <a:pt x="289" y="97"/>
                          <a:pt x="341" y="126"/>
                          <a:pt x="364" y="159"/>
                        </a:cubicBezTo>
                        <a:cubicBezTo>
                          <a:pt x="387" y="192"/>
                          <a:pt x="392" y="244"/>
                          <a:pt x="388" y="273"/>
                        </a:cubicBezTo>
                        <a:cubicBezTo>
                          <a:pt x="384" y="302"/>
                          <a:pt x="364" y="326"/>
                          <a:pt x="340" y="333"/>
                        </a:cubicBezTo>
                        <a:cubicBezTo>
                          <a:pt x="316" y="340"/>
                          <a:pt x="282" y="336"/>
                          <a:pt x="244" y="315"/>
                        </a:cubicBezTo>
                        <a:cubicBezTo>
                          <a:pt x="206" y="294"/>
                          <a:pt x="138" y="239"/>
                          <a:pt x="100" y="201"/>
                        </a:cubicBezTo>
                        <a:close/>
                      </a:path>
                    </a:pathLst>
                  </a:custGeom>
                  <a:solidFill>
                    <a:srgbClr val="E7D6B7"/>
                  </a:solidFill>
                  <a:ln>
                    <a:noFill/>
                  </a:ln>
                  <a:extLst>
                    <a:ext uri="{91240B29-F687-4f45-9708-019B960494DF}">
                      <a14:hiddenLine xmlns:a14="http://schemas.microsoft.com/office/drawing/2010/main" xmlns="" w="9525" cap="flat" cmpd="sng">
                        <a:solidFill>
                          <a:srgbClr val="000000"/>
                        </a:solidFill>
                        <a:prstDash val="solid"/>
                        <a:round/>
                        <a:headEnd type="none" w="med" len="med"/>
                        <a:tailEnd type="none" w="med" len="med"/>
                      </a14:hiddenLine>
                    </a:ext>
                  </a:extLst>
                </p:spPr>
                <p:txBody>
                  <a:bodyPr wrap="none" anchor="ctr"/>
                  <a:lstStyle/>
                  <a:p>
                    <a:endParaRPr lang="en-US" sz="1800">
                      <a:solidFill>
                        <a:srgbClr val="2F1311"/>
                      </a:solidFill>
                      <a:latin typeface="Tahoma" charset="0"/>
                    </a:endParaRPr>
                  </a:p>
                </p:txBody>
              </p:sp>
              <p:sp>
                <p:nvSpPr>
                  <p:cNvPr id="15417" name="Freeform 1039"/>
                  <p:cNvSpPr>
                    <a:spLocks/>
                  </p:cNvSpPr>
                  <p:nvPr/>
                </p:nvSpPr>
                <p:spPr bwMode="auto">
                  <a:xfrm>
                    <a:off x="2658" y="1923"/>
                    <a:ext cx="146" cy="567"/>
                  </a:xfrm>
                  <a:custGeom>
                    <a:avLst/>
                    <a:gdLst>
                      <a:gd name="T0" fmla="*/ 15 w 151"/>
                      <a:gd name="T1" fmla="*/ 201 h 558"/>
                      <a:gd name="T2" fmla="*/ 30 w 151"/>
                      <a:gd name="T3" fmla="*/ 51 h 558"/>
                      <a:gd name="T4" fmla="*/ 43 w 151"/>
                      <a:gd name="T5" fmla="*/ 3 h 558"/>
                      <a:gd name="T6" fmla="*/ 72 w 151"/>
                      <a:gd name="T7" fmla="*/ 27 h 558"/>
                      <a:gd name="T8" fmla="*/ 93 w 151"/>
                      <a:gd name="T9" fmla="*/ 201 h 558"/>
                      <a:gd name="T10" fmla="*/ 96 w 151"/>
                      <a:gd name="T11" fmla="*/ 513 h 558"/>
                      <a:gd name="T12" fmla="*/ 65 w 151"/>
                      <a:gd name="T13" fmla="*/ 657 h 558"/>
                      <a:gd name="T14" fmla="*/ 15 w 151"/>
                      <a:gd name="T15" fmla="*/ 622 h 558"/>
                      <a:gd name="T16" fmla="*/ 0 w 151"/>
                      <a:gd name="T17" fmla="*/ 381 h 558"/>
                      <a:gd name="T18" fmla="*/ 15 w 151"/>
                      <a:gd name="T19" fmla="*/ 201 h 5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1" h="558">
                        <a:moveTo>
                          <a:pt x="18" y="165"/>
                        </a:moveTo>
                        <a:cubicBezTo>
                          <a:pt x="25" y="119"/>
                          <a:pt x="34" y="66"/>
                          <a:pt x="42" y="39"/>
                        </a:cubicBezTo>
                        <a:cubicBezTo>
                          <a:pt x="50" y="12"/>
                          <a:pt x="55" y="5"/>
                          <a:pt x="66" y="3"/>
                        </a:cubicBezTo>
                        <a:cubicBezTo>
                          <a:pt x="77" y="1"/>
                          <a:pt x="96" y="0"/>
                          <a:pt x="108" y="27"/>
                        </a:cubicBezTo>
                        <a:cubicBezTo>
                          <a:pt x="120" y="54"/>
                          <a:pt x="132" y="99"/>
                          <a:pt x="138" y="165"/>
                        </a:cubicBezTo>
                        <a:cubicBezTo>
                          <a:pt x="144" y="231"/>
                          <a:pt x="151" y="360"/>
                          <a:pt x="144" y="423"/>
                        </a:cubicBezTo>
                        <a:cubicBezTo>
                          <a:pt x="137" y="486"/>
                          <a:pt x="116" y="528"/>
                          <a:pt x="96" y="543"/>
                        </a:cubicBezTo>
                        <a:cubicBezTo>
                          <a:pt x="76" y="558"/>
                          <a:pt x="40" y="551"/>
                          <a:pt x="24" y="513"/>
                        </a:cubicBezTo>
                        <a:cubicBezTo>
                          <a:pt x="8" y="475"/>
                          <a:pt x="0" y="372"/>
                          <a:pt x="0" y="315"/>
                        </a:cubicBezTo>
                        <a:cubicBezTo>
                          <a:pt x="0" y="258"/>
                          <a:pt x="11" y="211"/>
                          <a:pt x="18" y="165"/>
                        </a:cubicBezTo>
                        <a:close/>
                      </a:path>
                    </a:pathLst>
                  </a:custGeom>
                  <a:solidFill>
                    <a:srgbClr val="E7D6B7"/>
                  </a:solidFill>
                  <a:ln>
                    <a:noFill/>
                  </a:ln>
                  <a:extLst>
                    <a:ext uri="{91240B29-F687-4f45-9708-019B960494DF}">
                      <a14:hiddenLine xmlns:a14="http://schemas.microsoft.com/office/drawing/2010/main" xmlns="" w="9525" cap="flat" cmpd="sng">
                        <a:solidFill>
                          <a:srgbClr val="000000"/>
                        </a:solidFill>
                        <a:prstDash val="solid"/>
                        <a:round/>
                        <a:headEnd type="none" w="med" len="med"/>
                        <a:tailEnd type="none" w="med" len="med"/>
                      </a14:hiddenLine>
                    </a:ext>
                  </a:extLst>
                </p:spPr>
                <p:txBody>
                  <a:bodyPr wrap="none" anchor="ctr"/>
                  <a:lstStyle/>
                  <a:p>
                    <a:endParaRPr lang="en-US" sz="1800">
                      <a:solidFill>
                        <a:srgbClr val="2F1311"/>
                      </a:solidFill>
                      <a:latin typeface="Tahoma" charset="0"/>
                    </a:endParaRPr>
                  </a:p>
                </p:txBody>
              </p:sp>
              <p:sp>
                <p:nvSpPr>
                  <p:cNvPr id="15418" name="Freeform 1040"/>
                  <p:cNvSpPr>
                    <a:spLocks/>
                  </p:cNvSpPr>
                  <p:nvPr/>
                </p:nvSpPr>
                <p:spPr bwMode="auto">
                  <a:xfrm>
                    <a:off x="1910" y="1588"/>
                    <a:ext cx="389" cy="247"/>
                  </a:xfrm>
                  <a:custGeom>
                    <a:avLst/>
                    <a:gdLst>
                      <a:gd name="T0" fmla="*/ 163 w 392"/>
                      <a:gd name="T1" fmla="*/ 49 h 253"/>
                      <a:gd name="T2" fmla="*/ 283 w 392"/>
                      <a:gd name="T3" fmla="*/ 19 h 253"/>
                      <a:gd name="T4" fmla="*/ 331 w 392"/>
                      <a:gd name="T5" fmla="*/ 7 h 253"/>
                      <a:gd name="T6" fmla="*/ 349 w 392"/>
                      <a:gd name="T7" fmla="*/ 49 h 253"/>
                      <a:gd name="T8" fmla="*/ 301 w 392"/>
                      <a:gd name="T9" fmla="*/ 99 h 253"/>
                      <a:gd name="T10" fmla="*/ 181 w 392"/>
                      <a:gd name="T11" fmla="*/ 168 h 253"/>
                      <a:gd name="T12" fmla="*/ 37 w 392"/>
                      <a:gd name="T13" fmla="*/ 185 h 253"/>
                      <a:gd name="T14" fmla="*/ 1 w 392"/>
                      <a:gd name="T15" fmla="*/ 141 h 253"/>
                      <a:gd name="T16" fmla="*/ 43 w 392"/>
                      <a:gd name="T17" fmla="*/ 87 h 253"/>
                      <a:gd name="T18" fmla="*/ 163 w 392"/>
                      <a:gd name="T19" fmla="*/ 49 h 25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392" h="253">
                        <a:moveTo>
                          <a:pt x="175" y="61"/>
                        </a:moveTo>
                        <a:cubicBezTo>
                          <a:pt x="219" y="45"/>
                          <a:pt x="275" y="28"/>
                          <a:pt x="307" y="19"/>
                        </a:cubicBezTo>
                        <a:cubicBezTo>
                          <a:pt x="339" y="10"/>
                          <a:pt x="354" y="0"/>
                          <a:pt x="367" y="7"/>
                        </a:cubicBezTo>
                        <a:cubicBezTo>
                          <a:pt x="380" y="14"/>
                          <a:pt x="392" y="40"/>
                          <a:pt x="385" y="61"/>
                        </a:cubicBezTo>
                        <a:cubicBezTo>
                          <a:pt x="378" y="82"/>
                          <a:pt x="357" y="106"/>
                          <a:pt x="325" y="133"/>
                        </a:cubicBezTo>
                        <a:cubicBezTo>
                          <a:pt x="293" y="160"/>
                          <a:pt x="241" y="204"/>
                          <a:pt x="193" y="223"/>
                        </a:cubicBezTo>
                        <a:cubicBezTo>
                          <a:pt x="145" y="242"/>
                          <a:pt x="69" y="253"/>
                          <a:pt x="37" y="247"/>
                        </a:cubicBezTo>
                        <a:cubicBezTo>
                          <a:pt x="5" y="241"/>
                          <a:pt x="0" y="209"/>
                          <a:pt x="1" y="187"/>
                        </a:cubicBezTo>
                        <a:cubicBezTo>
                          <a:pt x="2" y="165"/>
                          <a:pt x="15" y="136"/>
                          <a:pt x="43" y="115"/>
                        </a:cubicBezTo>
                        <a:cubicBezTo>
                          <a:pt x="71" y="94"/>
                          <a:pt x="131" y="77"/>
                          <a:pt x="175" y="61"/>
                        </a:cubicBezTo>
                        <a:close/>
                      </a:path>
                    </a:pathLst>
                  </a:custGeom>
                  <a:solidFill>
                    <a:srgbClr val="E7D6B7"/>
                  </a:solidFill>
                  <a:ln>
                    <a:noFill/>
                  </a:ln>
                  <a:extLst>
                    <a:ext uri="{91240B29-F687-4f45-9708-019B960494DF}">
                      <a14:hiddenLine xmlns:a14="http://schemas.microsoft.com/office/drawing/2010/main" xmlns="" w="9525" cap="flat" cmpd="sng">
                        <a:solidFill>
                          <a:srgbClr val="000000"/>
                        </a:solidFill>
                        <a:prstDash val="solid"/>
                        <a:round/>
                        <a:headEnd type="none" w="med" len="med"/>
                        <a:tailEnd type="none" w="med" len="med"/>
                      </a14:hiddenLine>
                    </a:ext>
                  </a:extLst>
                </p:spPr>
                <p:txBody>
                  <a:bodyPr wrap="none" anchor="ctr"/>
                  <a:lstStyle/>
                  <a:p>
                    <a:endParaRPr lang="en-US" sz="1800">
                      <a:solidFill>
                        <a:srgbClr val="2F1311"/>
                      </a:solidFill>
                      <a:latin typeface="Tahoma" charset="0"/>
                    </a:endParaRPr>
                  </a:p>
                </p:txBody>
              </p:sp>
              <p:sp>
                <p:nvSpPr>
                  <p:cNvPr id="15419" name="Freeform 1041"/>
                  <p:cNvSpPr>
                    <a:spLocks/>
                  </p:cNvSpPr>
                  <p:nvPr/>
                </p:nvSpPr>
                <p:spPr bwMode="auto">
                  <a:xfrm>
                    <a:off x="2094" y="716"/>
                    <a:ext cx="233" cy="378"/>
                  </a:xfrm>
                  <a:custGeom>
                    <a:avLst/>
                    <a:gdLst>
                      <a:gd name="T0" fmla="*/ 62 w 238"/>
                      <a:gd name="T1" fmla="*/ 210 h 386"/>
                      <a:gd name="T2" fmla="*/ 23 w 238"/>
                      <a:gd name="T3" fmla="*/ 150 h 386"/>
                      <a:gd name="T4" fmla="*/ 0 w 238"/>
                      <a:gd name="T5" fmla="*/ 72 h 386"/>
                      <a:gd name="T6" fmla="*/ 23 w 238"/>
                      <a:gd name="T7" fmla="*/ 12 h 386"/>
                      <a:gd name="T8" fmla="*/ 95 w 238"/>
                      <a:gd name="T9" fmla="*/ 24 h 386"/>
                      <a:gd name="T10" fmla="*/ 140 w 238"/>
                      <a:gd name="T11" fmla="*/ 104 h 386"/>
                      <a:gd name="T12" fmla="*/ 182 w 238"/>
                      <a:gd name="T13" fmla="*/ 239 h 386"/>
                      <a:gd name="T14" fmla="*/ 158 w 238"/>
                      <a:gd name="T15" fmla="*/ 294 h 386"/>
                      <a:gd name="T16" fmla="*/ 131 w 238"/>
                      <a:gd name="T17" fmla="*/ 276 h 386"/>
                      <a:gd name="T18" fmla="*/ 62 w 238"/>
                      <a:gd name="T19" fmla="*/ 210 h 38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38" h="386">
                        <a:moveTo>
                          <a:pt x="78" y="270"/>
                        </a:moveTo>
                        <a:cubicBezTo>
                          <a:pt x="54" y="243"/>
                          <a:pt x="37" y="221"/>
                          <a:pt x="24" y="192"/>
                        </a:cubicBezTo>
                        <a:cubicBezTo>
                          <a:pt x="11" y="163"/>
                          <a:pt x="0" y="126"/>
                          <a:pt x="0" y="96"/>
                        </a:cubicBezTo>
                        <a:cubicBezTo>
                          <a:pt x="0" y="66"/>
                          <a:pt x="4" y="24"/>
                          <a:pt x="24" y="12"/>
                        </a:cubicBezTo>
                        <a:cubicBezTo>
                          <a:pt x="44" y="0"/>
                          <a:pt x="94" y="4"/>
                          <a:pt x="120" y="24"/>
                        </a:cubicBezTo>
                        <a:cubicBezTo>
                          <a:pt x="146" y="44"/>
                          <a:pt x="161" y="85"/>
                          <a:pt x="180" y="132"/>
                        </a:cubicBezTo>
                        <a:cubicBezTo>
                          <a:pt x="199" y="179"/>
                          <a:pt x="230" y="265"/>
                          <a:pt x="234" y="306"/>
                        </a:cubicBezTo>
                        <a:cubicBezTo>
                          <a:pt x="238" y="347"/>
                          <a:pt x="215" y="370"/>
                          <a:pt x="204" y="378"/>
                        </a:cubicBezTo>
                        <a:cubicBezTo>
                          <a:pt x="193" y="386"/>
                          <a:pt x="190" y="372"/>
                          <a:pt x="168" y="354"/>
                        </a:cubicBezTo>
                        <a:cubicBezTo>
                          <a:pt x="146" y="336"/>
                          <a:pt x="102" y="297"/>
                          <a:pt x="78" y="270"/>
                        </a:cubicBezTo>
                        <a:close/>
                      </a:path>
                    </a:pathLst>
                  </a:custGeom>
                  <a:solidFill>
                    <a:srgbClr val="E7D6B7"/>
                  </a:solidFill>
                  <a:ln>
                    <a:noFill/>
                  </a:ln>
                  <a:extLst>
                    <a:ext uri="{91240B29-F687-4f45-9708-019B960494DF}">
                      <a14:hiddenLine xmlns:a14="http://schemas.microsoft.com/office/drawing/2010/main" xmlns="" w="9525" cap="flat" cmpd="sng">
                        <a:solidFill>
                          <a:srgbClr val="000000"/>
                        </a:solidFill>
                        <a:prstDash val="solid"/>
                        <a:round/>
                        <a:headEnd type="none" w="med" len="med"/>
                        <a:tailEnd type="none" w="med" len="med"/>
                      </a14:hiddenLine>
                    </a:ext>
                  </a:extLst>
                </p:spPr>
                <p:txBody>
                  <a:bodyPr wrap="none" anchor="ctr"/>
                  <a:lstStyle/>
                  <a:p>
                    <a:endParaRPr lang="en-US" sz="1800">
                      <a:solidFill>
                        <a:srgbClr val="2F1311"/>
                      </a:solidFill>
                      <a:latin typeface="Tahoma" charset="0"/>
                    </a:endParaRPr>
                  </a:p>
                </p:txBody>
              </p:sp>
            </p:grpSp>
            <p:pic>
              <p:nvPicPr>
                <p:cNvPr id="15405" name="Picture 1042"/>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280" y="144"/>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406" name="Picture 1043"/>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574" y="144"/>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407" name="Picture 1044"/>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424" y="336"/>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408" name="Picture 1045"/>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376" y="576"/>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409" name="Picture 1046"/>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574" y="528"/>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410" name="Picture 1047"/>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472" y="768"/>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411" name="Picture 1048"/>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574" y="1008"/>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412" name="Picture 1049"/>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574" y="1248"/>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grpSp>
            <p:nvGrpSpPr>
              <p:cNvPr id="15384" name="Group 1050"/>
              <p:cNvGrpSpPr>
                <a:grpSpLocks/>
              </p:cNvGrpSpPr>
              <p:nvPr userDrawn="1"/>
            </p:nvGrpSpPr>
            <p:grpSpPr bwMode="auto">
              <a:xfrm>
                <a:off x="4944" y="1008"/>
                <a:ext cx="522" cy="2967"/>
                <a:chOff x="4944" y="1008"/>
                <a:chExt cx="522" cy="2967"/>
              </a:xfrm>
            </p:grpSpPr>
            <p:pic>
              <p:nvPicPr>
                <p:cNvPr id="15385" name="Picture 1051"/>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136" y="1008"/>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86" name="Picture 1052"/>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184" y="1200"/>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87" name="Picture 1053"/>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136" y="1584"/>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88" name="Picture 1054"/>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280" y="1728"/>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89" name="Picture 1055"/>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040" y="1824"/>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90" name="Picture 1056"/>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088" y="2016"/>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91" name="Picture 1057"/>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280" y="2064"/>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92" name="Picture 1058"/>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232" y="2352"/>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93" name="Picture 1059"/>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4992" y="2208"/>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94" name="Picture 1060"/>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4992" y="2448"/>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95" name="Picture 1061"/>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136" y="2592"/>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96" name="Picture 1062"/>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232" y="1392"/>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97" name="Picture 1063"/>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4944" y="2736"/>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98" name="Picture 1064"/>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4992" y="3072"/>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99" name="Picture 1065"/>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232" y="3312"/>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400" name="Picture 1066"/>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4992" y="3408"/>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401" name="Picture 1067"/>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088" y="3552"/>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402" name="Picture 1068"/>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4992" y="3792"/>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403" name="Picture 1069"/>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5184" y="3696"/>
                  <a:ext cx="186" cy="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grpSp>
        <p:sp>
          <p:nvSpPr>
            <p:cNvPr id="15372" name="Freeform 1070"/>
            <p:cNvSpPr>
              <a:spLocks/>
            </p:cNvSpPr>
            <p:nvPr/>
          </p:nvSpPr>
          <p:spPr bwMode="auto">
            <a:xfrm>
              <a:off x="5010" y="3092"/>
              <a:ext cx="750" cy="1222"/>
            </a:xfrm>
            <a:custGeom>
              <a:avLst/>
              <a:gdLst>
                <a:gd name="T0" fmla="*/ 372 w 750"/>
                <a:gd name="T1" fmla="*/ 154 h 1222"/>
                <a:gd name="T2" fmla="*/ 378 w 750"/>
                <a:gd name="T3" fmla="*/ 412 h 1222"/>
                <a:gd name="T4" fmla="*/ 312 w 750"/>
                <a:gd name="T5" fmla="*/ 724 h 1222"/>
                <a:gd name="T6" fmla="*/ 138 w 750"/>
                <a:gd name="T7" fmla="*/ 928 h 1222"/>
                <a:gd name="T8" fmla="*/ 0 w 750"/>
                <a:gd name="T9" fmla="*/ 976 h 1222"/>
                <a:gd name="T10" fmla="*/ 0 w 750"/>
                <a:gd name="T11" fmla="*/ 1222 h 1222"/>
                <a:gd name="T12" fmla="*/ 750 w 750"/>
                <a:gd name="T13" fmla="*/ 1222 h 1222"/>
                <a:gd name="T14" fmla="*/ 750 w 750"/>
                <a:gd name="T15" fmla="*/ 178 h 1222"/>
                <a:gd name="T16" fmla="*/ 372 w 750"/>
                <a:gd name="T17" fmla="*/ 154 h 122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750" h="1222">
                  <a:moveTo>
                    <a:pt x="372" y="154"/>
                  </a:moveTo>
                  <a:cubicBezTo>
                    <a:pt x="309" y="193"/>
                    <a:pt x="388" y="317"/>
                    <a:pt x="378" y="412"/>
                  </a:cubicBezTo>
                  <a:cubicBezTo>
                    <a:pt x="368" y="507"/>
                    <a:pt x="352" y="638"/>
                    <a:pt x="312" y="724"/>
                  </a:cubicBezTo>
                  <a:cubicBezTo>
                    <a:pt x="272" y="810"/>
                    <a:pt x="190" y="886"/>
                    <a:pt x="138" y="928"/>
                  </a:cubicBezTo>
                  <a:cubicBezTo>
                    <a:pt x="86" y="970"/>
                    <a:pt x="23" y="927"/>
                    <a:pt x="0" y="976"/>
                  </a:cubicBezTo>
                  <a:lnTo>
                    <a:pt x="0" y="1222"/>
                  </a:lnTo>
                  <a:lnTo>
                    <a:pt x="750" y="1222"/>
                  </a:lnTo>
                  <a:lnTo>
                    <a:pt x="750" y="178"/>
                  </a:lnTo>
                  <a:cubicBezTo>
                    <a:pt x="687" y="0"/>
                    <a:pt x="451" y="159"/>
                    <a:pt x="372" y="154"/>
                  </a:cubicBezTo>
                  <a:close/>
                </a:path>
              </a:pathLst>
            </a:custGeom>
            <a:gradFill rotWithShape="0">
              <a:gsLst>
                <a:gs pos="0">
                  <a:srgbClr val="FAE3B7"/>
                </a:gs>
                <a:gs pos="17999">
                  <a:srgbClr val="A28949"/>
                </a:gs>
                <a:gs pos="31000">
                  <a:srgbClr val="835E17"/>
                </a:gs>
                <a:gs pos="33000">
                  <a:srgbClr val="BD922A"/>
                </a:gs>
                <a:gs pos="37000">
                  <a:srgbClr val="FBE4AE"/>
                </a:gs>
                <a:gs pos="78999">
                  <a:srgbClr val="BD922A"/>
                </a:gs>
                <a:gs pos="87000">
                  <a:srgbClr val="BD922A"/>
                </a:gs>
                <a:gs pos="100000">
                  <a:srgbClr val="FBE4AE"/>
                </a:gs>
              </a:gsLst>
              <a:lin ang="5400000" scaled="1"/>
            </a:gradFill>
            <a:ln>
              <a:noFill/>
            </a:ln>
            <a:extLst>
              <a:ext uri="{91240B29-F687-4f45-9708-019B960494DF}">
                <a14:hiddenLine xmlns:a14="http://schemas.microsoft.com/office/drawing/2010/main" xmlns="" w="9525" cap="flat" cmpd="sng">
                  <a:solidFill>
                    <a:srgbClr val="000000"/>
                  </a:solidFill>
                  <a:prstDash val="solid"/>
                  <a:round/>
                  <a:headEnd type="none" w="med" len="med"/>
                  <a:tailEnd type="none" w="med" len="med"/>
                </a14:hiddenLine>
              </a:ext>
            </a:extLst>
          </p:spPr>
          <p:txBody>
            <a:bodyPr wrap="none" anchor="ctr"/>
            <a:lstStyle/>
            <a:p>
              <a:endParaRPr lang="en-US" sz="1800">
                <a:solidFill>
                  <a:srgbClr val="2F1311"/>
                </a:solidFill>
                <a:latin typeface="Tahoma" charset="0"/>
              </a:endParaRPr>
            </a:p>
          </p:txBody>
        </p:sp>
        <p:sp>
          <p:nvSpPr>
            <p:cNvPr id="148527" name="Freeform 1071"/>
            <p:cNvSpPr>
              <a:spLocks/>
            </p:cNvSpPr>
            <p:nvPr/>
          </p:nvSpPr>
          <p:spPr bwMode="auto">
            <a:xfrm>
              <a:off x="5001" y="3060"/>
              <a:ext cx="768" cy="1260"/>
            </a:xfrm>
            <a:custGeom>
              <a:avLst/>
              <a:gdLst/>
              <a:ahLst/>
              <a:cxnLst>
                <a:cxn ang="0">
                  <a:pos x="0" y="1260"/>
                </a:cxn>
                <a:cxn ang="0">
                  <a:pos x="0" y="1134"/>
                </a:cxn>
                <a:cxn ang="0">
                  <a:pos x="210" y="1032"/>
                </a:cxn>
                <a:cxn ang="0">
                  <a:pos x="324" y="918"/>
                </a:cxn>
                <a:cxn ang="0">
                  <a:pos x="414" y="714"/>
                </a:cxn>
                <a:cxn ang="0">
                  <a:pos x="450" y="456"/>
                </a:cxn>
                <a:cxn ang="0">
                  <a:pos x="438" y="258"/>
                </a:cxn>
                <a:cxn ang="0">
                  <a:pos x="684" y="0"/>
                </a:cxn>
                <a:cxn ang="0">
                  <a:pos x="768" y="18"/>
                </a:cxn>
                <a:cxn ang="0">
                  <a:pos x="768" y="1254"/>
                </a:cxn>
                <a:cxn ang="0">
                  <a:pos x="0" y="1260"/>
                </a:cxn>
              </a:cxnLst>
              <a:rect l="0" t="0" r="r" b="b"/>
              <a:pathLst>
                <a:path w="768" h="1260">
                  <a:moveTo>
                    <a:pt x="0" y="1260"/>
                  </a:moveTo>
                  <a:lnTo>
                    <a:pt x="0" y="1134"/>
                  </a:lnTo>
                  <a:lnTo>
                    <a:pt x="210" y="1032"/>
                  </a:lnTo>
                  <a:lnTo>
                    <a:pt x="324" y="918"/>
                  </a:lnTo>
                  <a:lnTo>
                    <a:pt x="414" y="714"/>
                  </a:lnTo>
                  <a:lnTo>
                    <a:pt x="450" y="456"/>
                  </a:lnTo>
                  <a:lnTo>
                    <a:pt x="438" y="258"/>
                  </a:lnTo>
                  <a:lnTo>
                    <a:pt x="684" y="0"/>
                  </a:lnTo>
                  <a:lnTo>
                    <a:pt x="768" y="18"/>
                  </a:lnTo>
                  <a:lnTo>
                    <a:pt x="768" y="1254"/>
                  </a:lnTo>
                  <a:lnTo>
                    <a:pt x="0" y="1260"/>
                  </a:lnTo>
                  <a:close/>
                </a:path>
              </a:pathLst>
            </a:custGeom>
            <a:gradFill rotWithShape="0">
              <a:gsLst>
                <a:gs pos="0">
                  <a:schemeClr val="folHlink"/>
                </a:gs>
                <a:gs pos="50000">
                  <a:schemeClr val="hlink"/>
                </a:gs>
                <a:gs pos="100000">
                  <a:schemeClr val="folHlink"/>
                </a:gs>
              </a:gsLst>
              <a:lin ang="0" scaled="1"/>
            </a:gradFill>
            <a:ln w="9525" cap="flat" cmpd="sng">
              <a:noFill/>
              <a:prstDash val="solid"/>
              <a:round/>
              <a:headEnd type="none" w="med" len="med"/>
              <a:tailEnd type="none" w="med" len="med"/>
            </a:ln>
            <a:effectLst/>
          </p:spPr>
          <p:txBody>
            <a:bodyPr wrap="none" anchor="ctr"/>
            <a:lstStyle/>
            <a:p>
              <a:pPr>
                <a:defRPr/>
              </a:pPr>
              <a:endParaRPr lang="en-US" sz="1800">
                <a:solidFill>
                  <a:srgbClr val="2F1311"/>
                </a:solidFill>
                <a:latin typeface="Tahoma" pitchFamily="22" charset="-52"/>
              </a:endParaRPr>
            </a:p>
          </p:txBody>
        </p:sp>
        <p:sp>
          <p:nvSpPr>
            <p:cNvPr id="148528" name="Freeform 1072"/>
            <p:cNvSpPr>
              <a:spLocks/>
            </p:cNvSpPr>
            <p:nvPr/>
          </p:nvSpPr>
          <p:spPr bwMode="auto">
            <a:xfrm>
              <a:off x="4994" y="1775"/>
              <a:ext cx="776" cy="2543"/>
            </a:xfrm>
            <a:custGeom>
              <a:avLst/>
              <a:gdLst/>
              <a:ahLst/>
              <a:cxnLst>
                <a:cxn ang="0">
                  <a:pos x="550" y="115"/>
                </a:cxn>
                <a:cxn ang="0">
                  <a:pos x="460" y="529"/>
                </a:cxn>
                <a:cxn ang="0">
                  <a:pos x="298" y="925"/>
                </a:cxn>
                <a:cxn ang="0">
                  <a:pos x="76" y="1267"/>
                </a:cxn>
                <a:cxn ang="0">
                  <a:pos x="4" y="1339"/>
                </a:cxn>
                <a:cxn ang="0">
                  <a:pos x="100" y="1351"/>
                </a:cxn>
                <a:cxn ang="0">
                  <a:pos x="286" y="1399"/>
                </a:cxn>
                <a:cxn ang="0">
                  <a:pos x="394" y="1525"/>
                </a:cxn>
                <a:cxn ang="0">
                  <a:pos x="478" y="1705"/>
                </a:cxn>
                <a:cxn ang="0">
                  <a:pos x="478" y="1969"/>
                </a:cxn>
                <a:cxn ang="0">
                  <a:pos x="370" y="2263"/>
                </a:cxn>
                <a:cxn ang="0">
                  <a:pos x="124" y="2479"/>
                </a:cxn>
                <a:cxn ang="0">
                  <a:pos x="22" y="2515"/>
                </a:cxn>
                <a:cxn ang="0">
                  <a:pos x="196" y="2533"/>
                </a:cxn>
                <a:cxn ang="0">
                  <a:pos x="388" y="2455"/>
                </a:cxn>
                <a:cxn ang="0">
                  <a:pos x="502" y="2299"/>
                </a:cxn>
                <a:cxn ang="0">
                  <a:pos x="598" y="2197"/>
                </a:cxn>
                <a:cxn ang="0">
                  <a:pos x="694" y="2197"/>
                </a:cxn>
                <a:cxn ang="0">
                  <a:pos x="742" y="2230"/>
                </a:cxn>
                <a:cxn ang="0">
                  <a:pos x="712" y="2137"/>
                </a:cxn>
                <a:cxn ang="0">
                  <a:pos x="664" y="1807"/>
                </a:cxn>
                <a:cxn ang="0">
                  <a:pos x="670" y="1561"/>
                </a:cxn>
                <a:cxn ang="0">
                  <a:pos x="718" y="1393"/>
                </a:cxn>
                <a:cxn ang="0">
                  <a:pos x="748" y="1219"/>
                </a:cxn>
                <a:cxn ang="0">
                  <a:pos x="550" y="115"/>
                </a:cxn>
              </a:cxnLst>
              <a:rect l="0" t="0" r="r" b="b"/>
              <a:pathLst>
                <a:path w="776" h="2543">
                  <a:moveTo>
                    <a:pt x="550" y="115"/>
                  </a:moveTo>
                  <a:cubicBezTo>
                    <a:pt x="502" y="0"/>
                    <a:pt x="502" y="394"/>
                    <a:pt x="460" y="529"/>
                  </a:cubicBezTo>
                  <a:cubicBezTo>
                    <a:pt x="418" y="664"/>
                    <a:pt x="362" y="802"/>
                    <a:pt x="298" y="925"/>
                  </a:cubicBezTo>
                  <a:cubicBezTo>
                    <a:pt x="234" y="1048"/>
                    <a:pt x="125" y="1198"/>
                    <a:pt x="76" y="1267"/>
                  </a:cubicBezTo>
                  <a:cubicBezTo>
                    <a:pt x="27" y="1336"/>
                    <a:pt x="0" y="1325"/>
                    <a:pt x="4" y="1339"/>
                  </a:cubicBezTo>
                  <a:cubicBezTo>
                    <a:pt x="8" y="1353"/>
                    <a:pt x="53" y="1341"/>
                    <a:pt x="100" y="1351"/>
                  </a:cubicBezTo>
                  <a:cubicBezTo>
                    <a:pt x="147" y="1361"/>
                    <a:pt x="237" y="1370"/>
                    <a:pt x="286" y="1399"/>
                  </a:cubicBezTo>
                  <a:cubicBezTo>
                    <a:pt x="335" y="1428"/>
                    <a:pt x="362" y="1474"/>
                    <a:pt x="394" y="1525"/>
                  </a:cubicBezTo>
                  <a:cubicBezTo>
                    <a:pt x="426" y="1576"/>
                    <a:pt x="464" y="1631"/>
                    <a:pt x="478" y="1705"/>
                  </a:cubicBezTo>
                  <a:cubicBezTo>
                    <a:pt x="492" y="1779"/>
                    <a:pt x="496" y="1876"/>
                    <a:pt x="478" y="1969"/>
                  </a:cubicBezTo>
                  <a:cubicBezTo>
                    <a:pt x="460" y="2062"/>
                    <a:pt x="429" y="2178"/>
                    <a:pt x="370" y="2263"/>
                  </a:cubicBezTo>
                  <a:cubicBezTo>
                    <a:pt x="311" y="2348"/>
                    <a:pt x="238" y="2428"/>
                    <a:pt x="124" y="2479"/>
                  </a:cubicBezTo>
                  <a:cubicBezTo>
                    <a:pt x="66" y="2521"/>
                    <a:pt x="10" y="2506"/>
                    <a:pt x="22" y="2515"/>
                  </a:cubicBezTo>
                  <a:cubicBezTo>
                    <a:pt x="34" y="2524"/>
                    <a:pt x="135" y="2543"/>
                    <a:pt x="196" y="2533"/>
                  </a:cubicBezTo>
                  <a:cubicBezTo>
                    <a:pt x="257" y="2523"/>
                    <a:pt x="337" y="2494"/>
                    <a:pt x="388" y="2455"/>
                  </a:cubicBezTo>
                  <a:cubicBezTo>
                    <a:pt x="439" y="2416"/>
                    <a:pt x="467" y="2342"/>
                    <a:pt x="502" y="2299"/>
                  </a:cubicBezTo>
                  <a:cubicBezTo>
                    <a:pt x="537" y="2256"/>
                    <a:pt x="566" y="2214"/>
                    <a:pt x="598" y="2197"/>
                  </a:cubicBezTo>
                  <a:cubicBezTo>
                    <a:pt x="630" y="2180"/>
                    <a:pt x="670" y="2191"/>
                    <a:pt x="694" y="2197"/>
                  </a:cubicBezTo>
                  <a:cubicBezTo>
                    <a:pt x="718" y="2203"/>
                    <a:pt x="739" y="2240"/>
                    <a:pt x="742" y="2230"/>
                  </a:cubicBezTo>
                  <a:cubicBezTo>
                    <a:pt x="745" y="2220"/>
                    <a:pt x="725" y="2207"/>
                    <a:pt x="712" y="2137"/>
                  </a:cubicBezTo>
                  <a:cubicBezTo>
                    <a:pt x="699" y="2067"/>
                    <a:pt x="671" y="1903"/>
                    <a:pt x="664" y="1807"/>
                  </a:cubicBezTo>
                  <a:cubicBezTo>
                    <a:pt x="657" y="1711"/>
                    <a:pt x="661" y="1630"/>
                    <a:pt x="670" y="1561"/>
                  </a:cubicBezTo>
                  <a:cubicBezTo>
                    <a:pt x="679" y="1492"/>
                    <a:pt x="705" y="1450"/>
                    <a:pt x="718" y="1393"/>
                  </a:cubicBezTo>
                  <a:cubicBezTo>
                    <a:pt x="731" y="1336"/>
                    <a:pt x="776" y="1427"/>
                    <a:pt x="748" y="1219"/>
                  </a:cubicBezTo>
                  <a:cubicBezTo>
                    <a:pt x="720" y="1011"/>
                    <a:pt x="598" y="230"/>
                    <a:pt x="550" y="115"/>
                  </a:cubicBezTo>
                  <a:close/>
                </a:path>
              </a:pathLst>
            </a:custGeom>
            <a:gradFill rotWithShape="0">
              <a:gsLst>
                <a:gs pos="0">
                  <a:schemeClr val="accent2">
                    <a:gamma/>
                    <a:shade val="46275"/>
                    <a:invGamma/>
                  </a:schemeClr>
                </a:gs>
                <a:gs pos="50000">
                  <a:schemeClr val="accent2"/>
                </a:gs>
                <a:gs pos="100000">
                  <a:schemeClr val="accent2">
                    <a:gamma/>
                    <a:shade val="46275"/>
                    <a:invGamma/>
                  </a:schemeClr>
                </a:gs>
              </a:gsLst>
              <a:lin ang="0" scaled="1"/>
            </a:gradFill>
            <a:ln w="9525">
              <a:noFill/>
              <a:round/>
              <a:headEnd/>
              <a:tailEnd/>
            </a:ln>
            <a:effectLst/>
          </p:spPr>
          <p:txBody>
            <a:bodyPr wrap="none" anchor="ctr"/>
            <a:lstStyle/>
            <a:p>
              <a:pPr>
                <a:defRPr/>
              </a:pPr>
              <a:endParaRPr lang="en-US" sz="1800">
                <a:solidFill>
                  <a:srgbClr val="2F1311"/>
                </a:solidFill>
                <a:latin typeface="Tahoma" pitchFamily="22" charset="-52"/>
              </a:endParaRPr>
            </a:p>
          </p:txBody>
        </p:sp>
        <p:sp>
          <p:nvSpPr>
            <p:cNvPr id="15375" name="Freeform 1073" descr="kimonopat1"/>
            <p:cNvSpPr>
              <a:spLocks/>
            </p:cNvSpPr>
            <p:nvPr/>
          </p:nvSpPr>
          <p:spPr bwMode="auto">
            <a:xfrm>
              <a:off x="5046" y="2229"/>
              <a:ext cx="617" cy="1376"/>
            </a:xfrm>
            <a:custGeom>
              <a:avLst/>
              <a:gdLst>
                <a:gd name="T0" fmla="*/ 486 w 617"/>
                <a:gd name="T1" fmla="*/ 3 h 1376"/>
                <a:gd name="T2" fmla="*/ 402 w 617"/>
                <a:gd name="T3" fmla="*/ 381 h 1376"/>
                <a:gd name="T4" fmla="*/ 216 w 617"/>
                <a:gd name="T5" fmla="*/ 777 h 1376"/>
                <a:gd name="T6" fmla="*/ 0 w 617"/>
                <a:gd name="T7" fmla="*/ 1119 h 1376"/>
                <a:gd name="T8" fmla="*/ 102 w 617"/>
                <a:gd name="T9" fmla="*/ 1101 h 1376"/>
                <a:gd name="T10" fmla="*/ 282 w 617"/>
                <a:gd name="T11" fmla="*/ 1119 h 1376"/>
                <a:gd name="T12" fmla="*/ 378 w 617"/>
                <a:gd name="T13" fmla="*/ 1185 h 1376"/>
                <a:gd name="T14" fmla="*/ 432 w 617"/>
                <a:gd name="T15" fmla="*/ 1269 h 1376"/>
                <a:gd name="T16" fmla="*/ 444 w 617"/>
                <a:gd name="T17" fmla="*/ 1365 h 1376"/>
                <a:gd name="T18" fmla="*/ 498 w 617"/>
                <a:gd name="T19" fmla="*/ 1203 h 1376"/>
                <a:gd name="T20" fmla="*/ 564 w 617"/>
                <a:gd name="T21" fmla="*/ 825 h 1376"/>
                <a:gd name="T22" fmla="*/ 606 w 617"/>
                <a:gd name="T23" fmla="*/ 363 h 1376"/>
                <a:gd name="T24" fmla="*/ 486 w 617"/>
                <a:gd name="T25" fmla="*/ 3 h 13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617" h="1376">
                  <a:moveTo>
                    <a:pt x="486" y="3"/>
                  </a:moveTo>
                  <a:cubicBezTo>
                    <a:pt x="452" y="6"/>
                    <a:pt x="447" y="252"/>
                    <a:pt x="402" y="381"/>
                  </a:cubicBezTo>
                  <a:cubicBezTo>
                    <a:pt x="357" y="510"/>
                    <a:pt x="283" y="654"/>
                    <a:pt x="216" y="777"/>
                  </a:cubicBezTo>
                  <a:cubicBezTo>
                    <a:pt x="149" y="900"/>
                    <a:pt x="19" y="1065"/>
                    <a:pt x="0" y="1119"/>
                  </a:cubicBezTo>
                  <a:cubicBezTo>
                    <a:pt x="48" y="1119"/>
                    <a:pt x="55" y="1101"/>
                    <a:pt x="102" y="1101"/>
                  </a:cubicBezTo>
                  <a:cubicBezTo>
                    <a:pt x="149" y="1101"/>
                    <a:pt x="236" y="1105"/>
                    <a:pt x="282" y="1119"/>
                  </a:cubicBezTo>
                  <a:cubicBezTo>
                    <a:pt x="328" y="1133"/>
                    <a:pt x="353" y="1160"/>
                    <a:pt x="378" y="1185"/>
                  </a:cubicBezTo>
                  <a:cubicBezTo>
                    <a:pt x="403" y="1210"/>
                    <a:pt x="421" y="1239"/>
                    <a:pt x="432" y="1269"/>
                  </a:cubicBezTo>
                  <a:cubicBezTo>
                    <a:pt x="443" y="1299"/>
                    <a:pt x="433" y="1376"/>
                    <a:pt x="444" y="1365"/>
                  </a:cubicBezTo>
                  <a:cubicBezTo>
                    <a:pt x="455" y="1354"/>
                    <a:pt x="478" y="1293"/>
                    <a:pt x="498" y="1203"/>
                  </a:cubicBezTo>
                  <a:cubicBezTo>
                    <a:pt x="518" y="1113"/>
                    <a:pt x="546" y="965"/>
                    <a:pt x="564" y="825"/>
                  </a:cubicBezTo>
                  <a:cubicBezTo>
                    <a:pt x="582" y="685"/>
                    <a:pt x="617" y="496"/>
                    <a:pt x="606" y="363"/>
                  </a:cubicBezTo>
                  <a:cubicBezTo>
                    <a:pt x="595" y="230"/>
                    <a:pt x="520" y="0"/>
                    <a:pt x="486" y="3"/>
                  </a:cubicBezTo>
                  <a:close/>
                </a:path>
              </a:pathLst>
            </a:custGeom>
            <a:blipFill dpi="0" rotWithShape="0">
              <a:blip r:embed="rId4"/>
              <a:srcRect/>
              <a:tile tx="0" ty="0" sx="100000" sy="100000" flip="none" algn="tl"/>
            </a:blipFill>
            <a:ln>
              <a:noFill/>
            </a:ln>
            <a:extLst>
              <a:ext uri="{91240B29-F687-4f45-9708-019B960494DF}">
                <a14:hiddenLine xmlns:a14="http://schemas.microsoft.com/office/drawing/2010/main" xmlns="" w="9525" cap="flat" cmpd="sng">
                  <a:solidFill>
                    <a:srgbClr val="000000"/>
                  </a:solidFill>
                  <a:prstDash val="solid"/>
                  <a:round/>
                  <a:headEnd/>
                  <a:tailEnd/>
                </a14:hiddenLine>
              </a:ext>
            </a:extLst>
          </p:spPr>
          <p:txBody>
            <a:bodyPr wrap="none" anchor="ctr"/>
            <a:lstStyle/>
            <a:p>
              <a:endParaRPr lang="en-US" sz="1800">
                <a:solidFill>
                  <a:srgbClr val="2F1311"/>
                </a:solidFill>
                <a:latin typeface="Tahoma" charset="0"/>
              </a:endParaRPr>
            </a:p>
          </p:txBody>
        </p:sp>
        <p:sp>
          <p:nvSpPr>
            <p:cNvPr id="15376" name="Freeform 1074" descr="kimonopat1"/>
            <p:cNvSpPr>
              <a:spLocks/>
            </p:cNvSpPr>
            <p:nvPr/>
          </p:nvSpPr>
          <p:spPr bwMode="auto">
            <a:xfrm>
              <a:off x="5193" y="269"/>
              <a:ext cx="576" cy="3180"/>
            </a:xfrm>
            <a:custGeom>
              <a:avLst/>
              <a:gdLst>
                <a:gd name="T0" fmla="*/ 42 w 576"/>
                <a:gd name="T1" fmla="*/ 61 h 3180"/>
                <a:gd name="T2" fmla="*/ 156 w 576"/>
                <a:gd name="T3" fmla="*/ 517 h 3180"/>
                <a:gd name="T4" fmla="*/ 288 w 576"/>
                <a:gd name="T5" fmla="*/ 991 h 3180"/>
                <a:gd name="T6" fmla="*/ 414 w 576"/>
                <a:gd name="T7" fmla="*/ 1435 h 3180"/>
                <a:gd name="T8" fmla="*/ 576 w 576"/>
                <a:gd name="T9" fmla="*/ 1807 h 3180"/>
                <a:gd name="T10" fmla="*/ 576 w 576"/>
                <a:gd name="T11" fmla="*/ 3055 h 3180"/>
                <a:gd name="T12" fmla="*/ 414 w 576"/>
                <a:gd name="T13" fmla="*/ 2557 h 3180"/>
                <a:gd name="T14" fmla="*/ 252 w 576"/>
                <a:gd name="T15" fmla="*/ 1765 h 3180"/>
                <a:gd name="T16" fmla="*/ 126 w 576"/>
                <a:gd name="T17" fmla="*/ 961 h 3180"/>
                <a:gd name="T18" fmla="*/ 12 w 576"/>
                <a:gd name="T19" fmla="*/ 151 h 3180"/>
                <a:gd name="T20" fmla="*/ 42 w 576"/>
                <a:gd name="T21" fmla="*/ 61 h 31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76" h="3180">
                  <a:moveTo>
                    <a:pt x="42" y="61"/>
                  </a:moveTo>
                  <a:cubicBezTo>
                    <a:pt x="66" y="122"/>
                    <a:pt x="115" y="362"/>
                    <a:pt x="156" y="517"/>
                  </a:cubicBezTo>
                  <a:cubicBezTo>
                    <a:pt x="197" y="672"/>
                    <a:pt x="245" y="838"/>
                    <a:pt x="288" y="991"/>
                  </a:cubicBezTo>
                  <a:cubicBezTo>
                    <a:pt x="331" y="1144"/>
                    <a:pt x="366" y="1299"/>
                    <a:pt x="414" y="1435"/>
                  </a:cubicBezTo>
                  <a:cubicBezTo>
                    <a:pt x="462" y="1571"/>
                    <a:pt x="549" y="1537"/>
                    <a:pt x="576" y="1807"/>
                  </a:cubicBezTo>
                  <a:lnTo>
                    <a:pt x="576" y="3055"/>
                  </a:lnTo>
                  <a:cubicBezTo>
                    <a:pt x="549" y="3180"/>
                    <a:pt x="468" y="2772"/>
                    <a:pt x="414" y="2557"/>
                  </a:cubicBezTo>
                  <a:cubicBezTo>
                    <a:pt x="360" y="2342"/>
                    <a:pt x="300" y="2031"/>
                    <a:pt x="252" y="1765"/>
                  </a:cubicBezTo>
                  <a:cubicBezTo>
                    <a:pt x="204" y="1499"/>
                    <a:pt x="166" y="1230"/>
                    <a:pt x="126" y="961"/>
                  </a:cubicBezTo>
                  <a:cubicBezTo>
                    <a:pt x="86" y="692"/>
                    <a:pt x="24" y="299"/>
                    <a:pt x="12" y="151"/>
                  </a:cubicBezTo>
                  <a:cubicBezTo>
                    <a:pt x="0" y="3"/>
                    <a:pt x="18" y="0"/>
                    <a:pt x="42" y="61"/>
                  </a:cubicBezTo>
                  <a:close/>
                </a:path>
              </a:pathLst>
            </a:custGeom>
            <a:blipFill dpi="0" rotWithShape="0">
              <a:blip r:embed="rId4"/>
              <a:srcRect/>
              <a:tile tx="0" ty="0" sx="100000" sy="100000" flip="none" algn="tl"/>
            </a:blipFill>
            <a:ln>
              <a:noFill/>
            </a:ln>
            <a:extLst>
              <a:ext uri="{91240B29-F687-4f45-9708-019B960494DF}">
                <a14:hiddenLine xmlns:a14="http://schemas.microsoft.com/office/drawing/2010/main" xmlns="" w="9525" cap="flat" cmpd="sng">
                  <a:solidFill>
                    <a:srgbClr val="000000"/>
                  </a:solidFill>
                  <a:prstDash val="solid"/>
                  <a:round/>
                  <a:headEnd/>
                  <a:tailEnd/>
                </a14:hiddenLine>
              </a:ext>
            </a:extLst>
          </p:spPr>
          <p:txBody>
            <a:bodyPr wrap="none" anchor="ctr"/>
            <a:lstStyle/>
            <a:p>
              <a:endParaRPr lang="en-US" sz="1800">
                <a:solidFill>
                  <a:srgbClr val="2F1311"/>
                </a:solidFill>
                <a:latin typeface="Tahoma" charset="0"/>
              </a:endParaRPr>
            </a:p>
          </p:txBody>
        </p:sp>
        <p:sp>
          <p:nvSpPr>
            <p:cNvPr id="15377" name="Freeform 1075"/>
            <p:cNvSpPr>
              <a:spLocks/>
            </p:cNvSpPr>
            <p:nvPr/>
          </p:nvSpPr>
          <p:spPr bwMode="auto">
            <a:xfrm>
              <a:off x="5197" y="165"/>
              <a:ext cx="573" cy="1935"/>
            </a:xfrm>
            <a:custGeom>
              <a:avLst/>
              <a:gdLst>
                <a:gd name="T0" fmla="*/ 69 w 573"/>
                <a:gd name="T1" fmla="*/ 63 h 1935"/>
                <a:gd name="T2" fmla="*/ 207 w 573"/>
                <a:gd name="T3" fmla="*/ 549 h 1935"/>
                <a:gd name="T4" fmla="*/ 381 w 573"/>
                <a:gd name="T5" fmla="*/ 1101 h 1935"/>
                <a:gd name="T6" fmla="*/ 573 w 573"/>
                <a:gd name="T7" fmla="*/ 1575 h 1935"/>
                <a:gd name="T8" fmla="*/ 573 w 573"/>
                <a:gd name="T9" fmla="*/ 1935 h 1935"/>
                <a:gd name="T10" fmla="*/ 321 w 573"/>
                <a:gd name="T11" fmla="*/ 1449 h 1935"/>
                <a:gd name="T12" fmla="*/ 147 w 573"/>
                <a:gd name="T13" fmla="*/ 699 h 1935"/>
                <a:gd name="T14" fmla="*/ 15 w 573"/>
                <a:gd name="T15" fmla="*/ 171 h 1935"/>
                <a:gd name="T16" fmla="*/ 69 w 573"/>
                <a:gd name="T17" fmla="*/ 63 h 193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73" h="1935">
                  <a:moveTo>
                    <a:pt x="69" y="63"/>
                  </a:moveTo>
                  <a:cubicBezTo>
                    <a:pt x="101" y="126"/>
                    <a:pt x="155" y="376"/>
                    <a:pt x="207" y="549"/>
                  </a:cubicBezTo>
                  <a:cubicBezTo>
                    <a:pt x="259" y="722"/>
                    <a:pt x="320" y="930"/>
                    <a:pt x="381" y="1101"/>
                  </a:cubicBezTo>
                  <a:cubicBezTo>
                    <a:pt x="442" y="1272"/>
                    <a:pt x="541" y="1436"/>
                    <a:pt x="573" y="1575"/>
                  </a:cubicBezTo>
                  <a:lnTo>
                    <a:pt x="573" y="1935"/>
                  </a:lnTo>
                  <a:cubicBezTo>
                    <a:pt x="531" y="1914"/>
                    <a:pt x="392" y="1655"/>
                    <a:pt x="321" y="1449"/>
                  </a:cubicBezTo>
                  <a:cubicBezTo>
                    <a:pt x="250" y="1243"/>
                    <a:pt x="198" y="912"/>
                    <a:pt x="147" y="699"/>
                  </a:cubicBezTo>
                  <a:cubicBezTo>
                    <a:pt x="96" y="486"/>
                    <a:pt x="30" y="274"/>
                    <a:pt x="15" y="171"/>
                  </a:cubicBezTo>
                  <a:cubicBezTo>
                    <a:pt x="0" y="68"/>
                    <a:pt x="37" y="0"/>
                    <a:pt x="69" y="63"/>
                  </a:cubicBezTo>
                  <a:close/>
                </a:path>
              </a:pathLst>
            </a:custGeom>
            <a:gradFill rotWithShape="0">
              <a:gsLst>
                <a:gs pos="0">
                  <a:schemeClr val="bg1"/>
                </a:gs>
                <a:gs pos="100000">
                  <a:schemeClr val="folHlink"/>
                </a:gs>
              </a:gsLst>
              <a:lin ang="0" scaled="1"/>
            </a:gradFill>
            <a:ln>
              <a:noFill/>
            </a:ln>
            <a:extLst>
              <a:ext uri="{91240B29-F687-4f45-9708-019B960494DF}">
                <a14:hiddenLine xmlns:a14="http://schemas.microsoft.com/office/drawing/2010/main" xmlns="" w="9525" cap="flat" cmpd="sng">
                  <a:solidFill>
                    <a:srgbClr val="000000"/>
                  </a:solidFill>
                  <a:prstDash val="solid"/>
                  <a:round/>
                  <a:headEnd type="none" w="med" len="med"/>
                  <a:tailEnd type="none" w="med" len="med"/>
                </a14:hiddenLine>
              </a:ext>
            </a:extLst>
          </p:spPr>
          <p:txBody>
            <a:bodyPr wrap="none" anchor="ctr"/>
            <a:lstStyle/>
            <a:p>
              <a:endParaRPr lang="en-US" sz="1800">
                <a:solidFill>
                  <a:srgbClr val="2F1311"/>
                </a:solidFill>
                <a:latin typeface="Tahoma" charset="0"/>
              </a:endParaRPr>
            </a:p>
          </p:txBody>
        </p:sp>
        <p:sp>
          <p:nvSpPr>
            <p:cNvPr id="15378" name="Freeform 1076"/>
            <p:cNvSpPr>
              <a:spLocks/>
            </p:cNvSpPr>
            <p:nvPr/>
          </p:nvSpPr>
          <p:spPr bwMode="auto">
            <a:xfrm>
              <a:off x="5004" y="0"/>
              <a:ext cx="363" cy="2112"/>
            </a:xfrm>
            <a:custGeom>
              <a:avLst/>
              <a:gdLst>
                <a:gd name="T0" fmla="*/ 0 w 363"/>
                <a:gd name="T1" fmla="*/ 2094 h 2112"/>
                <a:gd name="T2" fmla="*/ 66 w 363"/>
                <a:gd name="T3" fmla="*/ 1992 h 2112"/>
                <a:gd name="T4" fmla="*/ 150 w 363"/>
                <a:gd name="T5" fmla="*/ 1464 h 2112"/>
                <a:gd name="T6" fmla="*/ 234 w 363"/>
                <a:gd name="T7" fmla="*/ 678 h 2112"/>
                <a:gd name="T8" fmla="*/ 324 w 363"/>
                <a:gd name="T9" fmla="*/ 0 h 2112"/>
                <a:gd name="T10" fmla="*/ 0 w 363"/>
                <a:gd name="T11" fmla="*/ 0 h 2112"/>
                <a:gd name="T12" fmla="*/ 0 w 363"/>
                <a:gd name="T13" fmla="*/ 2094 h 2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63" h="2112">
                  <a:moveTo>
                    <a:pt x="0" y="2094"/>
                  </a:moveTo>
                  <a:cubicBezTo>
                    <a:pt x="54" y="2112"/>
                    <a:pt x="41" y="2097"/>
                    <a:pt x="66" y="1992"/>
                  </a:cubicBezTo>
                  <a:cubicBezTo>
                    <a:pt x="91" y="1887"/>
                    <a:pt x="122" y="1683"/>
                    <a:pt x="150" y="1464"/>
                  </a:cubicBezTo>
                  <a:cubicBezTo>
                    <a:pt x="178" y="1245"/>
                    <a:pt x="205" y="922"/>
                    <a:pt x="234" y="678"/>
                  </a:cubicBezTo>
                  <a:cubicBezTo>
                    <a:pt x="263" y="434"/>
                    <a:pt x="363" y="113"/>
                    <a:pt x="324" y="0"/>
                  </a:cubicBezTo>
                  <a:lnTo>
                    <a:pt x="0" y="0"/>
                  </a:lnTo>
                  <a:cubicBezTo>
                    <a:pt x="0" y="0"/>
                    <a:pt x="0" y="2094"/>
                    <a:pt x="0" y="2094"/>
                  </a:cubicBezTo>
                  <a:close/>
                </a:path>
              </a:pathLst>
            </a:custGeom>
            <a:gradFill rotWithShape="0">
              <a:gsLst>
                <a:gs pos="0">
                  <a:srgbClr val="FAE3B7"/>
                </a:gs>
                <a:gs pos="17999">
                  <a:srgbClr val="A28949"/>
                </a:gs>
                <a:gs pos="31000">
                  <a:srgbClr val="835E17"/>
                </a:gs>
                <a:gs pos="33000">
                  <a:srgbClr val="BD922A"/>
                </a:gs>
                <a:gs pos="37000">
                  <a:srgbClr val="FBE4AE"/>
                </a:gs>
                <a:gs pos="78999">
                  <a:srgbClr val="BD922A"/>
                </a:gs>
                <a:gs pos="87000">
                  <a:srgbClr val="BD922A"/>
                </a:gs>
                <a:gs pos="100000">
                  <a:srgbClr val="FBE4AE"/>
                </a:gs>
              </a:gsLst>
              <a:lin ang="5400000" scaled="1"/>
            </a:gradFill>
            <a:ln>
              <a:noFill/>
            </a:ln>
            <a:extLst>
              <a:ext uri="{91240B29-F687-4f45-9708-019B960494DF}">
                <a14:hiddenLine xmlns:a14="http://schemas.microsoft.com/office/drawing/2010/main" xmlns="" w="9525">
                  <a:solidFill>
                    <a:srgbClr val="000000"/>
                  </a:solidFill>
                  <a:round/>
                  <a:headEnd/>
                  <a:tailEnd/>
                </a14:hiddenLine>
              </a:ext>
            </a:extLst>
          </p:spPr>
          <p:txBody>
            <a:bodyPr wrap="none" anchor="ctr"/>
            <a:lstStyle/>
            <a:p>
              <a:endParaRPr lang="en-US" sz="1800">
                <a:solidFill>
                  <a:srgbClr val="2F1311"/>
                </a:solidFill>
                <a:latin typeface="Tahoma" charset="0"/>
              </a:endParaRPr>
            </a:p>
          </p:txBody>
        </p:sp>
        <p:sp>
          <p:nvSpPr>
            <p:cNvPr id="148533" name="Freeform 1077"/>
            <p:cNvSpPr>
              <a:spLocks/>
            </p:cNvSpPr>
            <p:nvPr/>
          </p:nvSpPr>
          <p:spPr bwMode="auto">
            <a:xfrm>
              <a:off x="5004" y="1"/>
              <a:ext cx="189" cy="2112"/>
            </a:xfrm>
            <a:custGeom>
              <a:avLst/>
              <a:gdLst/>
              <a:ahLst/>
              <a:cxnLst>
                <a:cxn ang="0">
                  <a:pos x="0" y="2094"/>
                </a:cxn>
                <a:cxn ang="0">
                  <a:pos x="66" y="1992"/>
                </a:cxn>
                <a:cxn ang="0">
                  <a:pos x="150" y="1464"/>
                </a:cxn>
                <a:cxn ang="0">
                  <a:pos x="234" y="678"/>
                </a:cxn>
                <a:cxn ang="0">
                  <a:pos x="324" y="0"/>
                </a:cxn>
                <a:cxn ang="0">
                  <a:pos x="0" y="0"/>
                </a:cxn>
                <a:cxn ang="0">
                  <a:pos x="0" y="2094"/>
                </a:cxn>
              </a:cxnLst>
              <a:rect l="0" t="0" r="r" b="b"/>
              <a:pathLst>
                <a:path w="363" h="2112">
                  <a:moveTo>
                    <a:pt x="0" y="2094"/>
                  </a:moveTo>
                  <a:cubicBezTo>
                    <a:pt x="54" y="2112"/>
                    <a:pt x="41" y="2097"/>
                    <a:pt x="66" y="1992"/>
                  </a:cubicBezTo>
                  <a:cubicBezTo>
                    <a:pt x="91" y="1887"/>
                    <a:pt x="122" y="1683"/>
                    <a:pt x="150" y="1464"/>
                  </a:cubicBezTo>
                  <a:cubicBezTo>
                    <a:pt x="178" y="1245"/>
                    <a:pt x="205" y="922"/>
                    <a:pt x="234" y="678"/>
                  </a:cubicBezTo>
                  <a:cubicBezTo>
                    <a:pt x="263" y="434"/>
                    <a:pt x="363" y="113"/>
                    <a:pt x="324" y="0"/>
                  </a:cubicBezTo>
                  <a:lnTo>
                    <a:pt x="0" y="0"/>
                  </a:lnTo>
                  <a:cubicBezTo>
                    <a:pt x="0" y="0"/>
                    <a:pt x="0" y="2094"/>
                    <a:pt x="0" y="2094"/>
                  </a:cubicBezTo>
                  <a:close/>
                </a:path>
              </a:pathLst>
            </a:custGeom>
            <a:gradFill rotWithShape="0">
              <a:gsLst>
                <a:gs pos="0">
                  <a:schemeClr val="folHlink"/>
                </a:gs>
                <a:gs pos="50000">
                  <a:schemeClr val="hlink"/>
                </a:gs>
                <a:gs pos="100000">
                  <a:schemeClr val="folHlink"/>
                </a:gs>
              </a:gsLst>
              <a:lin ang="0" scaled="1"/>
            </a:gradFill>
            <a:ln w="9525">
              <a:noFill/>
              <a:round/>
              <a:headEnd/>
              <a:tailEnd/>
            </a:ln>
            <a:effectLst/>
          </p:spPr>
          <p:txBody>
            <a:bodyPr wrap="none" anchor="ctr"/>
            <a:lstStyle/>
            <a:p>
              <a:pPr>
                <a:defRPr/>
              </a:pPr>
              <a:endParaRPr lang="en-US" sz="1800">
                <a:solidFill>
                  <a:srgbClr val="2F1311"/>
                </a:solidFill>
                <a:latin typeface="Tahoma" pitchFamily="22" charset="-52"/>
              </a:endParaRPr>
            </a:p>
          </p:txBody>
        </p:sp>
        <p:sp>
          <p:nvSpPr>
            <p:cNvPr id="15380" name="Rectangle 1078"/>
            <p:cNvSpPr>
              <a:spLocks noChangeArrowheads="1"/>
            </p:cNvSpPr>
            <p:nvPr/>
          </p:nvSpPr>
          <p:spPr bwMode="auto">
            <a:xfrm>
              <a:off x="4955" y="1"/>
              <a:ext cx="56" cy="4320"/>
            </a:xfrm>
            <a:prstGeom prst="rect">
              <a:avLst/>
            </a:prstGeom>
            <a:gradFill rotWithShape="0">
              <a:gsLst>
                <a:gs pos="0">
                  <a:srgbClr val="FAE3B7"/>
                </a:gs>
                <a:gs pos="17999">
                  <a:srgbClr val="A28949"/>
                </a:gs>
                <a:gs pos="31000">
                  <a:srgbClr val="835E17"/>
                </a:gs>
                <a:gs pos="33000">
                  <a:srgbClr val="BD922A"/>
                </a:gs>
                <a:gs pos="37000">
                  <a:srgbClr val="FBE4AE"/>
                </a:gs>
                <a:gs pos="78999">
                  <a:srgbClr val="BD922A"/>
                </a:gs>
                <a:gs pos="87000">
                  <a:srgbClr val="BD922A"/>
                </a:gs>
                <a:gs pos="100000">
                  <a:srgbClr val="FBE4AE"/>
                </a:gs>
              </a:gsLst>
              <a:lin ang="540000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lgn="ctr" eaLnBrk="1" hangingPunct="1"/>
              <a:endParaRPr kumimoji="1" lang="en-US" sz="1800" b="1" i="0" dirty="0">
                <a:solidFill>
                  <a:srgbClr val="2F1311"/>
                </a:solidFill>
                <a:latin typeface="Arial" panose="020B0604020202020204" pitchFamily="34" charset="0"/>
              </a:endParaRPr>
            </a:p>
          </p:txBody>
        </p:sp>
        <p:sp>
          <p:nvSpPr>
            <p:cNvPr id="148535" name="Freeform 1079"/>
            <p:cNvSpPr>
              <a:spLocks/>
            </p:cNvSpPr>
            <p:nvPr/>
          </p:nvSpPr>
          <p:spPr bwMode="auto">
            <a:xfrm>
              <a:off x="5013" y="3924"/>
              <a:ext cx="734" cy="390"/>
            </a:xfrm>
            <a:custGeom>
              <a:avLst/>
              <a:gdLst/>
              <a:ahLst/>
              <a:cxnLst>
                <a:cxn ang="0">
                  <a:pos x="1" y="357"/>
                </a:cxn>
                <a:cxn ang="0">
                  <a:pos x="109" y="341"/>
                </a:cxn>
                <a:cxn ang="0">
                  <a:pos x="241" y="305"/>
                </a:cxn>
                <a:cxn ang="0">
                  <a:pos x="353" y="209"/>
                </a:cxn>
                <a:cxn ang="0">
                  <a:pos x="429" y="89"/>
                </a:cxn>
                <a:cxn ang="0">
                  <a:pos x="493" y="17"/>
                </a:cxn>
                <a:cxn ang="0">
                  <a:pos x="577" y="1"/>
                </a:cxn>
                <a:cxn ang="0">
                  <a:pos x="629" y="21"/>
                </a:cxn>
                <a:cxn ang="0">
                  <a:pos x="673" y="65"/>
                </a:cxn>
                <a:cxn ang="0">
                  <a:pos x="673" y="137"/>
                </a:cxn>
                <a:cxn ang="0">
                  <a:pos x="561" y="225"/>
                </a:cxn>
                <a:cxn ang="0">
                  <a:pos x="425" y="297"/>
                </a:cxn>
                <a:cxn ang="0">
                  <a:pos x="245" y="357"/>
                </a:cxn>
                <a:cxn ang="0">
                  <a:pos x="113" y="377"/>
                </a:cxn>
                <a:cxn ang="0">
                  <a:pos x="1" y="357"/>
                </a:cxn>
              </a:cxnLst>
              <a:rect l="0" t="0" r="r" b="b"/>
              <a:pathLst>
                <a:path w="692" h="378">
                  <a:moveTo>
                    <a:pt x="1" y="357"/>
                  </a:moveTo>
                  <a:cubicBezTo>
                    <a:pt x="0" y="351"/>
                    <a:pt x="69" y="350"/>
                    <a:pt x="109" y="341"/>
                  </a:cubicBezTo>
                  <a:cubicBezTo>
                    <a:pt x="149" y="332"/>
                    <a:pt x="200" y="327"/>
                    <a:pt x="241" y="305"/>
                  </a:cubicBezTo>
                  <a:cubicBezTo>
                    <a:pt x="282" y="283"/>
                    <a:pt x="322" y="245"/>
                    <a:pt x="353" y="209"/>
                  </a:cubicBezTo>
                  <a:cubicBezTo>
                    <a:pt x="384" y="173"/>
                    <a:pt x="406" y="121"/>
                    <a:pt x="429" y="89"/>
                  </a:cubicBezTo>
                  <a:cubicBezTo>
                    <a:pt x="452" y="57"/>
                    <a:pt x="468" y="32"/>
                    <a:pt x="493" y="17"/>
                  </a:cubicBezTo>
                  <a:cubicBezTo>
                    <a:pt x="518" y="2"/>
                    <a:pt x="554" y="0"/>
                    <a:pt x="577" y="1"/>
                  </a:cubicBezTo>
                  <a:cubicBezTo>
                    <a:pt x="600" y="2"/>
                    <a:pt x="613" y="10"/>
                    <a:pt x="629" y="21"/>
                  </a:cubicBezTo>
                  <a:cubicBezTo>
                    <a:pt x="645" y="32"/>
                    <a:pt x="666" y="46"/>
                    <a:pt x="673" y="65"/>
                  </a:cubicBezTo>
                  <a:cubicBezTo>
                    <a:pt x="680" y="84"/>
                    <a:pt x="692" y="110"/>
                    <a:pt x="673" y="137"/>
                  </a:cubicBezTo>
                  <a:cubicBezTo>
                    <a:pt x="654" y="164"/>
                    <a:pt x="602" y="198"/>
                    <a:pt x="561" y="225"/>
                  </a:cubicBezTo>
                  <a:cubicBezTo>
                    <a:pt x="520" y="252"/>
                    <a:pt x="478" y="275"/>
                    <a:pt x="425" y="297"/>
                  </a:cubicBezTo>
                  <a:cubicBezTo>
                    <a:pt x="372" y="319"/>
                    <a:pt x="297" y="344"/>
                    <a:pt x="245" y="357"/>
                  </a:cubicBezTo>
                  <a:cubicBezTo>
                    <a:pt x="193" y="370"/>
                    <a:pt x="156" y="376"/>
                    <a:pt x="113" y="377"/>
                  </a:cubicBezTo>
                  <a:cubicBezTo>
                    <a:pt x="70" y="378"/>
                    <a:pt x="2" y="363"/>
                    <a:pt x="1" y="357"/>
                  </a:cubicBezTo>
                  <a:close/>
                </a:path>
              </a:pathLst>
            </a:custGeom>
            <a:gradFill rotWithShape="0">
              <a:gsLst>
                <a:gs pos="0">
                  <a:schemeClr val="bg1"/>
                </a:gs>
                <a:gs pos="50000">
                  <a:schemeClr val="folHlink"/>
                </a:gs>
                <a:gs pos="100000">
                  <a:schemeClr val="bg1"/>
                </a:gs>
              </a:gsLst>
              <a:lin ang="0" scaled="1"/>
            </a:gradFill>
            <a:ln w="9525" cap="flat" cmpd="sng">
              <a:noFill/>
              <a:prstDash val="solid"/>
              <a:round/>
              <a:headEnd type="none" w="med" len="med"/>
              <a:tailEnd type="none" w="med" len="med"/>
            </a:ln>
            <a:effectLst/>
          </p:spPr>
          <p:txBody>
            <a:bodyPr wrap="none" anchor="ctr"/>
            <a:lstStyle/>
            <a:p>
              <a:pPr>
                <a:defRPr/>
              </a:pPr>
              <a:endParaRPr lang="en-US" sz="1800">
                <a:solidFill>
                  <a:srgbClr val="2F1311"/>
                </a:solidFill>
                <a:latin typeface="Tahoma" pitchFamily="22" charset="-52"/>
              </a:endParaRPr>
            </a:p>
          </p:txBody>
        </p:sp>
        <p:sp>
          <p:nvSpPr>
            <p:cNvPr id="15382" name="AutoShape 1080"/>
            <p:cNvSpPr>
              <a:spLocks noChangeArrowheads="1"/>
            </p:cNvSpPr>
            <p:nvPr/>
          </p:nvSpPr>
          <p:spPr bwMode="hidden">
            <a:xfrm rot="5400000">
              <a:off x="2724" y="2089"/>
              <a:ext cx="4320" cy="14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05 w 21600"/>
                <a:gd name="T13" fmla="*/ 2130 h 21600"/>
                <a:gd name="T14" fmla="*/ 19495 w 21600"/>
                <a:gd name="T15" fmla="*/ 19470 h 21600"/>
              </a:gdLst>
              <a:ahLst/>
              <a:cxnLst>
                <a:cxn ang="T8">
                  <a:pos x="T0" y="T1"/>
                </a:cxn>
                <a:cxn ang="T9">
                  <a:pos x="T2" y="T3"/>
                </a:cxn>
                <a:cxn ang="T10">
                  <a:pos x="T4" y="T5"/>
                </a:cxn>
                <a:cxn ang="T11">
                  <a:pos x="T6" y="T7"/>
                </a:cxn>
              </a:cxnLst>
              <a:rect l="T12" t="T13" r="T14" b="T15"/>
              <a:pathLst>
                <a:path w="21600" h="21600">
                  <a:moveTo>
                    <a:pt x="0" y="0"/>
                  </a:moveTo>
                  <a:lnTo>
                    <a:pt x="607" y="21600"/>
                  </a:lnTo>
                  <a:lnTo>
                    <a:pt x="20993" y="21600"/>
                  </a:lnTo>
                  <a:lnTo>
                    <a:pt x="21600" y="0"/>
                  </a:lnTo>
                  <a:lnTo>
                    <a:pt x="0" y="0"/>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rot="10800000" vert="eaVert" wrap="none" anchor="ctr"/>
            <a:lstStyle/>
            <a:p>
              <a:endParaRPr lang="en-US" sz="1800">
                <a:solidFill>
                  <a:srgbClr val="2F1311"/>
                </a:solidFill>
                <a:latin typeface="Tahoma" charset="0"/>
              </a:endParaRPr>
            </a:p>
          </p:txBody>
        </p:sp>
      </p:grpSp>
      <p:sp>
        <p:nvSpPr>
          <p:cNvPr id="15363" name="Rectangle 1081"/>
          <p:cNvSpPr>
            <a:spLocks noGrp="1" noChangeArrowheads="1"/>
          </p:cNvSpPr>
          <p:nvPr>
            <p:ph type="title"/>
          </p:nvPr>
        </p:nvSpPr>
        <p:spPr bwMode="auto">
          <a:xfrm>
            <a:off x="219076" y="227013"/>
            <a:ext cx="7477125"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ctr" anchorCtr="0" compatLnSpc="1">
            <a:prstTxWarp prst="textNoShape">
              <a:avLst/>
            </a:prstTxWarp>
          </a:bodyPr>
          <a:lstStyle/>
          <a:p>
            <a:pPr lvl="0"/>
            <a:r>
              <a:rPr lang="en-US" dirty="0"/>
              <a:t>Click to edit Master title style</a:t>
            </a:r>
          </a:p>
        </p:txBody>
      </p:sp>
      <p:sp>
        <p:nvSpPr>
          <p:cNvPr id="15364" name="Rectangle 1082"/>
          <p:cNvSpPr>
            <a:spLocks noGrp="1" noChangeArrowheads="1"/>
          </p:cNvSpPr>
          <p:nvPr>
            <p:ph type="body" idx="1"/>
          </p:nvPr>
        </p:nvSpPr>
        <p:spPr bwMode="auto">
          <a:xfrm>
            <a:off x="263525" y="1598620"/>
            <a:ext cx="7386638" cy="44973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8539" name="Rectangle 1083"/>
          <p:cNvSpPr>
            <a:spLocks noGrp="1" noChangeArrowheads="1"/>
          </p:cNvSpPr>
          <p:nvPr>
            <p:ph type="dt" sz="half" idx="2"/>
          </p:nvPr>
        </p:nvSpPr>
        <p:spPr bwMode="auto">
          <a:xfrm>
            <a:off x="301625" y="6242051"/>
            <a:ext cx="1782763" cy="474663"/>
          </a:xfrm>
          <a:prstGeom prst="rect">
            <a:avLst/>
          </a:prstGeom>
          <a:noFill/>
          <a:ln w="9525">
            <a:noFill/>
            <a:miter lim="800000"/>
            <a:headEnd/>
            <a:tailEnd/>
          </a:ln>
          <a:effectLst/>
        </p:spPr>
        <p:txBody>
          <a:bodyPr vert="horz" wrap="square" lIns="91408" tIns="45704" rIns="91408" bIns="45704" numCol="1" anchor="t" anchorCtr="0" compatLnSpc="1">
            <a:prstTxWarp prst="textNoShape">
              <a:avLst/>
            </a:prstTxWarp>
          </a:bodyPr>
          <a:lstStyle>
            <a:lvl1pPr eaLnBrk="1" hangingPunct="1">
              <a:defRPr sz="1000" b="1" i="0">
                <a:solidFill>
                  <a:srgbClr val="2F1311"/>
                </a:solidFill>
                <a:latin typeface="Arial" panose="020B0604020202020204" pitchFamily="34" charset="0"/>
                <a:ea typeface="+mn-ea"/>
                <a:cs typeface="+mn-cs"/>
              </a:defRPr>
            </a:lvl1pPr>
          </a:lstStyle>
          <a:p>
            <a:pPr>
              <a:defRPr/>
            </a:pPr>
            <a:endParaRPr lang="en-US" dirty="0"/>
          </a:p>
        </p:txBody>
      </p:sp>
      <p:sp>
        <p:nvSpPr>
          <p:cNvPr id="148540" name="Rectangle 1084"/>
          <p:cNvSpPr>
            <a:spLocks noGrp="1" noChangeArrowheads="1"/>
          </p:cNvSpPr>
          <p:nvPr>
            <p:ph type="ftr" sz="quarter" idx="3"/>
          </p:nvPr>
        </p:nvSpPr>
        <p:spPr bwMode="auto">
          <a:xfrm>
            <a:off x="2257425" y="6248400"/>
            <a:ext cx="3455988" cy="474663"/>
          </a:xfrm>
          <a:prstGeom prst="rect">
            <a:avLst/>
          </a:prstGeom>
          <a:noFill/>
          <a:ln w="9525">
            <a:noFill/>
            <a:miter lim="800000"/>
            <a:headEnd/>
            <a:tailEnd/>
          </a:ln>
          <a:effectLst/>
        </p:spPr>
        <p:txBody>
          <a:bodyPr vert="horz" wrap="square" lIns="91408" tIns="45704" rIns="91408" bIns="45704" numCol="1" anchor="t" anchorCtr="0" compatLnSpc="1">
            <a:prstTxWarp prst="textNoShape">
              <a:avLst/>
            </a:prstTxWarp>
          </a:bodyPr>
          <a:lstStyle>
            <a:lvl1pPr algn="ctr" eaLnBrk="1" hangingPunct="1">
              <a:defRPr sz="1000" b="1" i="0">
                <a:solidFill>
                  <a:srgbClr val="2F1311"/>
                </a:solidFill>
                <a:latin typeface="Arial" panose="020B0604020202020204" pitchFamily="34" charset="0"/>
                <a:ea typeface="+mn-ea"/>
                <a:cs typeface="+mn-cs"/>
              </a:defRPr>
            </a:lvl1pPr>
          </a:lstStyle>
          <a:p>
            <a:pPr>
              <a:defRPr/>
            </a:pPr>
            <a:endParaRPr lang="en-US" dirty="0"/>
          </a:p>
        </p:txBody>
      </p:sp>
      <p:sp>
        <p:nvSpPr>
          <p:cNvPr id="148541" name="Rectangle 1085"/>
          <p:cNvSpPr>
            <a:spLocks noGrp="1" noChangeArrowheads="1"/>
          </p:cNvSpPr>
          <p:nvPr>
            <p:ph type="sldNum" sz="quarter" idx="4"/>
          </p:nvPr>
        </p:nvSpPr>
        <p:spPr bwMode="auto">
          <a:xfrm>
            <a:off x="5867407" y="6248400"/>
            <a:ext cx="1755775" cy="474663"/>
          </a:xfrm>
          <a:prstGeom prst="rect">
            <a:avLst/>
          </a:prstGeom>
          <a:noFill/>
          <a:ln w="9525">
            <a:noFill/>
            <a:miter lim="800000"/>
            <a:headEnd/>
            <a:tailEnd/>
          </a:ln>
          <a:effectLst/>
        </p:spPr>
        <p:txBody>
          <a:bodyPr vert="horz" wrap="square" lIns="91408" tIns="45704" rIns="91408" bIns="45704" numCol="1" anchor="t" anchorCtr="0" compatLnSpc="1">
            <a:prstTxWarp prst="textNoShape">
              <a:avLst/>
            </a:prstTxWarp>
          </a:bodyPr>
          <a:lstStyle>
            <a:lvl1pPr algn="r" eaLnBrk="1" hangingPunct="1">
              <a:defRPr sz="1000" b="1" i="0">
                <a:solidFill>
                  <a:srgbClr val="2F1311"/>
                </a:solidFill>
                <a:latin typeface="Arial" panose="020B0604020202020204" pitchFamily="34" charset="0"/>
              </a:defRPr>
            </a:lvl1pPr>
          </a:lstStyle>
          <a:p>
            <a:pPr>
              <a:defRPr/>
            </a:pPr>
            <a:fld id="{65951808-EB91-4044-B786-B925D7AECD03}" type="slidenum">
              <a:rPr lang="en-US" smtClean="0"/>
              <a:pPr>
                <a:defRPr/>
              </a:pPr>
              <a:t>‹#›</a:t>
            </a:fld>
            <a:endParaRPr lang="en-US" dirty="0"/>
          </a:p>
        </p:txBody>
      </p:sp>
    </p:spTree>
    <p:extLst>
      <p:ext uri="{BB962C8B-B14F-4D97-AF65-F5344CB8AC3E}">
        <p14:creationId xmlns:p14="http://schemas.microsoft.com/office/powerpoint/2010/main" val="2966214362"/>
      </p:ext>
    </p:extLst>
  </p:cSld>
  <p:clrMap bg1="lt1" tx1="dk1" bg2="lt2" tx2="dk2" accent1="accent1" accent2="accent2" accent3="accent3" accent4="accent4" accent5="accent5" accent6="accent6" hlink="hlink" folHlink="folHlink"/>
  <p:sldLayoutIdLst>
    <p:sldLayoutId id="2147492142" r:id="rId1"/>
  </p:sldLayoutIdLst>
  <p:txStyles>
    <p:titleStyle>
      <a:lvl1pPr algn="l" rtl="0" eaLnBrk="0" fontAlgn="base" hangingPunct="0">
        <a:spcBef>
          <a:spcPct val="0"/>
        </a:spcBef>
        <a:spcAft>
          <a:spcPct val="0"/>
        </a:spcAft>
        <a:defRPr sz="4000" b="1" i="0">
          <a:solidFill>
            <a:schemeClr val="tx2"/>
          </a:solidFill>
          <a:latin typeface="Arial" panose="020B0604020202020204" pitchFamily="34" charset="0"/>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Arial" pitchFamily="22"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Arial" pitchFamily="22"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Arial" pitchFamily="22"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Arial" pitchFamily="22" charset="0"/>
          <a:ea typeface="ＭＳ Ｐゴシック" pitchFamily="-105" charset="-128"/>
          <a:cs typeface="ＭＳ Ｐゴシック" pitchFamily="-105" charset="-128"/>
        </a:defRPr>
      </a:lvl5pPr>
      <a:lvl6pPr marL="457042" algn="l" rtl="0" fontAlgn="base">
        <a:spcBef>
          <a:spcPct val="0"/>
        </a:spcBef>
        <a:spcAft>
          <a:spcPct val="0"/>
        </a:spcAft>
        <a:defRPr sz="4000">
          <a:solidFill>
            <a:schemeClr val="tx2"/>
          </a:solidFill>
          <a:latin typeface="Arial" pitchFamily="22" charset="0"/>
        </a:defRPr>
      </a:lvl6pPr>
      <a:lvl7pPr marL="914085" algn="l" rtl="0" fontAlgn="base">
        <a:spcBef>
          <a:spcPct val="0"/>
        </a:spcBef>
        <a:spcAft>
          <a:spcPct val="0"/>
        </a:spcAft>
        <a:defRPr sz="4000">
          <a:solidFill>
            <a:schemeClr val="tx2"/>
          </a:solidFill>
          <a:latin typeface="Arial" pitchFamily="22" charset="0"/>
        </a:defRPr>
      </a:lvl7pPr>
      <a:lvl8pPr marL="1371124" algn="l" rtl="0" fontAlgn="base">
        <a:spcBef>
          <a:spcPct val="0"/>
        </a:spcBef>
        <a:spcAft>
          <a:spcPct val="0"/>
        </a:spcAft>
        <a:defRPr sz="4000">
          <a:solidFill>
            <a:schemeClr val="tx2"/>
          </a:solidFill>
          <a:latin typeface="Arial" pitchFamily="22" charset="0"/>
        </a:defRPr>
      </a:lvl8pPr>
      <a:lvl9pPr marL="1828170" algn="l" rtl="0" fontAlgn="base">
        <a:spcBef>
          <a:spcPct val="0"/>
        </a:spcBef>
        <a:spcAft>
          <a:spcPct val="0"/>
        </a:spcAft>
        <a:defRPr sz="4000">
          <a:solidFill>
            <a:schemeClr val="tx2"/>
          </a:solidFill>
          <a:latin typeface="Arial" pitchFamily="22" charset="0"/>
        </a:defRPr>
      </a:lvl9pPr>
    </p:titleStyle>
    <p:bodyStyle>
      <a:lvl1pPr marL="342781" indent="-342781" algn="l" rtl="0" eaLnBrk="0" fontAlgn="base" hangingPunct="0">
        <a:spcBef>
          <a:spcPct val="20000"/>
        </a:spcBef>
        <a:spcAft>
          <a:spcPct val="0"/>
        </a:spcAft>
        <a:buBlip>
          <a:blip r:embed="rId5"/>
        </a:buBlip>
        <a:defRPr sz="3200" b="1" i="0">
          <a:solidFill>
            <a:schemeClr val="tx1"/>
          </a:solidFill>
          <a:latin typeface="Arial" panose="020B0604020202020204" pitchFamily="34" charset="0"/>
          <a:ea typeface="ＭＳ Ｐゴシック" pitchFamily="-105" charset="-128"/>
          <a:cs typeface="ＭＳ Ｐゴシック" pitchFamily="-105" charset="-128"/>
        </a:defRPr>
      </a:lvl1pPr>
      <a:lvl2pPr marL="742691" indent="-285652" algn="l" rtl="0" eaLnBrk="0" fontAlgn="base" hangingPunct="0">
        <a:spcBef>
          <a:spcPct val="20000"/>
        </a:spcBef>
        <a:spcAft>
          <a:spcPct val="0"/>
        </a:spcAft>
        <a:buSzPct val="80000"/>
        <a:buBlip>
          <a:blip r:embed="rId6"/>
        </a:buBlip>
        <a:defRPr sz="2800" b="1" i="0">
          <a:solidFill>
            <a:schemeClr val="tx1"/>
          </a:solidFill>
          <a:latin typeface="Arial" panose="020B0604020202020204" pitchFamily="34" charset="0"/>
          <a:ea typeface="ＭＳ Ｐゴシック" pitchFamily="22" charset="-128"/>
        </a:defRPr>
      </a:lvl2pPr>
      <a:lvl3pPr marL="1142602" indent="-228522" algn="l" rtl="0" eaLnBrk="0" fontAlgn="base" hangingPunct="0">
        <a:spcBef>
          <a:spcPct val="20000"/>
        </a:spcBef>
        <a:spcAft>
          <a:spcPct val="0"/>
        </a:spcAft>
        <a:buSzPct val="70000"/>
        <a:buBlip>
          <a:blip r:embed="rId7"/>
        </a:buBlip>
        <a:defRPr sz="2400" b="1" i="0">
          <a:solidFill>
            <a:schemeClr val="tx1"/>
          </a:solidFill>
          <a:latin typeface="Arial" panose="020B0604020202020204" pitchFamily="34" charset="0"/>
          <a:ea typeface="ＭＳ Ｐゴシック" charset="0"/>
          <a:cs typeface="Geneva" charset="-128"/>
        </a:defRPr>
      </a:lvl3pPr>
      <a:lvl4pPr marL="1599645" indent="-228522" algn="l" rtl="0" eaLnBrk="0" fontAlgn="base" hangingPunct="0">
        <a:spcBef>
          <a:spcPct val="20000"/>
        </a:spcBef>
        <a:spcAft>
          <a:spcPct val="0"/>
        </a:spcAft>
        <a:buChar char="–"/>
        <a:defRPr sz="2000" b="1" i="0">
          <a:solidFill>
            <a:schemeClr val="tx1"/>
          </a:solidFill>
          <a:latin typeface="Arial" panose="020B0604020202020204" pitchFamily="34" charset="0"/>
          <a:ea typeface="Geneva" charset="-128"/>
          <a:cs typeface="Geneva" charset="0"/>
        </a:defRPr>
      </a:lvl4pPr>
      <a:lvl5pPr marL="2056686" indent="-228522" algn="l" rtl="0" eaLnBrk="0" fontAlgn="base" hangingPunct="0">
        <a:spcBef>
          <a:spcPct val="20000"/>
        </a:spcBef>
        <a:spcAft>
          <a:spcPct val="0"/>
        </a:spcAft>
        <a:buChar char="»"/>
        <a:defRPr sz="2000" b="1" i="0">
          <a:solidFill>
            <a:schemeClr val="tx1"/>
          </a:solidFill>
          <a:latin typeface="Arial" panose="020B0604020202020204" pitchFamily="34" charset="0"/>
          <a:ea typeface="ＭＳ Ｐゴシック" charset="-128"/>
          <a:cs typeface="ＭＳ Ｐゴシック" charset="-128"/>
        </a:defRPr>
      </a:lvl5pPr>
      <a:lvl6pPr marL="2513726" indent="-228522" algn="l" rtl="0" fontAlgn="base">
        <a:spcBef>
          <a:spcPct val="20000"/>
        </a:spcBef>
        <a:spcAft>
          <a:spcPct val="0"/>
        </a:spcAft>
        <a:buChar char="»"/>
        <a:defRPr sz="2000">
          <a:solidFill>
            <a:schemeClr val="tx1"/>
          </a:solidFill>
          <a:latin typeface="+mn-lt"/>
          <a:ea typeface="ＭＳ Ｐゴシック" pitchFamily="22" charset="-128"/>
        </a:defRPr>
      </a:lvl6pPr>
      <a:lvl7pPr marL="2970770" indent="-228522" algn="l" rtl="0" fontAlgn="base">
        <a:spcBef>
          <a:spcPct val="20000"/>
        </a:spcBef>
        <a:spcAft>
          <a:spcPct val="0"/>
        </a:spcAft>
        <a:buChar char="»"/>
        <a:defRPr sz="2000">
          <a:solidFill>
            <a:schemeClr val="tx1"/>
          </a:solidFill>
          <a:latin typeface="+mn-lt"/>
          <a:ea typeface="ＭＳ Ｐゴシック" pitchFamily="22" charset="-128"/>
        </a:defRPr>
      </a:lvl7pPr>
      <a:lvl8pPr marL="3427810" indent="-228522" algn="l" rtl="0" fontAlgn="base">
        <a:spcBef>
          <a:spcPct val="20000"/>
        </a:spcBef>
        <a:spcAft>
          <a:spcPct val="0"/>
        </a:spcAft>
        <a:buChar char="»"/>
        <a:defRPr sz="2000">
          <a:solidFill>
            <a:schemeClr val="tx1"/>
          </a:solidFill>
          <a:latin typeface="+mn-lt"/>
          <a:ea typeface="ＭＳ Ｐゴシック" pitchFamily="22" charset="-128"/>
        </a:defRPr>
      </a:lvl8pPr>
      <a:lvl9pPr marL="3884852" indent="-228522" algn="l" rtl="0" fontAlgn="base">
        <a:spcBef>
          <a:spcPct val="20000"/>
        </a:spcBef>
        <a:spcAft>
          <a:spcPct val="0"/>
        </a:spcAft>
        <a:buChar char="»"/>
        <a:defRPr sz="2000">
          <a:solidFill>
            <a:schemeClr val="tx1"/>
          </a:solidFill>
          <a:latin typeface="+mn-lt"/>
          <a:ea typeface="ＭＳ Ｐゴシック" pitchFamily="22" charset="-128"/>
        </a:defRPr>
      </a:lvl9pPr>
    </p:bodyStyle>
    <p:otherStyle>
      <a:defPPr>
        <a:defRPr lang="en-US"/>
      </a:defPPr>
      <a:lvl1pPr marL="0" algn="l" defTabSz="457042" rtl="0" eaLnBrk="1" latinLnBrk="0" hangingPunct="1">
        <a:defRPr sz="1800" kern="1200">
          <a:solidFill>
            <a:schemeClr val="tx1"/>
          </a:solidFill>
          <a:latin typeface="+mn-lt"/>
          <a:ea typeface="+mn-ea"/>
          <a:cs typeface="+mn-cs"/>
        </a:defRPr>
      </a:lvl1pPr>
      <a:lvl2pPr marL="457042" algn="l" defTabSz="457042" rtl="0" eaLnBrk="1" latinLnBrk="0" hangingPunct="1">
        <a:defRPr sz="1800" kern="1200">
          <a:solidFill>
            <a:schemeClr val="tx1"/>
          </a:solidFill>
          <a:latin typeface="+mn-lt"/>
          <a:ea typeface="+mn-ea"/>
          <a:cs typeface="+mn-cs"/>
        </a:defRPr>
      </a:lvl2pPr>
      <a:lvl3pPr marL="914085" algn="l" defTabSz="457042" rtl="0" eaLnBrk="1" latinLnBrk="0" hangingPunct="1">
        <a:defRPr sz="1800" kern="1200">
          <a:solidFill>
            <a:schemeClr val="tx1"/>
          </a:solidFill>
          <a:latin typeface="+mn-lt"/>
          <a:ea typeface="+mn-ea"/>
          <a:cs typeface="+mn-cs"/>
        </a:defRPr>
      </a:lvl3pPr>
      <a:lvl4pPr marL="1371124" algn="l" defTabSz="457042" rtl="0" eaLnBrk="1" latinLnBrk="0" hangingPunct="1">
        <a:defRPr sz="1800" kern="1200">
          <a:solidFill>
            <a:schemeClr val="tx1"/>
          </a:solidFill>
          <a:latin typeface="+mn-lt"/>
          <a:ea typeface="+mn-ea"/>
          <a:cs typeface="+mn-cs"/>
        </a:defRPr>
      </a:lvl4pPr>
      <a:lvl5pPr marL="1828170" algn="l" defTabSz="457042" rtl="0" eaLnBrk="1" latinLnBrk="0" hangingPunct="1">
        <a:defRPr sz="1800" kern="1200">
          <a:solidFill>
            <a:schemeClr val="tx1"/>
          </a:solidFill>
          <a:latin typeface="+mn-lt"/>
          <a:ea typeface="+mn-ea"/>
          <a:cs typeface="+mn-cs"/>
        </a:defRPr>
      </a:lvl5pPr>
      <a:lvl6pPr marL="2285205" algn="l" defTabSz="457042" rtl="0" eaLnBrk="1" latinLnBrk="0" hangingPunct="1">
        <a:defRPr sz="1800" kern="1200">
          <a:solidFill>
            <a:schemeClr val="tx1"/>
          </a:solidFill>
          <a:latin typeface="+mn-lt"/>
          <a:ea typeface="+mn-ea"/>
          <a:cs typeface="+mn-cs"/>
        </a:defRPr>
      </a:lvl6pPr>
      <a:lvl7pPr marL="2742248" algn="l" defTabSz="457042" rtl="0" eaLnBrk="1" latinLnBrk="0" hangingPunct="1">
        <a:defRPr sz="1800" kern="1200">
          <a:solidFill>
            <a:schemeClr val="tx1"/>
          </a:solidFill>
          <a:latin typeface="+mn-lt"/>
          <a:ea typeface="+mn-ea"/>
          <a:cs typeface="+mn-cs"/>
        </a:defRPr>
      </a:lvl7pPr>
      <a:lvl8pPr marL="3199289" algn="l" defTabSz="457042" rtl="0" eaLnBrk="1" latinLnBrk="0" hangingPunct="1">
        <a:defRPr sz="1800" kern="1200">
          <a:solidFill>
            <a:schemeClr val="tx1"/>
          </a:solidFill>
          <a:latin typeface="+mn-lt"/>
          <a:ea typeface="+mn-ea"/>
          <a:cs typeface="+mn-cs"/>
        </a:defRPr>
      </a:lvl8pPr>
      <a:lvl9pPr marL="3656328" algn="l" defTabSz="457042"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ctr" anchorCtr="0" compatLnSpc="1">
            <a:prstTxWarp prst="textNoShape">
              <a:avLst/>
            </a:prstTxWarp>
          </a:bodyPr>
          <a:lstStyle/>
          <a:p>
            <a:pPr lvl="0"/>
            <a:r>
              <a:rPr lang="en-US" dirty="0"/>
              <a:t>Click to edit Master title style</a:t>
            </a:r>
          </a:p>
        </p:txBody>
      </p:sp>
      <p:sp>
        <p:nvSpPr>
          <p:cNvPr id="91139"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08" tIns="45704" rIns="91408" bIns="45704" numCol="1" anchor="t" anchorCtr="0" compatLnSpc="1">
            <a:prstTxWarp prst="textNoShape">
              <a:avLst/>
            </a:prstTxWarp>
          </a:bodyPr>
          <a:lstStyle>
            <a:lvl1pPr>
              <a:defRPr sz="1400" b="1" i="0">
                <a:solidFill>
                  <a:srgbClr val="000000"/>
                </a:solidFill>
                <a:latin typeface="Arial" panose="020B0604020202020204" pitchFamily="34" charset="0"/>
                <a:ea typeface="ヒラギノ角ゴ Pro W3" pitchFamily="80" charset="-128"/>
                <a:cs typeface="+mn-cs"/>
              </a:defRPr>
            </a:lvl1pPr>
          </a:lstStyle>
          <a:p>
            <a:pPr>
              <a:defRPr/>
            </a:pPr>
            <a:endParaRPr lang="en-US" dirty="0"/>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08" tIns="45704" rIns="91408" bIns="45704" numCol="1" anchor="t" anchorCtr="0" compatLnSpc="1">
            <a:prstTxWarp prst="textNoShape">
              <a:avLst/>
            </a:prstTxWarp>
          </a:bodyPr>
          <a:lstStyle>
            <a:lvl1pPr algn="ctr">
              <a:defRPr sz="1400" b="1" i="0">
                <a:solidFill>
                  <a:srgbClr val="000000"/>
                </a:solidFill>
                <a:latin typeface="Arial" panose="020B0604020202020204" pitchFamily="34" charset="0"/>
                <a:ea typeface="ヒラギノ角ゴ Pro W3" pitchFamily="80" charset="-128"/>
                <a:cs typeface="+mn-cs"/>
              </a:defRPr>
            </a:lvl1pPr>
          </a:lstStyle>
          <a:p>
            <a:pPr>
              <a:defRPr/>
            </a:pPr>
            <a:endParaRPr lang="en-US" dirty="0"/>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08" tIns="45704" rIns="91408" bIns="45704" numCol="1" anchor="t" anchorCtr="0" compatLnSpc="1">
            <a:prstTxWarp prst="textNoShape">
              <a:avLst/>
            </a:prstTxWarp>
          </a:bodyPr>
          <a:lstStyle>
            <a:lvl1pPr algn="r">
              <a:defRPr sz="1400" b="1" i="0">
                <a:solidFill>
                  <a:srgbClr val="000000"/>
                </a:solidFill>
                <a:latin typeface="Arial" panose="020B0604020202020204" pitchFamily="34" charset="0"/>
                <a:ea typeface="ヒラギノ角ゴ Pro W3" charset="0"/>
                <a:cs typeface="ヒラギノ角ゴ Pro W3" charset="0"/>
              </a:defRPr>
            </a:lvl1pPr>
          </a:lstStyle>
          <a:p>
            <a:pPr>
              <a:defRPr/>
            </a:pPr>
            <a:fld id="{51B45374-AB17-4943-96DB-A6A9993F23F0}" type="slidenum">
              <a:rPr lang="en-US" smtClean="0"/>
              <a:pPr>
                <a:defRPr/>
              </a:pPr>
              <a:t>‹#›</a:t>
            </a:fld>
            <a:endParaRPr lang="en-US" dirty="0"/>
          </a:p>
        </p:txBody>
      </p:sp>
    </p:spTree>
    <p:extLst>
      <p:ext uri="{BB962C8B-B14F-4D97-AF65-F5344CB8AC3E}">
        <p14:creationId xmlns:p14="http://schemas.microsoft.com/office/powerpoint/2010/main" val="458863860"/>
      </p:ext>
    </p:extLst>
  </p:cSld>
  <p:clrMap bg1="lt1" tx1="dk1" bg2="lt2" tx2="dk2" accent1="accent1" accent2="accent2" accent3="accent3" accent4="accent4" accent5="accent5" accent6="accent6" hlink="hlink" folHlink="folHlink"/>
  <p:sldLayoutIdLst>
    <p:sldLayoutId id="2147492144" r:id="rId1"/>
    <p:sldLayoutId id="2147492145" r:id="rId2"/>
    <p:sldLayoutId id="2147492146" r:id="rId3"/>
    <p:sldLayoutId id="2147492147" r:id="rId4"/>
    <p:sldLayoutId id="2147492148" r:id="rId5"/>
    <p:sldLayoutId id="2147492149" r:id="rId6"/>
    <p:sldLayoutId id="2147492150" r:id="rId7"/>
    <p:sldLayoutId id="2147492151" r:id="rId8"/>
    <p:sldLayoutId id="2147492152" r:id="rId9"/>
    <p:sldLayoutId id="2147492153" r:id="rId10"/>
    <p:sldLayoutId id="2147492154" r:id="rId11"/>
  </p:sldLayoutIdLst>
  <p:txStyles>
    <p:titleStyle>
      <a:lvl1pPr algn="ctr" rtl="0" eaLnBrk="0" fontAlgn="base" hangingPunct="0">
        <a:spcBef>
          <a:spcPct val="0"/>
        </a:spcBef>
        <a:spcAft>
          <a:spcPct val="0"/>
        </a:spcAft>
        <a:defRPr sz="4400" b="1" i="0">
          <a:solidFill>
            <a:schemeClr val="tx2"/>
          </a:solidFill>
          <a:latin typeface="Arial" panose="020B0604020202020204" pitchFamily="34" charset="0"/>
          <a:ea typeface="+mj-ea"/>
          <a:cs typeface="ヒラギノ角ゴ Pro W3" charset="0"/>
        </a:defRPr>
      </a:lvl1pPr>
      <a:lvl2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0"/>
        </a:defRPr>
      </a:lvl2pPr>
      <a:lvl3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0"/>
        </a:defRPr>
      </a:lvl3pPr>
      <a:lvl4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0"/>
        </a:defRPr>
      </a:lvl4pPr>
      <a:lvl5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0"/>
        </a:defRPr>
      </a:lvl5pPr>
      <a:lvl6pPr marL="457042" algn="ctr" rtl="0" fontAlgn="base">
        <a:spcBef>
          <a:spcPct val="0"/>
        </a:spcBef>
        <a:spcAft>
          <a:spcPct val="0"/>
        </a:spcAft>
        <a:defRPr sz="4400">
          <a:solidFill>
            <a:schemeClr val="tx2"/>
          </a:solidFill>
          <a:latin typeface="Arial" charset="0"/>
          <a:ea typeface="ヒラギノ角ゴ Pro W3" pitchFamily="80" charset="-128"/>
        </a:defRPr>
      </a:lvl6pPr>
      <a:lvl7pPr marL="914085" algn="ctr" rtl="0" fontAlgn="base">
        <a:spcBef>
          <a:spcPct val="0"/>
        </a:spcBef>
        <a:spcAft>
          <a:spcPct val="0"/>
        </a:spcAft>
        <a:defRPr sz="4400">
          <a:solidFill>
            <a:schemeClr val="tx2"/>
          </a:solidFill>
          <a:latin typeface="Arial" charset="0"/>
          <a:ea typeface="ヒラギノ角ゴ Pro W3" pitchFamily="80" charset="-128"/>
        </a:defRPr>
      </a:lvl7pPr>
      <a:lvl8pPr marL="1371124" algn="ctr" rtl="0" fontAlgn="base">
        <a:spcBef>
          <a:spcPct val="0"/>
        </a:spcBef>
        <a:spcAft>
          <a:spcPct val="0"/>
        </a:spcAft>
        <a:defRPr sz="4400">
          <a:solidFill>
            <a:schemeClr val="tx2"/>
          </a:solidFill>
          <a:latin typeface="Arial" charset="0"/>
          <a:ea typeface="ヒラギノ角ゴ Pro W3" pitchFamily="80" charset="-128"/>
        </a:defRPr>
      </a:lvl8pPr>
      <a:lvl9pPr marL="1828170" algn="ctr" rtl="0" fontAlgn="base">
        <a:spcBef>
          <a:spcPct val="0"/>
        </a:spcBef>
        <a:spcAft>
          <a:spcPct val="0"/>
        </a:spcAft>
        <a:defRPr sz="4400">
          <a:solidFill>
            <a:schemeClr val="tx2"/>
          </a:solidFill>
          <a:latin typeface="Arial" charset="0"/>
          <a:ea typeface="ヒラギノ角ゴ Pro W3" pitchFamily="80" charset="-128"/>
        </a:defRPr>
      </a:lvl9pPr>
    </p:titleStyle>
    <p:bodyStyle>
      <a:lvl1pPr marL="342781" indent="-342781" algn="l" rtl="0" eaLnBrk="0" fontAlgn="base" hangingPunct="0">
        <a:spcBef>
          <a:spcPct val="20000"/>
        </a:spcBef>
        <a:spcAft>
          <a:spcPct val="0"/>
        </a:spcAft>
        <a:buChar char="•"/>
        <a:defRPr sz="3200" b="1" i="0">
          <a:solidFill>
            <a:schemeClr val="tx1"/>
          </a:solidFill>
          <a:latin typeface="Arial" panose="020B0604020202020204" pitchFamily="34" charset="0"/>
          <a:ea typeface="+mn-ea"/>
          <a:cs typeface="ヒラギノ角ゴ Pro W3" charset="0"/>
        </a:defRPr>
      </a:lvl1pPr>
      <a:lvl2pPr marL="742691" indent="-285652" algn="l" rtl="0" eaLnBrk="0" fontAlgn="base" hangingPunct="0">
        <a:spcBef>
          <a:spcPct val="20000"/>
        </a:spcBef>
        <a:spcAft>
          <a:spcPct val="0"/>
        </a:spcAft>
        <a:buChar char="–"/>
        <a:defRPr sz="2800" b="1" i="0">
          <a:solidFill>
            <a:schemeClr val="tx1"/>
          </a:solidFill>
          <a:latin typeface="Arial" panose="020B0604020202020204" pitchFamily="34" charset="0"/>
          <a:ea typeface="+mn-ea"/>
          <a:cs typeface="ヒラギノ角ゴ Pro W3" charset="0"/>
        </a:defRPr>
      </a:lvl2pPr>
      <a:lvl3pPr marL="1142602" indent="-228522" algn="l" rtl="0" eaLnBrk="0" fontAlgn="base" hangingPunct="0">
        <a:spcBef>
          <a:spcPct val="20000"/>
        </a:spcBef>
        <a:spcAft>
          <a:spcPct val="0"/>
        </a:spcAft>
        <a:buChar char="•"/>
        <a:defRPr sz="2400" b="1" i="0">
          <a:solidFill>
            <a:schemeClr val="tx1"/>
          </a:solidFill>
          <a:latin typeface="Arial" panose="020B0604020202020204" pitchFamily="34" charset="0"/>
          <a:ea typeface="+mn-ea"/>
          <a:cs typeface="ヒラギノ角ゴ Pro W3" charset="0"/>
        </a:defRPr>
      </a:lvl3pPr>
      <a:lvl4pPr marL="1599645" indent="-228522" algn="l" rtl="0" eaLnBrk="0" fontAlgn="base" hangingPunct="0">
        <a:spcBef>
          <a:spcPct val="20000"/>
        </a:spcBef>
        <a:spcAft>
          <a:spcPct val="0"/>
        </a:spcAft>
        <a:buChar char="–"/>
        <a:defRPr sz="2000" b="1" i="0">
          <a:solidFill>
            <a:schemeClr val="tx1"/>
          </a:solidFill>
          <a:latin typeface="Arial" panose="020B0604020202020204" pitchFamily="34" charset="0"/>
          <a:ea typeface="+mn-ea"/>
          <a:cs typeface="ヒラギノ角ゴ Pro W3" charset="0"/>
        </a:defRPr>
      </a:lvl4pPr>
      <a:lvl5pPr marL="2056686" indent="-228522" algn="l" rtl="0" eaLnBrk="0" fontAlgn="base" hangingPunct="0">
        <a:spcBef>
          <a:spcPct val="20000"/>
        </a:spcBef>
        <a:spcAft>
          <a:spcPct val="0"/>
        </a:spcAft>
        <a:buChar char="»"/>
        <a:defRPr sz="2000" b="1" i="0">
          <a:solidFill>
            <a:schemeClr val="tx1"/>
          </a:solidFill>
          <a:latin typeface="Arial" panose="020B0604020202020204" pitchFamily="34" charset="0"/>
          <a:ea typeface="+mn-ea"/>
          <a:cs typeface="ヒラギノ角ゴ Pro W3" charset="0"/>
        </a:defRPr>
      </a:lvl5pPr>
      <a:lvl6pPr marL="2513726" indent="-228522" algn="l" rtl="0" fontAlgn="base">
        <a:spcBef>
          <a:spcPct val="20000"/>
        </a:spcBef>
        <a:spcAft>
          <a:spcPct val="0"/>
        </a:spcAft>
        <a:buChar char="»"/>
        <a:defRPr sz="2000">
          <a:solidFill>
            <a:schemeClr val="tx1"/>
          </a:solidFill>
          <a:latin typeface="+mn-lt"/>
          <a:ea typeface="+mn-ea"/>
        </a:defRPr>
      </a:lvl6pPr>
      <a:lvl7pPr marL="2970770" indent="-228522" algn="l" rtl="0" fontAlgn="base">
        <a:spcBef>
          <a:spcPct val="20000"/>
        </a:spcBef>
        <a:spcAft>
          <a:spcPct val="0"/>
        </a:spcAft>
        <a:buChar char="»"/>
        <a:defRPr sz="2000">
          <a:solidFill>
            <a:schemeClr val="tx1"/>
          </a:solidFill>
          <a:latin typeface="+mn-lt"/>
          <a:ea typeface="+mn-ea"/>
        </a:defRPr>
      </a:lvl7pPr>
      <a:lvl8pPr marL="3427810" indent="-228522" algn="l" rtl="0" fontAlgn="base">
        <a:spcBef>
          <a:spcPct val="20000"/>
        </a:spcBef>
        <a:spcAft>
          <a:spcPct val="0"/>
        </a:spcAft>
        <a:buChar char="»"/>
        <a:defRPr sz="2000">
          <a:solidFill>
            <a:schemeClr val="tx1"/>
          </a:solidFill>
          <a:latin typeface="+mn-lt"/>
          <a:ea typeface="+mn-ea"/>
        </a:defRPr>
      </a:lvl8pPr>
      <a:lvl9pPr marL="3884852" indent="-228522"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914085" rtl="0" eaLnBrk="1" latinLnBrk="0" hangingPunct="1">
        <a:defRPr sz="1800" kern="1200">
          <a:solidFill>
            <a:schemeClr val="tx1"/>
          </a:solidFill>
          <a:latin typeface="+mn-lt"/>
          <a:ea typeface="+mn-ea"/>
          <a:cs typeface="+mn-cs"/>
        </a:defRPr>
      </a:lvl1pPr>
      <a:lvl2pPr marL="457042" algn="l" defTabSz="914085" rtl="0" eaLnBrk="1" latinLnBrk="0" hangingPunct="1">
        <a:defRPr sz="1800" kern="1200">
          <a:solidFill>
            <a:schemeClr val="tx1"/>
          </a:solidFill>
          <a:latin typeface="+mn-lt"/>
          <a:ea typeface="+mn-ea"/>
          <a:cs typeface="+mn-cs"/>
        </a:defRPr>
      </a:lvl2pPr>
      <a:lvl3pPr marL="914085" algn="l" defTabSz="914085" rtl="0" eaLnBrk="1" latinLnBrk="0" hangingPunct="1">
        <a:defRPr sz="1800" kern="1200">
          <a:solidFill>
            <a:schemeClr val="tx1"/>
          </a:solidFill>
          <a:latin typeface="+mn-lt"/>
          <a:ea typeface="+mn-ea"/>
          <a:cs typeface="+mn-cs"/>
        </a:defRPr>
      </a:lvl3pPr>
      <a:lvl4pPr marL="1371124" algn="l" defTabSz="914085" rtl="0" eaLnBrk="1" latinLnBrk="0" hangingPunct="1">
        <a:defRPr sz="1800" kern="1200">
          <a:solidFill>
            <a:schemeClr val="tx1"/>
          </a:solidFill>
          <a:latin typeface="+mn-lt"/>
          <a:ea typeface="+mn-ea"/>
          <a:cs typeface="+mn-cs"/>
        </a:defRPr>
      </a:lvl4pPr>
      <a:lvl5pPr marL="1828170" algn="l" defTabSz="914085" rtl="0" eaLnBrk="1" latinLnBrk="0" hangingPunct="1">
        <a:defRPr sz="1800" kern="1200">
          <a:solidFill>
            <a:schemeClr val="tx1"/>
          </a:solidFill>
          <a:latin typeface="+mn-lt"/>
          <a:ea typeface="+mn-ea"/>
          <a:cs typeface="+mn-cs"/>
        </a:defRPr>
      </a:lvl5pPr>
      <a:lvl6pPr marL="2285205" algn="l" defTabSz="914085" rtl="0" eaLnBrk="1" latinLnBrk="0" hangingPunct="1">
        <a:defRPr sz="1800" kern="1200">
          <a:solidFill>
            <a:schemeClr val="tx1"/>
          </a:solidFill>
          <a:latin typeface="+mn-lt"/>
          <a:ea typeface="+mn-ea"/>
          <a:cs typeface="+mn-cs"/>
        </a:defRPr>
      </a:lvl6pPr>
      <a:lvl7pPr marL="2742248" algn="l" defTabSz="914085" rtl="0" eaLnBrk="1" latinLnBrk="0" hangingPunct="1">
        <a:defRPr sz="1800" kern="1200">
          <a:solidFill>
            <a:schemeClr val="tx1"/>
          </a:solidFill>
          <a:latin typeface="+mn-lt"/>
          <a:ea typeface="+mn-ea"/>
          <a:cs typeface="+mn-cs"/>
        </a:defRPr>
      </a:lvl7pPr>
      <a:lvl8pPr marL="3199289" algn="l" defTabSz="914085" rtl="0" eaLnBrk="1" latinLnBrk="0" hangingPunct="1">
        <a:defRPr sz="1800" kern="1200">
          <a:solidFill>
            <a:schemeClr val="tx1"/>
          </a:solidFill>
          <a:latin typeface="+mn-lt"/>
          <a:ea typeface="+mn-ea"/>
          <a:cs typeface="+mn-cs"/>
        </a:defRPr>
      </a:lvl8pPr>
      <a:lvl9pPr marL="3656328" algn="l" defTabSz="914085"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ctr" anchorCtr="0" compatLnSpc="1">
            <a:prstTxWarp prst="textNoShape">
              <a:avLst/>
            </a:prstTxWarp>
          </a:bodyPr>
          <a:lstStyle/>
          <a:p>
            <a:pPr lvl="0"/>
            <a:r>
              <a:rPr lang="en-US" dirty="0"/>
              <a:t>Click to edit Master title style</a:t>
            </a:r>
          </a:p>
        </p:txBody>
      </p:sp>
      <p:sp>
        <p:nvSpPr>
          <p:cNvPr id="13315"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08" tIns="45704" rIns="91408" bIns="45704" numCol="1" anchor="t" anchorCtr="0" compatLnSpc="1">
            <a:prstTxWarp prst="textNoShape">
              <a:avLst/>
            </a:prstTxWarp>
          </a:bodyPr>
          <a:lstStyle>
            <a:lvl1pPr>
              <a:defRPr sz="1400" b="1" i="0">
                <a:solidFill>
                  <a:srgbClr val="000000"/>
                </a:solidFill>
                <a:latin typeface="Arial" panose="020B0604020202020204" pitchFamily="34" charset="0"/>
                <a:ea typeface="ヒラギノ角ゴ Pro W3" pitchFamily="80" charset="-128"/>
                <a:cs typeface="+mn-cs"/>
              </a:defRPr>
            </a:lvl1pPr>
          </a:lstStyle>
          <a:p>
            <a:pPr>
              <a:defRPr/>
            </a:pPr>
            <a:endParaRPr lang="en-US" dirty="0"/>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08" tIns="45704" rIns="91408" bIns="45704" numCol="1" anchor="t" anchorCtr="0" compatLnSpc="1">
            <a:prstTxWarp prst="textNoShape">
              <a:avLst/>
            </a:prstTxWarp>
          </a:bodyPr>
          <a:lstStyle>
            <a:lvl1pPr algn="ctr">
              <a:defRPr sz="1400" b="1" i="0">
                <a:solidFill>
                  <a:srgbClr val="000000"/>
                </a:solidFill>
                <a:latin typeface="Arial" panose="020B0604020202020204" pitchFamily="34" charset="0"/>
                <a:ea typeface="ヒラギノ角ゴ Pro W3" pitchFamily="80" charset="-128"/>
                <a:cs typeface="+mn-cs"/>
              </a:defRPr>
            </a:lvl1pPr>
          </a:lstStyle>
          <a:p>
            <a:pPr>
              <a:defRPr/>
            </a:pPr>
            <a:endParaRPr lang="en-US" dirty="0"/>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08" tIns="45704" rIns="91408" bIns="45704" numCol="1" anchor="t" anchorCtr="0" compatLnSpc="1">
            <a:prstTxWarp prst="textNoShape">
              <a:avLst/>
            </a:prstTxWarp>
          </a:bodyPr>
          <a:lstStyle>
            <a:lvl1pPr algn="r">
              <a:defRPr sz="1400" b="1" i="0">
                <a:solidFill>
                  <a:srgbClr val="000000"/>
                </a:solidFill>
                <a:latin typeface="Arial" panose="020B0604020202020204" pitchFamily="34" charset="0"/>
                <a:ea typeface="ヒラギノ角ゴ Pro W3" charset="0"/>
                <a:cs typeface="ヒラギノ角ゴ Pro W3" charset="0"/>
              </a:defRPr>
            </a:lvl1pPr>
          </a:lstStyle>
          <a:p>
            <a:pPr>
              <a:defRPr/>
            </a:pPr>
            <a:fld id="{091E0C72-36E8-1F42-A342-3B27655893AD}" type="slidenum">
              <a:rPr lang="en-US" smtClean="0"/>
              <a:pPr>
                <a:defRPr/>
              </a:pPr>
              <a:t>‹#›</a:t>
            </a:fld>
            <a:endParaRPr lang="en-US" dirty="0"/>
          </a:p>
        </p:txBody>
      </p:sp>
    </p:spTree>
    <p:extLst>
      <p:ext uri="{BB962C8B-B14F-4D97-AF65-F5344CB8AC3E}">
        <p14:creationId xmlns:p14="http://schemas.microsoft.com/office/powerpoint/2010/main" val="60433733"/>
      </p:ext>
    </p:extLst>
  </p:cSld>
  <p:clrMap bg1="lt1" tx1="dk1" bg2="lt2" tx2="dk2" accent1="accent1" accent2="accent2" accent3="accent3" accent4="accent4" accent5="accent5" accent6="accent6" hlink="hlink" folHlink="folHlink"/>
  <p:sldLayoutIdLst>
    <p:sldLayoutId id="2147492156" r:id="rId1"/>
  </p:sldLayoutIdLst>
  <p:txStyles>
    <p:titleStyle>
      <a:lvl1pPr algn="ctr" rtl="0" eaLnBrk="0" fontAlgn="base" hangingPunct="0">
        <a:spcBef>
          <a:spcPct val="0"/>
        </a:spcBef>
        <a:spcAft>
          <a:spcPct val="0"/>
        </a:spcAft>
        <a:defRPr sz="4400" b="1" i="0">
          <a:solidFill>
            <a:schemeClr val="tx2"/>
          </a:solidFill>
          <a:latin typeface="Arial" panose="020B0604020202020204" pitchFamily="34" charset="0"/>
          <a:ea typeface="+mj-ea"/>
          <a:cs typeface="ヒラギノ角ゴ Pro W3" charset="-128"/>
        </a:defRPr>
      </a:lvl1pPr>
      <a:lvl2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128"/>
        </a:defRPr>
      </a:lvl2pPr>
      <a:lvl3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128"/>
        </a:defRPr>
      </a:lvl3pPr>
      <a:lvl4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128"/>
        </a:defRPr>
      </a:lvl4pPr>
      <a:lvl5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128"/>
        </a:defRPr>
      </a:lvl5pPr>
      <a:lvl6pPr marL="457042" algn="ctr" rtl="0" fontAlgn="base">
        <a:spcBef>
          <a:spcPct val="0"/>
        </a:spcBef>
        <a:spcAft>
          <a:spcPct val="0"/>
        </a:spcAft>
        <a:defRPr sz="4400">
          <a:solidFill>
            <a:schemeClr val="tx2"/>
          </a:solidFill>
          <a:latin typeface="Arial" charset="0"/>
          <a:ea typeface="ヒラギノ角ゴ Pro W3" pitchFamily="80" charset="-128"/>
        </a:defRPr>
      </a:lvl6pPr>
      <a:lvl7pPr marL="914085" algn="ctr" rtl="0" fontAlgn="base">
        <a:spcBef>
          <a:spcPct val="0"/>
        </a:spcBef>
        <a:spcAft>
          <a:spcPct val="0"/>
        </a:spcAft>
        <a:defRPr sz="4400">
          <a:solidFill>
            <a:schemeClr val="tx2"/>
          </a:solidFill>
          <a:latin typeface="Arial" charset="0"/>
          <a:ea typeface="ヒラギノ角ゴ Pro W3" pitchFamily="80" charset="-128"/>
        </a:defRPr>
      </a:lvl7pPr>
      <a:lvl8pPr marL="1371124" algn="ctr" rtl="0" fontAlgn="base">
        <a:spcBef>
          <a:spcPct val="0"/>
        </a:spcBef>
        <a:spcAft>
          <a:spcPct val="0"/>
        </a:spcAft>
        <a:defRPr sz="4400">
          <a:solidFill>
            <a:schemeClr val="tx2"/>
          </a:solidFill>
          <a:latin typeface="Arial" charset="0"/>
          <a:ea typeface="ヒラギノ角ゴ Pro W3" pitchFamily="80" charset="-128"/>
        </a:defRPr>
      </a:lvl8pPr>
      <a:lvl9pPr marL="1828170" algn="ctr" rtl="0" fontAlgn="base">
        <a:spcBef>
          <a:spcPct val="0"/>
        </a:spcBef>
        <a:spcAft>
          <a:spcPct val="0"/>
        </a:spcAft>
        <a:defRPr sz="4400">
          <a:solidFill>
            <a:schemeClr val="tx2"/>
          </a:solidFill>
          <a:latin typeface="Arial" charset="0"/>
          <a:ea typeface="ヒラギノ角ゴ Pro W3" pitchFamily="80" charset="-128"/>
        </a:defRPr>
      </a:lvl9pPr>
    </p:titleStyle>
    <p:bodyStyle>
      <a:lvl1pPr marL="342781" indent="-342781" algn="l" rtl="0" eaLnBrk="0" fontAlgn="base" hangingPunct="0">
        <a:spcBef>
          <a:spcPct val="20000"/>
        </a:spcBef>
        <a:spcAft>
          <a:spcPct val="0"/>
        </a:spcAft>
        <a:buChar char="•"/>
        <a:defRPr sz="3200" b="1" i="0">
          <a:solidFill>
            <a:schemeClr val="tx1"/>
          </a:solidFill>
          <a:latin typeface="Arial" panose="020B0604020202020204" pitchFamily="34" charset="0"/>
          <a:ea typeface="+mn-ea"/>
          <a:cs typeface="ヒラギノ角ゴ Pro W3" charset="-128"/>
        </a:defRPr>
      </a:lvl1pPr>
      <a:lvl2pPr marL="742691" indent="-285652" algn="l" rtl="0" eaLnBrk="0" fontAlgn="base" hangingPunct="0">
        <a:spcBef>
          <a:spcPct val="20000"/>
        </a:spcBef>
        <a:spcAft>
          <a:spcPct val="0"/>
        </a:spcAft>
        <a:buChar char="–"/>
        <a:defRPr sz="2800" b="1" i="0">
          <a:solidFill>
            <a:schemeClr val="tx1"/>
          </a:solidFill>
          <a:latin typeface="Arial" panose="020B0604020202020204" pitchFamily="34" charset="0"/>
          <a:ea typeface="+mn-ea"/>
          <a:cs typeface="ヒラギノ角ゴ Pro W3" charset="-128"/>
        </a:defRPr>
      </a:lvl2pPr>
      <a:lvl3pPr marL="1142602" indent="-228522" algn="l" rtl="0" eaLnBrk="0" fontAlgn="base" hangingPunct="0">
        <a:spcBef>
          <a:spcPct val="20000"/>
        </a:spcBef>
        <a:spcAft>
          <a:spcPct val="0"/>
        </a:spcAft>
        <a:buChar char="•"/>
        <a:defRPr sz="2400" b="1" i="0">
          <a:solidFill>
            <a:schemeClr val="tx1"/>
          </a:solidFill>
          <a:latin typeface="Arial" panose="020B0604020202020204" pitchFamily="34" charset="0"/>
          <a:ea typeface="+mn-ea"/>
          <a:cs typeface="ヒラギノ角ゴ Pro W3" charset="-128"/>
        </a:defRPr>
      </a:lvl3pPr>
      <a:lvl4pPr marL="1599645" indent="-228522" algn="l" rtl="0" eaLnBrk="0" fontAlgn="base" hangingPunct="0">
        <a:spcBef>
          <a:spcPct val="20000"/>
        </a:spcBef>
        <a:spcAft>
          <a:spcPct val="0"/>
        </a:spcAft>
        <a:buChar char="–"/>
        <a:defRPr sz="2000" b="1" i="0">
          <a:solidFill>
            <a:schemeClr val="tx1"/>
          </a:solidFill>
          <a:latin typeface="Arial" panose="020B0604020202020204" pitchFamily="34" charset="0"/>
          <a:ea typeface="+mn-ea"/>
          <a:cs typeface="ヒラギノ角ゴ Pro W3" charset="-128"/>
        </a:defRPr>
      </a:lvl4pPr>
      <a:lvl5pPr marL="2056686" indent="-228522" algn="l" rtl="0" eaLnBrk="0" fontAlgn="base" hangingPunct="0">
        <a:spcBef>
          <a:spcPct val="20000"/>
        </a:spcBef>
        <a:spcAft>
          <a:spcPct val="0"/>
        </a:spcAft>
        <a:buChar char="»"/>
        <a:defRPr sz="2000" b="1" i="0">
          <a:solidFill>
            <a:schemeClr val="tx1"/>
          </a:solidFill>
          <a:latin typeface="Arial" panose="020B0604020202020204" pitchFamily="34" charset="0"/>
          <a:ea typeface="+mn-ea"/>
          <a:cs typeface="ヒラギノ角ゴ Pro W3" charset="-128"/>
        </a:defRPr>
      </a:lvl5pPr>
      <a:lvl6pPr marL="2513726" indent="-228522" algn="l" rtl="0" fontAlgn="base">
        <a:spcBef>
          <a:spcPct val="20000"/>
        </a:spcBef>
        <a:spcAft>
          <a:spcPct val="0"/>
        </a:spcAft>
        <a:buChar char="»"/>
        <a:defRPr sz="2000">
          <a:solidFill>
            <a:schemeClr val="tx1"/>
          </a:solidFill>
          <a:latin typeface="+mn-lt"/>
          <a:ea typeface="+mn-ea"/>
        </a:defRPr>
      </a:lvl6pPr>
      <a:lvl7pPr marL="2970770" indent="-228522" algn="l" rtl="0" fontAlgn="base">
        <a:spcBef>
          <a:spcPct val="20000"/>
        </a:spcBef>
        <a:spcAft>
          <a:spcPct val="0"/>
        </a:spcAft>
        <a:buChar char="»"/>
        <a:defRPr sz="2000">
          <a:solidFill>
            <a:schemeClr val="tx1"/>
          </a:solidFill>
          <a:latin typeface="+mn-lt"/>
          <a:ea typeface="+mn-ea"/>
        </a:defRPr>
      </a:lvl7pPr>
      <a:lvl8pPr marL="3427810" indent="-228522" algn="l" rtl="0" fontAlgn="base">
        <a:spcBef>
          <a:spcPct val="20000"/>
        </a:spcBef>
        <a:spcAft>
          <a:spcPct val="0"/>
        </a:spcAft>
        <a:buChar char="»"/>
        <a:defRPr sz="2000">
          <a:solidFill>
            <a:schemeClr val="tx1"/>
          </a:solidFill>
          <a:latin typeface="+mn-lt"/>
          <a:ea typeface="+mn-ea"/>
        </a:defRPr>
      </a:lvl8pPr>
      <a:lvl9pPr marL="3884852" indent="-228522"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914085" rtl="0" eaLnBrk="1" latinLnBrk="0" hangingPunct="1">
        <a:defRPr sz="1800" kern="1200">
          <a:solidFill>
            <a:schemeClr val="tx1"/>
          </a:solidFill>
          <a:latin typeface="+mn-lt"/>
          <a:ea typeface="+mn-ea"/>
          <a:cs typeface="+mn-cs"/>
        </a:defRPr>
      </a:lvl1pPr>
      <a:lvl2pPr marL="457042" algn="l" defTabSz="914085" rtl="0" eaLnBrk="1" latinLnBrk="0" hangingPunct="1">
        <a:defRPr sz="1800" kern="1200">
          <a:solidFill>
            <a:schemeClr val="tx1"/>
          </a:solidFill>
          <a:latin typeface="+mn-lt"/>
          <a:ea typeface="+mn-ea"/>
          <a:cs typeface="+mn-cs"/>
        </a:defRPr>
      </a:lvl2pPr>
      <a:lvl3pPr marL="914085" algn="l" defTabSz="914085" rtl="0" eaLnBrk="1" latinLnBrk="0" hangingPunct="1">
        <a:defRPr sz="1800" kern="1200">
          <a:solidFill>
            <a:schemeClr val="tx1"/>
          </a:solidFill>
          <a:latin typeface="+mn-lt"/>
          <a:ea typeface="+mn-ea"/>
          <a:cs typeface="+mn-cs"/>
        </a:defRPr>
      </a:lvl3pPr>
      <a:lvl4pPr marL="1371124" algn="l" defTabSz="914085" rtl="0" eaLnBrk="1" latinLnBrk="0" hangingPunct="1">
        <a:defRPr sz="1800" kern="1200">
          <a:solidFill>
            <a:schemeClr val="tx1"/>
          </a:solidFill>
          <a:latin typeface="+mn-lt"/>
          <a:ea typeface="+mn-ea"/>
          <a:cs typeface="+mn-cs"/>
        </a:defRPr>
      </a:lvl4pPr>
      <a:lvl5pPr marL="1828170" algn="l" defTabSz="914085" rtl="0" eaLnBrk="1" latinLnBrk="0" hangingPunct="1">
        <a:defRPr sz="1800" kern="1200">
          <a:solidFill>
            <a:schemeClr val="tx1"/>
          </a:solidFill>
          <a:latin typeface="+mn-lt"/>
          <a:ea typeface="+mn-ea"/>
          <a:cs typeface="+mn-cs"/>
        </a:defRPr>
      </a:lvl5pPr>
      <a:lvl6pPr marL="2285205" algn="l" defTabSz="914085" rtl="0" eaLnBrk="1" latinLnBrk="0" hangingPunct="1">
        <a:defRPr sz="1800" kern="1200">
          <a:solidFill>
            <a:schemeClr val="tx1"/>
          </a:solidFill>
          <a:latin typeface="+mn-lt"/>
          <a:ea typeface="+mn-ea"/>
          <a:cs typeface="+mn-cs"/>
        </a:defRPr>
      </a:lvl6pPr>
      <a:lvl7pPr marL="2742248" algn="l" defTabSz="914085" rtl="0" eaLnBrk="1" latinLnBrk="0" hangingPunct="1">
        <a:defRPr sz="1800" kern="1200">
          <a:solidFill>
            <a:schemeClr val="tx1"/>
          </a:solidFill>
          <a:latin typeface="+mn-lt"/>
          <a:ea typeface="+mn-ea"/>
          <a:cs typeface="+mn-cs"/>
        </a:defRPr>
      </a:lvl7pPr>
      <a:lvl8pPr marL="3199289" algn="l" defTabSz="914085" rtl="0" eaLnBrk="1" latinLnBrk="0" hangingPunct="1">
        <a:defRPr sz="1800" kern="1200">
          <a:solidFill>
            <a:schemeClr val="tx1"/>
          </a:solidFill>
          <a:latin typeface="+mn-lt"/>
          <a:ea typeface="+mn-ea"/>
          <a:cs typeface="+mn-cs"/>
        </a:defRPr>
      </a:lvl8pPr>
      <a:lvl9pPr marL="3656328" algn="l" defTabSz="914085"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bwMode="auto">
          <a:xfrm>
            <a:off x="0" y="609600"/>
            <a:ext cx="91440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ctr" anchorCtr="0" compatLnSpc="1">
            <a:prstTxWarp prst="textNoShape">
              <a:avLst/>
            </a:prstTxWarp>
          </a:bodyPr>
          <a:lstStyle/>
          <a:p>
            <a:pPr lvl="0"/>
            <a:r>
              <a:rPr lang="en-US" dirty="0"/>
              <a:t>Click to edit Master title style</a:t>
            </a:r>
          </a:p>
        </p:txBody>
      </p:sp>
      <p:sp>
        <p:nvSpPr>
          <p:cNvPr id="37891"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9396"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08" tIns="45704" rIns="91408" bIns="45704" numCol="1" anchor="t" anchorCtr="0" compatLnSpc="1">
            <a:prstTxWarp prst="textNoShape">
              <a:avLst/>
            </a:prstTxWarp>
          </a:bodyPr>
          <a:lstStyle>
            <a:lvl1pPr algn="l" eaLnBrk="0" hangingPunct="0">
              <a:defRPr sz="1400" b="1" i="0">
                <a:latin typeface="Arial" panose="020B0604020202020204" pitchFamily="34" charset="0"/>
                <a:ea typeface="+mn-ea"/>
                <a:cs typeface="+mn-cs"/>
              </a:defRPr>
            </a:lvl1pPr>
          </a:lstStyle>
          <a:p>
            <a:pPr>
              <a:defRPr/>
            </a:pPr>
            <a:endParaRPr lang="en-US" dirty="0">
              <a:solidFill>
                <a:srgbClr val="000000"/>
              </a:solidFill>
            </a:endParaRPr>
          </a:p>
        </p:txBody>
      </p:sp>
      <p:sp>
        <p:nvSpPr>
          <p:cNvPr id="5939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08" tIns="45704" rIns="91408" bIns="45704" numCol="1" anchor="t" anchorCtr="0" compatLnSpc="1">
            <a:prstTxWarp prst="textNoShape">
              <a:avLst/>
            </a:prstTxWarp>
          </a:bodyPr>
          <a:lstStyle>
            <a:lvl1pPr eaLnBrk="0" hangingPunct="0">
              <a:defRPr sz="1400" b="1" i="0">
                <a:latin typeface="Arial" panose="020B0604020202020204" pitchFamily="34" charset="0"/>
                <a:ea typeface="+mn-ea"/>
                <a:cs typeface="+mn-cs"/>
              </a:defRPr>
            </a:lvl1pPr>
          </a:lstStyle>
          <a:p>
            <a:pPr algn="ctr">
              <a:defRPr/>
            </a:pPr>
            <a:endParaRPr lang="en-US" dirty="0">
              <a:solidFill>
                <a:srgbClr val="000000"/>
              </a:solidFill>
            </a:endParaRPr>
          </a:p>
        </p:txBody>
      </p:sp>
      <p:sp>
        <p:nvSpPr>
          <p:cNvPr id="59398"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08" tIns="45704" rIns="91408" bIns="45704" numCol="1" anchor="t" anchorCtr="0" compatLnSpc="1">
            <a:prstTxWarp prst="textNoShape">
              <a:avLst/>
            </a:prstTxWarp>
          </a:bodyPr>
          <a:lstStyle>
            <a:lvl1pPr algn="r" eaLnBrk="0" hangingPunct="0">
              <a:defRPr sz="1400" b="1" i="0">
                <a:latin typeface="Arial" panose="020B0604020202020204" pitchFamily="34" charset="0"/>
                <a:ea typeface="Osaka" charset="0"/>
                <a:cs typeface="Osaka" charset="0"/>
              </a:defRPr>
            </a:lvl1pPr>
          </a:lstStyle>
          <a:p>
            <a:fld id="{B9D20AD3-D622-EC41-AF78-52EA093B16AC}"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205273191"/>
      </p:ext>
    </p:extLst>
  </p:cSld>
  <p:clrMap bg1="lt1" tx1="dk1" bg2="lt2" tx2="dk2" accent1="accent1" accent2="accent2" accent3="accent3" accent4="accent4" accent5="accent5" accent6="accent6" hlink="hlink" folHlink="folHlink"/>
  <p:sldLayoutIdLst>
    <p:sldLayoutId id="2147492184" r:id="rId1"/>
    <p:sldLayoutId id="2147492185" r:id="rId2"/>
    <p:sldLayoutId id="2147492186" r:id="rId3"/>
    <p:sldLayoutId id="2147492187" r:id="rId4"/>
    <p:sldLayoutId id="2147492188" r:id="rId5"/>
    <p:sldLayoutId id="2147492189" r:id="rId6"/>
    <p:sldLayoutId id="2147492190" r:id="rId7"/>
    <p:sldLayoutId id="2147492191" r:id="rId8"/>
    <p:sldLayoutId id="2147492192" r:id="rId9"/>
    <p:sldLayoutId id="2147492193" r:id="rId10"/>
    <p:sldLayoutId id="2147492194" r:id="rId11"/>
  </p:sldLayoutIdLst>
  <p:txStyles>
    <p:titleStyle>
      <a:lvl1pPr algn="ctr" rtl="0" eaLnBrk="0" fontAlgn="base" hangingPunct="0">
        <a:spcBef>
          <a:spcPct val="0"/>
        </a:spcBef>
        <a:spcAft>
          <a:spcPct val="0"/>
        </a:spcAft>
        <a:defRPr sz="4400" b="1" i="0">
          <a:solidFill>
            <a:schemeClr val="bg1"/>
          </a:solidFill>
          <a:latin typeface="Arial" panose="020B0604020202020204" pitchFamily="34" charset="0"/>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042"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085"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124"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17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p:titleStyle>
    <p:bodyStyle>
      <a:lvl1pPr marL="342781" indent="-342781" algn="l" rtl="0" eaLnBrk="0" fontAlgn="base" hangingPunct="0">
        <a:spcBef>
          <a:spcPct val="20000"/>
        </a:spcBef>
        <a:spcAft>
          <a:spcPct val="0"/>
        </a:spcAft>
        <a:buChar char="•"/>
        <a:defRPr sz="3200" b="1" i="0">
          <a:solidFill>
            <a:schemeClr val="tx1"/>
          </a:solidFill>
          <a:latin typeface="Arial" panose="020B0604020202020204" pitchFamily="34" charset="0"/>
          <a:ea typeface="+mn-ea"/>
          <a:cs typeface="+mn-cs"/>
        </a:defRPr>
      </a:lvl1pPr>
      <a:lvl2pPr marL="742691" indent="-285652" algn="l" rtl="0" eaLnBrk="0" fontAlgn="base" hangingPunct="0">
        <a:spcBef>
          <a:spcPct val="20000"/>
        </a:spcBef>
        <a:spcAft>
          <a:spcPct val="0"/>
        </a:spcAft>
        <a:buChar char="–"/>
        <a:defRPr sz="2800" b="1" i="0">
          <a:solidFill>
            <a:schemeClr val="tx1"/>
          </a:solidFill>
          <a:latin typeface="Arial" panose="020B0604020202020204" pitchFamily="34" charset="0"/>
          <a:ea typeface="+mn-ea"/>
          <a:cs typeface="+mn-cs"/>
        </a:defRPr>
      </a:lvl2pPr>
      <a:lvl3pPr marL="1142602" indent="-228522" algn="l" rtl="0" eaLnBrk="0" fontAlgn="base" hangingPunct="0">
        <a:spcBef>
          <a:spcPct val="20000"/>
        </a:spcBef>
        <a:spcAft>
          <a:spcPct val="0"/>
        </a:spcAft>
        <a:buChar char="•"/>
        <a:defRPr sz="2400" b="1" i="0">
          <a:solidFill>
            <a:schemeClr val="tx1"/>
          </a:solidFill>
          <a:latin typeface="Arial" panose="020B0604020202020204" pitchFamily="34" charset="0"/>
          <a:ea typeface="+mn-ea"/>
          <a:cs typeface="+mn-cs"/>
        </a:defRPr>
      </a:lvl3pPr>
      <a:lvl4pPr marL="1599645" indent="-228522" algn="l" rtl="0" eaLnBrk="0" fontAlgn="base" hangingPunct="0">
        <a:spcBef>
          <a:spcPct val="20000"/>
        </a:spcBef>
        <a:spcAft>
          <a:spcPct val="0"/>
        </a:spcAft>
        <a:buChar char="–"/>
        <a:defRPr sz="2000" b="1" i="0">
          <a:solidFill>
            <a:schemeClr val="tx1"/>
          </a:solidFill>
          <a:latin typeface="Arial" panose="020B0604020202020204" pitchFamily="34" charset="0"/>
          <a:ea typeface="+mn-ea"/>
          <a:cs typeface="+mn-cs"/>
        </a:defRPr>
      </a:lvl4pPr>
      <a:lvl5pPr marL="2056686" indent="-228522" algn="l" rtl="0" eaLnBrk="0" fontAlgn="base" hangingPunct="0">
        <a:spcBef>
          <a:spcPct val="20000"/>
        </a:spcBef>
        <a:spcAft>
          <a:spcPct val="0"/>
        </a:spcAft>
        <a:buChar char="»"/>
        <a:defRPr sz="2000" b="1" i="0">
          <a:solidFill>
            <a:schemeClr val="tx1"/>
          </a:solidFill>
          <a:latin typeface="Arial" panose="020B0604020202020204" pitchFamily="34" charset="0"/>
          <a:ea typeface="+mn-ea"/>
          <a:cs typeface="+mn-cs"/>
        </a:defRPr>
      </a:lvl5pPr>
      <a:lvl6pPr marL="2513726" indent="-228522" algn="l" rtl="0" fontAlgn="base">
        <a:spcBef>
          <a:spcPct val="20000"/>
        </a:spcBef>
        <a:spcAft>
          <a:spcPct val="0"/>
        </a:spcAft>
        <a:buChar char="»"/>
        <a:defRPr sz="2000">
          <a:solidFill>
            <a:schemeClr val="tx1"/>
          </a:solidFill>
          <a:latin typeface="+mn-lt"/>
          <a:ea typeface="+mn-ea"/>
          <a:cs typeface="+mn-cs"/>
        </a:defRPr>
      </a:lvl6pPr>
      <a:lvl7pPr marL="2970770" indent="-228522" algn="l" rtl="0" fontAlgn="base">
        <a:spcBef>
          <a:spcPct val="20000"/>
        </a:spcBef>
        <a:spcAft>
          <a:spcPct val="0"/>
        </a:spcAft>
        <a:buChar char="»"/>
        <a:defRPr sz="2000">
          <a:solidFill>
            <a:schemeClr val="tx1"/>
          </a:solidFill>
          <a:latin typeface="+mn-lt"/>
          <a:ea typeface="+mn-ea"/>
          <a:cs typeface="+mn-cs"/>
        </a:defRPr>
      </a:lvl7pPr>
      <a:lvl8pPr marL="3427810" indent="-228522" algn="l" rtl="0" fontAlgn="base">
        <a:spcBef>
          <a:spcPct val="20000"/>
        </a:spcBef>
        <a:spcAft>
          <a:spcPct val="0"/>
        </a:spcAft>
        <a:buChar char="»"/>
        <a:defRPr sz="2000">
          <a:solidFill>
            <a:schemeClr val="tx1"/>
          </a:solidFill>
          <a:latin typeface="+mn-lt"/>
          <a:ea typeface="+mn-ea"/>
          <a:cs typeface="+mn-cs"/>
        </a:defRPr>
      </a:lvl8pPr>
      <a:lvl9pPr marL="3884852" indent="-228522" algn="l" rtl="0" fontAlgn="base">
        <a:spcBef>
          <a:spcPct val="20000"/>
        </a:spcBef>
        <a:spcAft>
          <a:spcPct val="0"/>
        </a:spcAft>
        <a:buChar char="»"/>
        <a:defRPr sz="2000">
          <a:solidFill>
            <a:schemeClr val="tx1"/>
          </a:solidFill>
          <a:latin typeface="+mn-lt"/>
          <a:ea typeface="+mn-ea"/>
          <a:cs typeface="+mn-cs"/>
        </a:defRPr>
      </a:lvl9pPr>
    </p:bodyStyle>
    <p:otherStyle>
      <a:defPPr>
        <a:defRPr lang="en-US"/>
      </a:defPPr>
      <a:lvl1pPr marL="0" algn="l" defTabSz="457042" rtl="0" eaLnBrk="1" latinLnBrk="0" hangingPunct="1">
        <a:defRPr sz="1800" kern="1200">
          <a:solidFill>
            <a:schemeClr val="tx1"/>
          </a:solidFill>
          <a:latin typeface="+mn-lt"/>
          <a:ea typeface="+mn-ea"/>
          <a:cs typeface="+mn-cs"/>
        </a:defRPr>
      </a:lvl1pPr>
      <a:lvl2pPr marL="457042" algn="l" defTabSz="457042" rtl="0" eaLnBrk="1" latinLnBrk="0" hangingPunct="1">
        <a:defRPr sz="1800" kern="1200">
          <a:solidFill>
            <a:schemeClr val="tx1"/>
          </a:solidFill>
          <a:latin typeface="+mn-lt"/>
          <a:ea typeface="+mn-ea"/>
          <a:cs typeface="+mn-cs"/>
        </a:defRPr>
      </a:lvl2pPr>
      <a:lvl3pPr marL="914085" algn="l" defTabSz="457042" rtl="0" eaLnBrk="1" latinLnBrk="0" hangingPunct="1">
        <a:defRPr sz="1800" kern="1200">
          <a:solidFill>
            <a:schemeClr val="tx1"/>
          </a:solidFill>
          <a:latin typeface="+mn-lt"/>
          <a:ea typeface="+mn-ea"/>
          <a:cs typeface="+mn-cs"/>
        </a:defRPr>
      </a:lvl3pPr>
      <a:lvl4pPr marL="1371124" algn="l" defTabSz="457042" rtl="0" eaLnBrk="1" latinLnBrk="0" hangingPunct="1">
        <a:defRPr sz="1800" kern="1200">
          <a:solidFill>
            <a:schemeClr val="tx1"/>
          </a:solidFill>
          <a:latin typeface="+mn-lt"/>
          <a:ea typeface="+mn-ea"/>
          <a:cs typeface="+mn-cs"/>
        </a:defRPr>
      </a:lvl4pPr>
      <a:lvl5pPr marL="1828170" algn="l" defTabSz="457042" rtl="0" eaLnBrk="1" latinLnBrk="0" hangingPunct="1">
        <a:defRPr sz="1800" kern="1200">
          <a:solidFill>
            <a:schemeClr val="tx1"/>
          </a:solidFill>
          <a:latin typeface="+mn-lt"/>
          <a:ea typeface="+mn-ea"/>
          <a:cs typeface="+mn-cs"/>
        </a:defRPr>
      </a:lvl5pPr>
      <a:lvl6pPr marL="2285205" algn="l" defTabSz="457042" rtl="0" eaLnBrk="1" latinLnBrk="0" hangingPunct="1">
        <a:defRPr sz="1800" kern="1200">
          <a:solidFill>
            <a:schemeClr val="tx1"/>
          </a:solidFill>
          <a:latin typeface="+mn-lt"/>
          <a:ea typeface="+mn-ea"/>
          <a:cs typeface="+mn-cs"/>
        </a:defRPr>
      </a:lvl6pPr>
      <a:lvl7pPr marL="2742248" algn="l" defTabSz="457042" rtl="0" eaLnBrk="1" latinLnBrk="0" hangingPunct="1">
        <a:defRPr sz="1800" kern="1200">
          <a:solidFill>
            <a:schemeClr val="tx1"/>
          </a:solidFill>
          <a:latin typeface="+mn-lt"/>
          <a:ea typeface="+mn-ea"/>
          <a:cs typeface="+mn-cs"/>
        </a:defRPr>
      </a:lvl7pPr>
      <a:lvl8pPr marL="3199289" algn="l" defTabSz="457042" rtl="0" eaLnBrk="1" latinLnBrk="0" hangingPunct="1">
        <a:defRPr sz="1800" kern="1200">
          <a:solidFill>
            <a:schemeClr val="tx1"/>
          </a:solidFill>
          <a:latin typeface="+mn-lt"/>
          <a:ea typeface="+mn-ea"/>
          <a:cs typeface="+mn-cs"/>
        </a:defRPr>
      </a:lvl8pPr>
      <a:lvl9pPr marL="3656328" algn="l" defTabSz="457042"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bwMode="invGray">
      <p:bgPr>
        <a:gradFill rotWithShape="0">
          <a:gsLst>
            <a:gs pos="0">
              <a:schemeClr val="bg2"/>
            </a:gs>
            <a:gs pos="50000">
              <a:schemeClr val="bg1"/>
            </a:gs>
            <a:gs pos="100000">
              <a:schemeClr val="bg2"/>
            </a:gs>
          </a:gsLst>
          <a:lin ang="0" scaled="1"/>
        </a:gradFill>
        <a:effectLst>
          <a:outerShdw blurRad="63500" dist="107763" dir="2700000" algn="ctr" rotWithShape="0">
            <a:srgbClr val="000000">
              <a:alpha val="74998"/>
            </a:srgbClr>
          </a:outerShdw>
        </a:effectLst>
      </p:bgPr>
    </p:bg>
    <p:spTree>
      <p:nvGrpSpPr>
        <p:cNvPr id="1" name=""/>
        <p:cNvGrpSpPr/>
        <p:nvPr/>
      </p:nvGrpSpPr>
      <p:grpSpPr>
        <a:xfrm>
          <a:off x="0" y="0"/>
          <a:ext cx="0" cy="0"/>
          <a:chOff x="0" y="0"/>
          <a:chExt cx="0" cy="0"/>
        </a:xfrm>
      </p:grpSpPr>
      <p:grpSp>
        <p:nvGrpSpPr>
          <p:cNvPr id="50178" name="Group 2"/>
          <p:cNvGrpSpPr>
            <a:grpSpLocks/>
          </p:cNvGrpSpPr>
          <p:nvPr/>
        </p:nvGrpSpPr>
        <p:grpSpPr bwMode="auto">
          <a:xfrm>
            <a:off x="0" y="3"/>
            <a:ext cx="9144000" cy="6918325"/>
            <a:chOff x="0" y="0"/>
            <a:chExt cx="5760" cy="4358"/>
          </a:xfrm>
        </p:grpSpPr>
        <p:sp>
          <p:nvSpPr>
            <p:cNvPr id="3075" name="Rectangle 3"/>
            <p:cNvSpPr>
              <a:spLocks noChangeArrowheads="1"/>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w="9525">
              <a:noFill/>
              <a:miter lim="800000"/>
              <a:headEnd/>
              <a:tailEnd/>
            </a:ln>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3076" name="Freeform 4"/>
            <p:cNvSpPr>
              <a:spLocks/>
            </p:cNvSpPr>
            <p:nvPr/>
          </p:nvSpPr>
          <p:spPr bwMode="invGray">
            <a:xfrm>
              <a:off x="0" y="0"/>
              <a:ext cx="5760" cy="1344"/>
            </a:xfrm>
            <a:custGeom>
              <a:avLst/>
              <a:gdLst/>
              <a:ahLst/>
              <a:cxnLst>
                <a:cxn ang="0">
                  <a:pos x="0" y="0"/>
                </a:cxn>
                <a:cxn ang="0">
                  <a:pos x="5760" y="0"/>
                </a:cxn>
                <a:cxn ang="0">
                  <a:pos x="5760" y="720"/>
                </a:cxn>
                <a:cxn ang="0">
                  <a:pos x="3600" y="624"/>
                </a:cxn>
                <a:cxn ang="0">
                  <a:pos x="0" y="1000"/>
                </a:cxn>
                <a:cxn ang="0">
                  <a:pos x="0" y="0"/>
                </a:cxn>
              </a:cxnLst>
              <a:rect l="0" t="0" r="r" b="b"/>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w="9525">
              <a:noFill/>
              <a:round/>
              <a:headEnd/>
              <a:tailEnd/>
            </a:ln>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3077" name="Freeform 5"/>
            <p:cNvSpPr>
              <a:spLocks/>
            </p:cNvSpPr>
            <p:nvPr/>
          </p:nvSpPr>
          <p:spPr bwMode="invGray">
            <a:xfrm>
              <a:off x="0" y="733"/>
              <a:ext cx="5760" cy="3587"/>
            </a:xfrm>
            <a:custGeom>
              <a:avLst/>
              <a:gdLst/>
              <a:ahLst/>
              <a:cxnLst>
                <a:cxn ang="0">
                  <a:pos x="0" y="582"/>
                </a:cxn>
                <a:cxn ang="0">
                  <a:pos x="2640" y="267"/>
                </a:cxn>
                <a:cxn ang="0">
                  <a:pos x="3373" y="160"/>
                </a:cxn>
                <a:cxn ang="0">
                  <a:pos x="5760" y="358"/>
                </a:cxn>
                <a:cxn ang="0">
                  <a:pos x="5760" y="3587"/>
                </a:cxn>
                <a:cxn ang="0">
                  <a:pos x="0" y="3587"/>
                </a:cxn>
                <a:cxn ang="0">
                  <a:pos x="0" y="582"/>
                </a:cxn>
              </a:cxnLst>
              <a:rect l="0" t="0" r="r" b="b"/>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w="9525" cap="flat">
              <a:noFill/>
              <a:prstDash val="solid"/>
              <a:round/>
              <a:headEnd type="none" w="med" len="med"/>
              <a:tailEnd type="none" w="med" len="med"/>
            </a:ln>
            <a:effectLst/>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3078" name="Freeform 6"/>
            <p:cNvSpPr>
              <a:spLocks/>
            </p:cNvSpPr>
            <p:nvPr/>
          </p:nvSpPr>
          <p:spPr bwMode="invGray">
            <a:xfrm>
              <a:off x="0" y="184"/>
              <a:ext cx="5760" cy="538"/>
            </a:xfrm>
            <a:custGeom>
              <a:avLst/>
              <a:gdLst/>
              <a:ah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0" t="0" r="r" b="b"/>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w="9525">
              <a:noFill/>
              <a:round/>
              <a:headEnd/>
              <a:tailEnd/>
            </a:ln>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3079" name="Freeform 7"/>
            <p:cNvSpPr>
              <a:spLocks/>
            </p:cNvSpPr>
            <p:nvPr/>
          </p:nvSpPr>
          <p:spPr bwMode="invGray">
            <a:xfrm>
              <a:off x="0" y="1515"/>
              <a:ext cx="5760" cy="674"/>
            </a:xfrm>
            <a:custGeom>
              <a:avLst/>
              <a:gdLst/>
              <a:ah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0" t="0" r="r" b="b"/>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3080" name="Freeform 8"/>
            <p:cNvSpPr>
              <a:spLocks/>
            </p:cNvSpPr>
            <p:nvPr/>
          </p:nvSpPr>
          <p:spPr bwMode="invGray">
            <a:xfrm>
              <a:off x="1560" y="959"/>
              <a:ext cx="4200" cy="3361"/>
            </a:xfrm>
            <a:custGeom>
              <a:avLst/>
              <a:gdLst/>
              <a:ahLst/>
              <a:cxnLst>
                <a:cxn ang="0">
                  <a:pos x="0" y="3361"/>
                </a:cxn>
                <a:cxn ang="0">
                  <a:pos x="1054" y="295"/>
                </a:cxn>
                <a:cxn ang="0">
                  <a:pos x="4200" y="1588"/>
                </a:cxn>
                <a:cxn ang="0">
                  <a:pos x="4200" y="2028"/>
                </a:cxn>
                <a:cxn ang="0">
                  <a:pos x="1200" y="442"/>
                </a:cxn>
                <a:cxn ang="0">
                  <a:pos x="347" y="3361"/>
                </a:cxn>
                <a:cxn ang="0">
                  <a:pos x="0" y="3361"/>
                </a:cxn>
              </a:cxnLst>
              <a:rect l="0" t="0" r="r" b="b"/>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w="9525">
              <a:noFill/>
              <a:round/>
              <a:headEnd/>
              <a:tailEnd/>
            </a:ln>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3081" name="Freeform 9"/>
            <p:cNvSpPr>
              <a:spLocks/>
            </p:cNvSpPr>
            <p:nvPr/>
          </p:nvSpPr>
          <p:spPr bwMode="invGray">
            <a:xfrm>
              <a:off x="0" y="2169"/>
              <a:ext cx="5760" cy="1925"/>
            </a:xfrm>
            <a:custGeom>
              <a:avLst/>
              <a:gdLst/>
              <a:ah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0" t="0" r="r" b="b"/>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sp>
          <p:nvSpPr>
            <p:cNvPr id="3082" name="Freeform 10"/>
            <p:cNvSpPr>
              <a:spLocks/>
            </p:cNvSpPr>
            <p:nvPr/>
          </p:nvSpPr>
          <p:spPr bwMode="invGray">
            <a:xfrm>
              <a:off x="0" y="2238"/>
              <a:ext cx="3929" cy="2120"/>
            </a:xfrm>
            <a:custGeom>
              <a:avLst/>
              <a:gdLst/>
              <a:ahLst/>
              <a:cxnLst>
                <a:cxn ang="0">
                  <a:pos x="0" y="415"/>
                </a:cxn>
                <a:cxn ang="0">
                  <a:pos x="0" y="508"/>
                </a:cxn>
                <a:cxn ang="0">
                  <a:pos x="1933" y="229"/>
                </a:cxn>
                <a:cxn ang="0">
                  <a:pos x="3920" y="1055"/>
                </a:cxn>
                <a:cxn ang="0">
                  <a:pos x="3587" y="2082"/>
                </a:cxn>
                <a:cxn ang="0">
                  <a:pos x="3947" y="829"/>
                </a:cxn>
                <a:cxn ang="0">
                  <a:pos x="2253" y="69"/>
                </a:cxn>
                <a:cxn ang="0">
                  <a:pos x="0" y="415"/>
                </a:cxn>
              </a:cxnLst>
              <a:rect l="0" t="0" r="r" b="b"/>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w="9525" cap="flat">
              <a:noFill/>
              <a:prstDash val="solid"/>
              <a:round/>
              <a:headEnd type="none" w="med" len="med"/>
              <a:tailEnd type="none" w="med" len="med"/>
            </a:ln>
            <a:effectLst/>
          </p:spPr>
          <p:txBody>
            <a:bodyPr wrap="none" anchor="ctr"/>
            <a:lstStyle/>
            <a:p>
              <a:pPr>
                <a:defRPr/>
              </a:pPr>
              <a:endParaRPr lang="en-US" b="1" i="0" dirty="0">
                <a:solidFill>
                  <a:srgbClr val="FFFFCC"/>
                </a:solidFill>
                <a:latin typeface="Arial" panose="020B0604020202020204" pitchFamily="34" charset="0"/>
                <a:ea typeface="ＭＳ Ｐゴシック" charset="-128"/>
                <a:cs typeface="ＭＳ Ｐゴシック" charset="-128"/>
              </a:endParaRPr>
            </a:p>
          </p:txBody>
        </p:sp>
      </p:grpSp>
      <p:sp>
        <p:nvSpPr>
          <p:cNvPr id="50179" name="Rectangle 11"/>
          <p:cNvSpPr>
            <a:spLocks noGrp="1" noChangeArrowheads="1"/>
          </p:cNvSpPr>
          <p:nvPr>
            <p:ph type="title"/>
          </p:nvPr>
        </p:nvSpPr>
        <p:spPr bwMode="auto">
          <a:xfrm>
            <a:off x="0" y="609600"/>
            <a:ext cx="91440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27" tIns="45714" rIns="91427" bIns="45714" numCol="1" anchor="ctr" anchorCtr="0" compatLnSpc="1">
            <a:prstTxWarp prst="textNoShape">
              <a:avLst/>
            </a:prstTxWarp>
          </a:bodyPr>
          <a:lstStyle/>
          <a:p>
            <a:pPr lvl="0"/>
            <a:r>
              <a:rPr lang="en-US" dirty="0"/>
              <a:t>Click to edit Master title style</a:t>
            </a:r>
          </a:p>
        </p:txBody>
      </p:sp>
      <p:sp>
        <p:nvSpPr>
          <p:cNvPr id="3084" name="Rectangle 12"/>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27" tIns="45714" rIns="91427" bIns="45714" numCol="1" anchor="b" anchorCtr="0" compatLnSpc="1">
            <a:prstTxWarp prst="textNoShape">
              <a:avLst/>
            </a:prstTxWarp>
          </a:bodyPr>
          <a:lstStyle>
            <a:lvl1pPr eaLnBrk="1" hangingPunct="1">
              <a:spcBef>
                <a:spcPct val="50000"/>
              </a:spcBef>
              <a:defRPr sz="1400">
                <a:latin typeface="+mn-lt"/>
                <a:ea typeface="ＭＳ Ｐゴシック" charset="-128"/>
                <a:cs typeface="ＭＳ Ｐゴシック" charset="-128"/>
              </a:defRPr>
            </a:lvl1pPr>
          </a:lstStyle>
          <a:p>
            <a:pPr>
              <a:defRPr/>
            </a:pPr>
            <a:endParaRPr lang="en-US">
              <a:solidFill>
                <a:srgbClr val="FFFFCC"/>
              </a:solidFill>
              <a:latin typeface="Times New Roman"/>
            </a:endParaRPr>
          </a:p>
        </p:txBody>
      </p:sp>
      <p:sp>
        <p:nvSpPr>
          <p:cNvPr id="3085" name="Rectangle 13"/>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27" tIns="45714" rIns="91427" bIns="45714" numCol="1" anchor="b" anchorCtr="0" compatLnSpc="1">
            <a:prstTxWarp prst="textNoShape">
              <a:avLst/>
            </a:prstTxWarp>
          </a:bodyPr>
          <a:lstStyle>
            <a:lvl1pPr algn="ctr" eaLnBrk="1" hangingPunct="1">
              <a:spcBef>
                <a:spcPct val="50000"/>
              </a:spcBef>
              <a:defRPr sz="1400">
                <a:latin typeface="+mn-lt"/>
                <a:ea typeface="ＭＳ Ｐゴシック" charset="-128"/>
                <a:cs typeface="ＭＳ Ｐゴシック" charset="-128"/>
              </a:defRPr>
            </a:lvl1pPr>
          </a:lstStyle>
          <a:p>
            <a:pPr>
              <a:defRPr/>
            </a:pPr>
            <a:endParaRPr lang="en-US">
              <a:solidFill>
                <a:srgbClr val="FFFFCC"/>
              </a:solidFill>
              <a:latin typeface="Times New Roman"/>
            </a:endParaRPr>
          </a:p>
        </p:txBody>
      </p:sp>
      <p:sp>
        <p:nvSpPr>
          <p:cNvPr id="3086" name="Rectangle 14"/>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27" tIns="45714" rIns="91427" bIns="45714" numCol="1" anchor="b" anchorCtr="0" compatLnSpc="1">
            <a:prstTxWarp prst="textNoShape">
              <a:avLst/>
            </a:prstTxWarp>
          </a:bodyPr>
          <a:lstStyle>
            <a:lvl1pPr algn="r" eaLnBrk="1" hangingPunct="1">
              <a:spcBef>
                <a:spcPct val="50000"/>
              </a:spcBef>
              <a:defRPr sz="1400">
                <a:latin typeface="Times New Roman" charset="0"/>
              </a:defRPr>
            </a:lvl1pPr>
          </a:lstStyle>
          <a:p>
            <a:pPr>
              <a:defRPr/>
            </a:pPr>
            <a:fld id="{0642940E-D833-E647-B34A-38A5B5436303}" type="slidenum">
              <a:rPr lang="en-US">
                <a:solidFill>
                  <a:srgbClr val="FFFFCC"/>
                </a:solidFill>
              </a:rPr>
              <a:pPr>
                <a:defRPr/>
              </a:pPr>
              <a:t>‹#›</a:t>
            </a:fld>
            <a:endParaRPr lang="en-US">
              <a:solidFill>
                <a:srgbClr val="FFFFCC"/>
              </a:solidFill>
            </a:endParaRPr>
          </a:p>
        </p:txBody>
      </p:sp>
      <p:sp>
        <p:nvSpPr>
          <p:cNvPr id="50183" name="Rectangle 15"/>
          <p:cNvSpPr>
            <a:spLocks noGrp="1" noChangeArrowheads="1"/>
          </p:cNvSpPr>
          <p:nvPr>
            <p:ph type="body" idx="1"/>
          </p:nvPr>
        </p:nvSpPr>
        <p:spPr bwMode="auto">
          <a:xfrm>
            <a:off x="0" y="1981200"/>
            <a:ext cx="91440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27" tIns="45714" rIns="91427" bIns="45714"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50979026"/>
      </p:ext>
    </p:extLst>
  </p:cSld>
  <p:clrMap bg1="dk2" tx1="lt1" bg2="dk1" tx2="lt2" accent1="accent1" accent2="accent2" accent3="accent3" accent4="accent4" accent5="accent5" accent6="accent6" hlink="hlink" folHlink="folHlink"/>
  <p:sldLayoutIdLst>
    <p:sldLayoutId id="2147492343" r:id="rId1"/>
    <p:sldLayoutId id="2147492344" r:id="rId2"/>
    <p:sldLayoutId id="2147492345" r:id="rId3"/>
    <p:sldLayoutId id="2147492346" r:id="rId4"/>
    <p:sldLayoutId id="2147492347" r:id="rId5"/>
    <p:sldLayoutId id="2147492348" r:id="rId6"/>
    <p:sldLayoutId id="2147492349" r:id="rId7"/>
    <p:sldLayoutId id="2147492350" r:id="rId8"/>
    <p:sldLayoutId id="2147492351" r:id="rId9"/>
    <p:sldLayoutId id="2147492352" r:id="rId10"/>
    <p:sldLayoutId id="2147492353" r:id="rId11"/>
    <p:sldLayoutId id="2147492354" r:id="rId12"/>
    <p:sldLayoutId id="2147492355" r:id="rId13"/>
  </p:sldLayoutIdLst>
  <p:txStyles>
    <p:titleStyle>
      <a:lvl1pPr algn="ctr" rtl="0" eaLnBrk="0" fontAlgn="base" hangingPunct="0">
        <a:spcBef>
          <a:spcPct val="0"/>
        </a:spcBef>
        <a:spcAft>
          <a:spcPct val="0"/>
        </a:spcAft>
        <a:defRPr sz="4400" b="1" i="0">
          <a:solidFill>
            <a:srgbClr val="FFFFFF"/>
          </a:solidFill>
          <a:latin typeface="Arial" panose="020B0604020202020204" pitchFamily="34" charset="0"/>
          <a:ea typeface="ＭＳ Ｐゴシック" charset="0"/>
          <a:cs typeface="Arial" panose="020B0604020202020204" pitchFamily="34" charset="0"/>
        </a:defRPr>
      </a:lvl1pPr>
      <a:lvl2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5pPr>
      <a:lvl6pPr marL="457132" algn="ctr" rtl="0" fontAlgn="base">
        <a:spcBef>
          <a:spcPct val="0"/>
        </a:spcBef>
        <a:spcAft>
          <a:spcPct val="0"/>
        </a:spcAft>
        <a:defRPr sz="4400">
          <a:solidFill>
            <a:schemeClr val="tx2"/>
          </a:solidFill>
          <a:latin typeface="Times New Roman" charset="0"/>
        </a:defRPr>
      </a:lvl6pPr>
      <a:lvl7pPr marL="914265" algn="ctr" rtl="0" fontAlgn="base">
        <a:spcBef>
          <a:spcPct val="0"/>
        </a:spcBef>
        <a:spcAft>
          <a:spcPct val="0"/>
        </a:spcAft>
        <a:defRPr sz="4400">
          <a:solidFill>
            <a:schemeClr val="tx2"/>
          </a:solidFill>
          <a:latin typeface="Times New Roman" charset="0"/>
        </a:defRPr>
      </a:lvl7pPr>
      <a:lvl8pPr marL="1371396" algn="ctr" rtl="0" fontAlgn="base">
        <a:spcBef>
          <a:spcPct val="0"/>
        </a:spcBef>
        <a:spcAft>
          <a:spcPct val="0"/>
        </a:spcAft>
        <a:defRPr sz="4400">
          <a:solidFill>
            <a:schemeClr val="tx2"/>
          </a:solidFill>
          <a:latin typeface="Times New Roman" charset="0"/>
        </a:defRPr>
      </a:lvl8pPr>
      <a:lvl9pPr marL="1828530" algn="ctr" rtl="0" fontAlgn="base">
        <a:spcBef>
          <a:spcPct val="0"/>
        </a:spcBef>
        <a:spcAft>
          <a:spcPct val="0"/>
        </a:spcAft>
        <a:defRPr sz="4400">
          <a:solidFill>
            <a:schemeClr val="tx2"/>
          </a:solidFill>
          <a:latin typeface="Times New Roman" charset="0"/>
        </a:defRPr>
      </a:lvl9pPr>
    </p:titleStyle>
    <p:bodyStyle>
      <a:lvl1pPr marL="342849" indent="-342849" algn="l" rtl="0" eaLnBrk="0" fontAlgn="base" hangingPunct="0">
        <a:spcBef>
          <a:spcPct val="20000"/>
        </a:spcBef>
        <a:spcAft>
          <a:spcPct val="0"/>
        </a:spcAft>
        <a:buChar char="•"/>
        <a:defRPr sz="3200" b="1" i="0">
          <a:solidFill>
            <a:srgbClr val="FFFFFF"/>
          </a:solidFill>
          <a:latin typeface="Arial" panose="020B0604020202020204" pitchFamily="34" charset="0"/>
          <a:ea typeface="ＭＳ Ｐゴシック" charset="0"/>
          <a:cs typeface="Arial" panose="020B0604020202020204" pitchFamily="34" charset="0"/>
        </a:defRPr>
      </a:lvl1pPr>
      <a:lvl2pPr marL="742839" indent="-285708" algn="l" rtl="0" eaLnBrk="0" fontAlgn="base" hangingPunct="0">
        <a:spcBef>
          <a:spcPct val="20000"/>
        </a:spcBef>
        <a:spcAft>
          <a:spcPct val="0"/>
        </a:spcAft>
        <a:buChar char="–"/>
        <a:defRPr sz="2800" b="1" i="0">
          <a:solidFill>
            <a:srgbClr val="FFFFFF"/>
          </a:solidFill>
          <a:latin typeface="Arial" panose="020B0604020202020204" pitchFamily="34" charset="0"/>
          <a:ea typeface="ＭＳ Ｐゴシック" charset="-128"/>
          <a:cs typeface="Arial" panose="020B0604020202020204" pitchFamily="34" charset="0"/>
        </a:defRPr>
      </a:lvl2pPr>
      <a:lvl3pPr marL="1142829" indent="-228567" algn="l" rtl="0" eaLnBrk="0" fontAlgn="base" hangingPunct="0">
        <a:spcBef>
          <a:spcPct val="20000"/>
        </a:spcBef>
        <a:spcAft>
          <a:spcPct val="0"/>
        </a:spcAft>
        <a:buChar char="•"/>
        <a:defRPr sz="2400" b="1" i="0">
          <a:solidFill>
            <a:srgbClr val="FFFFFF"/>
          </a:solidFill>
          <a:latin typeface="Arial" panose="020B0604020202020204" pitchFamily="34" charset="0"/>
          <a:ea typeface="ＭＳ Ｐゴシック" charset="-128"/>
          <a:cs typeface="Arial" panose="020B0604020202020204" pitchFamily="34" charset="0"/>
        </a:defRPr>
      </a:lvl3pPr>
      <a:lvl4pPr marL="1599961" indent="-228567" algn="l" rtl="0" eaLnBrk="0" fontAlgn="base" hangingPunct="0">
        <a:spcBef>
          <a:spcPct val="20000"/>
        </a:spcBef>
        <a:spcAft>
          <a:spcPct val="0"/>
        </a:spcAft>
        <a:buChar char="–"/>
        <a:defRPr sz="2000" b="1" i="0">
          <a:solidFill>
            <a:srgbClr val="FFFFFF"/>
          </a:solidFill>
          <a:latin typeface="Arial" panose="020B0604020202020204" pitchFamily="34" charset="0"/>
          <a:ea typeface="ＭＳ Ｐゴシック" charset="-128"/>
          <a:cs typeface="Arial" panose="020B0604020202020204" pitchFamily="34" charset="0"/>
        </a:defRPr>
      </a:lvl4pPr>
      <a:lvl5pPr marL="2057094" indent="-228567" algn="l" rtl="0" eaLnBrk="0" fontAlgn="base" hangingPunct="0">
        <a:spcBef>
          <a:spcPct val="20000"/>
        </a:spcBef>
        <a:spcAft>
          <a:spcPct val="0"/>
        </a:spcAft>
        <a:buChar char="»"/>
        <a:defRPr sz="2000" b="1" i="0">
          <a:solidFill>
            <a:srgbClr val="FFFFFF"/>
          </a:solidFill>
          <a:latin typeface="Arial" panose="020B0604020202020204" pitchFamily="34" charset="0"/>
          <a:ea typeface="ＭＳ Ｐゴシック" charset="-128"/>
          <a:cs typeface="Arial" panose="020B0604020202020204" pitchFamily="34" charset="0"/>
        </a:defRPr>
      </a:lvl5pPr>
      <a:lvl6pPr marL="2514225" indent="-228567" algn="l" rtl="0" fontAlgn="base">
        <a:spcBef>
          <a:spcPct val="20000"/>
        </a:spcBef>
        <a:spcAft>
          <a:spcPct val="0"/>
        </a:spcAft>
        <a:buChar char="»"/>
        <a:defRPr sz="2000">
          <a:solidFill>
            <a:schemeClr val="tx1"/>
          </a:solidFill>
          <a:latin typeface="+mn-lt"/>
          <a:ea typeface="ＭＳ Ｐゴシック" charset="-128"/>
        </a:defRPr>
      </a:lvl6pPr>
      <a:lvl7pPr marL="2971359" indent="-228567" algn="l" rtl="0" fontAlgn="base">
        <a:spcBef>
          <a:spcPct val="20000"/>
        </a:spcBef>
        <a:spcAft>
          <a:spcPct val="0"/>
        </a:spcAft>
        <a:buChar char="»"/>
        <a:defRPr sz="2000">
          <a:solidFill>
            <a:schemeClr val="tx1"/>
          </a:solidFill>
          <a:latin typeface="+mn-lt"/>
          <a:ea typeface="ＭＳ Ｐゴシック" charset="-128"/>
        </a:defRPr>
      </a:lvl7pPr>
      <a:lvl8pPr marL="3428490" indent="-228567" algn="l" rtl="0" fontAlgn="base">
        <a:spcBef>
          <a:spcPct val="20000"/>
        </a:spcBef>
        <a:spcAft>
          <a:spcPct val="0"/>
        </a:spcAft>
        <a:buChar char="»"/>
        <a:defRPr sz="2000">
          <a:solidFill>
            <a:schemeClr val="tx1"/>
          </a:solidFill>
          <a:latin typeface="+mn-lt"/>
          <a:ea typeface="ＭＳ Ｐゴシック" charset="-128"/>
        </a:defRPr>
      </a:lvl8pPr>
      <a:lvl9pPr marL="3885622" indent="-228567" algn="l" rtl="0" fontAlgn="base">
        <a:spcBef>
          <a:spcPct val="20000"/>
        </a:spcBef>
        <a:spcAft>
          <a:spcPct val="0"/>
        </a:spcAft>
        <a:buChar char="»"/>
        <a:defRPr sz="2000">
          <a:solidFill>
            <a:schemeClr val="tx1"/>
          </a:solidFill>
          <a:latin typeface="+mn-lt"/>
          <a:ea typeface="ＭＳ Ｐゴシック" charset="-128"/>
        </a:defRPr>
      </a:lvl9pPr>
    </p:bodyStyle>
    <p:otherStyle>
      <a:defPPr>
        <a:defRPr lang="en-US"/>
      </a:defPPr>
      <a:lvl1pPr marL="0" algn="l" defTabSz="457132" rtl="0" eaLnBrk="1" latinLnBrk="0" hangingPunct="1">
        <a:defRPr sz="1800" kern="1200">
          <a:solidFill>
            <a:schemeClr val="tx1"/>
          </a:solidFill>
          <a:latin typeface="+mn-lt"/>
          <a:ea typeface="+mn-ea"/>
          <a:cs typeface="+mn-cs"/>
        </a:defRPr>
      </a:lvl1pPr>
      <a:lvl2pPr marL="457132" algn="l" defTabSz="457132" rtl="0" eaLnBrk="1" latinLnBrk="0" hangingPunct="1">
        <a:defRPr sz="1800" kern="1200">
          <a:solidFill>
            <a:schemeClr val="tx1"/>
          </a:solidFill>
          <a:latin typeface="+mn-lt"/>
          <a:ea typeface="+mn-ea"/>
          <a:cs typeface="+mn-cs"/>
        </a:defRPr>
      </a:lvl2pPr>
      <a:lvl3pPr marL="914265" algn="l" defTabSz="457132" rtl="0" eaLnBrk="1" latinLnBrk="0" hangingPunct="1">
        <a:defRPr sz="1800" kern="1200">
          <a:solidFill>
            <a:schemeClr val="tx1"/>
          </a:solidFill>
          <a:latin typeface="+mn-lt"/>
          <a:ea typeface="+mn-ea"/>
          <a:cs typeface="+mn-cs"/>
        </a:defRPr>
      </a:lvl3pPr>
      <a:lvl4pPr marL="1371396" algn="l" defTabSz="457132" rtl="0" eaLnBrk="1" latinLnBrk="0" hangingPunct="1">
        <a:defRPr sz="1800" kern="1200">
          <a:solidFill>
            <a:schemeClr val="tx1"/>
          </a:solidFill>
          <a:latin typeface="+mn-lt"/>
          <a:ea typeface="+mn-ea"/>
          <a:cs typeface="+mn-cs"/>
        </a:defRPr>
      </a:lvl4pPr>
      <a:lvl5pPr marL="1828530" algn="l" defTabSz="457132" rtl="0" eaLnBrk="1" latinLnBrk="0" hangingPunct="1">
        <a:defRPr sz="1800" kern="1200">
          <a:solidFill>
            <a:schemeClr val="tx1"/>
          </a:solidFill>
          <a:latin typeface="+mn-lt"/>
          <a:ea typeface="+mn-ea"/>
          <a:cs typeface="+mn-cs"/>
        </a:defRPr>
      </a:lvl5pPr>
      <a:lvl6pPr marL="2285659" algn="l" defTabSz="457132" rtl="0" eaLnBrk="1" latinLnBrk="0" hangingPunct="1">
        <a:defRPr sz="1800" kern="1200">
          <a:solidFill>
            <a:schemeClr val="tx1"/>
          </a:solidFill>
          <a:latin typeface="+mn-lt"/>
          <a:ea typeface="+mn-ea"/>
          <a:cs typeface="+mn-cs"/>
        </a:defRPr>
      </a:lvl6pPr>
      <a:lvl7pPr marL="2742792" algn="l" defTabSz="457132" rtl="0" eaLnBrk="1" latinLnBrk="0" hangingPunct="1">
        <a:defRPr sz="1800" kern="1200">
          <a:solidFill>
            <a:schemeClr val="tx1"/>
          </a:solidFill>
          <a:latin typeface="+mn-lt"/>
          <a:ea typeface="+mn-ea"/>
          <a:cs typeface="+mn-cs"/>
        </a:defRPr>
      </a:lvl7pPr>
      <a:lvl8pPr marL="3199924" algn="l" defTabSz="457132" rtl="0" eaLnBrk="1" latinLnBrk="0" hangingPunct="1">
        <a:defRPr sz="1800" kern="1200">
          <a:solidFill>
            <a:schemeClr val="tx1"/>
          </a:solidFill>
          <a:latin typeface="+mn-lt"/>
          <a:ea typeface="+mn-ea"/>
          <a:cs typeface="+mn-cs"/>
        </a:defRPr>
      </a:lvl8pPr>
      <a:lvl9pPr marL="3657055" algn="l" defTabSz="457132"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rgbClr val="390039"/>
        </a:solidFill>
        <a:effectLst/>
      </p:bgPr>
    </p:bg>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54275"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b="1" i="0">
                <a:latin typeface="Arial" panose="020B0604020202020204" pitchFamily="34" charset="0"/>
                <a:ea typeface="ＭＳ Ｐゴシック" charset="-128"/>
                <a:cs typeface="ＭＳ Ｐゴシック" charset="-128"/>
              </a:defRPr>
            </a:lvl1pPr>
          </a:lstStyle>
          <a:p>
            <a:pPr>
              <a:defRPr/>
            </a:pPr>
            <a:endParaRPr lang="en-US" dirty="0">
              <a:solidFill>
                <a:srgbClr val="000000"/>
              </a:solidFill>
            </a:endParaRPr>
          </a:p>
        </p:txBody>
      </p:sp>
      <p:sp>
        <p:nvSpPr>
          <p:cNvPr id="307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b="1" i="0">
                <a:latin typeface="Arial" panose="020B0604020202020204" pitchFamily="34" charset="0"/>
                <a:ea typeface="ＭＳ Ｐゴシック" charset="-128"/>
                <a:cs typeface="ＭＳ Ｐゴシック" charset="-128"/>
              </a:defRPr>
            </a:lvl1pPr>
          </a:lstStyle>
          <a:p>
            <a:pPr>
              <a:defRPr/>
            </a:pPr>
            <a:endParaRPr lang="en-US" dirty="0">
              <a:solidFill>
                <a:srgbClr val="000000"/>
              </a:solidFill>
            </a:endParaRPr>
          </a:p>
        </p:txBody>
      </p:sp>
      <p:sp>
        <p:nvSpPr>
          <p:cNvPr id="307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b="1" i="0">
                <a:latin typeface="Arial" panose="020B0604020202020204" pitchFamily="34" charset="0"/>
              </a:defRPr>
            </a:lvl1pPr>
          </a:lstStyle>
          <a:p>
            <a:pPr>
              <a:defRPr/>
            </a:pPr>
            <a:fld id="{40DB43A0-EC8F-0B4A-ACD4-6B792E57F4DC}"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2562052399"/>
      </p:ext>
    </p:extLst>
  </p:cSld>
  <p:clrMap bg1="lt1" tx1="dk1" bg2="lt2" tx2="dk2" accent1="accent1" accent2="accent2" accent3="accent3" accent4="accent4" accent5="accent5" accent6="accent6" hlink="hlink" folHlink="folHlink"/>
  <p:sldLayoutIdLst>
    <p:sldLayoutId id="2147492357" r:id="rId1"/>
    <p:sldLayoutId id="2147492358" r:id="rId2"/>
    <p:sldLayoutId id="2147492359" r:id="rId3"/>
    <p:sldLayoutId id="2147492360" r:id="rId4"/>
    <p:sldLayoutId id="2147492361" r:id="rId5"/>
    <p:sldLayoutId id="2147492362" r:id="rId6"/>
    <p:sldLayoutId id="2147492363" r:id="rId7"/>
    <p:sldLayoutId id="2147492364" r:id="rId8"/>
    <p:sldLayoutId id="2147492365" r:id="rId9"/>
    <p:sldLayoutId id="2147492366" r:id="rId10"/>
    <p:sldLayoutId id="2147492367" r:id="rId11"/>
    <p:sldLayoutId id="2147492368" r:id="rId12"/>
  </p:sldLayoutIdLst>
  <p:txStyles>
    <p:titleStyle>
      <a:lvl1pPr algn="ctr" rtl="0" eaLnBrk="0" fontAlgn="base" hangingPunct="0">
        <a:spcBef>
          <a:spcPct val="0"/>
        </a:spcBef>
        <a:spcAft>
          <a:spcPct val="0"/>
        </a:spcAft>
        <a:defRPr sz="44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charset="-128"/>
          <a:cs typeface="ＭＳ Ｐゴシック" charset="-128"/>
        </a:defRPr>
      </a:lvl1pPr>
      <a:lvl2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2pPr>
      <a:lvl3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3pPr>
      <a:lvl4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4pPr>
      <a:lvl5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5pPr>
      <a:lvl6pPr marL="457200" algn="ctr" rtl="0" fontAlgn="base">
        <a:spcBef>
          <a:spcPct val="0"/>
        </a:spcBef>
        <a:spcAft>
          <a:spcPct val="0"/>
        </a:spcAft>
        <a:defRPr sz="4400">
          <a:solidFill>
            <a:schemeClr val="tx2"/>
          </a:solidFill>
          <a:latin typeface="Arial" pitchFamily="-112" charset="0"/>
        </a:defRPr>
      </a:lvl6pPr>
      <a:lvl7pPr marL="914400" algn="ctr" rtl="0" fontAlgn="base">
        <a:spcBef>
          <a:spcPct val="0"/>
        </a:spcBef>
        <a:spcAft>
          <a:spcPct val="0"/>
        </a:spcAft>
        <a:defRPr sz="4400">
          <a:solidFill>
            <a:schemeClr val="tx2"/>
          </a:solidFill>
          <a:latin typeface="Arial" pitchFamily="-112" charset="0"/>
        </a:defRPr>
      </a:lvl7pPr>
      <a:lvl8pPr marL="1371600" algn="ctr" rtl="0" fontAlgn="base">
        <a:spcBef>
          <a:spcPct val="0"/>
        </a:spcBef>
        <a:spcAft>
          <a:spcPct val="0"/>
        </a:spcAft>
        <a:defRPr sz="4400">
          <a:solidFill>
            <a:schemeClr val="tx2"/>
          </a:solidFill>
          <a:latin typeface="Arial" pitchFamily="-112" charset="0"/>
        </a:defRPr>
      </a:lvl8pPr>
      <a:lvl9pPr marL="1828800" algn="ctr" rtl="0" fontAlgn="base">
        <a:spcBef>
          <a:spcPct val="0"/>
        </a:spcBef>
        <a:spcAft>
          <a:spcPct val="0"/>
        </a:spcAft>
        <a:defRPr sz="4400">
          <a:solidFill>
            <a:schemeClr val="tx2"/>
          </a:solidFill>
          <a:latin typeface="Arial" pitchFamily="-112" charset="0"/>
        </a:defRPr>
      </a:lvl9pPr>
    </p:titleStyle>
    <p:bodyStyle>
      <a:lvl1pPr marL="342900" indent="-342900" algn="l" rtl="0" eaLnBrk="0" fontAlgn="base" hangingPunct="0">
        <a:spcBef>
          <a:spcPct val="20000"/>
        </a:spcBef>
        <a:spcAft>
          <a:spcPct val="0"/>
        </a:spcAft>
        <a:buChar char="•"/>
        <a:defRPr sz="32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charset="-128"/>
          <a:cs typeface="ＭＳ Ｐゴシック" charset="-128"/>
        </a:defRPr>
      </a:lvl1pPr>
      <a:lvl2pPr marL="742950" indent="-285750" algn="l" rtl="0" eaLnBrk="0" fontAlgn="base" hangingPunct="0">
        <a:spcBef>
          <a:spcPct val="20000"/>
        </a:spcBef>
        <a:spcAft>
          <a:spcPct val="0"/>
        </a:spcAft>
        <a:buChar char="–"/>
        <a:defRPr sz="28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2pPr>
      <a:lvl3pPr marL="1143000" indent="-228600" algn="l" rtl="0" eaLnBrk="0" fontAlgn="base" hangingPunct="0">
        <a:spcBef>
          <a:spcPct val="20000"/>
        </a:spcBef>
        <a:spcAft>
          <a:spcPct val="0"/>
        </a:spcAft>
        <a:buChar char="•"/>
        <a:defRPr sz="24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3pPr>
      <a:lvl4pPr marL="1600200" indent="-228600" algn="l" rtl="0" eaLnBrk="0" fontAlgn="base" hangingPunct="0">
        <a:spcBef>
          <a:spcPct val="20000"/>
        </a:spcBef>
        <a:spcAft>
          <a:spcPct val="0"/>
        </a:spcAft>
        <a:buChar char="–"/>
        <a:defRPr sz="20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4pPr>
      <a:lvl5pPr marL="2057400" indent="-228600" algn="l" rtl="0" eaLnBrk="0" fontAlgn="base" hangingPunct="0">
        <a:spcBef>
          <a:spcPct val="20000"/>
        </a:spcBef>
        <a:spcAft>
          <a:spcPct val="0"/>
        </a:spcAft>
        <a:buChar char="»"/>
        <a:defRPr sz="20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5pPr>
      <a:lvl6pPr marL="2514600" indent="-228600" algn="l" rtl="0" fontAlgn="base">
        <a:spcBef>
          <a:spcPct val="20000"/>
        </a:spcBef>
        <a:spcAft>
          <a:spcPct val="0"/>
        </a:spcAft>
        <a:buChar char="»"/>
        <a:defRPr sz="2000">
          <a:solidFill>
            <a:schemeClr val="tx1"/>
          </a:solidFill>
          <a:latin typeface="+mn-lt"/>
          <a:ea typeface="ＭＳ Ｐゴシック" pitchFamily="-112" charset="-128"/>
        </a:defRPr>
      </a:lvl6pPr>
      <a:lvl7pPr marL="2971800" indent="-228600" algn="l" rtl="0" fontAlgn="base">
        <a:spcBef>
          <a:spcPct val="20000"/>
        </a:spcBef>
        <a:spcAft>
          <a:spcPct val="0"/>
        </a:spcAft>
        <a:buChar char="»"/>
        <a:defRPr sz="2000">
          <a:solidFill>
            <a:schemeClr val="tx1"/>
          </a:solidFill>
          <a:latin typeface="+mn-lt"/>
          <a:ea typeface="ＭＳ Ｐゴシック" pitchFamily="-112" charset="-128"/>
        </a:defRPr>
      </a:lvl7pPr>
      <a:lvl8pPr marL="3429000" indent="-228600" algn="l" rtl="0" fontAlgn="base">
        <a:spcBef>
          <a:spcPct val="20000"/>
        </a:spcBef>
        <a:spcAft>
          <a:spcPct val="0"/>
        </a:spcAft>
        <a:buChar char="»"/>
        <a:defRPr sz="2000">
          <a:solidFill>
            <a:schemeClr val="tx1"/>
          </a:solidFill>
          <a:latin typeface="+mn-lt"/>
          <a:ea typeface="ＭＳ Ｐゴシック" pitchFamily="-112" charset="-128"/>
        </a:defRPr>
      </a:lvl8pPr>
      <a:lvl9pPr marL="3886200" indent="-228600" algn="l" rtl="0" fontAlgn="base">
        <a:spcBef>
          <a:spcPct val="20000"/>
        </a:spcBef>
        <a:spcAft>
          <a:spcPct val="0"/>
        </a:spcAft>
        <a:buChar char="»"/>
        <a:defRPr sz="2000">
          <a:solidFill>
            <a:schemeClr val="tx1"/>
          </a:solidFill>
          <a:latin typeface="+mn-lt"/>
          <a:ea typeface="ＭＳ Ｐゴシック" pitchFamily="-112"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5" name="Rectangle 1"/>
          <p:cNvSpPr>
            <a:spLocks noGrp="1" noChangeArrowheads="1"/>
          </p:cNvSpPr>
          <p:nvPr>
            <p:ph type="title"/>
          </p:nvPr>
        </p:nvSpPr>
        <p:spPr bwMode="auto">
          <a:xfrm>
            <a:off x="321508" y="193136"/>
            <a:ext cx="5786028" cy="80268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63288" tIns="32910" rIns="63288" bIns="32910" numCol="1" anchor="ctr" anchorCtr="0" compatLnSpc="1">
            <a:prstTxWarp prst="textNoShape">
              <a:avLst/>
            </a:prstTxWarp>
          </a:bodyPr>
          <a:lstStyle/>
          <a:p>
            <a:pPr lvl="0"/>
            <a:r>
              <a:rPr lang="en-GB" dirty="0"/>
              <a:t>Click to edit the title text format</a:t>
            </a:r>
          </a:p>
        </p:txBody>
      </p:sp>
      <p:sp>
        <p:nvSpPr>
          <p:cNvPr id="1026" name="Rectangle 2"/>
          <p:cNvSpPr>
            <a:spLocks noGrp="1" noChangeArrowheads="1"/>
          </p:cNvSpPr>
          <p:nvPr>
            <p:ph type="body" idx="1"/>
          </p:nvPr>
        </p:nvSpPr>
        <p:spPr bwMode="auto">
          <a:xfrm>
            <a:off x="321508" y="1125324"/>
            <a:ext cx="5786028" cy="3181719"/>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63288" tIns="32910" rIns="63288" bIns="32910" numCol="1" anchor="t" anchorCtr="0" compatLnSpc="1">
            <a:prstTxWarp prst="textNoShape">
              <a:avLst/>
            </a:prstTxWarp>
          </a:bodyPr>
          <a:lstStyle/>
          <a:p>
            <a:pPr lvl="0"/>
            <a:r>
              <a:rPr lang="en-GB" dirty="0"/>
              <a:t>Click to edit the outline text format</a:t>
            </a:r>
          </a:p>
          <a:p>
            <a:pPr lvl="1"/>
            <a:r>
              <a:rPr lang="en-GB" dirty="0"/>
              <a:t>Second Outline Level</a:t>
            </a:r>
          </a:p>
          <a:p>
            <a:pPr lvl="2"/>
            <a:r>
              <a:rPr lang="en-GB" dirty="0"/>
              <a:t>Third Outline Level</a:t>
            </a:r>
          </a:p>
          <a:p>
            <a:pPr lvl="3"/>
            <a:r>
              <a:rPr lang="en-GB" dirty="0"/>
              <a:t>Fourth Outline Level</a:t>
            </a:r>
          </a:p>
          <a:p>
            <a:pPr lvl="4"/>
            <a:r>
              <a:rPr lang="en-GB" dirty="0"/>
              <a:t>Fifth Outline Level</a:t>
            </a:r>
          </a:p>
          <a:p>
            <a:pPr lvl="4"/>
            <a:r>
              <a:rPr lang="en-GB" dirty="0"/>
              <a:t>Sixth Outline Level</a:t>
            </a:r>
          </a:p>
          <a:p>
            <a:pPr lvl="4"/>
            <a:r>
              <a:rPr lang="en-GB" dirty="0"/>
              <a:t>Seventh Outline Level</a:t>
            </a:r>
          </a:p>
        </p:txBody>
      </p:sp>
      <p:sp>
        <p:nvSpPr>
          <p:cNvPr id="1027" name="Rectangle 3"/>
          <p:cNvSpPr>
            <a:spLocks noGrp="1" noChangeArrowheads="1"/>
          </p:cNvSpPr>
          <p:nvPr>
            <p:ph type="dt"/>
          </p:nvPr>
        </p:nvSpPr>
        <p:spPr bwMode="auto">
          <a:xfrm>
            <a:off x="321508" y="4391889"/>
            <a:ext cx="1499255" cy="33380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63288" tIns="32910" rIns="63288" bIns="32910" numCol="1" anchor="t" anchorCtr="0" compatLnSpc="1">
            <a:prstTxWarp prst="textNoShape">
              <a:avLst/>
            </a:prstTxWarp>
          </a:bodyPr>
          <a:lstStyle>
            <a:lvl1pPr>
              <a:buClrTx/>
              <a:buFontTx/>
              <a:buNone/>
              <a:tabLst>
                <a:tab pos="0" algn="l"/>
                <a:tab pos="643006" algn="l"/>
                <a:tab pos="1286012" algn="l"/>
                <a:tab pos="1929018" algn="l"/>
                <a:tab pos="2572024" algn="l"/>
                <a:tab pos="3215030" algn="l"/>
                <a:tab pos="3858036" algn="l"/>
                <a:tab pos="4501043" algn="l"/>
                <a:tab pos="5144049" algn="l"/>
                <a:tab pos="5787055" algn="l"/>
                <a:tab pos="6430061" algn="l"/>
                <a:tab pos="7073067" algn="l"/>
              </a:tabLst>
              <a:defRPr b="1" i="0">
                <a:solidFill>
                  <a:srgbClr val="000000"/>
                </a:solidFill>
                <a:latin typeface="Arial" panose="020B0604020202020204" pitchFamily="34" charset="0"/>
              </a:defRPr>
            </a:lvl1pPr>
          </a:lstStyle>
          <a:p>
            <a:pPr defTabSz="321503">
              <a:buSzPct val="100000"/>
            </a:pPr>
            <a:endParaRPr lang="en-US" sz="1800" dirty="0">
              <a:cs typeface="DejaVu Sans" charset="0"/>
            </a:endParaRPr>
          </a:p>
        </p:txBody>
      </p:sp>
      <p:sp>
        <p:nvSpPr>
          <p:cNvPr id="1028" name="Rectangle 4"/>
          <p:cNvSpPr>
            <a:spLocks noGrp="1" noChangeArrowheads="1"/>
          </p:cNvSpPr>
          <p:nvPr>
            <p:ph type="ftr"/>
          </p:nvPr>
        </p:nvSpPr>
        <p:spPr bwMode="auto">
          <a:xfrm>
            <a:off x="2196972" y="4391889"/>
            <a:ext cx="2035101" cy="33380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63288" tIns="32910" rIns="63288" bIns="32910" numCol="1" anchor="t" anchorCtr="0" compatLnSpc="1">
            <a:prstTxWarp prst="textNoShape">
              <a:avLst/>
            </a:prstTxWarp>
          </a:bodyPr>
          <a:lstStyle>
            <a:lvl1pPr>
              <a:buClrTx/>
              <a:buFontTx/>
              <a:buNone/>
              <a:tabLst>
                <a:tab pos="0" algn="l"/>
                <a:tab pos="643006" algn="l"/>
                <a:tab pos="1286012" algn="l"/>
                <a:tab pos="1929018" algn="l"/>
                <a:tab pos="2572024" algn="l"/>
                <a:tab pos="3215030" algn="l"/>
                <a:tab pos="3858036" algn="l"/>
                <a:tab pos="4501043" algn="l"/>
                <a:tab pos="5144049" algn="l"/>
                <a:tab pos="5787055" algn="l"/>
                <a:tab pos="6430061" algn="l"/>
                <a:tab pos="7073067" algn="l"/>
              </a:tabLst>
              <a:defRPr b="1" i="0">
                <a:solidFill>
                  <a:srgbClr val="000000"/>
                </a:solidFill>
                <a:latin typeface="Arial" panose="020B0604020202020204" pitchFamily="34" charset="0"/>
              </a:defRPr>
            </a:lvl1pPr>
          </a:lstStyle>
          <a:p>
            <a:pPr defTabSz="321503">
              <a:buSzPct val="100000"/>
            </a:pPr>
            <a:endParaRPr lang="en-US" sz="1800" dirty="0">
              <a:cs typeface="DejaVu Sans" charset="0"/>
            </a:endParaRPr>
          </a:p>
        </p:txBody>
      </p:sp>
      <p:sp>
        <p:nvSpPr>
          <p:cNvPr id="1029" name="Rectangle 5"/>
          <p:cNvSpPr>
            <a:spLocks noGrp="1" noChangeArrowheads="1"/>
          </p:cNvSpPr>
          <p:nvPr>
            <p:ph type="sldNum"/>
          </p:nvPr>
        </p:nvSpPr>
        <p:spPr bwMode="auto">
          <a:xfrm>
            <a:off x="4608281" y="4391889"/>
            <a:ext cx="1499255" cy="33380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63288" tIns="32910" rIns="63288" bIns="32910" numCol="1" anchor="t" anchorCtr="0" compatLnSpc="1">
            <a:prstTxWarp prst="textNoShape">
              <a:avLst/>
            </a:prstTxWarp>
          </a:bodyPr>
          <a:lstStyle>
            <a:lvl1pPr>
              <a:buClrTx/>
              <a:buFontTx/>
              <a:buNone/>
              <a:tabLst>
                <a:tab pos="0" algn="l"/>
                <a:tab pos="643006" algn="l"/>
                <a:tab pos="1286012" algn="l"/>
                <a:tab pos="1929018" algn="l"/>
                <a:tab pos="2572024" algn="l"/>
                <a:tab pos="3215030" algn="l"/>
                <a:tab pos="3858036" algn="l"/>
                <a:tab pos="4501043" algn="l"/>
                <a:tab pos="5144049" algn="l"/>
                <a:tab pos="5787055" algn="l"/>
                <a:tab pos="6430061" algn="l"/>
                <a:tab pos="7073067" algn="l"/>
              </a:tabLst>
              <a:defRPr b="1" i="0">
                <a:solidFill>
                  <a:srgbClr val="000000"/>
                </a:solidFill>
                <a:latin typeface="Arial" panose="020B0604020202020204" pitchFamily="34" charset="0"/>
              </a:defRPr>
            </a:lvl1pPr>
          </a:lstStyle>
          <a:p>
            <a:pPr defTabSz="321503">
              <a:buSzPct val="100000"/>
            </a:pPr>
            <a:fld id="{4370C4B8-28FD-CA45-96DB-445CE5F9BEB5}" type="slidenum">
              <a:rPr lang="en-US" sz="1800" smtClean="0">
                <a:cs typeface="DejaVu Sans" charset="0"/>
              </a:rPr>
              <a:pPr defTabSz="321503">
                <a:buSzPct val="100000"/>
              </a:pPr>
              <a:t>‹#›</a:t>
            </a:fld>
            <a:endParaRPr lang="en-US" sz="1800" dirty="0">
              <a:cs typeface="DejaVu Sans" charset="0"/>
            </a:endParaRPr>
          </a:p>
        </p:txBody>
      </p:sp>
    </p:spTree>
    <p:extLst>
      <p:ext uri="{BB962C8B-B14F-4D97-AF65-F5344CB8AC3E}">
        <p14:creationId xmlns:p14="http://schemas.microsoft.com/office/powerpoint/2010/main" val="2215146025"/>
      </p:ext>
    </p:extLst>
  </p:cSld>
  <p:clrMap bg1="lt1" tx1="dk1" bg2="lt2" tx2="dk2" accent1="accent1" accent2="accent2" accent3="accent3" accent4="accent4" accent5="accent5" accent6="accent6" hlink="hlink" folHlink="folHlink"/>
  <p:sldLayoutIdLst>
    <p:sldLayoutId id="2147492370" r:id="rId1"/>
    <p:sldLayoutId id="2147492371" r:id="rId2"/>
    <p:sldLayoutId id="2147492372" r:id="rId3"/>
    <p:sldLayoutId id="2147492373" r:id="rId4"/>
    <p:sldLayoutId id="2147492374" r:id="rId5"/>
    <p:sldLayoutId id="2147492375" r:id="rId6"/>
    <p:sldLayoutId id="2147492376" r:id="rId7"/>
    <p:sldLayoutId id="2147492377" r:id="rId8"/>
    <p:sldLayoutId id="2147492378" r:id="rId9"/>
    <p:sldLayoutId id="2147492379" r:id="rId10"/>
    <p:sldLayoutId id="2147492380" r:id="rId11"/>
  </p:sldLayoutIdLst>
  <p:txStyles>
    <p:titleStyle>
      <a:lvl1pPr algn="ctr" defTabSz="321503" rtl="0" fontAlgn="base">
        <a:spcBef>
          <a:spcPct val="0"/>
        </a:spcBef>
        <a:spcAft>
          <a:spcPct val="0"/>
        </a:spcAft>
        <a:buClr>
          <a:srgbClr val="000000"/>
        </a:buClr>
        <a:buSzPct val="100000"/>
        <a:buFont typeface="Times New Roman" charset="0"/>
        <a:defRPr sz="3100" b="1" i="0">
          <a:solidFill>
            <a:srgbClr val="000000"/>
          </a:solidFill>
          <a:latin typeface="Arial" panose="020B0604020202020204" pitchFamily="34" charset="0"/>
          <a:ea typeface="+mj-ea"/>
          <a:cs typeface="+mj-cs"/>
        </a:defRPr>
      </a:lvl1pPr>
      <a:lvl2pPr marL="522442" indent="-200939" algn="ctr" defTabSz="321503" rtl="0" fontAlgn="base">
        <a:spcBef>
          <a:spcPct val="0"/>
        </a:spcBef>
        <a:spcAft>
          <a:spcPct val="0"/>
        </a:spcAft>
        <a:buClr>
          <a:srgbClr val="000000"/>
        </a:buClr>
        <a:buSzPct val="100000"/>
        <a:buFont typeface="Times New Roman" charset="0"/>
        <a:defRPr sz="3100">
          <a:solidFill>
            <a:srgbClr val="000000"/>
          </a:solidFill>
          <a:latin typeface="Arial" charset="0"/>
          <a:ea typeface="ＭＳ Ｐゴシック" charset="0"/>
          <a:cs typeface="DejaVu Sans" charset="0"/>
        </a:defRPr>
      </a:lvl2pPr>
      <a:lvl3pPr marL="803758" indent="-160752" algn="ctr" defTabSz="321503" rtl="0" fontAlgn="base">
        <a:spcBef>
          <a:spcPct val="0"/>
        </a:spcBef>
        <a:spcAft>
          <a:spcPct val="0"/>
        </a:spcAft>
        <a:buClr>
          <a:srgbClr val="000000"/>
        </a:buClr>
        <a:buSzPct val="100000"/>
        <a:buFont typeface="Times New Roman" charset="0"/>
        <a:defRPr sz="3100">
          <a:solidFill>
            <a:srgbClr val="000000"/>
          </a:solidFill>
          <a:latin typeface="Arial" charset="0"/>
          <a:ea typeface="ＭＳ Ｐゴシック" charset="0"/>
          <a:cs typeface="DejaVu Sans" charset="0"/>
        </a:defRPr>
      </a:lvl3pPr>
      <a:lvl4pPr marL="1125261" indent="-160752" algn="ctr" defTabSz="321503" rtl="0" fontAlgn="base">
        <a:spcBef>
          <a:spcPct val="0"/>
        </a:spcBef>
        <a:spcAft>
          <a:spcPct val="0"/>
        </a:spcAft>
        <a:buClr>
          <a:srgbClr val="000000"/>
        </a:buClr>
        <a:buSzPct val="100000"/>
        <a:buFont typeface="Times New Roman" charset="0"/>
        <a:defRPr sz="3100">
          <a:solidFill>
            <a:srgbClr val="000000"/>
          </a:solidFill>
          <a:latin typeface="Arial" charset="0"/>
          <a:ea typeface="ＭＳ Ｐゴシック" charset="0"/>
          <a:cs typeface="DejaVu Sans" charset="0"/>
        </a:defRPr>
      </a:lvl4pPr>
      <a:lvl5pPr marL="1446764" indent="-160752" algn="ctr" defTabSz="321503" rtl="0" fontAlgn="base">
        <a:spcBef>
          <a:spcPct val="0"/>
        </a:spcBef>
        <a:spcAft>
          <a:spcPct val="0"/>
        </a:spcAft>
        <a:buClr>
          <a:srgbClr val="000000"/>
        </a:buClr>
        <a:buSzPct val="100000"/>
        <a:buFont typeface="Times New Roman" charset="0"/>
        <a:defRPr sz="3100">
          <a:solidFill>
            <a:srgbClr val="000000"/>
          </a:solidFill>
          <a:latin typeface="Arial" charset="0"/>
          <a:ea typeface="ＭＳ Ｐゴシック" charset="0"/>
          <a:cs typeface="DejaVu Sans" charset="0"/>
        </a:defRPr>
      </a:lvl5pPr>
      <a:lvl6pPr marL="1768267" indent="-160752" algn="ctr" defTabSz="321503" rtl="0" fontAlgn="base">
        <a:spcBef>
          <a:spcPct val="0"/>
        </a:spcBef>
        <a:spcAft>
          <a:spcPct val="0"/>
        </a:spcAft>
        <a:buClr>
          <a:srgbClr val="000000"/>
        </a:buClr>
        <a:buSzPct val="100000"/>
        <a:buFont typeface="Times New Roman" charset="0"/>
        <a:defRPr sz="3100">
          <a:solidFill>
            <a:srgbClr val="000000"/>
          </a:solidFill>
          <a:latin typeface="Arial" charset="0"/>
          <a:ea typeface="ＭＳ Ｐゴシック" charset="0"/>
          <a:cs typeface="DejaVu Sans" charset="0"/>
        </a:defRPr>
      </a:lvl6pPr>
      <a:lvl7pPr marL="2089770" indent="-160752" algn="ctr" defTabSz="321503" rtl="0" fontAlgn="base">
        <a:spcBef>
          <a:spcPct val="0"/>
        </a:spcBef>
        <a:spcAft>
          <a:spcPct val="0"/>
        </a:spcAft>
        <a:buClr>
          <a:srgbClr val="000000"/>
        </a:buClr>
        <a:buSzPct val="100000"/>
        <a:buFont typeface="Times New Roman" charset="0"/>
        <a:defRPr sz="3100">
          <a:solidFill>
            <a:srgbClr val="000000"/>
          </a:solidFill>
          <a:latin typeface="Arial" charset="0"/>
          <a:ea typeface="ＭＳ Ｐゴシック" charset="0"/>
          <a:cs typeface="DejaVu Sans" charset="0"/>
        </a:defRPr>
      </a:lvl7pPr>
      <a:lvl8pPr marL="2411273" indent="-160752" algn="ctr" defTabSz="321503" rtl="0" fontAlgn="base">
        <a:spcBef>
          <a:spcPct val="0"/>
        </a:spcBef>
        <a:spcAft>
          <a:spcPct val="0"/>
        </a:spcAft>
        <a:buClr>
          <a:srgbClr val="000000"/>
        </a:buClr>
        <a:buSzPct val="100000"/>
        <a:buFont typeface="Times New Roman" charset="0"/>
        <a:defRPr sz="3100">
          <a:solidFill>
            <a:srgbClr val="000000"/>
          </a:solidFill>
          <a:latin typeface="Arial" charset="0"/>
          <a:ea typeface="ＭＳ Ｐゴシック" charset="0"/>
          <a:cs typeface="DejaVu Sans" charset="0"/>
        </a:defRPr>
      </a:lvl8pPr>
      <a:lvl9pPr marL="2732776" indent="-160752" algn="ctr" defTabSz="321503" rtl="0" fontAlgn="base">
        <a:spcBef>
          <a:spcPct val="0"/>
        </a:spcBef>
        <a:spcAft>
          <a:spcPct val="0"/>
        </a:spcAft>
        <a:buClr>
          <a:srgbClr val="000000"/>
        </a:buClr>
        <a:buSzPct val="100000"/>
        <a:buFont typeface="Times New Roman" charset="0"/>
        <a:defRPr sz="3100">
          <a:solidFill>
            <a:srgbClr val="000000"/>
          </a:solidFill>
          <a:latin typeface="Arial" charset="0"/>
          <a:ea typeface="ＭＳ Ｐゴシック" charset="0"/>
          <a:cs typeface="DejaVu Sans" charset="0"/>
        </a:defRPr>
      </a:lvl9pPr>
    </p:titleStyle>
    <p:bodyStyle>
      <a:lvl1pPr marL="241127" indent="-241127" algn="l" defTabSz="321503" rtl="0" fontAlgn="base">
        <a:spcBef>
          <a:spcPts val="563"/>
        </a:spcBef>
        <a:spcAft>
          <a:spcPct val="0"/>
        </a:spcAft>
        <a:buClr>
          <a:srgbClr val="000000"/>
        </a:buClr>
        <a:buSzPct val="100000"/>
        <a:buFont typeface="Times New Roman" charset="0"/>
        <a:defRPr sz="2300" b="1" i="0">
          <a:solidFill>
            <a:srgbClr val="000000"/>
          </a:solidFill>
          <a:latin typeface="Arial" panose="020B0604020202020204" pitchFamily="34" charset="0"/>
          <a:ea typeface="+mn-ea"/>
          <a:cs typeface="+mn-cs"/>
        </a:defRPr>
      </a:lvl1pPr>
      <a:lvl2pPr marL="522442" indent="-200939" algn="l" defTabSz="321503" rtl="0" fontAlgn="base">
        <a:spcBef>
          <a:spcPts val="492"/>
        </a:spcBef>
        <a:spcAft>
          <a:spcPct val="0"/>
        </a:spcAft>
        <a:buClr>
          <a:srgbClr val="000000"/>
        </a:buClr>
        <a:buSzPct val="100000"/>
        <a:buFont typeface="Times New Roman" charset="0"/>
        <a:defRPr sz="2000" b="1" i="0">
          <a:solidFill>
            <a:srgbClr val="000000"/>
          </a:solidFill>
          <a:latin typeface="Arial" panose="020B0604020202020204" pitchFamily="34" charset="0"/>
          <a:ea typeface="+mn-ea"/>
          <a:cs typeface="+mn-cs"/>
        </a:defRPr>
      </a:lvl2pPr>
      <a:lvl3pPr marL="803758" indent="-160752" algn="l" defTabSz="321503" rtl="0" fontAlgn="base">
        <a:spcBef>
          <a:spcPts val="422"/>
        </a:spcBef>
        <a:spcAft>
          <a:spcPct val="0"/>
        </a:spcAft>
        <a:buClr>
          <a:srgbClr val="000000"/>
        </a:buClr>
        <a:buSzPct val="100000"/>
        <a:buFont typeface="Times New Roman" charset="0"/>
        <a:defRPr sz="1700" b="1" i="0">
          <a:solidFill>
            <a:srgbClr val="000000"/>
          </a:solidFill>
          <a:latin typeface="Arial" panose="020B0604020202020204" pitchFamily="34" charset="0"/>
          <a:ea typeface="+mn-ea"/>
          <a:cs typeface="+mn-cs"/>
        </a:defRPr>
      </a:lvl3pPr>
      <a:lvl4pPr marL="1125261" indent="-160752" algn="l" defTabSz="321503" rtl="0" fontAlgn="base">
        <a:spcBef>
          <a:spcPts val="352"/>
        </a:spcBef>
        <a:spcAft>
          <a:spcPct val="0"/>
        </a:spcAft>
        <a:buClr>
          <a:srgbClr val="000000"/>
        </a:buClr>
        <a:buSzPct val="100000"/>
        <a:buFont typeface="Times New Roman" charset="0"/>
        <a:defRPr sz="1400" b="1" i="0">
          <a:solidFill>
            <a:srgbClr val="000000"/>
          </a:solidFill>
          <a:latin typeface="Arial" panose="020B0604020202020204" pitchFamily="34" charset="0"/>
          <a:ea typeface="+mn-ea"/>
          <a:cs typeface="+mn-cs"/>
        </a:defRPr>
      </a:lvl4pPr>
      <a:lvl5pPr marL="1446764" indent="-160752" algn="l" defTabSz="321503" rtl="0" fontAlgn="base">
        <a:spcBef>
          <a:spcPts val="352"/>
        </a:spcBef>
        <a:spcAft>
          <a:spcPct val="0"/>
        </a:spcAft>
        <a:buClr>
          <a:srgbClr val="000000"/>
        </a:buClr>
        <a:buSzPct val="100000"/>
        <a:buFont typeface="Times New Roman" charset="0"/>
        <a:defRPr sz="1400" b="1" i="0">
          <a:solidFill>
            <a:srgbClr val="000000"/>
          </a:solidFill>
          <a:latin typeface="Arial" panose="020B0604020202020204" pitchFamily="34" charset="0"/>
          <a:ea typeface="+mn-ea"/>
          <a:cs typeface="+mn-cs"/>
        </a:defRPr>
      </a:lvl5pPr>
      <a:lvl6pPr marL="1768267" indent="-160752" algn="l" defTabSz="321503" rtl="0" fontAlgn="base">
        <a:spcBef>
          <a:spcPts val="352"/>
        </a:spcBef>
        <a:spcAft>
          <a:spcPct val="0"/>
        </a:spcAft>
        <a:buClr>
          <a:srgbClr val="000000"/>
        </a:buClr>
        <a:buSzPct val="100000"/>
        <a:buFont typeface="Times New Roman" charset="0"/>
        <a:defRPr sz="1400">
          <a:solidFill>
            <a:srgbClr val="000000"/>
          </a:solidFill>
          <a:latin typeface="+mn-lt"/>
          <a:ea typeface="+mn-ea"/>
          <a:cs typeface="+mn-cs"/>
        </a:defRPr>
      </a:lvl6pPr>
      <a:lvl7pPr marL="2089770" indent="-160752" algn="l" defTabSz="321503" rtl="0" fontAlgn="base">
        <a:spcBef>
          <a:spcPts val="352"/>
        </a:spcBef>
        <a:spcAft>
          <a:spcPct val="0"/>
        </a:spcAft>
        <a:buClr>
          <a:srgbClr val="000000"/>
        </a:buClr>
        <a:buSzPct val="100000"/>
        <a:buFont typeface="Times New Roman" charset="0"/>
        <a:defRPr sz="1400">
          <a:solidFill>
            <a:srgbClr val="000000"/>
          </a:solidFill>
          <a:latin typeface="+mn-lt"/>
          <a:ea typeface="+mn-ea"/>
          <a:cs typeface="+mn-cs"/>
        </a:defRPr>
      </a:lvl7pPr>
      <a:lvl8pPr marL="2411273" indent="-160752" algn="l" defTabSz="321503" rtl="0" fontAlgn="base">
        <a:spcBef>
          <a:spcPts val="352"/>
        </a:spcBef>
        <a:spcAft>
          <a:spcPct val="0"/>
        </a:spcAft>
        <a:buClr>
          <a:srgbClr val="000000"/>
        </a:buClr>
        <a:buSzPct val="100000"/>
        <a:buFont typeface="Times New Roman" charset="0"/>
        <a:defRPr sz="1400">
          <a:solidFill>
            <a:srgbClr val="000000"/>
          </a:solidFill>
          <a:latin typeface="+mn-lt"/>
          <a:ea typeface="+mn-ea"/>
          <a:cs typeface="+mn-cs"/>
        </a:defRPr>
      </a:lvl8pPr>
      <a:lvl9pPr marL="2732776" indent="-160752" algn="l" defTabSz="321503" rtl="0" fontAlgn="base">
        <a:spcBef>
          <a:spcPts val="352"/>
        </a:spcBef>
        <a:spcAft>
          <a:spcPct val="0"/>
        </a:spcAft>
        <a:buClr>
          <a:srgbClr val="000000"/>
        </a:buClr>
        <a:buSzPct val="100000"/>
        <a:buFont typeface="Times New Roman" charset="0"/>
        <a:defRPr sz="1400">
          <a:solidFill>
            <a:srgbClr val="000000"/>
          </a:solidFill>
          <a:latin typeface="+mn-lt"/>
          <a:ea typeface="+mn-ea"/>
          <a:cs typeface="+mn-cs"/>
        </a:defRPr>
      </a:lvl9pPr>
    </p:bodyStyle>
    <p:otherStyle>
      <a:defPPr>
        <a:defRPr lang="en-US"/>
      </a:defPPr>
      <a:lvl1pPr marL="0" algn="l" defTabSz="321503" rtl="0" eaLnBrk="1" latinLnBrk="0" hangingPunct="1">
        <a:defRPr sz="1300" kern="1200">
          <a:solidFill>
            <a:schemeClr val="tx1"/>
          </a:solidFill>
          <a:latin typeface="+mn-lt"/>
          <a:ea typeface="+mn-ea"/>
          <a:cs typeface="+mn-cs"/>
        </a:defRPr>
      </a:lvl1pPr>
      <a:lvl2pPr marL="321503" algn="l" defTabSz="321503" rtl="0" eaLnBrk="1" latinLnBrk="0" hangingPunct="1">
        <a:defRPr sz="1300" kern="1200">
          <a:solidFill>
            <a:schemeClr val="tx1"/>
          </a:solidFill>
          <a:latin typeface="+mn-lt"/>
          <a:ea typeface="+mn-ea"/>
          <a:cs typeface="+mn-cs"/>
        </a:defRPr>
      </a:lvl2pPr>
      <a:lvl3pPr marL="643006" algn="l" defTabSz="321503" rtl="0" eaLnBrk="1" latinLnBrk="0" hangingPunct="1">
        <a:defRPr sz="1300" kern="1200">
          <a:solidFill>
            <a:schemeClr val="tx1"/>
          </a:solidFill>
          <a:latin typeface="+mn-lt"/>
          <a:ea typeface="+mn-ea"/>
          <a:cs typeface="+mn-cs"/>
        </a:defRPr>
      </a:lvl3pPr>
      <a:lvl4pPr marL="964509" algn="l" defTabSz="321503" rtl="0" eaLnBrk="1" latinLnBrk="0" hangingPunct="1">
        <a:defRPr sz="1300" kern="1200">
          <a:solidFill>
            <a:schemeClr val="tx1"/>
          </a:solidFill>
          <a:latin typeface="+mn-lt"/>
          <a:ea typeface="+mn-ea"/>
          <a:cs typeface="+mn-cs"/>
        </a:defRPr>
      </a:lvl4pPr>
      <a:lvl5pPr marL="1286012" algn="l" defTabSz="321503" rtl="0" eaLnBrk="1" latinLnBrk="0" hangingPunct="1">
        <a:defRPr sz="1300" kern="1200">
          <a:solidFill>
            <a:schemeClr val="tx1"/>
          </a:solidFill>
          <a:latin typeface="+mn-lt"/>
          <a:ea typeface="+mn-ea"/>
          <a:cs typeface="+mn-cs"/>
        </a:defRPr>
      </a:lvl5pPr>
      <a:lvl6pPr marL="1607515" algn="l" defTabSz="321503" rtl="0" eaLnBrk="1" latinLnBrk="0" hangingPunct="1">
        <a:defRPr sz="1300" kern="1200">
          <a:solidFill>
            <a:schemeClr val="tx1"/>
          </a:solidFill>
          <a:latin typeface="+mn-lt"/>
          <a:ea typeface="+mn-ea"/>
          <a:cs typeface="+mn-cs"/>
        </a:defRPr>
      </a:lvl6pPr>
      <a:lvl7pPr marL="1929018" algn="l" defTabSz="321503" rtl="0" eaLnBrk="1" latinLnBrk="0" hangingPunct="1">
        <a:defRPr sz="1300" kern="1200">
          <a:solidFill>
            <a:schemeClr val="tx1"/>
          </a:solidFill>
          <a:latin typeface="+mn-lt"/>
          <a:ea typeface="+mn-ea"/>
          <a:cs typeface="+mn-cs"/>
        </a:defRPr>
      </a:lvl7pPr>
      <a:lvl8pPr marL="2250521" algn="l" defTabSz="321503" rtl="0" eaLnBrk="1" latinLnBrk="0" hangingPunct="1">
        <a:defRPr sz="1300" kern="1200">
          <a:solidFill>
            <a:schemeClr val="tx1"/>
          </a:solidFill>
          <a:latin typeface="+mn-lt"/>
          <a:ea typeface="+mn-ea"/>
          <a:cs typeface="+mn-cs"/>
        </a:defRPr>
      </a:lvl8pPr>
      <a:lvl9pPr marL="2572024" algn="l" defTabSz="321503" rtl="0" eaLnBrk="1" latinLnBrk="0" hangingPunct="1">
        <a:defRPr sz="13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tile tx="0" ty="0" sx="100000" sy="100000" flip="none" algn="tl"/>
        </a:blipFill>
        <a:effectLst/>
      </p:bgPr>
    </p:bg>
    <p:spTree>
      <p:nvGrpSpPr>
        <p:cNvPr id="1" name=""/>
        <p:cNvGrpSpPr/>
        <p:nvPr/>
      </p:nvGrpSpPr>
      <p:grpSpPr>
        <a:xfrm>
          <a:off x="0" y="0"/>
          <a:ext cx="0" cy="0"/>
          <a:chOff x="0" y="0"/>
          <a:chExt cx="0" cy="0"/>
        </a:xfrm>
      </p:grpSpPr>
      <p:sp>
        <p:nvSpPr>
          <p:cNvPr id="37890" name="Rectangle 1026"/>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37891" name="Rectangle 1027"/>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436" name="Rectangle 1028"/>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b="1" i="0">
                <a:latin typeface="Arial" panose="020B0604020202020204" pitchFamily="34" charset="0"/>
                <a:ea typeface="ＭＳ Ｐゴシック" charset="-128"/>
                <a:cs typeface="ＭＳ Ｐゴシック" charset="-128"/>
              </a:defRPr>
            </a:lvl1pPr>
          </a:lstStyle>
          <a:p>
            <a:pPr>
              <a:defRPr/>
            </a:pPr>
            <a:endParaRPr lang="en-US" dirty="0">
              <a:solidFill>
                <a:srgbClr val="000000"/>
              </a:solidFill>
            </a:endParaRPr>
          </a:p>
        </p:txBody>
      </p:sp>
      <p:sp>
        <p:nvSpPr>
          <p:cNvPr id="18437" name="Rectangle 1029"/>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b="1" i="0">
                <a:latin typeface="Arial" panose="020B0604020202020204" pitchFamily="34" charset="0"/>
                <a:ea typeface="ＭＳ Ｐゴシック" charset="-128"/>
                <a:cs typeface="ＭＳ Ｐゴシック" charset="-128"/>
              </a:defRPr>
            </a:lvl1pPr>
          </a:lstStyle>
          <a:p>
            <a:pPr>
              <a:defRPr/>
            </a:pPr>
            <a:endParaRPr lang="en-US" dirty="0">
              <a:solidFill>
                <a:srgbClr val="000000"/>
              </a:solidFill>
            </a:endParaRPr>
          </a:p>
        </p:txBody>
      </p:sp>
      <p:sp>
        <p:nvSpPr>
          <p:cNvPr id="18438" name="Rectangle 1030"/>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b="1" i="0">
                <a:latin typeface="Arial" panose="020B0604020202020204" pitchFamily="34" charset="0"/>
              </a:defRPr>
            </a:lvl1pPr>
          </a:lstStyle>
          <a:p>
            <a:pPr>
              <a:defRPr/>
            </a:pPr>
            <a:fld id="{A0981002-86FE-214D-8B30-F269491C0431}"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2896818129"/>
      </p:ext>
    </p:extLst>
  </p:cSld>
  <p:clrMap bg1="lt1" tx1="dk1" bg2="lt2" tx2="dk2" accent1="accent1" accent2="accent2" accent3="accent3" accent4="accent4" accent5="accent5" accent6="accent6" hlink="hlink" folHlink="folHlink"/>
  <p:sldLayoutIdLst>
    <p:sldLayoutId id="2147492382" r:id="rId1"/>
    <p:sldLayoutId id="2147492383" r:id="rId2"/>
    <p:sldLayoutId id="2147492384" r:id="rId3"/>
    <p:sldLayoutId id="2147492385" r:id="rId4"/>
    <p:sldLayoutId id="2147492386" r:id="rId5"/>
    <p:sldLayoutId id="2147492387" r:id="rId6"/>
    <p:sldLayoutId id="2147492388" r:id="rId7"/>
    <p:sldLayoutId id="2147492389" r:id="rId8"/>
    <p:sldLayoutId id="2147492390" r:id="rId9"/>
    <p:sldLayoutId id="2147492391" r:id="rId10"/>
    <p:sldLayoutId id="2147492392" r:id="rId11"/>
  </p:sldLayoutIdLst>
  <p:txStyles>
    <p:titleStyle>
      <a:lvl1pPr algn="ctr" rtl="0" eaLnBrk="0" fontAlgn="base" hangingPunct="0">
        <a:spcBef>
          <a:spcPct val="0"/>
        </a:spcBef>
        <a:spcAft>
          <a:spcPct val="0"/>
        </a:spcAft>
        <a:defRPr sz="4400" b="1" i="0">
          <a:solidFill>
            <a:srgbClr val="FFFFFF"/>
          </a:solidFill>
          <a:latin typeface="Arial" panose="020B0604020202020204" pitchFamily="34" charset="0"/>
          <a:ea typeface="ＭＳ Ｐゴシック" charset="0"/>
          <a:cs typeface="ＭＳ Ｐゴシック" charset="0"/>
        </a:defRPr>
      </a:lvl1pPr>
      <a:lvl2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b="1" i="0">
          <a:solidFill>
            <a:srgbClr val="FFFFFF"/>
          </a:solidFill>
          <a:latin typeface="Arial" panose="020B0604020202020204" pitchFamily="34" charset="0"/>
          <a:ea typeface="ＭＳ Ｐゴシック" charset="0"/>
          <a:cs typeface="ＭＳ Ｐゴシック" charset="0"/>
        </a:defRPr>
      </a:lvl1pPr>
      <a:lvl2pPr marL="742950" indent="-285750" algn="l" rtl="0" eaLnBrk="0" fontAlgn="base" hangingPunct="0">
        <a:spcBef>
          <a:spcPct val="20000"/>
        </a:spcBef>
        <a:spcAft>
          <a:spcPct val="0"/>
        </a:spcAft>
        <a:buChar char="–"/>
        <a:defRPr sz="2800" b="1" i="0">
          <a:solidFill>
            <a:srgbClr val="FFFFFF"/>
          </a:solidFill>
          <a:latin typeface="Arial" panose="020B0604020202020204" pitchFamily="34" charset="0"/>
          <a:ea typeface="ＭＳ Ｐゴシック" charset="-128"/>
        </a:defRPr>
      </a:lvl2pPr>
      <a:lvl3pPr marL="1143000" indent="-228600" algn="l" rtl="0" eaLnBrk="0" fontAlgn="base" hangingPunct="0">
        <a:spcBef>
          <a:spcPct val="20000"/>
        </a:spcBef>
        <a:spcAft>
          <a:spcPct val="0"/>
        </a:spcAft>
        <a:buChar char="•"/>
        <a:defRPr sz="2400" b="1" i="0">
          <a:solidFill>
            <a:srgbClr val="FFFFFF"/>
          </a:solidFill>
          <a:latin typeface="Arial" panose="020B0604020202020204" pitchFamily="34" charset="0"/>
          <a:ea typeface="ＭＳ Ｐゴシック" charset="-128"/>
        </a:defRPr>
      </a:lvl3pPr>
      <a:lvl4pPr marL="1600200" indent="-228600" algn="l" rtl="0" eaLnBrk="0" fontAlgn="base" hangingPunct="0">
        <a:spcBef>
          <a:spcPct val="20000"/>
        </a:spcBef>
        <a:spcAft>
          <a:spcPct val="0"/>
        </a:spcAft>
        <a:buChar char="–"/>
        <a:defRPr sz="2000" b="1" i="0">
          <a:solidFill>
            <a:srgbClr val="FFFFFF"/>
          </a:solidFill>
          <a:latin typeface="Arial" panose="020B0604020202020204" pitchFamily="34" charset="0"/>
          <a:ea typeface="ＭＳ Ｐゴシック" charset="-128"/>
        </a:defRPr>
      </a:lvl4pPr>
      <a:lvl5pPr marL="2057400" indent="-228600" algn="l" rtl="0" eaLnBrk="0" fontAlgn="base" hangingPunct="0">
        <a:spcBef>
          <a:spcPct val="20000"/>
        </a:spcBef>
        <a:spcAft>
          <a:spcPct val="0"/>
        </a:spcAft>
        <a:buChar char="»"/>
        <a:defRPr sz="2000" b="1" i="0">
          <a:solidFill>
            <a:srgbClr val="FFFFFF"/>
          </a:solidFill>
          <a:latin typeface="Arial" panose="020B0604020202020204" pitchFamily="34" charset="0"/>
          <a:ea typeface="ＭＳ Ｐゴシック" charset="-128"/>
        </a:defRPr>
      </a:lvl5pPr>
      <a:lvl6pPr marL="2514600" indent="-228600" algn="l" rtl="0" fontAlgn="base">
        <a:spcBef>
          <a:spcPct val="20000"/>
        </a:spcBef>
        <a:spcAft>
          <a:spcPct val="0"/>
        </a:spcAft>
        <a:buChar char="»"/>
        <a:defRPr sz="2000">
          <a:solidFill>
            <a:schemeClr val="tx1"/>
          </a:solidFill>
          <a:latin typeface="+mn-lt"/>
          <a:ea typeface="ＭＳ Ｐゴシック" charset="-128"/>
        </a:defRPr>
      </a:lvl6pPr>
      <a:lvl7pPr marL="2971800" indent="-228600" algn="l" rtl="0" fontAlgn="base">
        <a:spcBef>
          <a:spcPct val="20000"/>
        </a:spcBef>
        <a:spcAft>
          <a:spcPct val="0"/>
        </a:spcAft>
        <a:buChar char="»"/>
        <a:defRPr sz="2000">
          <a:solidFill>
            <a:schemeClr val="tx1"/>
          </a:solidFill>
          <a:latin typeface="+mn-lt"/>
          <a:ea typeface="ＭＳ Ｐゴシック" charset="-128"/>
        </a:defRPr>
      </a:lvl7pPr>
      <a:lvl8pPr marL="3429000" indent="-228600" algn="l" rtl="0" fontAlgn="base">
        <a:spcBef>
          <a:spcPct val="20000"/>
        </a:spcBef>
        <a:spcAft>
          <a:spcPct val="0"/>
        </a:spcAft>
        <a:buChar char="»"/>
        <a:defRPr sz="2000">
          <a:solidFill>
            <a:schemeClr val="tx1"/>
          </a:solidFill>
          <a:latin typeface="+mn-lt"/>
          <a:ea typeface="ＭＳ Ｐゴシック" charset="-128"/>
        </a:defRPr>
      </a:lvl8pPr>
      <a:lvl9pPr marL="3886200" indent="-228600" algn="l" rtl="0" fontAlgn="base">
        <a:spcBef>
          <a:spcPct val="20000"/>
        </a:spcBef>
        <a:spcAft>
          <a:spcPct val="0"/>
        </a:spcAft>
        <a:buChar char="»"/>
        <a:defRPr sz="2000">
          <a:solidFill>
            <a:schemeClr val="tx1"/>
          </a:solidFill>
          <a:latin typeface="+mn-lt"/>
          <a:ea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bwMode="auto">
          <a:xfrm>
            <a:off x="0" y="609600"/>
            <a:ext cx="91440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37891"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9396"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0" hangingPunct="0">
              <a:defRPr sz="1400" b="1" i="0">
                <a:latin typeface="Arial" panose="020B0604020202020204" pitchFamily="34" charset="0"/>
                <a:ea typeface="+mn-ea"/>
                <a:cs typeface="+mn-cs"/>
              </a:defRPr>
            </a:lvl1pPr>
          </a:lstStyle>
          <a:p>
            <a:pPr>
              <a:defRPr/>
            </a:pPr>
            <a:endParaRPr lang="en-US" dirty="0">
              <a:solidFill>
                <a:srgbClr val="000000"/>
              </a:solidFill>
            </a:endParaRPr>
          </a:p>
        </p:txBody>
      </p:sp>
      <p:sp>
        <p:nvSpPr>
          <p:cNvPr id="5939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400" b="1" i="0">
                <a:latin typeface="Arial" panose="020B0604020202020204" pitchFamily="34" charset="0"/>
                <a:ea typeface="+mn-ea"/>
                <a:cs typeface="+mn-cs"/>
              </a:defRPr>
            </a:lvl1pPr>
          </a:lstStyle>
          <a:p>
            <a:pPr algn="ctr">
              <a:defRPr/>
            </a:pPr>
            <a:endParaRPr lang="en-US" dirty="0">
              <a:solidFill>
                <a:srgbClr val="000000"/>
              </a:solidFill>
            </a:endParaRPr>
          </a:p>
        </p:txBody>
      </p:sp>
      <p:sp>
        <p:nvSpPr>
          <p:cNvPr id="59398"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b="1" i="0">
                <a:latin typeface="Arial" panose="020B0604020202020204" pitchFamily="34" charset="0"/>
                <a:ea typeface="Osaka" charset="0"/>
                <a:cs typeface="Osaka" charset="0"/>
              </a:defRPr>
            </a:lvl1pPr>
          </a:lstStyle>
          <a:p>
            <a:fld id="{B9D20AD3-D622-EC41-AF78-52EA093B16AC}"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1409247598"/>
      </p:ext>
    </p:extLst>
  </p:cSld>
  <p:clrMap bg1="lt1" tx1="dk1" bg2="lt2" tx2="dk2" accent1="accent1" accent2="accent2" accent3="accent3" accent4="accent4" accent5="accent5" accent6="accent6" hlink="hlink" folHlink="folHlink"/>
  <p:sldLayoutIdLst>
    <p:sldLayoutId id="2147492407" r:id="rId1"/>
    <p:sldLayoutId id="2147492408" r:id="rId2"/>
    <p:sldLayoutId id="2147492409" r:id="rId3"/>
    <p:sldLayoutId id="2147492410" r:id="rId4"/>
    <p:sldLayoutId id="2147492411" r:id="rId5"/>
    <p:sldLayoutId id="2147492412" r:id="rId6"/>
    <p:sldLayoutId id="2147492413" r:id="rId7"/>
    <p:sldLayoutId id="2147492414" r:id="rId8"/>
    <p:sldLayoutId id="2147492415" r:id="rId9"/>
    <p:sldLayoutId id="2147492416" r:id="rId10"/>
    <p:sldLayoutId id="2147492417" r:id="rId11"/>
  </p:sldLayoutIdLst>
  <p:txStyles>
    <p:titleStyle>
      <a:lvl1pPr algn="ctr" rtl="0" eaLnBrk="0" fontAlgn="base" hangingPunct="0">
        <a:spcBef>
          <a:spcPct val="0"/>
        </a:spcBef>
        <a:spcAft>
          <a:spcPct val="0"/>
        </a:spcAft>
        <a:defRPr sz="4400" b="1" i="0">
          <a:solidFill>
            <a:schemeClr val="bg1"/>
          </a:solidFill>
          <a:latin typeface="Arial" panose="020B0604020202020204" pitchFamily="34" charset="0"/>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p:titleStyle>
    <p:bodyStyle>
      <a:lvl1pPr marL="342900" indent="-342900" algn="l" rtl="0" eaLnBrk="0" fontAlgn="base" hangingPunct="0">
        <a:spcBef>
          <a:spcPct val="20000"/>
        </a:spcBef>
        <a:spcAft>
          <a:spcPct val="0"/>
        </a:spcAft>
        <a:buChar char="•"/>
        <a:defRPr sz="3200" b="1" i="0">
          <a:solidFill>
            <a:schemeClr val="tx1"/>
          </a:solidFill>
          <a:latin typeface="Arial" panose="020B0604020202020204" pitchFamily="34" charset="0"/>
          <a:ea typeface="+mn-ea"/>
          <a:cs typeface="+mn-cs"/>
        </a:defRPr>
      </a:lvl1pPr>
      <a:lvl2pPr marL="742950" indent="-285750" algn="l" rtl="0" eaLnBrk="0" fontAlgn="base" hangingPunct="0">
        <a:spcBef>
          <a:spcPct val="20000"/>
        </a:spcBef>
        <a:spcAft>
          <a:spcPct val="0"/>
        </a:spcAft>
        <a:buChar char="–"/>
        <a:defRPr sz="2800" b="1" i="0">
          <a:solidFill>
            <a:schemeClr val="tx1"/>
          </a:solidFill>
          <a:latin typeface="Arial" panose="020B0604020202020204" pitchFamily="34" charset="0"/>
          <a:ea typeface="+mn-ea"/>
          <a:cs typeface="+mn-cs"/>
        </a:defRPr>
      </a:lvl2pPr>
      <a:lvl3pPr marL="1143000" indent="-228600" algn="l" rtl="0" eaLnBrk="0" fontAlgn="base" hangingPunct="0">
        <a:spcBef>
          <a:spcPct val="20000"/>
        </a:spcBef>
        <a:spcAft>
          <a:spcPct val="0"/>
        </a:spcAft>
        <a:buChar char="•"/>
        <a:defRPr sz="2400" b="1" i="0">
          <a:solidFill>
            <a:schemeClr val="tx1"/>
          </a:solidFill>
          <a:latin typeface="Arial" panose="020B0604020202020204" pitchFamily="34" charset="0"/>
          <a:ea typeface="+mn-ea"/>
          <a:cs typeface="+mn-cs"/>
        </a:defRPr>
      </a:lvl3pPr>
      <a:lvl4pPr marL="1600200" indent="-228600" algn="l" rtl="0" eaLnBrk="0" fontAlgn="base" hangingPunct="0">
        <a:spcBef>
          <a:spcPct val="20000"/>
        </a:spcBef>
        <a:spcAft>
          <a:spcPct val="0"/>
        </a:spcAft>
        <a:buChar char="–"/>
        <a:defRPr sz="2000" b="1" i="0">
          <a:solidFill>
            <a:schemeClr val="tx1"/>
          </a:solidFill>
          <a:latin typeface="Arial" panose="020B0604020202020204" pitchFamily="34" charset="0"/>
          <a:ea typeface="+mn-ea"/>
          <a:cs typeface="+mn-cs"/>
        </a:defRPr>
      </a:lvl4pPr>
      <a:lvl5pPr marL="2057400" indent="-228600" algn="l" rtl="0" eaLnBrk="0" fontAlgn="base" hangingPunct="0">
        <a:spcBef>
          <a:spcPct val="20000"/>
        </a:spcBef>
        <a:spcAft>
          <a:spcPct val="0"/>
        </a:spcAft>
        <a:buChar char="»"/>
        <a:defRPr sz="2000" b="1" i="0">
          <a:solidFill>
            <a:schemeClr val="tx1"/>
          </a:solidFill>
          <a:latin typeface="Arial" panose="020B0604020202020204" pitchFamily="34" charset="0"/>
          <a:ea typeface="+mn-ea"/>
          <a:cs typeface="+mn-cs"/>
        </a:defRPr>
      </a:lvl5pPr>
      <a:lvl6pPr marL="2514600" indent="-228600" algn="l" rtl="0" fontAlgn="base">
        <a:spcBef>
          <a:spcPct val="20000"/>
        </a:spcBef>
        <a:spcAft>
          <a:spcPct val="0"/>
        </a:spcAft>
        <a:buChar char="»"/>
        <a:defRPr sz="2000">
          <a:solidFill>
            <a:schemeClr val="tx1"/>
          </a:solidFill>
          <a:latin typeface="+mn-lt"/>
          <a:ea typeface="+mn-ea"/>
          <a:cs typeface="+mn-cs"/>
        </a:defRPr>
      </a:lvl6pPr>
      <a:lvl7pPr marL="2971800" indent="-228600" algn="l" rtl="0" fontAlgn="base">
        <a:spcBef>
          <a:spcPct val="20000"/>
        </a:spcBef>
        <a:spcAft>
          <a:spcPct val="0"/>
        </a:spcAft>
        <a:buChar char="»"/>
        <a:defRPr sz="2000">
          <a:solidFill>
            <a:schemeClr val="tx1"/>
          </a:solidFill>
          <a:latin typeface="+mn-lt"/>
          <a:ea typeface="+mn-ea"/>
          <a:cs typeface="+mn-cs"/>
        </a:defRPr>
      </a:lvl7pPr>
      <a:lvl8pPr marL="3429000" indent="-228600" algn="l" rtl="0" fontAlgn="base">
        <a:spcBef>
          <a:spcPct val="20000"/>
        </a:spcBef>
        <a:spcAft>
          <a:spcPct val="0"/>
        </a:spcAft>
        <a:buChar char="»"/>
        <a:defRPr sz="2000">
          <a:solidFill>
            <a:schemeClr val="tx1"/>
          </a:solidFill>
          <a:latin typeface="+mn-lt"/>
          <a:ea typeface="+mn-ea"/>
          <a:cs typeface="+mn-cs"/>
        </a:defRPr>
      </a:lvl8pPr>
      <a:lvl9pPr marL="3886200" indent="-228600" algn="l" rtl="0" fontAlgn="base">
        <a:spcBef>
          <a:spcPct val="20000"/>
        </a:spcBef>
        <a:spcAft>
          <a:spcPct val="0"/>
        </a:spcAft>
        <a:buChar char="»"/>
        <a:defRPr sz="20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solidFill>
          <a:srgbClr val="390039"/>
        </a:solidFill>
        <a:effectLst/>
      </p:bgPr>
    </p:bg>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54275"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b="1" i="0">
                <a:latin typeface="Arial" panose="020B0604020202020204" pitchFamily="34" charset="0"/>
                <a:ea typeface="ＭＳ Ｐゴシック" charset="-128"/>
                <a:cs typeface="ＭＳ Ｐゴシック" charset="-128"/>
              </a:defRPr>
            </a:lvl1pPr>
          </a:lstStyle>
          <a:p>
            <a:pPr>
              <a:defRPr/>
            </a:pPr>
            <a:endParaRPr lang="en-US" dirty="0">
              <a:solidFill>
                <a:srgbClr val="000000"/>
              </a:solidFill>
            </a:endParaRPr>
          </a:p>
        </p:txBody>
      </p:sp>
      <p:sp>
        <p:nvSpPr>
          <p:cNvPr id="307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b="1" i="0">
                <a:latin typeface="Arial" panose="020B0604020202020204" pitchFamily="34" charset="0"/>
                <a:ea typeface="ＭＳ Ｐゴシック" charset="-128"/>
                <a:cs typeface="ＭＳ Ｐゴシック" charset="-128"/>
              </a:defRPr>
            </a:lvl1pPr>
          </a:lstStyle>
          <a:p>
            <a:pPr>
              <a:defRPr/>
            </a:pPr>
            <a:endParaRPr lang="en-US" dirty="0">
              <a:solidFill>
                <a:srgbClr val="000000"/>
              </a:solidFill>
            </a:endParaRPr>
          </a:p>
        </p:txBody>
      </p:sp>
      <p:sp>
        <p:nvSpPr>
          <p:cNvPr id="307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b="1" i="0">
                <a:latin typeface="Arial" panose="020B0604020202020204" pitchFamily="34" charset="0"/>
              </a:defRPr>
            </a:lvl1pPr>
          </a:lstStyle>
          <a:p>
            <a:pPr>
              <a:defRPr/>
            </a:pPr>
            <a:fld id="{40DB43A0-EC8F-0B4A-ACD4-6B792E57F4DC}"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620180804"/>
      </p:ext>
    </p:extLst>
  </p:cSld>
  <p:clrMap bg1="lt1" tx1="dk1" bg2="lt2" tx2="dk2" accent1="accent1" accent2="accent2" accent3="accent3" accent4="accent4" accent5="accent5" accent6="accent6" hlink="hlink" folHlink="folHlink"/>
  <p:sldLayoutIdLst>
    <p:sldLayoutId id="2147492419" r:id="rId1"/>
    <p:sldLayoutId id="2147492420" r:id="rId2"/>
    <p:sldLayoutId id="2147492421" r:id="rId3"/>
    <p:sldLayoutId id="2147492422" r:id="rId4"/>
    <p:sldLayoutId id="2147492423" r:id="rId5"/>
    <p:sldLayoutId id="2147492424" r:id="rId6"/>
    <p:sldLayoutId id="2147492425" r:id="rId7"/>
    <p:sldLayoutId id="2147492426" r:id="rId8"/>
    <p:sldLayoutId id="2147492427" r:id="rId9"/>
    <p:sldLayoutId id="2147492428" r:id="rId10"/>
    <p:sldLayoutId id="2147492429" r:id="rId11"/>
    <p:sldLayoutId id="2147492430" r:id="rId12"/>
  </p:sldLayoutIdLst>
  <p:txStyles>
    <p:titleStyle>
      <a:lvl1pPr algn="ctr" rtl="0" eaLnBrk="0" fontAlgn="base" hangingPunct="0">
        <a:spcBef>
          <a:spcPct val="0"/>
        </a:spcBef>
        <a:spcAft>
          <a:spcPct val="0"/>
        </a:spcAft>
        <a:defRPr sz="44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charset="-128"/>
          <a:cs typeface="ＭＳ Ｐゴシック" charset="-128"/>
        </a:defRPr>
      </a:lvl1pPr>
      <a:lvl2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2pPr>
      <a:lvl3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3pPr>
      <a:lvl4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4pPr>
      <a:lvl5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5pPr>
      <a:lvl6pPr marL="457200" algn="ctr" rtl="0" fontAlgn="base">
        <a:spcBef>
          <a:spcPct val="0"/>
        </a:spcBef>
        <a:spcAft>
          <a:spcPct val="0"/>
        </a:spcAft>
        <a:defRPr sz="4400">
          <a:solidFill>
            <a:schemeClr val="tx2"/>
          </a:solidFill>
          <a:latin typeface="Arial" pitchFamily="-112" charset="0"/>
        </a:defRPr>
      </a:lvl6pPr>
      <a:lvl7pPr marL="914400" algn="ctr" rtl="0" fontAlgn="base">
        <a:spcBef>
          <a:spcPct val="0"/>
        </a:spcBef>
        <a:spcAft>
          <a:spcPct val="0"/>
        </a:spcAft>
        <a:defRPr sz="4400">
          <a:solidFill>
            <a:schemeClr val="tx2"/>
          </a:solidFill>
          <a:latin typeface="Arial" pitchFamily="-112" charset="0"/>
        </a:defRPr>
      </a:lvl7pPr>
      <a:lvl8pPr marL="1371600" algn="ctr" rtl="0" fontAlgn="base">
        <a:spcBef>
          <a:spcPct val="0"/>
        </a:spcBef>
        <a:spcAft>
          <a:spcPct val="0"/>
        </a:spcAft>
        <a:defRPr sz="4400">
          <a:solidFill>
            <a:schemeClr val="tx2"/>
          </a:solidFill>
          <a:latin typeface="Arial" pitchFamily="-112" charset="0"/>
        </a:defRPr>
      </a:lvl8pPr>
      <a:lvl9pPr marL="1828800" algn="ctr" rtl="0" fontAlgn="base">
        <a:spcBef>
          <a:spcPct val="0"/>
        </a:spcBef>
        <a:spcAft>
          <a:spcPct val="0"/>
        </a:spcAft>
        <a:defRPr sz="4400">
          <a:solidFill>
            <a:schemeClr val="tx2"/>
          </a:solidFill>
          <a:latin typeface="Arial" pitchFamily="-112" charset="0"/>
        </a:defRPr>
      </a:lvl9pPr>
    </p:titleStyle>
    <p:bodyStyle>
      <a:lvl1pPr marL="342900" indent="-342900" algn="l" rtl="0" eaLnBrk="0" fontAlgn="base" hangingPunct="0">
        <a:spcBef>
          <a:spcPct val="20000"/>
        </a:spcBef>
        <a:spcAft>
          <a:spcPct val="0"/>
        </a:spcAft>
        <a:buChar char="•"/>
        <a:defRPr sz="32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charset="-128"/>
          <a:cs typeface="ＭＳ Ｐゴシック" charset="-128"/>
        </a:defRPr>
      </a:lvl1pPr>
      <a:lvl2pPr marL="742950" indent="-285750" algn="l" rtl="0" eaLnBrk="0" fontAlgn="base" hangingPunct="0">
        <a:spcBef>
          <a:spcPct val="20000"/>
        </a:spcBef>
        <a:spcAft>
          <a:spcPct val="0"/>
        </a:spcAft>
        <a:buChar char="–"/>
        <a:defRPr sz="28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2pPr>
      <a:lvl3pPr marL="1143000" indent="-228600" algn="l" rtl="0" eaLnBrk="0" fontAlgn="base" hangingPunct="0">
        <a:spcBef>
          <a:spcPct val="20000"/>
        </a:spcBef>
        <a:spcAft>
          <a:spcPct val="0"/>
        </a:spcAft>
        <a:buChar char="•"/>
        <a:defRPr sz="24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3pPr>
      <a:lvl4pPr marL="1600200" indent="-228600" algn="l" rtl="0" eaLnBrk="0" fontAlgn="base" hangingPunct="0">
        <a:spcBef>
          <a:spcPct val="20000"/>
        </a:spcBef>
        <a:spcAft>
          <a:spcPct val="0"/>
        </a:spcAft>
        <a:buChar char="–"/>
        <a:defRPr sz="20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4pPr>
      <a:lvl5pPr marL="2057400" indent="-228600" algn="l" rtl="0" eaLnBrk="0" fontAlgn="base" hangingPunct="0">
        <a:spcBef>
          <a:spcPct val="20000"/>
        </a:spcBef>
        <a:spcAft>
          <a:spcPct val="0"/>
        </a:spcAft>
        <a:buChar char="»"/>
        <a:defRPr sz="20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5pPr>
      <a:lvl6pPr marL="2514600" indent="-228600" algn="l" rtl="0" fontAlgn="base">
        <a:spcBef>
          <a:spcPct val="20000"/>
        </a:spcBef>
        <a:spcAft>
          <a:spcPct val="0"/>
        </a:spcAft>
        <a:buChar char="»"/>
        <a:defRPr sz="2000">
          <a:solidFill>
            <a:schemeClr val="tx1"/>
          </a:solidFill>
          <a:latin typeface="+mn-lt"/>
          <a:ea typeface="ＭＳ Ｐゴシック" pitchFamily="-112" charset="-128"/>
        </a:defRPr>
      </a:lvl6pPr>
      <a:lvl7pPr marL="2971800" indent="-228600" algn="l" rtl="0" fontAlgn="base">
        <a:spcBef>
          <a:spcPct val="20000"/>
        </a:spcBef>
        <a:spcAft>
          <a:spcPct val="0"/>
        </a:spcAft>
        <a:buChar char="»"/>
        <a:defRPr sz="2000">
          <a:solidFill>
            <a:schemeClr val="tx1"/>
          </a:solidFill>
          <a:latin typeface="+mn-lt"/>
          <a:ea typeface="ＭＳ Ｐゴシック" pitchFamily="-112" charset="-128"/>
        </a:defRPr>
      </a:lvl7pPr>
      <a:lvl8pPr marL="3429000" indent="-228600" algn="l" rtl="0" fontAlgn="base">
        <a:spcBef>
          <a:spcPct val="20000"/>
        </a:spcBef>
        <a:spcAft>
          <a:spcPct val="0"/>
        </a:spcAft>
        <a:buChar char="»"/>
        <a:defRPr sz="2000">
          <a:solidFill>
            <a:schemeClr val="tx1"/>
          </a:solidFill>
          <a:latin typeface="+mn-lt"/>
          <a:ea typeface="ＭＳ Ｐゴシック" pitchFamily="-112" charset="-128"/>
        </a:defRPr>
      </a:lvl8pPr>
      <a:lvl9pPr marL="3886200" indent="-228600" algn="l" rtl="0" fontAlgn="base">
        <a:spcBef>
          <a:spcPct val="20000"/>
        </a:spcBef>
        <a:spcAft>
          <a:spcPct val="0"/>
        </a:spcAft>
        <a:buChar char="»"/>
        <a:defRPr sz="2000">
          <a:solidFill>
            <a:schemeClr val="tx1"/>
          </a:solidFill>
          <a:latin typeface="+mn-lt"/>
          <a:ea typeface="ＭＳ Ｐゴシック" pitchFamily="-112"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37728" y="44624"/>
            <a:ext cx="9070776"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Times New Roman" pitchFamily="-111" charset="0"/>
                <a:ea typeface="+mn-ea"/>
                <a:cs typeface="+mn-cs"/>
              </a:defRPr>
            </a:lvl1pPr>
          </a:lstStyle>
          <a:p>
            <a:pPr>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Times New Roman" pitchFamily="-111" charset="0"/>
                <a:ea typeface="+mn-ea"/>
                <a:cs typeface="+mn-cs"/>
              </a:defRPr>
            </a:lvl1pPr>
          </a:lstStyle>
          <a:p>
            <a:pPr>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Times New Roman" charset="0"/>
              </a:defRPr>
            </a:lvl1pPr>
          </a:lstStyle>
          <a:p>
            <a:pPr>
              <a:defRPr/>
            </a:pPr>
            <a:fld id="{1086487F-A443-774C-B771-167E7F98E6D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46275450"/>
      </p:ext>
    </p:extLst>
  </p:cSld>
  <p:clrMap bg1="lt1" tx1="dk1" bg2="lt2" tx2="dk2" accent1="accent1" accent2="accent2" accent3="accent3" accent4="accent4" accent5="accent5" accent6="accent6" hlink="hlink" folHlink="folHlink"/>
  <p:sldLayoutIdLst>
    <p:sldLayoutId id="2147492468" r:id="rId1"/>
    <p:sldLayoutId id="2147492469" r:id="rId2"/>
    <p:sldLayoutId id="2147492470" r:id="rId3"/>
    <p:sldLayoutId id="2147492471" r:id="rId4"/>
    <p:sldLayoutId id="2147492472" r:id="rId5"/>
    <p:sldLayoutId id="2147492473" r:id="rId6"/>
    <p:sldLayoutId id="2147492474" r:id="rId7"/>
    <p:sldLayoutId id="2147492475" r:id="rId8"/>
    <p:sldLayoutId id="2147492476" r:id="rId9"/>
    <p:sldLayoutId id="2147492477" r:id="rId10"/>
    <p:sldLayoutId id="2147492478" r:id="rId11"/>
    <p:sldLayoutId id="2147492479" r:id="rId12"/>
    <p:sldLayoutId id="2147492480" r:id="rId13"/>
  </p:sldLayoutIdLst>
  <p:hf sldNum="0" hdr="0" ftr="0" dt="0"/>
  <p:txStyles>
    <p:titleStyle>
      <a:lvl1pPr algn="ctr" rtl="0" eaLnBrk="0" fontAlgn="base" hangingPunct="0">
        <a:spcBef>
          <a:spcPct val="0"/>
        </a:spcBef>
        <a:spcAft>
          <a:spcPct val="0"/>
        </a:spcAft>
        <a:defRPr sz="4400" b="1" i="0">
          <a:solidFill>
            <a:schemeClr val="bg1"/>
          </a:solidFill>
          <a:latin typeface="Arial" panose="020B0604020202020204" pitchFamily="34" charset="0"/>
          <a:ea typeface="ＭＳ Ｐゴシック" pitchFamily="-108" charset="-128"/>
          <a:cs typeface="Arial" panose="020B0604020202020204" pitchFamily="34" charset="0"/>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7200" algn="ctr" rtl="0" eaLnBrk="0" fontAlgn="base" hangingPunct="0">
        <a:spcBef>
          <a:spcPct val="0"/>
        </a:spcBef>
        <a:spcAft>
          <a:spcPct val="0"/>
        </a:spcAft>
        <a:defRPr sz="4400">
          <a:solidFill>
            <a:schemeClr val="tx2"/>
          </a:solidFill>
          <a:latin typeface="Times New Roman" pitchFamily="-112" charset="0"/>
        </a:defRPr>
      </a:lvl6pPr>
      <a:lvl7pPr marL="914400" algn="ctr" rtl="0" eaLnBrk="0" fontAlgn="base" hangingPunct="0">
        <a:spcBef>
          <a:spcPct val="0"/>
        </a:spcBef>
        <a:spcAft>
          <a:spcPct val="0"/>
        </a:spcAft>
        <a:defRPr sz="4400">
          <a:solidFill>
            <a:schemeClr val="tx2"/>
          </a:solidFill>
          <a:latin typeface="Times New Roman" pitchFamily="-112" charset="0"/>
        </a:defRPr>
      </a:lvl7pPr>
      <a:lvl8pPr marL="1371600" algn="ctr" rtl="0" eaLnBrk="0" fontAlgn="base" hangingPunct="0">
        <a:spcBef>
          <a:spcPct val="0"/>
        </a:spcBef>
        <a:spcAft>
          <a:spcPct val="0"/>
        </a:spcAft>
        <a:defRPr sz="4400">
          <a:solidFill>
            <a:schemeClr val="tx2"/>
          </a:solidFill>
          <a:latin typeface="Times New Roman" pitchFamily="-112" charset="0"/>
        </a:defRPr>
      </a:lvl8pPr>
      <a:lvl9pPr marL="1828800" algn="ctr" rtl="0" eaLnBrk="0" fontAlgn="base" hangingPunct="0">
        <a:spcBef>
          <a:spcPct val="0"/>
        </a:spcBef>
        <a:spcAft>
          <a:spcPct val="0"/>
        </a:spcAft>
        <a:defRPr sz="4400">
          <a:solidFill>
            <a:schemeClr val="tx2"/>
          </a:solidFill>
          <a:latin typeface="Times New Roman" pitchFamily="-112" charset="0"/>
        </a:defRPr>
      </a:lvl9pPr>
    </p:titleStyle>
    <p:bodyStyle>
      <a:lvl1pPr marL="342900" indent="-342900" algn="l" rtl="0" eaLnBrk="0" fontAlgn="base" hangingPunct="0">
        <a:spcBef>
          <a:spcPct val="20000"/>
        </a:spcBef>
        <a:spcAft>
          <a:spcPct val="0"/>
        </a:spcAft>
        <a:buChar char="•"/>
        <a:defRPr sz="3200" b="1" i="0">
          <a:solidFill>
            <a:schemeClr val="bg1"/>
          </a:solidFill>
          <a:latin typeface="Arial" panose="020B0604020202020204" pitchFamily="34" charset="0"/>
          <a:ea typeface="ＭＳ Ｐゴシック" pitchFamily="-108" charset="-128"/>
          <a:cs typeface="Arial" panose="020B0604020202020204" pitchFamily="34" charset="0"/>
        </a:defRPr>
      </a:lvl1pPr>
      <a:lvl2pPr marL="742950" indent="-285750" algn="l" rtl="0" eaLnBrk="0" fontAlgn="base" hangingPunct="0">
        <a:spcBef>
          <a:spcPct val="20000"/>
        </a:spcBef>
        <a:spcAft>
          <a:spcPct val="0"/>
        </a:spcAft>
        <a:buChar char="–"/>
        <a:defRPr sz="2800" b="1" i="0">
          <a:solidFill>
            <a:schemeClr val="bg1"/>
          </a:solidFill>
          <a:latin typeface="Arial" panose="020B0604020202020204" pitchFamily="34" charset="0"/>
          <a:ea typeface="ＭＳ Ｐゴシック" pitchFamily="-112" charset="-128"/>
          <a:cs typeface="Arial" panose="020B0604020202020204" pitchFamily="34" charset="0"/>
        </a:defRPr>
      </a:lvl2pPr>
      <a:lvl3pPr marL="1143000" indent="-228600" algn="l" rtl="0" eaLnBrk="0" fontAlgn="base" hangingPunct="0">
        <a:spcBef>
          <a:spcPct val="20000"/>
        </a:spcBef>
        <a:spcAft>
          <a:spcPct val="0"/>
        </a:spcAft>
        <a:buChar char="•"/>
        <a:defRPr sz="2400" b="1" i="0">
          <a:solidFill>
            <a:schemeClr val="bg1"/>
          </a:solidFill>
          <a:latin typeface="Arial" panose="020B0604020202020204" pitchFamily="34" charset="0"/>
          <a:ea typeface="ＭＳ Ｐゴシック" charset="0"/>
          <a:cs typeface="Arial" panose="020B0604020202020204" pitchFamily="34" charset="0"/>
        </a:defRPr>
      </a:lvl3pPr>
      <a:lvl4pPr marL="1600200" indent="-228600" algn="l" rtl="0" eaLnBrk="0" fontAlgn="base" hangingPunct="0">
        <a:spcBef>
          <a:spcPct val="20000"/>
        </a:spcBef>
        <a:spcAft>
          <a:spcPct val="0"/>
        </a:spcAft>
        <a:buChar char="–"/>
        <a:defRPr sz="2000" b="1" i="0">
          <a:solidFill>
            <a:schemeClr val="bg1"/>
          </a:solidFill>
          <a:latin typeface="Arial" panose="020B0604020202020204" pitchFamily="34" charset="0"/>
          <a:ea typeface="Geneva" charset="-128"/>
          <a:cs typeface="Arial" panose="020B0604020202020204" pitchFamily="34" charset="0"/>
        </a:defRPr>
      </a:lvl4pPr>
      <a:lvl5pPr marL="2057400" indent="-228600" algn="l" rtl="0" eaLnBrk="0" fontAlgn="base" hangingPunct="0">
        <a:spcBef>
          <a:spcPct val="20000"/>
        </a:spcBef>
        <a:spcAft>
          <a:spcPct val="0"/>
        </a:spcAft>
        <a:buChar char="»"/>
        <a:defRPr sz="2000" b="1" i="0">
          <a:solidFill>
            <a:schemeClr val="bg1"/>
          </a:solidFill>
          <a:latin typeface="Arial" panose="020B0604020202020204" pitchFamily="34" charset="0"/>
          <a:ea typeface="ＭＳ Ｐゴシック" charset="-128"/>
          <a:cs typeface="Arial" panose="020B0604020202020204" pitchFamily="34" charset="0"/>
        </a:defRPr>
      </a:lvl5pPr>
      <a:lvl6pPr marL="2514600" indent="-228600" algn="l" rtl="0" eaLnBrk="0" fontAlgn="base" hangingPunct="0">
        <a:spcBef>
          <a:spcPct val="20000"/>
        </a:spcBef>
        <a:spcAft>
          <a:spcPct val="0"/>
        </a:spcAft>
        <a:buChar char="»"/>
        <a:defRPr sz="2000">
          <a:solidFill>
            <a:schemeClr val="tx1"/>
          </a:solidFill>
          <a:latin typeface="+mn-lt"/>
          <a:ea typeface="ＭＳ Ｐゴシック" pitchFamily="-112" charset="-128"/>
        </a:defRPr>
      </a:lvl6pPr>
      <a:lvl7pPr marL="2971800" indent="-228600" algn="l" rtl="0" eaLnBrk="0" fontAlgn="base" hangingPunct="0">
        <a:spcBef>
          <a:spcPct val="20000"/>
        </a:spcBef>
        <a:spcAft>
          <a:spcPct val="0"/>
        </a:spcAft>
        <a:buChar char="»"/>
        <a:defRPr sz="2000">
          <a:solidFill>
            <a:schemeClr val="tx1"/>
          </a:solidFill>
          <a:latin typeface="+mn-lt"/>
          <a:ea typeface="ＭＳ Ｐゴシック" pitchFamily="-112" charset="-128"/>
        </a:defRPr>
      </a:lvl7pPr>
      <a:lvl8pPr marL="3429000" indent="-228600" algn="l" rtl="0" eaLnBrk="0" fontAlgn="base" hangingPunct="0">
        <a:spcBef>
          <a:spcPct val="20000"/>
        </a:spcBef>
        <a:spcAft>
          <a:spcPct val="0"/>
        </a:spcAft>
        <a:buChar char="»"/>
        <a:defRPr sz="2000">
          <a:solidFill>
            <a:schemeClr val="tx1"/>
          </a:solidFill>
          <a:latin typeface="+mn-lt"/>
          <a:ea typeface="ＭＳ Ｐゴシック" pitchFamily="-112" charset="-128"/>
        </a:defRPr>
      </a:lvl8pPr>
      <a:lvl9pPr marL="3886200" indent="-228600" algn="l" rtl="0" eaLnBrk="0" fontAlgn="base" hangingPunct="0">
        <a:spcBef>
          <a:spcPct val="20000"/>
        </a:spcBef>
        <a:spcAft>
          <a:spcPct val="0"/>
        </a:spcAft>
        <a:buChar char="»"/>
        <a:defRPr sz="2000">
          <a:solidFill>
            <a:schemeClr val="tx1"/>
          </a:solidFill>
          <a:latin typeface="+mn-lt"/>
          <a:ea typeface="ＭＳ Ｐゴシック" pitchFamily="-112"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bwMode="auto">
          <a:xfrm>
            <a:off x="38100" y="44450"/>
            <a:ext cx="9070975"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5363"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400">
                <a:solidFill>
                  <a:srgbClr val="000000"/>
                </a:solidFill>
                <a:latin typeface="Times New Roman" pitchFamily="-111" charset="0"/>
                <a:ea typeface="+mn-ea"/>
                <a:cs typeface="+mn-cs"/>
              </a:defRPr>
            </a:lvl1pPr>
          </a:lstStyle>
          <a:p>
            <a:pPr defTabSz="914400" eaLnBrk="0" fontAlgn="base" hangingPunct="0">
              <a:spcBef>
                <a:spcPct val="0"/>
              </a:spcBef>
              <a:spcAft>
                <a:spcPct val="0"/>
              </a:spcAft>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Times New Roman" pitchFamily="-111" charset="0"/>
                <a:ea typeface="+mn-ea"/>
                <a:cs typeface="+mn-cs"/>
              </a:defRPr>
            </a:lvl1pPr>
          </a:lstStyle>
          <a:p>
            <a:pPr defTabSz="914400" eaLnBrk="0" fontAlgn="base" hangingPunct="0">
              <a:spcBef>
                <a:spcPct val="0"/>
              </a:spcBef>
              <a:spcAft>
                <a:spcPct val="0"/>
              </a:spcAft>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charset="0"/>
              </a:defRPr>
            </a:lvl1pPr>
          </a:lstStyle>
          <a:p>
            <a:pPr defTabSz="914400" eaLnBrk="0" fontAlgn="base" hangingPunct="0">
              <a:spcBef>
                <a:spcPct val="0"/>
              </a:spcBef>
              <a:spcAft>
                <a:spcPct val="0"/>
              </a:spcAft>
              <a:defRPr/>
            </a:pPr>
            <a:fld id="{C7FCEC4A-0619-534F-AB0C-4C4D1986DF16}" type="slidenum">
              <a:rPr lang="en-US">
                <a:ea typeface="ＭＳ Ｐゴシック" charset="0"/>
                <a:cs typeface="ＭＳ Ｐゴシック" charset="0"/>
              </a:rPr>
              <a:pPr defTabSz="914400" eaLnBrk="0" fontAlgn="base" hangingPunct="0">
                <a:spcBef>
                  <a:spcPct val="0"/>
                </a:spcBef>
                <a:spcAft>
                  <a:spcPct val="0"/>
                </a:spcAft>
                <a:defRPr/>
              </a:pPr>
              <a:t>‹#›</a:t>
            </a:fld>
            <a:endParaRPr lang="en-US">
              <a:ea typeface="ＭＳ Ｐゴシック" charset="0"/>
              <a:cs typeface="ＭＳ Ｐゴシック" charset="0"/>
            </a:endParaRPr>
          </a:p>
        </p:txBody>
      </p:sp>
    </p:spTree>
    <p:extLst>
      <p:ext uri="{BB962C8B-B14F-4D97-AF65-F5344CB8AC3E}">
        <p14:creationId xmlns:p14="http://schemas.microsoft.com/office/powerpoint/2010/main" val="2778141309"/>
      </p:ext>
    </p:extLst>
  </p:cSld>
  <p:clrMap bg1="lt1" tx1="dk1" bg2="lt2" tx2="dk2" accent1="accent1" accent2="accent2" accent3="accent3" accent4="accent4" accent5="accent5" accent6="accent6" hlink="hlink" folHlink="folHlink"/>
  <p:sldLayoutIdLst>
    <p:sldLayoutId id="2147492494" r:id="rId1"/>
    <p:sldLayoutId id="2147492495" r:id="rId2"/>
    <p:sldLayoutId id="2147492496" r:id="rId3"/>
    <p:sldLayoutId id="2147492497" r:id="rId4"/>
    <p:sldLayoutId id="2147492498" r:id="rId5"/>
    <p:sldLayoutId id="2147492499" r:id="rId6"/>
    <p:sldLayoutId id="2147492500" r:id="rId7"/>
    <p:sldLayoutId id="2147492501" r:id="rId8"/>
    <p:sldLayoutId id="2147492502" r:id="rId9"/>
    <p:sldLayoutId id="2147492503" r:id="rId10"/>
    <p:sldLayoutId id="2147492504" r:id="rId11"/>
    <p:sldLayoutId id="2147492505" r:id="rId12"/>
    <p:sldLayoutId id="2147492506" r:id="rId13"/>
  </p:sldLayoutIdLst>
  <p:hf sldNum="0" hdr="0" ftr="0" dt="0"/>
  <p:txStyles>
    <p:titleStyle>
      <a:lvl1pPr algn="ctr" rtl="0" eaLnBrk="0" fontAlgn="base" hangingPunct="0">
        <a:spcBef>
          <a:spcPct val="0"/>
        </a:spcBef>
        <a:spcAft>
          <a:spcPct val="0"/>
        </a:spcAft>
        <a:defRPr sz="4400" b="1" i="0">
          <a:solidFill>
            <a:schemeClr val="bg1"/>
          </a:solidFill>
          <a:latin typeface="Arial" panose="020B0604020202020204" pitchFamily="34" charset="0"/>
          <a:ea typeface="ＭＳ Ｐゴシック" pitchFamily="-108" charset="-128"/>
          <a:cs typeface="Arial" panose="020B0604020202020204" pitchFamily="34" charset="0"/>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7200" algn="ctr" rtl="0" eaLnBrk="0" fontAlgn="base" hangingPunct="0">
        <a:spcBef>
          <a:spcPct val="0"/>
        </a:spcBef>
        <a:spcAft>
          <a:spcPct val="0"/>
        </a:spcAft>
        <a:defRPr sz="4400">
          <a:solidFill>
            <a:schemeClr val="tx2"/>
          </a:solidFill>
          <a:latin typeface="Times New Roman" pitchFamily="-112" charset="0"/>
        </a:defRPr>
      </a:lvl6pPr>
      <a:lvl7pPr marL="914400" algn="ctr" rtl="0" eaLnBrk="0" fontAlgn="base" hangingPunct="0">
        <a:spcBef>
          <a:spcPct val="0"/>
        </a:spcBef>
        <a:spcAft>
          <a:spcPct val="0"/>
        </a:spcAft>
        <a:defRPr sz="4400">
          <a:solidFill>
            <a:schemeClr val="tx2"/>
          </a:solidFill>
          <a:latin typeface="Times New Roman" pitchFamily="-112" charset="0"/>
        </a:defRPr>
      </a:lvl7pPr>
      <a:lvl8pPr marL="1371600" algn="ctr" rtl="0" eaLnBrk="0" fontAlgn="base" hangingPunct="0">
        <a:spcBef>
          <a:spcPct val="0"/>
        </a:spcBef>
        <a:spcAft>
          <a:spcPct val="0"/>
        </a:spcAft>
        <a:defRPr sz="4400">
          <a:solidFill>
            <a:schemeClr val="tx2"/>
          </a:solidFill>
          <a:latin typeface="Times New Roman" pitchFamily="-112" charset="0"/>
        </a:defRPr>
      </a:lvl8pPr>
      <a:lvl9pPr marL="1828800" algn="ctr" rtl="0" eaLnBrk="0" fontAlgn="base" hangingPunct="0">
        <a:spcBef>
          <a:spcPct val="0"/>
        </a:spcBef>
        <a:spcAft>
          <a:spcPct val="0"/>
        </a:spcAft>
        <a:defRPr sz="4400">
          <a:solidFill>
            <a:schemeClr val="tx2"/>
          </a:solidFill>
          <a:latin typeface="Times New Roman" pitchFamily="-112" charset="0"/>
        </a:defRPr>
      </a:lvl9pPr>
    </p:titleStyle>
    <p:bodyStyle>
      <a:lvl1pPr marL="342900" indent="-342900" algn="l" rtl="0" eaLnBrk="0" fontAlgn="base" hangingPunct="0">
        <a:spcBef>
          <a:spcPct val="20000"/>
        </a:spcBef>
        <a:spcAft>
          <a:spcPct val="0"/>
        </a:spcAft>
        <a:buChar char="•"/>
        <a:defRPr sz="3200" b="1" i="0">
          <a:solidFill>
            <a:schemeClr val="bg1"/>
          </a:solidFill>
          <a:latin typeface="Arial" panose="020B0604020202020204" pitchFamily="34" charset="0"/>
          <a:ea typeface="ＭＳ Ｐゴシック" pitchFamily="-108" charset="-128"/>
          <a:cs typeface="Arial" panose="020B0604020202020204" pitchFamily="34" charset="0"/>
        </a:defRPr>
      </a:lvl1pPr>
      <a:lvl2pPr marL="742950" indent="-285750" algn="l" rtl="0" eaLnBrk="0" fontAlgn="base" hangingPunct="0">
        <a:spcBef>
          <a:spcPct val="20000"/>
        </a:spcBef>
        <a:spcAft>
          <a:spcPct val="0"/>
        </a:spcAft>
        <a:buChar char="–"/>
        <a:defRPr sz="2800" b="1" i="0">
          <a:solidFill>
            <a:schemeClr val="bg1"/>
          </a:solidFill>
          <a:latin typeface="Arial" panose="020B0604020202020204" pitchFamily="34" charset="0"/>
          <a:ea typeface="ＭＳ Ｐゴシック" pitchFamily="-112" charset="-128"/>
          <a:cs typeface="Arial" panose="020B0604020202020204" pitchFamily="34" charset="0"/>
        </a:defRPr>
      </a:lvl2pPr>
      <a:lvl3pPr marL="1143000" indent="-228600" algn="l" rtl="0" eaLnBrk="0" fontAlgn="base" hangingPunct="0">
        <a:spcBef>
          <a:spcPct val="20000"/>
        </a:spcBef>
        <a:spcAft>
          <a:spcPct val="0"/>
        </a:spcAft>
        <a:buChar char="•"/>
        <a:defRPr sz="2400" b="1" i="0">
          <a:solidFill>
            <a:schemeClr val="bg1"/>
          </a:solidFill>
          <a:latin typeface="Arial" panose="020B0604020202020204" pitchFamily="34" charset="0"/>
          <a:ea typeface="ＭＳ Ｐゴシック" charset="0"/>
          <a:cs typeface="Arial" panose="020B0604020202020204" pitchFamily="34" charset="0"/>
        </a:defRPr>
      </a:lvl3pPr>
      <a:lvl4pPr marL="1600200" indent="-228600" algn="l" rtl="0" eaLnBrk="0" fontAlgn="base" hangingPunct="0">
        <a:spcBef>
          <a:spcPct val="20000"/>
        </a:spcBef>
        <a:spcAft>
          <a:spcPct val="0"/>
        </a:spcAft>
        <a:buChar char="–"/>
        <a:defRPr sz="2000" b="1" i="0">
          <a:solidFill>
            <a:schemeClr val="bg1"/>
          </a:solidFill>
          <a:latin typeface="Arial" panose="020B0604020202020204" pitchFamily="34" charset="0"/>
          <a:ea typeface="Geneva" charset="-128"/>
          <a:cs typeface="Arial" panose="020B0604020202020204" pitchFamily="34" charset="0"/>
        </a:defRPr>
      </a:lvl4pPr>
      <a:lvl5pPr marL="2057400" indent="-228600" algn="l" rtl="0" eaLnBrk="0" fontAlgn="base" hangingPunct="0">
        <a:spcBef>
          <a:spcPct val="20000"/>
        </a:spcBef>
        <a:spcAft>
          <a:spcPct val="0"/>
        </a:spcAft>
        <a:buChar char="»"/>
        <a:defRPr sz="2000" b="1" i="0">
          <a:solidFill>
            <a:schemeClr val="bg1"/>
          </a:solidFill>
          <a:latin typeface="Arial" panose="020B0604020202020204" pitchFamily="34" charset="0"/>
          <a:ea typeface="ＭＳ Ｐゴシック" charset="-128"/>
          <a:cs typeface="Arial" panose="020B0604020202020204" pitchFamily="34" charset="0"/>
        </a:defRPr>
      </a:lvl5pPr>
      <a:lvl6pPr marL="2514600" indent="-228600" algn="l" rtl="0" eaLnBrk="0" fontAlgn="base" hangingPunct="0">
        <a:spcBef>
          <a:spcPct val="20000"/>
        </a:spcBef>
        <a:spcAft>
          <a:spcPct val="0"/>
        </a:spcAft>
        <a:buChar char="»"/>
        <a:defRPr sz="2000">
          <a:solidFill>
            <a:schemeClr val="tx1"/>
          </a:solidFill>
          <a:latin typeface="+mn-lt"/>
          <a:ea typeface="ＭＳ Ｐゴシック" pitchFamily="-112" charset="-128"/>
        </a:defRPr>
      </a:lvl6pPr>
      <a:lvl7pPr marL="2971800" indent="-228600" algn="l" rtl="0" eaLnBrk="0" fontAlgn="base" hangingPunct="0">
        <a:spcBef>
          <a:spcPct val="20000"/>
        </a:spcBef>
        <a:spcAft>
          <a:spcPct val="0"/>
        </a:spcAft>
        <a:buChar char="»"/>
        <a:defRPr sz="2000">
          <a:solidFill>
            <a:schemeClr val="tx1"/>
          </a:solidFill>
          <a:latin typeface="+mn-lt"/>
          <a:ea typeface="ＭＳ Ｐゴシック" pitchFamily="-112" charset="-128"/>
        </a:defRPr>
      </a:lvl7pPr>
      <a:lvl8pPr marL="3429000" indent="-228600" algn="l" rtl="0" eaLnBrk="0" fontAlgn="base" hangingPunct="0">
        <a:spcBef>
          <a:spcPct val="20000"/>
        </a:spcBef>
        <a:spcAft>
          <a:spcPct val="0"/>
        </a:spcAft>
        <a:buChar char="»"/>
        <a:defRPr sz="2000">
          <a:solidFill>
            <a:schemeClr val="tx1"/>
          </a:solidFill>
          <a:latin typeface="+mn-lt"/>
          <a:ea typeface="ＭＳ Ｐゴシック" pitchFamily="-112" charset="-128"/>
        </a:defRPr>
      </a:lvl8pPr>
      <a:lvl9pPr marL="3886200" indent="-228600" algn="l" rtl="0" eaLnBrk="0" fontAlgn="base" hangingPunct="0">
        <a:spcBef>
          <a:spcPct val="20000"/>
        </a:spcBef>
        <a:spcAft>
          <a:spcPct val="0"/>
        </a:spcAft>
        <a:buChar char="»"/>
        <a:defRPr sz="2000">
          <a:solidFill>
            <a:schemeClr val="tx1"/>
          </a:solidFill>
          <a:latin typeface="+mn-lt"/>
          <a:ea typeface="ＭＳ Ｐゴシック" pitchFamily="-112"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698" name="Group 2"/>
          <p:cNvGrpSpPr>
            <a:grpSpLocks/>
          </p:cNvGrpSpPr>
          <p:nvPr/>
        </p:nvGrpSpPr>
        <p:grpSpPr bwMode="auto">
          <a:xfrm>
            <a:off x="0" y="3902080"/>
            <a:ext cx="3400425" cy="2949575"/>
            <a:chOff x="0" y="2458"/>
            <a:chExt cx="2142" cy="1858"/>
          </a:xfrm>
        </p:grpSpPr>
        <p:sp>
          <p:nvSpPr>
            <p:cNvPr id="329731" name="Freeform 3"/>
            <p:cNvSpPr>
              <a:spLocks/>
            </p:cNvSpPr>
            <p:nvPr/>
          </p:nvSpPr>
          <p:spPr bwMode="ltGray">
            <a:xfrm>
              <a:off x="0" y="2508"/>
              <a:ext cx="2142" cy="1804"/>
            </a:xfrm>
            <a:custGeom>
              <a:avLst/>
              <a:gdLst/>
              <a:ahLst/>
              <a:cxnLst>
                <a:cxn ang="0">
                  <a:pos x="329" y="66"/>
                </a:cxn>
                <a:cxn ang="0">
                  <a:pos x="161" y="30"/>
                </a:cxn>
                <a:cxn ang="0">
                  <a:pos x="0" y="0"/>
                </a:cxn>
                <a:cxn ang="0">
                  <a:pos x="0" y="12"/>
                </a:cxn>
                <a:cxn ang="0">
                  <a:pos x="161" y="42"/>
                </a:cxn>
                <a:cxn ang="0">
                  <a:pos x="323" y="78"/>
                </a:cxn>
                <a:cxn ang="0">
                  <a:pos x="556" y="150"/>
                </a:cxn>
                <a:cxn ang="0">
                  <a:pos x="777" y="245"/>
                </a:cxn>
                <a:cxn ang="0">
                  <a:pos x="993" y="365"/>
                </a:cxn>
                <a:cxn ang="0">
                  <a:pos x="1196" y="503"/>
                </a:cxn>
                <a:cxn ang="0">
                  <a:pos x="1381" y="653"/>
                </a:cxn>
                <a:cxn ang="0">
                  <a:pos x="1555" y="827"/>
                </a:cxn>
                <a:cxn ang="0">
                  <a:pos x="1710" y="1019"/>
                </a:cxn>
                <a:cxn ang="0">
                  <a:pos x="1854" y="1229"/>
                </a:cxn>
                <a:cxn ang="0">
                  <a:pos x="1937" y="1366"/>
                </a:cxn>
                <a:cxn ang="0">
                  <a:pos x="2009" y="1510"/>
                </a:cxn>
                <a:cxn ang="0">
                  <a:pos x="2069" y="1654"/>
                </a:cxn>
                <a:cxn ang="0">
                  <a:pos x="2123" y="1804"/>
                </a:cxn>
                <a:cxn ang="0">
                  <a:pos x="2135" y="1804"/>
                </a:cxn>
                <a:cxn ang="0">
                  <a:pos x="2081" y="1654"/>
                </a:cxn>
                <a:cxn ang="0">
                  <a:pos x="2021" y="1510"/>
                </a:cxn>
                <a:cxn ang="0">
                  <a:pos x="1949" y="1366"/>
                </a:cxn>
                <a:cxn ang="0">
                  <a:pos x="1866" y="1223"/>
                </a:cxn>
                <a:cxn ang="0">
                  <a:pos x="1722" y="1013"/>
                </a:cxn>
                <a:cxn ang="0">
                  <a:pos x="1561" y="821"/>
                </a:cxn>
                <a:cxn ang="0">
                  <a:pos x="1387" y="647"/>
                </a:cxn>
                <a:cxn ang="0">
                  <a:pos x="1202" y="491"/>
                </a:cxn>
                <a:cxn ang="0">
                  <a:pos x="999" y="353"/>
                </a:cxn>
                <a:cxn ang="0">
                  <a:pos x="783" y="239"/>
                </a:cxn>
                <a:cxn ang="0">
                  <a:pos x="562" y="138"/>
                </a:cxn>
                <a:cxn ang="0">
                  <a:pos x="329" y="66"/>
                </a:cxn>
                <a:cxn ang="0">
                  <a:pos x="329" y="66"/>
                </a:cxn>
              </a:cxnLst>
              <a:rect l="0" t="0" r="r" b="b"/>
              <a:pathLst>
                <a:path w="2135" h="1804">
                  <a:moveTo>
                    <a:pt x="329" y="66"/>
                  </a:moveTo>
                  <a:lnTo>
                    <a:pt x="161" y="30"/>
                  </a:lnTo>
                  <a:lnTo>
                    <a:pt x="0" y="0"/>
                  </a:lnTo>
                  <a:lnTo>
                    <a:pt x="0" y="12"/>
                  </a:lnTo>
                  <a:lnTo>
                    <a:pt x="161" y="42"/>
                  </a:lnTo>
                  <a:lnTo>
                    <a:pt x="323" y="78"/>
                  </a:lnTo>
                  <a:lnTo>
                    <a:pt x="556" y="150"/>
                  </a:lnTo>
                  <a:lnTo>
                    <a:pt x="777" y="245"/>
                  </a:lnTo>
                  <a:lnTo>
                    <a:pt x="993" y="365"/>
                  </a:lnTo>
                  <a:lnTo>
                    <a:pt x="1196" y="503"/>
                  </a:lnTo>
                  <a:lnTo>
                    <a:pt x="1381" y="653"/>
                  </a:lnTo>
                  <a:lnTo>
                    <a:pt x="1555" y="827"/>
                  </a:lnTo>
                  <a:lnTo>
                    <a:pt x="1710" y="1019"/>
                  </a:lnTo>
                  <a:lnTo>
                    <a:pt x="1854" y="1229"/>
                  </a:lnTo>
                  <a:lnTo>
                    <a:pt x="1937" y="1366"/>
                  </a:lnTo>
                  <a:lnTo>
                    <a:pt x="2009" y="1510"/>
                  </a:lnTo>
                  <a:lnTo>
                    <a:pt x="2069" y="1654"/>
                  </a:lnTo>
                  <a:lnTo>
                    <a:pt x="2123" y="1804"/>
                  </a:lnTo>
                  <a:lnTo>
                    <a:pt x="2135" y="1804"/>
                  </a:lnTo>
                  <a:lnTo>
                    <a:pt x="2081" y="1654"/>
                  </a:lnTo>
                  <a:lnTo>
                    <a:pt x="2021" y="1510"/>
                  </a:lnTo>
                  <a:lnTo>
                    <a:pt x="1949" y="1366"/>
                  </a:lnTo>
                  <a:lnTo>
                    <a:pt x="1866" y="1223"/>
                  </a:lnTo>
                  <a:lnTo>
                    <a:pt x="1722" y="1013"/>
                  </a:lnTo>
                  <a:lnTo>
                    <a:pt x="1561" y="821"/>
                  </a:lnTo>
                  <a:lnTo>
                    <a:pt x="1387" y="647"/>
                  </a:lnTo>
                  <a:lnTo>
                    <a:pt x="1202" y="491"/>
                  </a:lnTo>
                  <a:lnTo>
                    <a:pt x="999" y="353"/>
                  </a:lnTo>
                  <a:lnTo>
                    <a:pt x="783" y="239"/>
                  </a:lnTo>
                  <a:lnTo>
                    <a:pt x="562" y="138"/>
                  </a:lnTo>
                  <a:lnTo>
                    <a:pt x="329" y="66"/>
                  </a:lnTo>
                  <a:lnTo>
                    <a:pt x="329" y="66"/>
                  </a:lnTo>
                  <a:close/>
                </a:path>
              </a:pathLst>
            </a:custGeom>
            <a:gradFill rotWithShape="0">
              <a:gsLst>
                <a:gs pos="0">
                  <a:schemeClr val="bg1"/>
                </a:gs>
                <a:gs pos="50000">
                  <a:schemeClr val="bg2"/>
                </a:gs>
                <a:gs pos="100000">
                  <a:schemeClr val="bg1"/>
                </a:gs>
              </a:gsLst>
              <a:lin ang="2700000" scaled="1"/>
            </a:gradFill>
            <a:ln w="9525">
              <a:noFill/>
              <a:round/>
              <a:headEnd/>
              <a:tailEnd/>
            </a:ln>
          </p:spPr>
          <p:txBody>
            <a:bodyPr/>
            <a:lstStyle/>
            <a:p>
              <a:pPr defTabSz="914300" fontAlgn="base">
                <a:spcBef>
                  <a:spcPct val="0"/>
                </a:spcBef>
                <a:spcAft>
                  <a:spcPct val="0"/>
                </a:spcAft>
                <a:defRPr/>
              </a:pPr>
              <a:endParaRPr lang="en-US" sz="2400">
                <a:solidFill>
                  <a:srgbClr val="FFFFFF"/>
                </a:solidFill>
                <a:latin typeface="Times New Roman" pitchFamily="-112" charset="0"/>
                <a:ea typeface="ＭＳ Ｐゴシック" charset="-128"/>
                <a:cs typeface="ＭＳ Ｐゴシック" charset="-128"/>
              </a:endParaRPr>
            </a:p>
          </p:txBody>
        </p:sp>
        <p:sp>
          <p:nvSpPr>
            <p:cNvPr id="329732" name="Freeform 4"/>
            <p:cNvSpPr>
              <a:spLocks/>
            </p:cNvSpPr>
            <p:nvPr/>
          </p:nvSpPr>
          <p:spPr bwMode="hidden">
            <a:xfrm>
              <a:off x="0" y="2458"/>
              <a:ext cx="1854" cy="1858"/>
            </a:xfrm>
            <a:custGeom>
              <a:avLst/>
              <a:gdLst/>
              <a:ahLst/>
              <a:cxnLst>
                <a:cxn ang="0">
                  <a:pos x="1854" y="1858"/>
                </a:cxn>
                <a:cxn ang="0">
                  <a:pos x="0" y="1858"/>
                </a:cxn>
                <a:cxn ang="0">
                  <a:pos x="0" y="0"/>
                </a:cxn>
                <a:cxn ang="0">
                  <a:pos x="1854" y="1858"/>
                </a:cxn>
                <a:cxn ang="0">
                  <a:pos x="1854" y="1858"/>
                </a:cxn>
              </a:cxnLst>
              <a:rect l="0" t="0" r="r" b="b"/>
              <a:pathLst>
                <a:path w="1854" h="1858">
                  <a:moveTo>
                    <a:pt x="1854" y="1858"/>
                  </a:moveTo>
                  <a:lnTo>
                    <a:pt x="0" y="1858"/>
                  </a:lnTo>
                  <a:lnTo>
                    <a:pt x="0" y="0"/>
                  </a:lnTo>
                  <a:lnTo>
                    <a:pt x="1854" y="1858"/>
                  </a:lnTo>
                  <a:lnTo>
                    <a:pt x="1854" y="1858"/>
                  </a:lnTo>
                  <a:close/>
                </a:path>
              </a:pathLst>
            </a:custGeom>
            <a:gradFill rotWithShape="0">
              <a:gsLst>
                <a:gs pos="0">
                  <a:schemeClr val="bg2"/>
                </a:gs>
                <a:gs pos="50000">
                  <a:schemeClr val="bg1"/>
                </a:gs>
                <a:gs pos="100000">
                  <a:schemeClr val="bg2"/>
                </a:gs>
              </a:gsLst>
              <a:lin ang="18900000" scaled="1"/>
            </a:gradFill>
            <a:ln w="9525">
              <a:noFill/>
              <a:round/>
              <a:headEnd/>
              <a:tailEnd/>
            </a:ln>
          </p:spPr>
          <p:txBody>
            <a:bodyPr/>
            <a:lstStyle/>
            <a:p>
              <a:pPr defTabSz="914300" fontAlgn="base">
                <a:spcBef>
                  <a:spcPct val="0"/>
                </a:spcBef>
                <a:spcAft>
                  <a:spcPct val="0"/>
                </a:spcAft>
                <a:defRPr/>
              </a:pPr>
              <a:endParaRPr lang="en-US" sz="2400">
                <a:solidFill>
                  <a:srgbClr val="FFFFFF"/>
                </a:solidFill>
                <a:latin typeface="Times New Roman" pitchFamily="-112" charset="0"/>
                <a:ea typeface="ＭＳ Ｐゴシック" charset="-128"/>
                <a:cs typeface="ＭＳ Ｐゴシック" charset="-128"/>
              </a:endParaRPr>
            </a:p>
          </p:txBody>
        </p:sp>
        <p:sp>
          <p:nvSpPr>
            <p:cNvPr id="329733" name="Freeform 5"/>
            <p:cNvSpPr>
              <a:spLocks/>
            </p:cNvSpPr>
            <p:nvPr/>
          </p:nvSpPr>
          <p:spPr bwMode="ltGray">
            <a:xfrm>
              <a:off x="0" y="2735"/>
              <a:ext cx="1745" cy="1577"/>
            </a:xfrm>
            <a:custGeom>
              <a:avLst/>
              <a:gdLst/>
              <a:ahLst/>
              <a:cxnLst>
                <a:cxn ang="0">
                  <a:pos x="1640" y="1377"/>
                </a:cxn>
                <a:cxn ang="0">
                  <a:pos x="1692" y="1479"/>
                </a:cxn>
                <a:cxn ang="0">
                  <a:pos x="1732" y="1577"/>
                </a:cxn>
                <a:cxn ang="0">
                  <a:pos x="1745" y="1577"/>
                </a:cxn>
                <a:cxn ang="0">
                  <a:pos x="1703" y="1469"/>
                </a:cxn>
                <a:cxn ang="0">
                  <a:pos x="1649" y="1367"/>
                </a:cxn>
                <a:cxn ang="0">
                  <a:pos x="1535" y="1157"/>
                </a:cxn>
                <a:cxn ang="0">
                  <a:pos x="1395" y="951"/>
                </a:cxn>
                <a:cxn ang="0">
                  <a:pos x="1236" y="756"/>
                </a:cxn>
                <a:cxn ang="0">
                  <a:pos x="1061" y="582"/>
                </a:cxn>
                <a:cxn ang="0">
                  <a:pos x="876" y="426"/>
                </a:cxn>
                <a:cxn ang="0">
                  <a:pos x="672" y="294"/>
                </a:cxn>
                <a:cxn ang="0">
                  <a:pos x="455" y="174"/>
                </a:cxn>
                <a:cxn ang="0">
                  <a:pos x="234" y="78"/>
                </a:cxn>
                <a:cxn ang="0">
                  <a:pos x="0" y="0"/>
                </a:cxn>
                <a:cxn ang="0">
                  <a:pos x="0" y="12"/>
                </a:cxn>
                <a:cxn ang="0">
                  <a:pos x="222" y="89"/>
                </a:cxn>
                <a:cxn ang="0">
                  <a:pos x="446" y="185"/>
                </a:cxn>
                <a:cxn ang="0">
                  <a:pos x="662" y="305"/>
                </a:cxn>
                <a:cxn ang="0">
                  <a:pos x="866" y="437"/>
                </a:cxn>
                <a:cxn ang="0">
                  <a:pos x="1052" y="593"/>
                </a:cxn>
                <a:cxn ang="0">
                  <a:pos x="1226" y="767"/>
                </a:cxn>
                <a:cxn ang="0">
                  <a:pos x="1385" y="960"/>
                </a:cxn>
                <a:cxn ang="0">
                  <a:pos x="1526" y="1167"/>
                </a:cxn>
                <a:cxn ang="0">
                  <a:pos x="1640" y="1377"/>
                </a:cxn>
              </a:cxnLst>
              <a:rect l="0" t="0" r="r" b="b"/>
              <a:pathLst>
                <a:path w="1745" h="1577">
                  <a:moveTo>
                    <a:pt x="1640" y="1377"/>
                  </a:moveTo>
                  <a:lnTo>
                    <a:pt x="1692" y="1479"/>
                  </a:lnTo>
                  <a:lnTo>
                    <a:pt x="1732" y="1577"/>
                  </a:lnTo>
                  <a:lnTo>
                    <a:pt x="1745" y="1577"/>
                  </a:lnTo>
                  <a:lnTo>
                    <a:pt x="1703" y="1469"/>
                  </a:lnTo>
                  <a:lnTo>
                    <a:pt x="1649" y="1367"/>
                  </a:lnTo>
                  <a:lnTo>
                    <a:pt x="1535" y="1157"/>
                  </a:lnTo>
                  <a:lnTo>
                    <a:pt x="1395" y="951"/>
                  </a:lnTo>
                  <a:lnTo>
                    <a:pt x="1236" y="756"/>
                  </a:lnTo>
                  <a:lnTo>
                    <a:pt x="1061" y="582"/>
                  </a:lnTo>
                  <a:lnTo>
                    <a:pt x="876" y="426"/>
                  </a:lnTo>
                  <a:lnTo>
                    <a:pt x="672" y="294"/>
                  </a:lnTo>
                  <a:lnTo>
                    <a:pt x="455" y="174"/>
                  </a:lnTo>
                  <a:lnTo>
                    <a:pt x="234" y="78"/>
                  </a:lnTo>
                  <a:lnTo>
                    <a:pt x="0" y="0"/>
                  </a:lnTo>
                  <a:lnTo>
                    <a:pt x="0" y="12"/>
                  </a:lnTo>
                  <a:lnTo>
                    <a:pt x="222" y="89"/>
                  </a:lnTo>
                  <a:lnTo>
                    <a:pt x="446" y="185"/>
                  </a:lnTo>
                  <a:lnTo>
                    <a:pt x="662" y="305"/>
                  </a:lnTo>
                  <a:lnTo>
                    <a:pt x="866" y="437"/>
                  </a:lnTo>
                  <a:lnTo>
                    <a:pt x="1052" y="593"/>
                  </a:lnTo>
                  <a:lnTo>
                    <a:pt x="1226" y="767"/>
                  </a:lnTo>
                  <a:lnTo>
                    <a:pt x="1385" y="960"/>
                  </a:lnTo>
                  <a:lnTo>
                    <a:pt x="1526" y="1167"/>
                  </a:lnTo>
                  <a:lnTo>
                    <a:pt x="1640" y="1377"/>
                  </a:lnTo>
                  <a:close/>
                </a:path>
              </a:pathLst>
            </a:custGeom>
            <a:gradFill rotWithShape="0">
              <a:gsLst>
                <a:gs pos="0">
                  <a:schemeClr val="bg1"/>
                </a:gs>
                <a:gs pos="50000">
                  <a:schemeClr val="bg2"/>
                </a:gs>
                <a:gs pos="100000">
                  <a:schemeClr val="bg1"/>
                </a:gs>
              </a:gsLst>
              <a:lin ang="2700000" scaled="1"/>
            </a:gradFill>
            <a:ln w="9525">
              <a:noFill/>
              <a:round/>
              <a:headEnd/>
              <a:tailEnd/>
            </a:ln>
          </p:spPr>
          <p:txBody>
            <a:bodyPr/>
            <a:lstStyle/>
            <a:p>
              <a:pPr defTabSz="914300" fontAlgn="base">
                <a:spcBef>
                  <a:spcPct val="0"/>
                </a:spcBef>
                <a:spcAft>
                  <a:spcPct val="0"/>
                </a:spcAft>
                <a:defRPr/>
              </a:pPr>
              <a:endParaRPr lang="en-US" sz="2400">
                <a:solidFill>
                  <a:srgbClr val="FFFFFF"/>
                </a:solidFill>
                <a:latin typeface="Times New Roman" pitchFamily="-112" charset="0"/>
                <a:ea typeface="ＭＳ Ｐゴシック" charset="-128"/>
                <a:cs typeface="ＭＳ Ｐゴシック" charset="-128"/>
              </a:endParaRPr>
            </a:p>
          </p:txBody>
        </p:sp>
        <p:sp>
          <p:nvSpPr>
            <p:cNvPr id="329734" name="Freeform 6"/>
            <p:cNvSpPr>
              <a:spLocks/>
            </p:cNvSpPr>
            <p:nvPr/>
          </p:nvSpPr>
          <p:spPr bwMode="ltGray">
            <a:xfrm>
              <a:off x="0" y="2544"/>
              <a:ext cx="1745" cy="1768"/>
            </a:xfrm>
            <a:custGeom>
              <a:avLst/>
              <a:gdLst/>
              <a:ahLst/>
              <a:cxnLst>
                <a:cxn ang="0">
                  <a:pos x="0" y="0"/>
                </a:cxn>
                <a:cxn ang="0">
                  <a:pos x="0" y="12"/>
                </a:cxn>
                <a:cxn ang="0">
                  <a:pos x="210" y="88"/>
                </a:cxn>
                <a:cxn ang="0">
                  <a:pos x="426" y="190"/>
                </a:cxn>
                <a:cxn ang="0">
                  <a:pos x="630" y="304"/>
                </a:cxn>
                <a:cxn ang="0">
                  <a:pos x="818" y="442"/>
                </a:cxn>
                <a:cxn ang="0">
                  <a:pos x="998" y="592"/>
                </a:cxn>
                <a:cxn ang="0">
                  <a:pos x="1164" y="766"/>
                </a:cxn>
                <a:cxn ang="0">
                  <a:pos x="1310" y="942"/>
                </a:cxn>
                <a:cxn ang="0">
                  <a:pos x="1454" y="1146"/>
                </a:cxn>
                <a:cxn ang="0">
                  <a:pos x="1536" y="1298"/>
                </a:cxn>
                <a:cxn ang="0">
                  <a:pos x="1614" y="1456"/>
                </a:cxn>
                <a:cxn ang="0">
                  <a:pos x="1682" y="1616"/>
                </a:cxn>
                <a:cxn ang="0">
                  <a:pos x="1733" y="1768"/>
                </a:cxn>
                <a:cxn ang="0">
                  <a:pos x="1745" y="1768"/>
                </a:cxn>
                <a:cxn ang="0">
                  <a:pos x="1691" y="1606"/>
                </a:cxn>
                <a:cxn ang="0">
                  <a:pos x="1623" y="1445"/>
                </a:cxn>
                <a:cxn ang="0">
                  <a:pos x="1547" y="1288"/>
                </a:cxn>
                <a:cxn ang="0">
                  <a:pos x="1463" y="1136"/>
                </a:cxn>
                <a:cxn ang="0">
                  <a:pos x="1320" y="932"/>
                </a:cxn>
                <a:cxn ang="0">
                  <a:pos x="1173" y="755"/>
                </a:cxn>
                <a:cxn ang="0">
                  <a:pos x="1008" y="581"/>
                </a:cxn>
                <a:cxn ang="0">
                  <a:pos x="827" y="431"/>
                </a:cxn>
                <a:cxn ang="0">
                  <a:pos x="642" y="293"/>
                </a:cxn>
                <a:cxn ang="0">
                  <a:pos x="437" y="179"/>
                </a:cxn>
                <a:cxn ang="0">
                  <a:pos x="222" y="78"/>
                </a:cxn>
                <a:cxn ang="0">
                  <a:pos x="0" y="0"/>
                </a:cxn>
                <a:cxn ang="0">
                  <a:pos x="0" y="0"/>
                </a:cxn>
              </a:cxnLst>
              <a:rect l="0" t="0" r="r" b="b"/>
              <a:pathLst>
                <a:path w="1745" h="1768">
                  <a:moveTo>
                    <a:pt x="0" y="0"/>
                  </a:moveTo>
                  <a:lnTo>
                    <a:pt x="0" y="12"/>
                  </a:lnTo>
                  <a:lnTo>
                    <a:pt x="210" y="88"/>
                  </a:lnTo>
                  <a:lnTo>
                    <a:pt x="426" y="190"/>
                  </a:lnTo>
                  <a:lnTo>
                    <a:pt x="630" y="304"/>
                  </a:lnTo>
                  <a:lnTo>
                    <a:pt x="818" y="442"/>
                  </a:lnTo>
                  <a:lnTo>
                    <a:pt x="998" y="592"/>
                  </a:lnTo>
                  <a:lnTo>
                    <a:pt x="1164" y="766"/>
                  </a:lnTo>
                  <a:lnTo>
                    <a:pt x="1310" y="942"/>
                  </a:lnTo>
                  <a:lnTo>
                    <a:pt x="1454" y="1146"/>
                  </a:lnTo>
                  <a:lnTo>
                    <a:pt x="1536" y="1298"/>
                  </a:lnTo>
                  <a:lnTo>
                    <a:pt x="1614" y="1456"/>
                  </a:lnTo>
                  <a:lnTo>
                    <a:pt x="1682" y="1616"/>
                  </a:lnTo>
                  <a:lnTo>
                    <a:pt x="1733" y="1768"/>
                  </a:lnTo>
                  <a:lnTo>
                    <a:pt x="1745" y="1768"/>
                  </a:lnTo>
                  <a:lnTo>
                    <a:pt x="1691" y="1606"/>
                  </a:lnTo>
                  <a:lnTo>
                    <a:pt x="1623" y="1445"/>
                  </a:lnTo>
                  <a:lnTo>
                    <a:pt x="1547" y="1288"/>
                  </a:lnTo>
                  <a:lnTo>
                    <a:pt x="1463" y="1136"/>
                  </a:lnTo>
                  <a:lnTo>
                    <a:pt x="1320" y="932"/>
                  </a:lnTo>
                  <a:lnTo>
                    <a:pt x="1173" y="755"/>
                  </a:lnTo>
                  <a:lnTo>
                    <a:pt x="1008" y="581"/>
                  </a:lnTo>
                  <a:lnTo>
                    <a:pt x="827" y="431"/>
                  </a:lnTo>
                  <a:lnTo>
                    <a:pt x="642" y="293"/>
                  </a:lnTo>
                  <a:lnTo>
                    <a:pt x="437" y="179"/>
                  </a:lnTo>
                  <a:lnTo>
                    <a:pt x="222" y="78"/>
                  </a:lnTo>
                  <a:lnTo>
                    <a:pt x="0" y="0"/>
                  </a:lnTo>
                  <a:lnTo>
                    <a:pt x="0" y="0"/>
                  </a:lnTo>
                  <a:close/>
                </a:path>
              </a:pathLst>
            </a:custGeom>
            <a:gradFill rotWithShape="0">
              <a:gsLst>
                <a:gs pos="0">
                  <a:schemeClr val="bg1"/>
                </a:gs>
                <a:gs pos="50000">
                  <a:schemeClr val="bg2"/>
                </a:gs>
                <a:gs pos="100000">
                  <a:schemeClr val="bg1"/>
                </a:gs>
              </a:gsLst>
              <a:lin ang="2700000" scaled="1"/>
            </a:gradFill>
            <a:ln w="9525">
              <a:noFill/>
              <a:round/>
              <a:headEnd/>
              <a:tailEnd/>
            </a:ln>
          </p:spPr>
          <p:txBody>
            <a:bodyPr/>
            <a:lstStyle/>
            <a:p>
              <a:pPr defTabSz="914300" fontAlgn="base">
                <a:spcBef>
                  <a:spcPct val="0"/>
                </a:spcBef>
                <a:spcAft>
                  <a:spcPct val="0"/>
                </a:spcAft>
                <a:defRPr/>
              </a:pPr>
              <a:endParaRPr lang="en-US" sz="2400">
                <a:solidFill>
                  <a:srgbClr val="FFFFFF"/>
                </a:solidFill>
                <a:latin typeface="Times New Roman" pitchFamily="-112" charset="0"/>
                <a:ea typeface="ＭＳ Ｐゴシック" charset="-128"/>
                <a:cs typeface="ＭＳ Ｐゴシック" charset="-128"/>
              </a:endParaRPr>
            </a:p>
          </p:txBody>
        </p:sp>
        <p:sp>
          <p:nvSpPr>
            <p:cNvPr id="29708" name="Oval 7"/>
            <p:cNvSpPr>
              <a:spLocks noChangeArrowheads="1"/>
            </p:cNvSpPr>
            <p:nvPr/>
          </p:nvSpPr>
          <p:spPr bwMode="ltGray">
            <a:xfrm>
              <a:off x="209" y="2784"/>
              <a:ext cx="86" cy="86"/>
            </a:xfrm>
            <a:prstGeom prst="ellipse">
              <a:avLst/>
            </a:prstGeom>
            <a:gradFill rotWithShape="0">
              <a:gsLst>
                <a:gs pos="0">
                  <a:schemeClr val="bg2"/>
                </a:gs>
                <a:gs pos="100000">
                  <a:schemeClr val="bg1"/>
                </a:gs>
              </a:gsLst>
              <a:lin ang="18900000" scaled="1"/>
            </a:grad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defTabSz="914300" fontAlgn="base">
                <a:spcBef>
                  <a:spcPct val="0"/>
                </a:spcBef>
                <a:spcAft>
                  <a:spcPct val="0"/>
                </a:spcAft>
              </a:pPr>
              <a:endParaRPr lang="en-US" sz="2400">
                <a:solidFill>
                  <a:srgbClr val="FFFFFF"/>
                </a:solidFill>
                <a:latin typeface="Times New Roman" charset="0"/>
                <a:ea typeface="ＭＳ Ｐゴシック" charset="0"/>
                <a:cs typeface="ＭＳ Ｐゴシック" charset="0"/>
              </a:endParaRPr>
            </a:p>
          </p:txBody>
        </p:sp>
        <p:sp>
          <p:nvSpPr>
            <p:cNvPr id="29709" name="Oval 8"/>
            <p:cNvSpPr>
              <a:spLocks noChangeArrowheads="1"/>
            </p:cNvSpPr>
            <p:nvPr/>
          </p:nvSpPr>
          <p:spPr bwMode="ltGray">
            <a:xfrm>
              <a:off x="1536" y="3884"/>
              <a:ext cx="92" cy="92"/>
            </a:xfrm>
            <a:prstGeom prst="ellipse">
              <a:avLst/>
            </a:prstGeom>
            <a:gradFill rotWithShape="0">
              <a:gsLst>
                <a:gs pos="0">
                  <a:schemeClr val="bg2"/>
                </a:gs>
                <a:gs pos="100000">
                  <a:schemeClr val="bg1"/>
                </a:gs>
              </a:gsLst>
              <a:lin ang="2700000" scaled="1"/>
            </a:grad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defTabSz="914300" fontAlgn="base">
                <a:spcBef>
                  <a:spcPct val="0"/>
                </a:spcBef>
                <a:spcAft>
                  <a:spcPct val="0"/>
                </a:spcAft>
              </a:pPr>
              <a:endParaRPr lang="en-US" sz="2400">
                <a:solidFill>
                  <a:srgbClr val="FFFFFF"/>
                </a:solidFill>
                <a:latin typeface="Times New Roman" charset="0"/>
                <a:ea typeface="ＭＳ Ｐゴシック" charset="0"/>
                <a:cs typeface="ＭＳ Ｐゴシック" charset="0"/>
              </a:endParaRPr>
            </a:p>
          </p:txBody>
        </p:sp>
        <p:sp>
          <p:nvSpPr>
            <p:cNvPr id="29710" name="Oval 9"/>
            <p:cNvSpPr>
              <a:spLocks noChangeArrowheads="1"/>
            </p:cNvSpPr>
            <p:nvPr/>
          </p:nvSpPr>
          <p:spPr bwMode="ltGray">
            <a:xfrm>
              <a:off x="791" y="2723"/>
              <a:ext cx="121" cy="121"/>
            </a:xfrm>
            <a:prstGeom prst="ellipse">
              <a:avLst/>
            </a:prstGeom>
            <a:gradFill rotWithShape="0">
              <a:gsLst>
                <a:gs pos="0">
                  <a:schemeClr val="bg2"/>
                </a:gs>
                <a:gs pos="100000">
                  <a:schemeClr val="bg1"/>
                </a:gs>
              </a:gsLst>
              <a:lin ang="18900000" scaled="1"/>
            </a:grad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defTabSz="914300" fontAlgn="base">
                <a:spcBef>
                  <a:spcPct val="0"/>
                </a:spcBef>
                <a:spcAft>
                  <a:spcPct val="0"/>
                </a:spcAft>
              </a:pPr>
              <a:endParaRPr lang="en-US" sz="2400">
                <a:solidFill>
                  <a:srgbClr val="FFFFFF"/>
                </a:solidFill>
                <a:latin typeface="Times New Roman" charset="0"/>
                <a:ea typeface="ＭＳ Ｐゴシック" charset="0"/>
                <a:cs typeface="ＭＳ Ｐゴシック" charset="0"/>
              </a:endParaRPr>
            </a:p>
          </p:txBody>
        </p:sp>
      </p:grpSp>
      <p:sp>
        <p:nvSpPr>
          <p:cNvPr id="329738" name="Rectangle 10"/>
          <p:cNvSpPr>
            <a:spLocks noGrp="1" noChangeArrowheads="1"/>
          </p:cNvSpPr>
          <p:nvPr>
            <p:ph type="title"/>
          </p:nvPr>
        </p:nvSpPr>
        <p:spPr bwMode="auto">
          <a:xfrm>
            <a:off x="457200" y="277818"/>
            <a:ext cx="8229600" cy="1139825"/>
          </a:xfrm>
          <a:prstGeom prst="rect">
            <a:avLst/>
          </a:prstGeom>
          <a:noFill/>
          <a:ln w="9525">
            <a:noFill/>
            <a:miter lim="800000"/>
            <a:headEnd/>
            <a:tailEnd/>
          </a:ln>
          <a:effectLst/>
        </p:spPr>
        <p:txBody>
          <a:bodyPr vert="horz" wrap="square" lIns="91430" tIns="45715" rIns="91430" bIns="45715" numCol="1" anchor="ctr" anchorCtr="1" compatLnSpc="1">
            <a:prstTxWarp prst="textNoShape">
              <a:avLst/>
            </a:prstTxWarp>
          </a:bodyPr>
          <a:lstStyle/>
          <a:p>
            <a:pPr lvl="0"/>
            <a:r>
              <a:rPr lang="en-US" dirty="0"/>
              <a:t>Click to edit Master title style</a:t>
            </a:r>
          </a:p>
        </p:txBody>
      </p:sp>
      <p:sp>
        <p:nvSpPr>
          <p:cNvPr id="329739" name="Rectangle 11"/>
          <p:cNvSpPr>
            <a:spLocks noGrp="1" noChangeArrowheads="1"/>
          </p:cNvSpPr>
          <p:nvPr>
            <p:ph type="body" idx="1"/>
          </p:nvPr>
        </p:nvSpPr>
        <p:spPr bwMode="auto">
          <a:xfrm>
            <a:off x="457200" y="1600205"/>
            <a:ext cx="8229600" cy="4530725"/>
          </a:xfrm>
          <a:prstGeom prst="rect">
            <a:avLst/>
          </a:prstGeom>
          <a:noFill/>
          <a:ln w="9525">
            <a:noFill/>
            <a:miter lim="800000"/>
            <a:headEnd/>
            <a:tailEnd/>
          </a:ln>
          <a:effectLst/>
        </p:spPr>
        <p:txBody>
          <a:bodyPr vert="horz" wrap="square" lIns="91430" tIns="45715" rIns="91430" bIns="45715"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29740" name="Rectangle 12"/>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30" tIns="45715" rIns="91430" bIns="45715" numCol="1" anchor="t" anchorCtr="0" compatLnSpc="1">
            <a:prstTxWarp prst="textNoShape">
              <a:avLst/>
            </a:prstTxWarp>
          </a:bodyPr>
          <a:lstStyle>
            <a:lvl1pPr>
              <a:defRPr sz="1000" b="1" i="0">
                <a:solidFill>
                  <a:srgbClr val="FFFFFF"/>
                </a:solidFill>
                <a:effectLst>
                  <a:outerShdw blurRad="38100" dist="38100" dir="2700000" algn="tl">
                    <a:srgbClr val="000000"/>
                  </a:outerShdw>
                </a:effectLst>
                <a:latin typeface="Arial" panose="020B0604020202020204" pitchFamily="34" charset="0"/>
                <a:ea typeface="+mn-ea"/>
                <a:cs typeface="+mn-cs"/>
              </a:defRPr>
            </a:lvl1pPr>
          </a:lstStyle>
          <a:p>
            <a:pPr defTabSz="914300">
              <a:defRPr/>
            </a:pPr>
            <a:endParaRPr lang="en-US" dirty="0"/>
          </a:p>
        </p:txBody>
      </p:sp>
      <p:sp>
        <p:nvSpPr>
          <p:cNvPr id="329741" name="Rectangle 13"/>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30" tIns="45715" rIns="91430" bIns="45715" numCol="1" anchor="t" anchorCtr="0" compatLnSpc="1">
            <a:prstTxWarp prst="textNoShape">
              <a:avLst/>
            </a:prstTxWarp>
          </a:bodyPr>
          <a:lstStyle>
            <a:lvl1pPr algn="ctr">
              <a:defRPr sz="1000" b="1" i="0">
                <a:solidFill>
                  <a:srgbClr val="FFFFFF"/>
                </a:solidFill>
                <a:effectLst>
                  <a:outerShdw blurRad="38100" dist="38100" dir="2700000" algn="tl">
                    <a:srgbClr val="000000"/>
                  </a:outerShdw>
                </a:effectLst>
                <a:latin typeface="Arial" panose="020B0604020202020204" pitchFamily="34" charset="0"/>
                <a:ea typeface="+mn-ea"/>
                <a:cs typeface="+mn-cs"/>
              </a:defRPr>
            </a:lvl1pPr>
          </a:lstStyle>
          <a:p>
            <a:pPr defTabSz="914300">
              <a:defRPr/>
            </a:pPr>
            <a:endParaRPr lang="en-US" dirty="0"/>
          </a:p>
        </p:txBody>
      </p:sp>
      <p:sp>
        <p:nvSpPr>
          <p:cNvPr id="329742" name="Rectangle 14"/>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30" tIns="45715" rIns="91430" bIns="45715" numCol="1" anchor="t" anchorCtr="0" compatLnSpc="1">
            <a:prstTxWarp prst="textNoShape">
              <a:avLst/>
            </a:prstTxWarp>
          </a:bodyPr>
          <a:lstStyle>
            <a:lvl1pPr algn="r">
              <a:defRPr sz="1000" b="1" i="0">
                <a:solidFill>
                  <a:srgbClr val="FFFFFF"/>
                </a:solidFill>
                <a:effectLst>
                  <a:outerShdw blurRad="38100" dist="38100" dir="2700000" algn="tl">
                    <a:srgbClr val="000000"/>
                  </a:outerShdw>
                </a:effectLst>
                <a:latin typeface="Arial" panose="020B0604020202020204" pitchFamily="34" charset="0"/>
                <a:ea typeface="ＭＳ Ｐゴシック" charset="-128"/>
                <a:cs typeface="ＭＳ Ｐゴシック" charset="-128"/>
              </a:defRPr>
            </a:lvl1pPr>
          </a:lstStyle>
          <a:p>
            <a:pPr defTabSz="914300">
              <a:defRPr/>
            </a:pPr>
            <a:fld id="{61F442D0-A11F-2640-8129-5D1BEF7A3C1E}" type="slidenum">
              <a:rPr lang="en-US" smtClean="0"/>
              <a:pPr defTabSz="914300">
                <a:defRPr/>
              </a:pPr>
              <a:t>‹#›</a:t>
            </a:fld>
            <a:endParaRPr lang="en-US" dirty="0"/>
          </a:p>
        </p:txBody>
      </p:sp>
    </p:spTree>
    <p:extLst>
      <p:ext uri="{BB962C8B-B14F-4D97-AF65-F5344CB8AC3E}">
        <p14:creationId xmlns:p14="http://schemas.microsoft.com/office/powerpoint/2010/main" val="386999305"/>
      </p:ext>
    </p:extLst>
  </p:cSld>
  <p:clrMap bg1="dk2" tx1="lt1" bg2="dk1" tx2="lt2" accent1="accent1" accent2="accent2" accent3="accent3" accent4="accent4" accent5="accent5" accent6="accent6" hlink="hlink" folHlink="folHlink"/>
  <p:sldLayoutIdLst>
    <p:sldLayoutId id="2147492508" r:id="rId1"/>
    <p:sldLayoutId id="2147492509" r:id="rId2"/>
    <p:sldLayoutId id="2147492510" r:id="rId3"/>
    <p:sldLayoutId id="2147492511" r:id="rId4"/>
    <p:sldLayoutId id="2147492512" r:id="rId5"/>
    <p:sldLayoutId id="2147492513" r:id="rId6"/>
    <p:sldLayoutId id="2147492514" r:id="rId7"/>
    <p:sldLayoutId id="2147492515" r:id="rId8"/>
    <p:sldLayoutId id="2147492516" r:id="rId9"/>
    <p:sldLayoutId id="2147492517" r:id="rId10"/>
    <p:sldLayoutId id="2147492518" r:id="rId11"/>
  </p:sldLayoutIdLst>
  <p:transition/>
  <p:txStyles>
    <p:titleStyle>
      <a:lvl1pPr algn="ctr" rtl="0" eaLnBrk="0" fontAlgn="base" hangingPunct="0">
        <a:spcBef>
          <a:spcPct val="0"/>
        </a:spcBef>
        <a:spcAft>
          <a:spcPct val="0"/>
        </a:spcAft>
        <a:defRPr sz="4400" b="1" i="0">
          <a:solidFill>
            <a:schemeClr val="tx2"/>
          </a:solidFill>
          <a:effectLst>
            <a:outerShdw blurRad="38100" dist="38100" dir="2700000" algn="tl">
              <a:srgbClr val="000000"/>
            </a:outerShdw>
          </a:effectLst>
          <a:latin typeface="Arial" panose="020B0604020202020204" pitchFamily="34" charset="0"/>
          <a:ea typeface="ＭＳ Ｐゴシック" pitchFamily="-111" charset="-128"/>
          <a:cs typeface="ＭＳ Ｐゴシック" pitchFamily="-111" charset="-128"/>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111" charset="0"/>
          <a:ea typeface="ＭＳ Ｐゴシック" pitchFamily="-111" charset="-128"/>
          <a:cs typeface="ＭＳ Ｐゴシック" pitchFamily="-111" charset="-128"/>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111" charset="0"/>
          <a:ea typeface="ＭＳ Ｐゴシック" pitchFamily="-111" charset="-128"/>
          <a:cs typeface="ＭＳ Ｐゴシック" pitchFamily="-111" charset="-128"/>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111" charset="0"/>
          <a:ea typeface="ＭＳ Ｐゴシック" pitchFamily="-111" charset="-128"/>
          <a:cs typeface="ＭＳ Ｐゴシック" pitchFamily="-111" charset="-128"/>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111" charset="0"/>
          <a:ea typeface="ＭＳ Ｐゴシック" pitchFamily="-111" charset="-128"/>
          <a:cs typeface="ＭＳ Ｐゴシック" pitchFamily="-111" charset="-128"/>
        </a:defRPr>
      </a:lvl5pPr>
      <a:lvl6pPr marL="457150" algn="ctr" rtl="0" fontAlgn="base">
        <a:spcBef>
          <a:spcPct val="0"/>
        </a:spcBef>
        <a:spcAft>
          <a:spcPct val="0"/>
        </a:spcAft>
        <a:defRPr sz="4400">
          <a:solidFill>
            <a:schemeClr val="tx2"/>
          </a:solidFill>
          <a:effectLst>
            <a:outerShdw blurRad="38100" dist="38100" dir="2700000" algn="tl">
              <a:srgbClr val="000000"/>
            </a:outerShdw>
          </a:effectLst>
          <a:latin typeface="Arial" pitchFamily="-111" charset="0"/>
        </a:defRPr>
      </a:lvl6pPr>
      <a:lvl7pPr marL="914300" algn="ctr" rtl="0" fontAlgn="base">
        <a:spcBef>
          <a:spcPct val="0"/>
        </a:spcBef>
        <a:spcAft>
          <a:spcPct val="0"/>
        </a:spcAft>
        <a:defRPr sz="4400">
          <a:solidFill>
            <a:schemeClr val="tx2"/>
          </a:solidFill>
          <a:effectLst>
            <a:outerShdw blurRad="38100" dist="38100" dir="2700000" algn="tl">
              <a:srgbClr val="000000"/>
            </a:outerShdw>
          </a:effectLst>
          <a:latin typeface="Arial" pitchFamily="-111" charset="0"/>
        </a:defRPr>
      </a:lvl7pPr>
      <a:lvl8pPr marL="1371450" algn="ctr" rtl="0" fontAlgn="base">
        <a:spcBef>
          <a:spcPct val="0"/>
        </a:spcBef>
        <a:spcAft>
          <a:spcPct val="0"/>
        </a:spcAft>
        <a:defRPr sz="4400">
          <a:solidFill>
            <a:schemeClr val="tx2"/>
          </a:solidFill>
          <a:effectLst>
            <a:outerShdw blurRad="38100" dist="38100" dir="2700000" algn="tl">
              <a:srgbClr val="000000"/>
            </a:outerShdw>
          </a:effectLst>
          <a:latin typeface="Arial" pitchFamily="-111" charset="0"/>
        </a:defRPr>
      </a:lvl8pPr>
      <a:lvl9pPr marL="1828600" algn="ctr" rtl="0" fontAlgn="base">
        <a:spcBef>
          <a:spcPct val="0"/>
        </a:spcBef>
        <a:spcAft>
          <a:spcPct val="0"/>
        </a:spcAft>
        <a:defRPr sz="4400">
          <a:solidFill>
            <a:schemeClr val="tx2"/>
          </a:solidFill>
          <a:effectLst>
            <a:outerShdw blurRad="38100" dist="38100" dir="2700000" algn="tl">
              <a:srgbClr val="000000"/>
            </a:outerShdw>
          </a:effectLst>
          <a:latin typeface="Arial" pitchFamily="-111" charset="0"/>
        </a:defRPr>
      </a:lvl9pPr>
    </p:titleStyle>
    <p:bodyStyle>
      <a:lvl1pPr marL="342862" indent="-342862" algn="l" rtl="0" eaLnBrk="0" fontAlgn="base" hangingPunct="0">
        <a:spcBef>
          <a:spcPct val="20000"/>
        </a:spcBef>
        <a:spcAft>
          <a:spcPct val="0"/>
        </a:spcAft>
        <a:buClr>
          <a:schemeClr val="hlink"/>
        </a:buClr>
        <a:buSzPct val="75000"/>
        <a:buFont typeface="Wingdings" charset="0"/>
        <a:buChar char="l"/>
        <a:defRPr sz="3200" b="1" i="0">
          <a:solidFill>
            <a:schemeClr val="tx1"/>
          </a:solidFill>
          <a:effectLst>
            <a:outerShdw blurRad="38100" dist="38100" dir="2700000" algn="tl">
              <a:srgbClr val="000000"/>
            </a:outerShdw>
          </a:effectLst>
          <a:latin typeface="Arial" panose="020B0604020202020204" pitchFamily="34" charset="0"/>
          <a:ea typeface="ＭＳ Ｐゴシック" pitchFamily="-111" charset="-128"/>
          <a:cs typeface="ＭＳ Ｐゴシック" pitchFamily="-111" charset="-128"/>
        </a:defRPr>
      </a:lvl1pPr>
      <a:lvl2pPr marL="742869" indent="-285720" algn="l" rtl="0" eaLnBrk="0" fontAlgn="base" hangingPunct="0">
        <a:spcBef>
          <a:spcPct val="20000"/>
        </a:spcBef>
        <a:spcAft>
          <a:spcPct val="0"/>
        </a:spcAft>
        <a:buClr>
          <a:schemeClr val="tx2"/>
        </a:buClr>
        <a:buSzPct val="75000"/>
        <a:buFont typeface="Wingdings" charset="0"/>
        <a:buChar char="l"/>
        <a:defRPr sz="2800" b="1" i="0">
          <a:solidFill>
            <a:schemeClr val="tx1"/>
          </a:solidFill>
          <a:effectLst>
            <a:outerShdw blurRad="38100" dist="38100" dir="2700000" algn="tl">
              <a:srgbClr val="000000"/>
            </a:outerShdw>
          </a:effectLst>
          <a:latin typeface="Arial" panose="020B0604020202020204" pitchFamily="34" charset="0"/>
          <a:ea typeface="ＭＳ Ｐゴシック" pitchFamily="-111" charset="-128"/>
        </a:defRPr>
      </a:lvl2pPr>
      <a:lvl3pPr marL="1142875" indent="-228575" algn="l" rtl="0" eaLnBrk="0" fontAlgn="base" hangingPunct="0">
        <a:spcBef>
          <a:spcPct val="20000"/>
        </a:spcBef>
        <a:spcAft>
          <a:spcPct val="0"/>
        </a:spcAft>
        <a:buClr>
          <a:schemeClr val="accent2"/>
        </a:buClr>
        <a:buSzPct val="75000"/>
        <a:buFont typeface="Wingdings" charset="0"/>
        <a:buChar char="l"/>
        <a:defRPr sz="2400" b="1" i="0">
          <a:solidFill>
            <a:schemeClr val="tx1"/>
          </a:solidFill>
          <a:effectLst>
            <a:outerShdw blurRad="38100" dist="38100" dir="2700000" algn="tl">
              <a:srgbClr val="000000"/>
            </a:outerShdw>
          </a:effectLst>
          <a:latin typeface="Arial" panose="020B0604020202020204" pitchFamily="34" charset="0"/>
          <a:ea typeface="ＭＳ Ｐゴシック" charset="0"/>
          <a:cs typeface="Geneva" charset="0"/>
        </a:defRPr>
      </a:lvl3pPr>
      <a:lvl4pPr marL="1600025" indent="-228575" algn="l" rtl="0" eaLnBrk="0" fontAlgn="base" hangingPunct="0">
        <a:spcBef>
          <a:spcPct val="20000"/>
        </a:spcBef>
        <a:spcAft>
          <a:spcPct val="0"/>
        </a:spcAft>
        <a:buClr>
          <a:schemeClr val="folHlink"/>
        </a:buClr>
        <a:buSzPct val="75000"/>
        <a:buFont typeface="Wingdings" charset="0"/>
        <a:buChar char="l"/>
        <a:defRPr sz="2000" b="1" i="0">
          <a:solidFill>
            <a:schemeClr val="tx1"/>
          </a:solidFill>
          <a:effectLst>
            <a:outerShdw blurRad="38100" dist="38100" dir="2700000" algn="tl">
              <a:srgbClr val="000000"/>
            </a:outerShdw>
          </a:effectLst>
          <a:latin typeface="Arial" panose="020B0604020202020204" pitchFamily="34" charset="0"/>
          <a:ea typeface="Geneva" charset="-128"/>
          <a:cs typeface="Geneva" charset="0"/>
        </a:defRPr>
      </a:lvl4pPr>
      <a:lvl5pPr marL="2057175" indent="-228575" algn="l" rtl="0" eaLnBrk="0" fontAlgn="base" hangingPunct="0">
        <a:spcBef>
          <a:spcPct val="20000"/>
        </a:spcBef>
        <a:spcAft>
          <a:spcPct val="0"/>
        </a:spcAft>
        <a:buClr>
          <a:schemeClr val="tx1"/>
        </a:buClr>
        <a:buSzPct val="75000"/>
        <a:buFont typeface="Wingdings" charset="0"/>
        <a:buChar char="l"/>
        <a:defRPr sz="2000" b="1" i="0">
          <a:solidFill>
            <a:schemeClr val="tx1"/>
          </a:solidFill>
          <a:effectLst>
            <a:outerShdw blurRad="38100" dist="38100" dir="2700000" algn="tl">
              <a:srgbClr val="000000"/>
            </a:outerShdw>
          </a:effectLst>
          <a:latin typeface="Arial" panose="020B0604020202020204" pitchFamily="34" charset="0"/>
          <a:ea typeface="Geneva" charset="-128"/>
          <a:cs typeface="Geneva" charset="0"/>
        </a:defRPr>
      </a:lvl5pPr>
      <a:lvl6pPr marL="2514325" indent="-228575" algn="l" rtl="0" fontAlgn="base">
        <a:spcBef>
          <a:spcPct val="20000"/>
        </a:spcBef>
        <a:spcAft>
          <a:spcPct val="0"/>
        </a:spcAft>
        <a:buClr>
          <a:schemeClr val="tx1"/>
        </a:buClr>
        <a:buSzPct val="75000"/>
        <a:buFont typeface="Wingdings" pitchFamily="-111" charset="2"/>
        <a:buChar char="l"/>
        <a:defRPr sz="2000">
          <a:solidFill>
            <a:schemeClr val="tx1"/>
          </a:solidFill>
          <a:effectLst>
            <a:outerShdw blurRad="38100" dist="38100" dir="2700000" algn="tl">
              <a:srgbClr val="000000"/>
            </a:outerShdw>
          </a:effectLst>
          <a:latin typeface="+mn-lt"/>
          <a:ea typeface="ＭＳ Ｐゴシック" pitchFamily="-111" charset="-128"/>
        </a:defRPr>
      </a:lvl6pPr>
      <a:lvl7pPr marL="2971474" indent="-228575" algn="l" rtl="0" fontAlgn="base">
        <a:spcBef>
          <a:spcPct val="20000"/>
        </a:spcBef>
        <a:spcAft>
          <a:spcPct val="0"/>
        </a:spcAft>
        <a:buClr>
          <a:schemeClr val="tx1"/>
        </a:buClr>
        <a:buSzPct val="75000"/>
        <a:buFont typeface="Wingdings" pitchFamily="-111" charset="2"/>
        <a:buChar char="l"/>
        <a:defRPr sz="2000">
          <a:solidFill>
            <a:schemeClr val="tx1"/>
          </a:solidFill>
          <a:effectLst>
            <a:outerShdw blurRad="38100" dist="38100" dir="2700000" algn="tl">
              <a:srgbClr val="000000"/>
            </a:outerShdw>
          </a:effectLst>
          <a:latin typeface="+mn-lt"/>
          <a:ea typeface="ＭＳ Ｐゴシック" pitchFamily="-111" charset="-128"/>
        </a:defRPr>
      </a:lvl7pPr>
      <a:lvl8pPr marL="3428623" indent="-228575" algn="l" rtl="0" fontAlgn="base">
        <a:spcBef>
          <a:spcPct val="20000"/>
        </a:spcBef>
        <a:spcAft>
          <a:spcPct val="0"/>
        </a:spcAft>
        <a:buClr>
          <a:schemeClr val="tx1"/>
        </a:buClr>
        <a:buSzPct val="75000"/>
        <a:buFont typeface="Wingdings" pitchFamily="-111" charset="2"/>
        <a:buChar char="l"/>
        <a:defRPr sz="2000">
          <a:solidFill>
            <a:schemeClr val="tx1"/>
          </a:solidFill>
          <a:effectLst>
            <a:outerShdw blurRad="38100" dist="38100" dir="2700000" algn="tl">
              <a:srgbClr val="000000"/>
            </a:outerShdw>
          </a:effectLst>
          <a:latin typeface="+mn-lt"/>
          <a:ea typeface="ＭＳ Ｐゴシック" pitchFamily="-111" charset="-128"/>
        </a:defRPr>
      </a:lvl8pPr>
      <a:lvl9pPr marL="3885772" indent="-228575" algn="l" rtl="0" fontAlgn="base">
        <a:spcBef>
          <a:spcPct val="20000"/>
        </a:spcBef>
        <a:spcAft>
          <a:spcPct val="0"/>
        </a:spcAft>
        <a:buClr>
          <a:schemeClr val="tx1"/>
        </a:buClr>
        <a:buSzPct val="75000"/>
        <a:buFont typeface="Wingdings" pitchFamily="-111" charset="2"/>
        <a:buChar char="l"/>
        <a:defRPr sz="2000">
          <a:solidFill>
            <a:schemeClr val="tx1"/>
          </a:solidFill>
          <a:effectLst>
            <a:outerShdw blurRad="38100" dist="38100" dir="2700000" algn="tl">
              <a:srgbClr val="000000"/>
            </a:outerShdw>
          </a:effectLst>
          <a:latin typeface="+mn-lt"/>
          <a:ea typeface="ＭＳ Ｐゴシック" pitchFamily="-111" charset="-128"/>
        </a:defRPr>
      </a:lvl9pPr>
    </p:bodyStyle>
    <p:otherStyle>
      <a:defPPr>
        <a:defRPr lang="en-US"/>
      </a:defPPr>
      <a:lvl1pPr marL="0" algn="l" defTabSz="457150" rtl="0" eaLnBrk="1" latinLnBrk="0" hangingPunct="1">
        <a:defRPr sz="1800" kern="1200">
          <a:solidFill>
            <a:schemeClr val="tx1"/>
          </a:solidFill>
          <a:latin typeface="+mn-lt"/>
          <a:ea typeface="+mn-ea"/>
          <a:cs typeface="+mn-cs"/>
        </a:defRPr>
      </a:lvl1pPr>
      <a:lvl2pPr marL="457150" algn="l" defTabSz="457150" rtl="0" eaLnBrk="1" latinLnBrk="0" hangingPunct="1">
        <a:defRPr sz="1800" kern="1200">
          <a:solidFill>
            <a:schemeClr val="tx1"/>
          </a:solidFill>
          <a:latin typeface="+mn-lt"/>
          <a:ea typeface="+mn-ea"/>
          <a:cs typeface="+mn-cs"/>
        </a:defRPr>
      </a:lvl2pPr>
      <a:lvl3pPr marL="914300" algn="l" defTabSz="457150" rtl="0" eaLnBrk="1" latinLnBrk="0" hangingPunct="1">
        <a:defRPr sz="1800" kern="1200">
          <a:solidFill>
            <a:schemeClr val="tx1"/>
          </a:solidFill>
          <a:latin typeface="+mn-lt"/>
          <a:ea typeface="+mn-ea"/>
          <a:cs typeface="+mn-cs"/>
        </a:defRPr>
      </a:lvl3pPr>
      <a:lvl4pPr marL="1371450" algn="l" defTabSz="457150" rtl="0" eaLnBrk="1" latinLnBrk="0" hangingPunct="1">
        <a:defRPr sz="1800" kern="1200">
          <a:solidFill>
            <a:schemeClr val="tx1"/>
          </a:solidFill>
          <a:latin typeface="+mn-lt"/>
          <a:ea typeface="+mn-ea"/>
          <a:cs typeface="+mn-cs"/>
        </a:defRPr>
      </a:lvl4pPr>
      <a:lvl5pPr marL="1828600" algn="l" defTabSz="457150" rtl="0" eaLnBrk="1" latinLnBrk="0" hangingPunct="1">
        <a:defRPr sz="1800" kern="1200">
          <a:solidFill>
            <a:schemeClr val="tx1"/>
          </a:solidFill>
          <a:latin typeface="+mn-lt"/>
          <a:ea typeface="+mn-ea"/>
          <a:cs typeface="+mn-cs"/>
        </a:defRPr>
      </a:lvl5pPr>
      <a:lvl6pPr marL="2285750" algn="l" defTabSz="457150" rtl="0" eaLnBrk="1" latinLnBrk="0" hangingPunct="1">
        <a:defRPr sz="1800" kern="1200">
          <a:solidFill>
            <a:schemeClr val="tx1"/>
          </a:solidFill>
          <a:latin typeface="+mn-lt"/>
          <a:ea typeface="+mn-ea"/>
          <a:cs typeface="+mn-cs"/>
        </a:defRPr>
      </a:lvl6pPr>
      <a:lvl7pPr marL="2742899" algn="l" defTabSz="457150" rtl="0" eaLnBrk="1" latinLnBrk="0" hangingPunct="1">
        <a:defRPr sz="1800" kern="1200">
          <a:solidFill>
            <a:schemeClr val="tx1"/>
          </a:solidFill>
          <a:latin typeface="+mn-lt"/>
          <a:ea typeface="+mn-ea"/>
          <a:cs typeface="+mn-cs"/>
        </a:defRPr>
      </a:lvl7pPr>
      <a:lvl8pPr marL="3200047" algn="l" defTabSz="457150" rtl="0" eaLnBrk="1" latinLnBrk="0" hangingPunct="1">
        <a:defRPr sz="1800" kern="1200">
          <a:solidFill>
            <a:schemeClr val="tx1"/>
          </a:solidFill>
          <a:latin typeface="+mn-lt"/>
          <a:ea typeface="+mn-ea"/>
          <a:cs typeface="+mn-cs"/>
        </a:defRPr>
      </a:lvl8pPr>
      <a:lvl9pPr marL="3657199" algn="l" defTabSz="45715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5" name="Rectangle 1"/>
          <p:cNvSpPr>
            <a:spLocks noGrp="1" noChangeArrowheads="1"/>
          </p:cNvSpPr>
          <p:nvPr>
            <p:ph type="title"/>
          </p:nvPr>
        </p:nvSpPr>
        <p:spPr bwMode="auto">
          <a:xfrm>
            <a:off x="321508" y="193136"/>
            <a:ext cx="5786028" cy="802686"/>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63252" tIns="32889" rIns="63252" bIns="32889" numCol="1" anchor="ctr" anchorCtr="0" compatLnSpc="1">
            <a:prstTxWarp prst="textNoShape">
              <a:avLst/>
            </a:prstTxWarp>
          </a:bodyPr>
          <a:lstStyle/>
          <a:p>
            <a:pPr lvl="0"/>
            <a:r>
              <a:rPr lang="en-GB" dirty="0"/>
              <a:t>Click to edit the title text format</a:t>
            </a:r>
          </a:p>
        </p:txBody>
      </p:sp>
      <p:sp>
        <p:nvSpPr>
          <p:cNvPr id="1026" name="Rectangle 2"/>
          <p:cNvSpPr>
            <a:spLocks noGrp="1" noChangeArrowheads="1"/>
          </p:cNvSpPr>
          <p:nvPr>
            <p:ph type="body" idx="1"/>
          </p:nvPr>
        </p:nvSpPr>
        <p:spPr bwMode="auto">
          <a:xfrm>
            <a:off x="321508" y="1125336"/>
            <a:ext cx="5786028" cy="3181719"/>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63252" tIns="32889" rIns="63252" bIns="32889" numCol="1" anchor="t" anchorCtr="0" compatLnSpc="1">
            <a:prstTxWarp prst="textNoShape">
              <a:avLst/>
            </a:prstTxWarp>
          </a:bodyPr>
          <a:lstStyle/>
          <a:p>
            <a:pPr lvl="0"/>
            <a:r>
              <a:rPr lang="en-GB" dirty="0"/>
              <a:t>Click to edit the outline text format</a:t>
            </a:r>
          </a:p>
          <a:p>
            <a:pPr lvl="1"/>
            <a:r>
              <a:rPr lang="en-GB" dirty="0"/>
              <a:t>Second Outline Level</a:t>
            </a:r>
          </a:p>
          <a:p>
            <a:pPr lvl="2"/>
            <a:r>
              <a:rPr lang="en-GB" dirty="0"/>
              <a:t>Third Outline Level</a:t>
            </a:r>
          </a:p>
          <a:p>
            <a:pPr lvl="3"/>
            <a:r>
              <a:rPr lang="en-GB" dirty="0"/>
              <a:t>Fourth Outline Level</a:t>
            </a:r>
          </a:p>
          <a:p>
            <a:pPr lvl="4"/>
            <a:r>
              <a:rPr lang="en-GB" dirty="0"/>
              <a:t>Fifth Outline Level</a:t>
            </a:r>
          </a:p>
          <a:p>
            <a:pPr lvl="4"/>
            <a:r>
              <a:rPr lang="en-GB" dirty="0"/>
              <a:t>Sixth Outline Level</a:t>
            </a:r>
          </a:p>
          <a:p>
            <a:pPr lvl="4"/>
            <a:r>
              <a:rPr lang="en-GB" dirty="0"/>
              <a:t>Seventh Outline Level</a:t>
            </a:r>
          </a:p>
        </p:txBody>
      </p:sp>
      <p:sp>
        <p:nvSpPr>
          <p:cNvPr id="1027" name="Rectangle 3"/>
          <p:cNvSpPr>
            <a:spLocks noGrp="1" noChangeArrowheads="1"/>
          </p:cNvSpPr>
          <p:nvPr>
            <p:ph type="dt"/>
          </p:nvPr>
        </p:nvSpPr>
        <p:spPr bwMode="auto">
          <a:xfrm>
            <a:off x="321510" y="4391889"/>
            <a:ext cx="1499255" cy="333802"/>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63252" tIns="32889" rIns="63252" bIns="32889" numCol="1" anchor="t" anchorCtr="0" compatLnSpc="1">
            <a:prstTxWarp prst="textNoShape">
              <a:avLst/>
            </a:prstTxWarp>
          </a:bodyPr>
          <a:lstStyle>
            <a:lvl1pPr>
              <a:buClrTx/>
              <a:buFontTx/>
              <a:buNone/>
              <a:tabLst>
                <a:tab pos="0" algn="l"/>
                <a:tab pos="642622" algn="l"/>
                <a:tab pos="1285244" algn="l"/>
                <a:tab pos="1927869" algn="l"/>
                <a:tab pos="2570489" algn="l"/>
                <a:tab pos="3213120" algn="l"/>
                <a:tab pos="3855738" algn="l"/>
                <a:tab pos="4498367" algn="l"/>
                <a:tab pos="5140989" algn="l"/>
                <a:tab pos="5783611" algn="l"/>
                <a:tab pos="6426234" algn="l"/>
                <a:tab pos="7068858" algn="l"/>
              </a:tabLst>
              <a:defRPr b="1" i="0">
                <a:solidFill>
                  <a:srgbClr val="000000"/>
                </a:solidFill>
                <a:latin typeface="Arial" panose="020B0604020202020204" pitchFamily="34" charset="0"/>
              </a:defRPr>
            </a:lvl1pPr>
          </a:lstStyle>
          <a:p>
            <a:pPr defTabSz="321311">
              <a:buSzPct val="100000"/>
            </a:pPr>
            <a:endParaRPr lang="en-US" sz="1800" dirty="0">
              <a:cs typeface="DejaVu Sans" charset="0"/>
            </a:endParaRPr>
          </a:p>
        </p:txBody>
      </p:sp>
      <p:sp>
        <p:nvSpPr>
          <p:cNvPr id="1028" name="Rectangle 4"/>
          <p:cNvSpPr>
            <a:spLocks noGrp="1" noChangeArrowheads="1"/>
          </p:cNvSpPr>
          <p:nvPr>
            <p:ph type="ftr"/>
          </p:nvPr>
        </p:nvSpPr>
        <p:spPr bwMode="auto">
          <a:xfrm>
            <a:off x="2196984" y="4391889"/>
            <a:ext cx="2035101" cy="333802"/>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63252" tIns="32889" rIns="63252" bIns="32889" numCol="1" anchor="t" anchorCtr="0" compatLnSpc="1">
            <a:prstTxWarp prst="textNoShape">
              <a:avLst/>
            </a:prstTxWarp>
          </a:bodyPr>
          <a:lstStyle>
            <a:lvl1pPr>
              <a:buClrTx/>
              <a:buFontTx/>
              <a:buNone/>
              <a:tabLst>
                <a:tab pos="0" algn="l"/>
                <a:tab pos="642622" algn="l"/>
                <a:tab pos="1285244" algn="l"/>
                <a:tab pos="1927869" algn="l"/>
                <a:tab pos="2570489" algn="l"/>
                <a:tab pos="3213120" algn="l"/>
                <a:tab pos="3855738" algn="l"/>
                <a:tab pos="4498367" algn="l"/>
                <a:tab pos="5140989" algn="l"/>
                <a:tab pos="5783611" algn="l"/>
                <a:tab pos="6426234" algn="l"/>
                <a:tab pos="7068858" algn="l"/>
              </a:tabLst>
              <a:defRPr b="1" i="0">
                <a:solidFill>
                  <a:srgbClr val="000000"/>
                </a:solidFill>
                <a:latin typeface="Arial" panose="020B0604020202020204" pitchFamily="34" charset="0"/>
              </a:defRPr>
            </a:lvl1pPr>
          </a:lstStyle>
          <a:p>
            <a:pPr defTabSz="321311">
              <a:buSzPct val="100000"/>
            </a:pPr>
            <a:endParaRPr lang="en-US" sz="1800" dirty="0">
              <a:cs typeface="DejaVu Sans" charset="0"/>
            </a:endParaRPr>
          </a:p>
        </p:txBody>
      </p:sp>
      <p:sp>
        <p:nvSpPr>
          <p:cNvPr id="1029" name="Rectangle 5"/>
          <p:cNvSpPr>
            <a:spLocks noGrp="1" noChangeArrowheads="1"/>
          </p:cNvSpPr>
          <p:nvPr>
            <p:ph type="sldNum"/>
          </p:nvPr>
        </p:nvSpPr>
        <p:spPr bwMode="auto">
          <a:xfrm>
            <a:off x="4608281" y="4391889"/>
            <a:ext cx="1499255" cy="333802"/>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63252" tIns="32889" rIns="63252" bIns="32889" numCol="1" anchor="t" anchorCtr="0" compatLnSpc="1">
            <a:prstTxWarp prst="textNoShape">
              <a:avLst/>
            </a:prstTxWarp>
          </a:bodyPr>
          <a:lstStyle>
            <a:lvl1pPr>
              <a:buClrTx/>
              <a:buFontTx/>
              <a:buNone/>
              <a:tabLst>
                <a:tab pos="0" algn="l"/>
                <a:tab pos="642622" algn="l"/>
                <a:tab pos="1285244" algn="l"/>
                <a:tab pos="1927869" algn="l"/>
                <a:tab pos="2570489" algn="l"/>
                <a:tab pos="3213120" algn="l"/>
                <a:tab pos="3855738" algn="l"/>
                <a:tab pos="4498367" algn="l"/>
                <a:tab pos="5140989" algn="l"/>
                <a:tab pos="5783611" algn="l"/>
                <a:tab pos="6426234" algn="l"/>
                <a:tab pos="7068858" algn="l"/>
              </a:tabLst>
              <a:defRPr b="1" i="0">
                <a:solidFill>
                  <a:srgbClr val="000000"/>
                </a:solidFill>
                <a:latin typeface="Arial" panose="020B0604020202020204" pitchFamily="34" charset="0"/>
              </a:defRPr>
            </a:lvl1pPr>
          </a:lstStyle>
          <a:p>
            <a:pPr defTabSz="321311">
              <a:buSzPct val="100000"/>
            </a:pPr>
            <a:fld id="{2EE7642A-7B80-D448-BF65-EEDFC4BA5E40}" type="slidenum">
              <a:rPr lang="en-US" sz="1800" smtClean="0">
                <a:cs typeface="DejaVu Sans" charset="0"/>
              </a:rPr>
              <a:pPr defTabSz="321311">
                <a:buSzPct val="100000"/>
              </a:pPr>
              <a:t>‹#›</a:t>
            </a:fld>
            <a:endParaRPr lang="en-US" sz="1800" dirty="0">
              <a:cs typeface="DejaVu Sans" charset="0"/>
            </a:endParaRPr>
          </a:p>
        </p:txBody>
      </p:sp>
    </p:spTree>
    <p:extLst>
      <p:ext uri="{BB962C8B-B14F-4D97-AF65-F5344CB8AC3E}">
        <p14:creationId xmlns:p14="http://schemas.microsoft.com/office/powerpoint/2010/main" val="684086961"/>
      </p:ext>
    </p:extLst>
  </p:cSld>
  <p:clrMap bg1="lt1" tx1="dk1" bg2="lt2" tx2="dk2" accent1="accent1" accent2="accent2" accent3="accent3" accent4="accent4" accent5="accent5" accent6="accent6" hlink="hlink" folHlink="folHlink"/>
  <p:sldLayoutIdLst>
    <p:sldLayoutId id="2147492520" r:id="rId1"/>
    <p:sldLayoutId id="2147492521" r:id="rId2"/>
    <p:sldLayoutId id="2147492522" r:id="rId3"/>
    <p:sldLayoutId id="2147492523" r:id="rId4"/>
    <p:sldLayoutId id="2147492524" r:id="rId5"/>
    <p:sldLayoutId id="2147492525" r:id="rId6"/>
    <p:sldLayoutId id="2147492526" r:id="rId7"/>
    <p:sldLayoutId id="2147492527" r:id="rId8"/>
    <p:sldLayoutId id="2147492528" r:id="rId9"/>
    <p:sldLayoutId id="2147492529" r:id="rId10"/>
    <p:sldLayoutId id="2147492530" r:id="rId11"/>
  </p:sldLayoutIdLst>
  <p:txStyles>
    <p:titleStyle>
      <a:lvl1pPr algn="ctr" defTabSz="321311" rtl="0" fontAlgn="base">
        <a:spcBef>
          <a:spcPct val="0"/>
        </a:spcBef>
        <a:spcAft>
          <a:spcPct val="0"/>
        </a:spcAft>
        <a:buClr>
          <a:srgbClr val="000000"/>
        </a:buClr>
        <a:buSzPct val="100000"/>
        <a:buFont typeface="Times New Roman" charset="0"/>
        <a:defRPr sz="3100" b="1" i="0">
          <a:solidFill>
            <a:srgbClr val="000000"/>
          </a:solidFill>
          <a:latin typeface="Arial" panose="020B0604020202020204" pitchFamily="34" charset="0"/>
          <a:ea typeface="+mj-ea"/>
          <a:cs typeface="+mj-cs"/>
        </a:defRPr>
      </a:lvl1pPr>
      <a:lvl2pPr marL="522130" indent="-200819" algn="ctr" defTabSz="321311" rtl="0" fontAlgn="base">
        <a:spcBef>
          <a:spcPct val="0"/>
        </a:spcBef>
        <a:spcAft>
          <a:spcPct val="0"/>
        </a:spcAft>
        <a:buClr>
          <a:srgbClr val="000000"/>
        </a:buClr>
        <a:buSzPct val="100000"/>
        <a:buFont typeface="Times New Roman" charset="0"/>
        <a:defRPr sz="3100">
          <a:solidFill>
            <a:srgbClr val="000000"/>
          </a:solidFill>
          <a:latin typeface="Arial" charset="0"/>
          <a:ea typeface="ＭＳ Ｐゴシック" charset="0"/>
          <a:cs typeface="DejaVu Sans" charset="0"/>
        </a:defRPr>
      </a:lvl2pPr>
      <a:lvl3pPr marL="803278" indent="-160656" algn="ctr" defTabSz="321311" rtl="0" fontAlgn="base">
        <a:spcBef>
          <a:spcPct val="0"/>
        </a:spcBef>
        <a:spcAft>
          <a:spcPct val="0"/>
        </a:spcAft>
        <a:buClr>
          <a:srgbClr val="000000"/>
        </a:buClr>
        <a:buSzPct val="100000"/>
        <a:buFont typeface="Times New Roman" charset="0"/>
        <a:defRPr sz="3100">
          <a:solidFill>
            <a:srgbClr val="000000"/>
          </a:solidFill>
          <a:latin typeface="Arial" charset="0"/>
          <a:ea typeface="ＭＳ Ｐゴシック" charset="0"/>
          <a:cs typeface="DejaVu Sans" charset="0"/>
        </a:defRPr>
      </a:lvl3pPr>
      <a:lvl4pPr marL="1124591" indent="-160656" algn="ctr" defTabSz="321311" rtl="0" fontAlgn="base">
        <a:spcBef>
          <a:spcPct val="0"/>
        </a:spcBef>
        <a:spcAft>
          <a:spcPct val="0"/>
        </a:spcAft>
        <a:buClr>
          <a:srgbClr val="000000"/>
        </a:buClr>
        <a:buSzPct val="100000"/>
        <a:buFont typeface="Times New Roman" charset="0"/>
        <a:defRPr sz="3100">
          <a:solidFill>
            <a:srgbClr val="000000"/>
          </a:solidFill>
          <a:latin typeface="Arial" charset="0"/>
          <a:ea typeface="ＭＳ Ｐゴシック" charset="0"/>
          <a:cs typeface="DejaVu Sans" charset="0"/>
        </a:defRPr>
      </a:lvl4pPr>
      <a:lvl5pPr marL="1445906" indent="-160656" algn="ctr" defTabSz="321311" rtl="0" fontAlgn="base">
        <a:spcBef>
          <a:spcPct val="0"/>
        </a:spcBef>
        <a:spcAft>
          <a:spcPct val="0"/>
        </a:spcAft>
        <a:buClr>
          <a:srgbClr val="000000"/>
        </a:buClr>
        <a:buSzPct val="100000"/>
        <a:buFont typeface="Times New Roman" charset="0"/>
        <a:defRPr sz="3100">
          <a:solidFill>
            <a:srgbClr val="000000"/>
          </a:solidFill>
          <a:latin typeface="Arial" charset="0"/>
          <a:ea typeface="ＭＳ Ｐゴシック" charset="0"/>
          <a:cs typeface="DejaVu Sans" charset="0"/>
        </a:defRPr>
      </a:lvl5pPr>
      <a:lvl6pPr marL="1767215" indent="-160656" algn="ctr" defTabSz="321311" rtl="0" fontAlgn="base">
        <a:spcBef>
          <a:spcPct val="0"/>
        </a:spcBef>
        <a:spcAft>
          <a:spcPct val="0"/>
        </a:spcAft>
        <a:buClr>
          <a:srgbClr val="000000"/>
        </a:buClr>
        <a:buSzPct val="100000"/>
        <a:buFont typeface="Times New Roman" charset="0"/>
        <a:defRPr sz="3100">
          <a:solidFill>
            <a:srgbClr val="000000"/>
          </a:solidFill>
          <a:latin typeface="Arial" charset="0"/>
          <a:ea typeface="ＭＳ Ｐゴシック" charset="0"/>
          <a:cs typeface="DejaVu Sans" charset="0"/>
        </a:defRPr>
      </a:lvl6pPr>
      <a:lvl7pPr marL="2088524" indent="-160656" algn="ctr" defTabSz="321311" rtl="0" fontAlgn="base">
        <a:spcBef>
          <a:spcPct val="0"/>
        </a:spcBef>
        <a:spcAft>
          <a:spcPct val="0"/>
        </a:spcAft>
        <a:buClr>
          <a:srgbClr val="000000"/>
        </a:buClr>
        <a:buSzPct val="100000"/>
        <a:buFont typeface="Times New Roman" charset="0"/>
        <a:defRPr sz="3100">
          <a:solidFill>
            <a:srgbClr val="000000"/>
          </a:solidFill>
          <a:latin typeface="Arial" charset="0"/>
          <a:ea typeface="ＭＳ Ｐゴシック" charset="0"/>
          <a:cs typeface="DejaVu Sans" charset="0"/>
        </a:defRPr>
      </a:lvl7pPr>
      <a:lvl8pPr marL="2409840" indent="-160656" algn="ctr" defTabSz="321311" rtl="0" fontAlgn="base">
        <a:spcBef>
          <a:spcPct val="0"/>
        </a:spcBef>
        <a:spcAft>
          <a:spcPct val="0"/>
        </a:spcAft>
        <a:buClr>
          <a:srgbClr val="000000"/>
        </a:buClr>
        <a:buSzPct val="100000"/>
        <a:buFont typeface="Times New Roman" charset="0"/>
        <a:defRPr sz="3100">
          <a:solidFill>
            <a:srgbClr val="000000"/>
          </a:solidFill>
          <a:latin typeface="Arial" charset="0"/>
          <a:ea typeface="ＭＳ Ｐゴシック" charset="0"/>
          <a:cs typeface="DejaVu Sans" charset="0"/>
        </a:defRPr>
      </a:lvl8pPr>
      <a:lvl9pPr marL="2731154" indent="-160656" algn="ctr" defTabSz="321311" rtl="0" fontAlgn="base">
        <a:spcBef>
          <a:spcPct val="0"/>
        </a:spcBef>
        <a:spcAft>
          <a:spcPct val="0"/>
        </a:spcAft>
        <a:buClr>
          <a:srgbClr val="000000"/>
        </a:buClr>
        <a:buSzPct val="100000"/>
        <a:buFont typeface="Times New Roman" charset="0"/>
        <a:defRPr sz="3100">
          <a:solidFill>
            <a:srgbClr val="000000"/>
          </a:solidFill>
          <a:latin typeface="Arial" charset="0"/>
          <a:ea typeface="ＭＳ Ｐゴシック" charset="0"/>
          <a:cs typeface="DejaVu Sans" charset="0"/>
        </a:defRPr>
      </a:lvl9pPr>
    </p:titleStyle>
    <p:bodyStyle>
      <a:lvl1pPr marL="240983" indent="-240983" algn="l" defTabSz="321311" rtl="0" fontAlgn="base">
        <a:spcBef>
          <a:spcPts val="563"/>
        </a:spcBef>
        <a:spcAft>
          <a:spcPct val="0"/>
        </a:spcAft>
        <a:buClr>
          <a:srgbClr val="000000"/>
        </a:buClr>
        <a:buSzPct val="100000"/>
        <a:buFont typeface="Times New Roman" charset="0"/>
        <a:defRPr sz="2300" b="1" i="0">
          <a:solidFill>
            <a:srgbClr val="000000"/>
          </a:solidFill>
          <a:latin typeface="Arial" panose="020B0604020202020204" pitchFamily="34" charset="0"/>
          <a:ea typeface="+mn-ea"/>
          <a:cs typeface="+mn-cs"/>
        </a:defRPr>
      </a:lvl1pPr>
      <a:lvl2pPr marL="522130" indent="-200819" algn="l" defTabSz="321311" rtl="0" fontAlgn="base">
        <a:spcBef>
          <a:spcPts val="492"/>
        </a:spcBef>
        <a:spcAft>
          <a:spcPct val="0"/>
        </a:spcAft>
        <a:buClr>
          <a:srgbClr val="000000"/>
        </a:buClr>
        <a:buSzPct val="100000"/>
        <a:buFont typeface="Times New Roman" charset="0"/>
        <a:defRPr sz="2000" b="1" i="0">
          <a:solidFill>
            <a:srgbClr val="000000"/>
          </a:solidFill>
          <a:latin typeface="Arial" panose="020B0604020202020204" pitchFamily="34" charset="0"/>
          <a:ea typeface="+mn-ea"/>
          <a:cs typeface="+mn-cs"/>
        </a:defRPr>
      </a:lvl2pPr>
      <a:lvl3pPr marL="803278" indent="-160656" algn="l" defTabSz="321311" rtl="0" fontAlgn="base">
        <a:spcBef>
          <a:spcPts val="422"/>
        </a:spcBef>
        <a:spcAft>
          <a:spcPct val="0"/>
        </a:spcAft>
        <a:buClr>
          <a:srgbClr val="000000"/>
        </a:buClr>
        <a:buSzPct val="100000"/>
        <a:buFont typeface="Times New Roman" charset="0"/>
        <a:defRPr sz="1700" b="1" i="0">
          <a:solidFill>
            <a:srgbClr val="000000"/>
          </a:solidFill>
          <a:latin typeface="Arial" panose="020B0604020202020204" pitchFamily="34" charset="0"/>
          <a:ea typeface="+mn-ea"/>
          <a:cs typeface="+mn-cs"/>
        </a:defRPr>
      </a:lvl3pPr>
      <a:lvl4pPr marL="1124591" indent="-160656" algn="l" defTabSz="321311" rtl="0" fontAlgn="base">
        <a:spcBef>
          <a:spcPts val="352"/>
        </a:spcBef>
        <a:spcAft>
          <a:spcPct val="0"/>
        </a:spcAft>
        <a:buClr>
          <a:srgbClr val="000000"/>
        </a:buClr>
        <a:buSzPct val="100000"/>
        <a:buFont typeface="Times New Roman" charset="0"/>
        <a:defRPr sz="1400" b="1" i="0">
          <a:solidFill>
            <a:srgbClr val="000000"/>
          </a:solidFill>
          <a:latin typeface="Arial" panose="020B0604020202020204" pitchFamily="34" charset="0"/>
          <a:ea typeface="+mn-ea"/>
          <a:cs typeface="+mn-cs"/>
        </a:defRPr>
      </a:lvl4pPr>
      <a:lvl5pPr marL="1445906" indent="-160656" algn="l" defTabSz="321311" rtl="0" fontAlgn="base">
        <a:spcBef>
          <a:spcPts val="352"/>
        </a:spcBef>
        <a:spcAft>
          <a:spcPct val="0"/>
        </a:spcAft>
        <a:buClr>
          <a:srgbClr val="000000"/>
        </a:buClr>
        <a:buSzPct val="100000"/>
        <a:buFont typeface="Times New Roman" charset="0"/>
        <a:defRPr sz="1400" b="1" i="0">
          <a:solidFill>
            <a:srgbClr val="000000"/>
          </a:solidFill>
          <a:latin typeface="Arial" panose="020B0604020202020204" pitchFamily="34" charset="0"/>
          <a:ea typeface="+mn-ea"/>
          <a:cs typeface="+mn-cs"/>
        </a:defRPr>
      </a:lvl5pPr>
      <a:lvl6pPr marL="1767215" indent="-160656" algn="l" defTabSz="321311" rtl="0" fontAlgn="base">
        <a:spcBef>
          <a:spcPts val="352"/>
        </a:spcBef>
        <a:spcAft>
          <a:spcPct val="0"/>
        </a:spcAft>
        <a:buClr>
          <a:srgbClr val="000000"/>
        </a:buClr>
        <a:buSzPct val="100000"/>
        <a:buFont typeface="Times New Roman" charset="0"/>
        <a:defRPr sz="1400">
          <a:solidFill>
            <a:srgbClr val="000000"/>
          </a:solidFill>
          <a:latin typeface="+mn-lt"/>
          <a:ea typeface="+mn-ea"/>
          <a:cs typeface="+mn-cs"/>
        </a:defRPr>
      </a:lvl6pPr>
      <a:lvl7pPr marL="2088524" indent="-160656" algn="l" defTabSz="321311" rtl="0" fontAlgn="base">
        <a:spcBef>
          <a:spcPts val="352"/>
        </a:spcBef>
        <a:spcAft>
          <a:spcPct val="0"/>
        </a:spcAft>
        <a:buClr>
          <a:srgbClr val="000000"/>
        </a:buClr>
        <a:buSzPct val="100000"/>
        <a:buFont typeface="Times New Roman" charset="0"/>
        <a:defRPr sz="1400">
          <a:solidFill>
            <a:srgbClr val="000000"/>
          </a:solidFill>
          <a:latin typeface="+mn-lt"/>
          <a:ea typeface="+mn-ea"/>
          <a:cs typeface="+mn-cs"/>
        </a:defRPr>
      </a:lvl7pPr>
      <a:lvl8pPr marL="2409840" indent="-160656" algn="l" defTabSz="321311" rtl="0" fontAlgn="base">
        <a:spcBef>
          <a:spcPts val="352"/>
        </a:spcBef>
        <a:spcAft>
          <a:spcPct val="0"/>
        </a:spcAft>
        <a:buClr>
          <a:srgbClr val="000000"/>
        </a:buClr>
        <a:buSzPct val="100000"/>
        <a:buFont typeface="Times New Roman" charset="0"/>
        <a:defRPr sz="1400">
          <a:solidFill>
            <a:srgbClr val="000000"/>
          </a:solidFill>
          <a:latin typeface="+mn-lt"/>
          <a:ea typeface="+mn-ea"/>
          <a:cs typeface="+mn-cs"/>
        </a:defRPr>
      </a:lvl8pPr>
      <a:lvl9pPr marL="2731154" indent="-160656" algn="l" defTabSz="321311" rtl="0" fontAlgn="base">
        <a:spcBef>
          <a:spcPts val="352"/>
        </a:spcBef>
        <a:spcAft>
          <a:spcPct val="0"/>
        </a:spcAft>
        <a:buClr>
          <a:srgbClr val="000000"/>
        </a:buClr>
        <a:buSzPct val="100000"/>
        <a:buFont typeface="Times New Roman" charset="0"/>
        <a:defRPr sz="1400">
          <a:solidFill>
            <a:srgbClr val="000000"/>
          </a:solidFill>
          <a:latin typeface="+mn-lt"/>
          <a:ea typeface="+mn-ea"/>
          <a:cs typeface="+mn-cs"/>
        </a:defRPr>
      </a:lvl9pPr>
    </p:bodyStyle>
    <p:otherStyle>
      <a:defPPr>
        <a:defRPr lang="en-US"/>
      </a:defPPr>
      <a:lvl1pPr marL="0" algn="l" defTabSz="321311" rtl="0" eaLnBrk="1" latinLnBrk="0" hangingPunct="1">
        <a:defRPr sz="1300" kern="1200">
          <a:solidFill>
            <a:schemeClr val="tx1"/>
          </a:solidFill>
          <a:latin typeface="+mn-lt"/>
          <a:ea typeface="+mn-ea"/>
          <a:cs typeface="+mn-cs"/>
        </a:defRPr>
      </a:lvl1pPr>
      <a:lvl2pPr marL="321311" algn="l" defTabSz="321311" rtl="0" eaLnBrk="1" latinLnBrk="0" hangingPunct="1">
        <a:defRPr sz="1300" kern="1200">
          <a:solidFill>
            <a:schemeClr val="tx1"/>
          </a:solidFill>
          <a:latin typeface="+mn-lt"/>
          <a:ea typeface="+mn-ea"/>
          <a:cs typeface="+mn-cs"/>
        </a:defRPr>
      </a:lvl2pPr>
      <a:lvl3pPr marL="642622" algn="l" defTabSz="321311" rtl="0" eaLnBrk="1" latinLnBrk="0" hangingPunct="1">
        <a:defRPr sz="1300" kern="1200">
          <a:solidFill>
            <a:schemeClr val="tx1"/>
          </a:solidFill>
          <a:latin typeface="+mn-lt"/>
          <a:ea typeface="+mn-ea"/>
          <a:cs typeface="+mn-cs"/>
        </a:defRPr>
      </a:lvl3pPr>
      <a:lvl4pPr marL="963934" algn="l" defTabSz="321311" rtl="0" eaLnBrk="1" latinLnBrk="0" hangingPunct="1">
        <a:defRPr sz="1300" kern="1200">
          <a:solidFill>
            <a:schemeClr val="tx1"/>
          </a:solidFill>
          <a:latin typeface="+mn-lt"/>
          <a:ea typeface="+mn-ea"/>
          <a:cs typeface="+mn-cs"/>
        </a:defRPr>
      </a:lvl4pPr>
      <a:lvl5pPr marL="1285244" algn="l" defTabSz="321311" rtl="0" eaLnBrk="1" latinLnBrk="0" hangingPunct="1">
        <a:defRPr sz="1300" kern="1200">
          <a:solidFill>
            <a:schemeClr val="tx1"/>
          </a:solidFill>
          <a:latin typeface="+mn-lt"/>
          <a:ea typeface="+mn-ea"/>
          <a:cs typeface="+mn-cs"/>
        </a:defRPr>
      </a:lvl5pPr>
      <a:lvl6pPr marL="1606558" algn="l" defTabSz="321311" rtl="0" eaLnBrk="1" latinLnBrk="0" hangingPunct="1">
        <a:defRPr sz="1300" kern="1200">
          <a:solidFill>
            <a:schemeClr val="tx1"/>
          </a:solidFill>
          <a:latin typeface="+mn-lt"/>
          <a:ea typeface="+mn-ea"/>
          <a:cs typeface="+mn-cs"/>
        </a:defRPr>
      </a:lvl6pPr>
      <a:lvl7pPr marL="1927869" algn="l" defTabSz="321311" rtl="0" eaLnBrk="1" latinLnBrk="0" hangingPunct="1">
        <a:defRPr sz="1300" kern="1200">
          <a:solidFill>
            <a:schemeClr val="tx1"/>
          </a:solidFill>
          <a:latin typeface="+mn-lt"/>
          <a:ea typeface="+mn-ea"/>
          <a:cs typeface="+mn-cs"/>
        </a:defRPr>
      </a:lvl7pPr>
      <a:lvl8pPr marL="2249184" algn="l" defTabSz="321311" rtl="0" eaLnBrk="1" latinLnBrk="0" hangingPunct="1">
        <a:defRPr sz="1300" kern="1200">
          <a:solidFill>
            <a:schemeClr val="tx1"/>
          </a:solidFill>
          <a:latin typeface="+mn-lt"/>
          <a:ea typeface="+mn-ea"/>
          <a:cs typeface="+mn-cs"/>
        </a:defRPr>
      </a:lvl8pPr>
      <a:lvl9pPr marL="2570489" algn="l" defTabSz="321311" rtl="0" eaLnBrk="1" latinLnBrk="0" hangingPunct="1">
        <a:defRPr sz="13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Pr>
        <a:solidFill>
          <a:srgbClr val="390039"/>
        </a:solidFill>
        <a:effectLst/>
      </p:bgPr>
    </p:bg>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54275"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b="1" i="0">
                <a:latin typeface="Arial" panose="020B0604020202020204" pitchFamily="34" charset="0"/>
                <a:ea typeface="ＭＳ Ｐゴシック" charset="-128"/>
                <a:cs typeface="ＭＳ Ｐゴシック" charset="-128"/>
              </a:defRPr>
            </a:lvl1pPr>
          </a:lstStyle>
          <a:p>
            <a:pPr>
              <a:defRPr/>
            </a:pPr>
            <a:endParaRPr lang="en-US" dirty="0">
              <a:solidFill>
                <a:srgbClr val="000000"/>
              </a:solidFill>
            </a:endParaRPr>
          </a:p>
        </p:txBody>
      </p:sp>
      <p:sp>
        <p:nvSpPr>
          <p:cNvPr id="307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b="1" i="0">
                <a:latin typeface="Arial" panose="020B0604020202020204" pitchFamily="34" charset="0"/>
                <a:ea typeface="ＭＳ Ｐゴシック" charset="-128"/>
                <a:cs typeface="ＭＳ Ｐゴシック" charset="-128"/>
              </a:defRPr>
            </a:lvl1pPr>
          </a:lstStyle>
          <a:p>
            <a:pPr>
              <a:defRPr/>
            </a:pPr>
            <a:endParaRPr lang="en-US" dirty="0">
              <a:solidFill>
                <a:srgbClr val="000000"/>
              </a:solidFill>
            </a:endParaRPr>
          </a:p>
        </p:txBody>
      </p:sp>
      <p:sp>
        <p:nvSpPr>
          <p:cNvPr id="307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b="1" i="0">
                <a:latin typeface="Arial" panose="020B0604020202020204" pitchFamily="34" charset="0"/>
              </a:defRPr>
            </a:lvl1pPr>
          </a:lstStyle>
          <a:p>
            <a:pPr>
              <a:defRPr/>
            </a:pPr>
            <a:fld id="{40DB43A0-EC8F-0B4A-ACD4-6B792E57F4DC}"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1016911339"/>
      </p:ext>
    </p:extLst>
  </p:cSld>
  <p:clrMap bg1="lt1" tx1="dk1" bg2="lt2" tx2="dk2" accent1="accent1" accent2="accent2" accent3="accent3" accent4="accent4" accent5="accent5" accent6="accent6" hlink="hlink" folHlink="folHlink"/>
  <p:sldLayoutIdLst>
    <p:sldLayoutId id="2147492532" r:id="rId1"/>
    <p:sldLayoutId id="2147492533" r:id="rId2"/>
    <p:sldLayoutId id="2147492534" r:id="rId3"/>
    <p:sldLayoutId id="2147492535" r:id="rId4"/>
    <p:sldLayoutId id="2147492536" r:id="rId5"/>
    <p:sldLayoutId id="2147492537" r:id="rId6"/>
    <p:sldLayoutId id="2147492538" r:id="rId7"/>
    <p:sldLayoutId id="2147492539" r:id="rId8"/>
    <p:sldLayoutId id="2147492540" r:id="rId9"/>
    <p:sldLayoutId id="2147492541" r:id="rId10"/>
    <p:sldLayoutId id="2147492542" r:id="rId11"/>
    <p:sldLayoutId id="2147492543" r:id="rId12"/>
  </p:sldLayoutIdLst>
  <p:txStyles>
    <p:titleStyle>
      <a:lvl1pPr algn="ctr" rtl="0" eaLnBrk="0" fontAlgn="base" hangingPunct="0">
        <a:spcBef>
          <a:spcPct val="0"/>
        </a:spcBef>
        <a:spcAft>
          <a:spcPct val="0"/>
        </a:spcAft>
        <a:defRPr sz="44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charset="-128"/>
          <a:cs typeface="ＭＳ Ｐゴシック" charset="-128"/>
        </a:defRPr>
      </a:lvl1pPr>
      <a:lvl2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2pPr>
      <a:lvl3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3pPr>
      <a:lvl4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4pPr>
      <a:lvl5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5pPr>
      <a:lvl6pPr marL="457200" algn="ctr" rtl="0" fontAlgn="base">
        <a:spcBef>
          <a:spcPct val="0"/>
        </a:spcBef>
        <a:spcAft>
          <a:spcPct val="0"/>
        </a:spcAft>
        <a:defRPr sz="4400">
          <a:solidFill>
            <a:schemeClr val="tx2"/>
          </a:solidFill>
          <a:latin typeface="Arial" pitchFamily="-112" charset="0"/>
        </a:defRPr>
      </a:lvl6pPr>
      <a:lvl7pPr marL="914400" algn="ctr" rtl="0" fontAlgn="base">
        <a:spcBef>
          <a:spcPct val="0"/>
        </a:spcBef>
        <a:spcAft>
          <a:spcPct val="0"/>
        </a:spcAft>
        <a:defRPr sz="4400">
          <a:solidFill>
            <a:schemeClr val="tx2"/>
          </a:solidFill>
          <a:latin typeface="Arial" pitchFamily="-112" charset="0"/>
        </a:defRPr>
      </a:lvl7pPr>
      <a:lvl8pPr marL="1371600" algn="ctr" rtl="0" fontAlgn="base">
        <a:spcBef>
          <a:spcPct val="0"/>
        </a:spcBef>
        <a:spcAft>
          <a:spcPct val="0"/>
        </a:spcAft>
        <a:defRPr sz="4400">
          <a:solidFill>
            <a:schemeClr val="tx2"/>
          </a:solidFill>
          <a:latin typeface="Arial" pitchFamily="-112" charset="0"/>
        </a:defRPr>
      </a:lvl8pPr>
      <a:lvl9pPr marL="1828800" algn="ctr" rtl="0" fontAlgn="base">
        <a:spcBef>
          <a:spcPct val="0"/>
        </a:spcBef>
        <a:spcAft>
          <a:spcPct val="0"/>
        </a:spcAft>
        <a:defRPr sz="4400">
          <a:solidFill>
            <a:schemeClr val="tx2"/>
          </a:solidFill>
          <a:latin typeface="Arial" pitchFamily="-112" charset="0"/>
        </a:defRPr>
      </a:lvl9pPr>
    </p:titleStyle>
    <p:bodyStyle>
      <a:lvl1pPr marL="342900" indent="-342900" algn="l" rtl="0" eaLnBrk="0" fontAlgn="base" hangingPunct="0">
        <a:spcBef>
          <a:spcPct val="20000"/>
        </a:spcBef>
        <a:spcAft>
          <a:spcPct val="0"/>
        </a:spcAft>
        <a:buChar char="•"/>
        <a:defRPr sz="32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charset="-128"/>
          <a:cs typeface="ＭＳ Ｐゴシック" charset="-128"/>
        </a:defRPr>
      </a:lvl1pPr>
      <a:lvl2pPr marL="742950" indent="-285750" algn="l" rtl="0" eaLnBrk="0" fontAlgn="base" hangingPunct="0">
        <a:spcBef>
          <a:spcPct val="20000"/>
        </a:spcBef>
        <a:spcAft>
          <a:spcPct val="0"/>
        </a:spcAft>
        <a:buChar char="–"/>
        <a:defRPr sz="28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2pPr>
      <a:lvl3pPr marL="1143000" indent="-228600" algn="l" rtl="0" eaLnBrk="0" fontAlgn="base" hangingPunct="0">
        <a:spcBef>
          <a:spcPct val="20000"/>
        </a:spcBef>
        <a:spcAft>
          <a:spcPct val="0"/>
        </a:spcAft>
        <a:buChar char="•"/>
        <a:defRPr sz="24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3pPr>
      <a:lvl4pPr marL="1600200" indent="-228600" algn="l" rtl="0" eaLnBrk="0" fontAlgn="base" hangingPunct="0">
        <a:spcBef>
          <a:spcPct val="20000"/>
        </a:spcBef>
        <a:spcAft>
          <a:spcPct val="0"/>
        </a:spcAft>
        <a:buChar char="–"/>
        <a:defRPr sz="20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4pPr>
      <a:lvl5pPr marL="2057400" indent="-228600" algn="l" rtl="0" eaLnBrk="0" fontAlgn="base" hangingPunct="0">
        <a:spcBef>
          <a:spcPct val="20000"/>
        </a:spcBef>
        <a:spcAft>
          <a:spcPct val="0"/>
        </a:spcAft>
        <a:buChar char="»"/>
        <a:defRPr sz="20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5pPr>
      <a:lvl6pPr marL="2514600" indent="-228600" algn="l" rtl="0" fontAlgn="base">
        <a:spcBef>
          <a:spcPct val="20000"/>
        </a:spcBef>
        <a:spcAft>
          <a:spcPct val="0"/>
        </a:spcAft>
        <a:buChar char="»"/>
        <a:defRPr sz="2000">
          <a:solidFill>
            <a:schemeClr val="tx1"/>
          </a:solidFill>
          <a:latin typeface="+mn-lt"/>
          <a:ea typeface="ＭＳ Ｐゴシック" pitchFamily="-112" charset="-128"/>
        </a:defRPr>
      </a:lvl6pPr>
      <a:lvl7pPr marL="2971800" indent="-228600" algn="l" rtl="0" fontAlgn="base">
        <a:spcBef>
          <a:spcPct val="20000"/>
        </a:spcBef>
        <a:spcAft>
          <a:spcPct val="0"/>
        </a:spcAft>
        <a:buChar char="»"/>
        <a:defRPr sz="2000">
          <a:solidFill>
            <a:schemeClr val="tx1"/>
          </a:solidFill>
          <a:latin typeface="+mn-lt"/>
          <a:ea typeface="ＭＳ Ｐゴシック" pitchFamily="-112" charset="-128"/>
        </a:defRPr>
      </a:lvl7pPr>
      <a:lvl8pPr marL="3429000" indent="-228600" algn="l" rtl="0" fontAlgn="base">
        <a:spcBef>
          <a:spcPct val="20000"/>
        </a:spcBef>
        <a:spcAft>
          <a:spcPct val="0"/>
        </a:spcAft>
        <a:buChar char="»"/>
        <a:defRPr sz="2000">
          <a:solidFill>
            <a:schemeClr val="tx1"/>
          </a:solidFill>
          <a:latin typeface="+mn-lt"/>
          <a:ea typeface="ＭＳ Ｐゴシック" pitchFamily="-112" charset="-128"/>
        </a:defRPr>
      </a:lvl8pPr>
      <a:lvl9pPr marL="3886200" indent="-228600" algn="l" rtl="0" fontAlgn="base">
        <a:spcBef>
          <a:spcPct val="20000"/>
        </a:spcBef>
        <a:spcAft>
          <a:spcPct val="0"/>
        </a:spcAft>
        <a:buChar char="»"/>
        <a:defRPr sz="2000">
          <a:solidFill>
            <a:schemeClr val="tx1"/>
          </a:solidFill>
          <a:latin typeface="+mn-lt"/>
          <a:ea typeface="ＭＳ Ｐゴシック" pitchFamily="-112"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6B2300"/>
            </a:gs>
            <a:gs pos="100000">
              <a:schemeClr val="bg1"/>
            </a:gs>
          </a:gsLst>
          <a:lin ang="5400000" scaled="1"/>
        </a:gradFill>
        <a:effectLst/>
      </p:bgPr>
    </p:bg>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bwMode="auto">
          <a:xfrm>
            <a:off x="134973" y="889001"/>
            <a:ext cx="8885237" cy="11557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910" tIns="45956" rIns="91910" bIns="45956" numCol="1" anchor="ctr" anchorCtr="0" compatLnSpc="1">
            <a:prstTxWarp prst="textNoShape">
              <a:avLst/>
            </a:prstTxWarp>
          </a:bodyPr>
          <a:lstStyle/>
          <a:p>
            <a:pPr lvl="0"/>
            <a:r>
              <a:rPr lang="en-US"/>
              <a:t>Click to edit Master title style</a:t>
            </a:r>
          </a:p>
        </p:txBody>
      </p:sp>
      <p:sp>
        <p:nvSpPr>
          <p:cNvPr id="124931" name="Rectangle 3"/>
          <p:cNvSpPr>
            <a:spLocks noGrp="1" noChangeArrowheads="1"/>
          </p:cNvSpPr>
          <p:nvPr>
            <p:ph type="body" idx="1"/>
          </p:nvPr>
        </p:nvSpPr>
        <p:spPr bwMode="auto">
          <a:xfrm>
            <a:off x="134938" y="2116173"/>
            <a:ext cx="8896350" cy="41354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910" tIns="45956" rIns="91910" bIns="45956"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4932" name="Freeform 4"/>
          <p:cNvSpPr>
            <a:spLocks/>
          </p:cNvSpPr>
          <p:nvPr/>
        </p:nvSpPr>
        <p:spPr bwMode="auto">
          <a:xfrm>
            <a:off x="3587750" y="53975"/>
            <a:ext cx="1982788" cy="654050"/>
          </a:xfrm>
          <a:custGeom>
            <a:avLst/>
            <a:gdLst>
              <a:gd name="T0" fmla="*/ 2147483647 w 1249"/>
              <a:gd name="T1" fmla="*/ 2147483647 h 412"/>
              <a:gd name="T2" fmla="*/ 2147483647 w 1249"/>
              <a:gd name="T3" fmla="*/ 2147483647 h 412"/>
              <a:gd name="T4" fmla="*/ 2147483647 w 1249"/>
              <a:gd name="T5" fmla="*/ 2147483647 h 412"/>
              <a:gd name="T6" fmla="*/ 2147483647 w 1249"/>
              <a:gd name="T7" fmla="*/ 2147483647 h 412"/>
              <a:gd name="T8" fmla="*/ 2147483647 w 1249"/>
              <a:gd name="T9" fmla="*/ 2147483647 h 412"/>
              <a:gd name="T10" fmla="*/ 2147483647 w 1249"/>
              <a:gd name="T11" fmla="*/ 2147483647 h 412"/>
              <a:gd name="T12" fmla="*/ 2147483647 w 1249"/>
              <a:gd name="T13" fmla="*/ 2147483647 h 412"/>
              <a:gd name="T14" fmla="*/ 2147483647 w 1249"/>
              <a:gd name="T15" fmla="*/ 2147483647 h 412"/>
              <a:gd name="T16" fmla="*/ 2147483647 w 1249"/>
              <a:gd name="T17" fmla="*/ 2147483647 h 412"/>
              <a:gd name="T18" fmla="*/ 2147483647 w 1249"/>
              <a:gd name="T19" fmla="*/ 0 h 412"/>
              <a:gd name="T20" fmla="*/ 2147483647 w 1249"/>
              <a:gd name="T21" fmla="*/ 2147483647 h 412"/>
              <a:gd name="T22" fmla="*/ 2147483647 w 1249"/>
              <a:gd name="T23" fmla="*/ 2147483647 h 412"/>
              <a:gd name="T24" fmla="*/ 2147483647 w 1249"/>
              <a:gd name="T25" fmla="*/ 2147483647 h 412"/>
              <a:gd name="T26" fmla="*/ 2147483647 w 1249"/>
              <a:gd name="T27" fmla="*/ 2147483647 h 412"/>
              <a:gd name="T28" fmla="*/ 2147483647 w 1249"/>
              <a:gd name="T29" fmla="*/ 2147483647 h 412"/>
              <a:gd name="T30" fmla="*/ 2147483647 w 1249"/>
              <a:gd name="T31" fmla="*/ 2147483647 h 412"/>
              <a:gd name="T32" fmla="*/ 2147483647 w 1249"/>
              <a:gd name="T33" fmla="*/ 2147483647 h 412"/>
              <a:gd name="T34" fmla="*/ 2147483647 w 1249"/>
              <a:gd name="T35" fmla="*/ 2147483647 h 412"/>
              <a:gd name="T36" fmla="*/ 2147483647 w 1249"/>
              <a:gd name="T37" fmla="*/ 2147483647 h 412"/>
              <a:gd name="T38" fmla="*/ 2147483647 w 1249"/>
              <a:gd name="T39" fmla="*/ 2147483647 h 412"/>
              <a:gd name="T40" fmla="*/ 2147483647 w 1249"/>
              <a:gd name="T41" fmla="*/ 2147483647 h 412"/>
              <a:gd name="T42" fmla="*/ 2147483647 w 1249"/>
              <a:gd name="T43" fmla="*/ 2147483647 h 412"/>
              <a:gd name="T44" fmla="*/ 2147483647 w 1249"/>
              <a:gd name="T45" fmla="*/ 2147483647 h 412"/>
              <a:gd name="T46" fmla="*/ 2147483647 w 1249"/>
              <a:gd name="T47" fmla="*/ 2147483647 h 412"/>
              <a:gd name="T48" fmla="*/ 2147483647 w 1249"/>
              <a:gd name="T49" fmla="*/ 2147483647 h 412"/>
              <a:gd name="T50" fmla="*/ 2147483647 w 1249"/>
              <a:gd name="T51" fmla="*/ 2147483647 h 412"/>
              <a:gd name="T52" fmla="*/ 2147483647 w 1249"/>
              <a:gd name="T53" fmla="*/ 2147483647 h 412"/>
              <a:gd name="T54" fmla="*/ 2147483647 w 1249"/>
              <a:gd name="T55" fmla="*/ 2147483647 h 412"/>
              <a:gd name="T56" fmla="*/ 0 w 1249"/>
              <a:gd name="T57" fmla="*/ 2147483647 h 412"/>
              <a:gd name="T58" fmla="*/ 0 w 1249"/>
              <a:gd name="T59" fmla="*/ 2147483647 h 412"/>
              <a:gd name="T60" fmla="*/ 0 w 1249"/>
              <a:gd name="T61" fmla="*/ 2147483647 h 412"/>
              <a:gd name="T62" fmla="*/ 2147483647 w 1249"/>
              <a:gd name="T63" fmla="*/ 2147483647 h 412"/>
              <a:gd name="T64" fmla="*/ 2147483647 w 1249"/>
              <a:gd name="T65" fmla="*/ 2147483647 h 412"/>
              <a:gd name="T66" fmla="*/ 2147483647 w 1249"/>
              <a:gd name="T67" fmla="*/ 2147483647 h 41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1249" h="412">
                <a:moveTo>
                  <a:pt x="16" y="67"/>
                </a:moveTo>
                <a:lnTo>
                  <a:pt x="26" y="62"/>
                </a:lnTo>
                <a:lnTo>
                  <a:pt x="452" y="62"/>
                </a:lnTo>
                <a:lnTo>
                  <a:pt x="483" y="40"/>
                </a:lnTo>
                <a:lnTo>
                  <a:pt x="505" y="27"/>
                </a:lnTo>
                <a:lnTo>
                  <a:pt x="526" y="17"/>
                </a:lnTo>
                <a:lnTo>
                  <a:pt x="552" y="11"/>
                </a:lnTo>
                <a:lnTo>
                  <a:pt x="578" y="5"/>
                </a:lnTo>
                <a:lnTo>
                  <a:pt x="605" y="2"/>
                </a:lnTo>
                <a:lnTo>
                  <a:pt x="639" y="0"/>
                </a:lnTo>
                <a:lnTo>
                  <a:pt x="678" y="5"/>
                </a:lnTo>
                <a:lnTo>
                  <a:pt x="714" y="15"/>
                </a:lnTo>
                <a:lnTo>
                  <a:pt x="740" y="27"/>
                </a:lnTo>
                <a:lnTo>
                  <a:pt x="768" y="40"/>
                </a:lnTo>
                <a:lnTo>
                  <a:pt x="786" y="51"/>
                </a:lnTo>
                <a:lnTo>
                  <a:pt x="802" y="64"/>
                </a:lnTo>
                <a:lnTo>
                  <a:pt x="1209" y="62"/>
                </a:lnTo>
                <a:lnTo>
                  <a:pt x="1223" y="66"/>
                </a:lnTo>
                <a:lnTo>
                  <a:pt x="1233" y="73"/>
                </a:lnTo>
                <a:lnTo>
                  <a:pt x="1242" y="91"/>
                </a:lnTo>
                <a:lnTo>
                  <a:pt x="1246" y="112"/>
                </a:lnTo>
                <a:lnTo>
                  <a:pt x="1248" y="137"/>
                </a:lnTo>
                <a:lnTo>
                  <a:pt x="1248" y="349"/>
                </a:lnTo>
                <a:lnTo>
                  <a:pt x="809" y="350"/>
                </a:lnTo>
                <a:lnTo>
                  <a:pt x="700" y="409"/>
                </a:lnTo>
                <a:lnTo>
                  <a:pt x="523" y="411"/>
                </a:lnTo>
                <a:lnTo>
                  <a:pt x="437" y="346"/>
                </a:lnTo>
                <a:lnTo>
                  <a:pt x="46" y="349"/>
                </a:lnTo>
                <a:lnTo>
                  <a:pt x="0" y="349"/>
                </a:lnTo>
                <a:lnTo>
                  <a:pt x="0" y="152"/>
                </a:lnTo>
                <a:lnTo>
                  <a:pt x="0" y="123"/>
                </a:lnTo>
                <a:lnTo>
                  <a:pt x="5" y="94"/>
                </a:lnTo>
                <a:lnTo>
                  <a:pt x="9" y="80"/>
                </a:lnTo>
                <a:lnTo>
                  <a:pt x="16" y="67"/>
                </a:lnTo>
              </a:path>
            </a:pathLst>
          </a:custGeom>
          <a:gradFill rotWithShape="0">
            <a:gsLst>
              <a:gs pos="0">
                <a:srgbClr val="00CCFF"/>
              </a:gs>
              <a:gs pos="50000">
                <a:srgbClr val="FFFFFF"/>
              </a:gs>
              <a:gs pos="100000">
                <a:srgbClr val="00CCFF"/>
              </a:gs>
            </a:gsLst>
            <a:lin ang="0" scaled="1"/>
          </a:gradFill>
          <a:ln>
            <a:noFill/>
          </a:ln>
          <a:extLst>
            <a:ext uri="{91240B29-F687-4f45-9708-019B960494DF}">
              <a14:hiddenLine xmlns:a14="http://schemas.microsoft.com/office/drawing/2010/main" xmlns="" w="9525">
                <a:solidFill>
                  <a:srgbClr val="000000"/>
                </a:solidFill>
                <a:round/>
                <a:headEnd type="none" w="sm" len="sm"/>
                <a:tailEnd type="none" w="sm" len="sm"/>
              </a14:hiddenLine>
            </a:ext>
          </a:extLst>
        </p:spPr>
        <p:txBody>
          <a:bodyPr lIns="91275" tIns="45638" rIns="91275" bIns="45638"/>
          <a:lstStyle/>
          <a:p>
            <a:endParaRPr lang="en-US" b="1" i="0" dirty="0">
              <a:latin typeface="Arial" panose="020B0604020202020204" pitchFamily="34" charset="0"/>
            </a:endParaRPr>
          </a:p>
        </p:txBody>
      </p:sp>
      <p:sp>
        <p:nvSpPr>
          <p:cNvPr id="124933" name="Oval 5"/>
          <p:cNvSpPr>
            <a:spLocks noChangeArrowheads="1"/>
          </p:cNvSpPr>
          <p:nvPr/>
        </p:nvSpPr>
        <p:spPr bwMode="auto">
          <a:xfrm>
            <a:off x="4205288" y="61913"/>
            <a:ext cx="766762" cy="673100"/>
          </a:xfrm>
          <a:prstGeom prst="ellipse">
            <a:avLst/>
          </a:prstGeom>
          <a:gradFill rotWithShape="0">
            <a:gsLst>
              <a:gs pos="0">
                <a:srgbClr val="00CCFF"/>
              </a:gs>
              <a:gs pos="100000">
                <a:srgbClr val="FFFFFF"/>
              </a:gs>
            </a:gsLst>
            <a:path path="shape">
              <a:fillToRect l="50000" t="50000" r="50000" b="50000"/>
            </a:path>
          </a:gradFill>
          <a:ln>
            <a:noFill/>
          </a:ln>
          <a:extLst>
            <a:ext uri="{91240B29-F687-4f45-9708-019B960494DF}">
              <a14:hiddenLine xmlns:a14="http://schemas.microsoft.com/office/drawing/2010/main" xmlns="" w="9525">
                <a:solidFill>
                  <a:srgbClr val="000000"/>
                </a:solidFill>
                <a:round/>
                <a:headEnd/>
                <a:tailEnd/>
              </a14:hiddenLine>
            </a:ext>
          </a:extLst>
        </p:spPr>
        <p:txBody>
          <a:bodyPr lIns="91275" tIns="45638" rIns="91275" bIns="45638"/>
          <a:lstStyle/>
          <a:p>
            <a:pPr algn="ctr"/>
            <a:endParaRPr kumimoji="1" lang="en-US" b="1" i="0" dirty="0">
              <a:solidFill>
                <a:srgbClr val="FFFFCC"/>
              </a:solidFill>
              <a:latin typeface="Arial" panose="020B0604020202020204" pitchFamily="34" charset="0"/>
            </a:endParaRPr>
          </a:p>
        </p:txBody>
      </p:sp>
      <p:sp>
        <p:nvSpPr>
          <p:cNvPr id="124934" name="Freeform 6"/>
          <p:cNvSpPr>
            <a:spLocks/>
          </p:cNvSpPr>
          <p:nvPr/>
        </p:nvSpPr>
        <p:spPr bwMode="auto">
          <a:xfrm>
            <a:off x="3586164" y="452439"/>
            <a:ext cx="1984375" cy="304800"/>
          </a:xfrm>
          <a:custGeom>
            <a:avLst/>
            <a:gdLst>
              <a:gd name="T0" fmla="*/ 2147483647 w 1250"/>
              <a:gd name="T1" fmla="*/ 2147483647 h 192"/>
              <a:gd name="T2" fmla="*/ 2147483647 w 1250"/>
              <a:gd name="T3" fmla="*/ 2147483647 h 192"/>
              <a:gd name="T4" fmla="*/ 2147483647 w 1250"/>
              <a:gd name="T5" fmla="*/ 2147483647 h 192"/>
              <a:gd name="T6" fmla="*/ 2147483647 w 1250"/>
              <a:gd name="T7" fmla="*/ 2147483647 h 192"/>
              <a:gd name="T8" fmla="*/ 2147483647 w 1250"/>
              <a:gd name="T9" fmla="*/ 2147483647 h 192"/>
              <a:gd name="T10" fmla="*/ 2147483647 w 1250"/>
              <a:gd name="T11" fmla="*/ 2147483647 h 192"/>
              <a:gd name="T12" fmla="*/ 2147483647 w 1250"/>
              <a:gd name="T13" fmla="*/ 2147483647 h 192"/>
              <a:gd name="T14" fmla="*/ 2147483647 w 1250"/>
              <a:gd name="T15" fmla="*/ 2147483647 h 192"/>
              <a:gd name="T16" fmla="*/ 2147483647 w 1250"/>
              <a:gd name="T17" fmla="*/ 2147483647 h 192"/>
              <a:gd name="T18" fmla="*/ 2147483647 w 1250"/>
              <a:gd name="T19" fmla="*/ 2147483647 h 192"/>
              <a:gd name="T20" fmla="*/ 2147483647 w 1250"/>
              <a:gd name="T21" fmla="*/ 2147483647 h 192"/>
              <a:gd name="T22" fmla="*/ 2147483647 w 1250"/>
              <a:gd name="T23" fmla="*/ 2147483647 h 192"/>
              <a:gd name="T24" fmla="*/ 2147483647 w 1250"/>
              <a:gd name="T25" fmla="*/ 2147483647 h 192"/>
              <a:gd name="T26" fmla="*/ 2147483647 w 1250"/>
              <a:gd name="T27" fmla="*/ 2147483647 h 192"/>
              <a:gd name="T28" fmla="*/ 2147483647 w 1250"/>
              <a:gd name="T29" fmla="*/ 2147483647 h 192"/>
              <a:gd name="T30" fmla="*/ 2147483647 w 1250"/>
              <a:gd name="T31" fmla="*/ 2147483647 h 192"/>
              <a:gd name="T32" fmla="*/ 2147483647 w 1250"/>
              <a:gd name="T33" fmla="*/ 2147483647 h 192"/>
              <a:gd name="T34" fmla="*/ 2147483647 w 1250"/>
              <a:gd name="T35" fmla="*/ 2147483647 h 192"/>
              <a:gd name="T36" fmla="*/ 2147483647 w 1250"/>
              <a:gd name="T37" fmla="*/ 2147483647 h 192"/>
              <a:gd name="T38" fmla="*/ 2147483647 w 1250"/>
              <a:gd name="T39" fmla="*/ 2147483647 h 192"/>
              <a:gd name="T40" fmla="*/ 2147483647 w 1250"/>
              <a:gd name="T41" fmla="*/ 2147483647 h 192"/>
              <a:gd name="T42" fmla="*/ 2147483647 w 1250"/>
              <a:gd name="T43" fmla="*/ 2147483647 h 192"/>
              <a:gd name="T44" fmla="*/ 2147483647 w 1250"/>
              <a:gd name="T45" fmla="*/ 2147483647 h 192"/>
              <a:gd name="T46" fmla="*/ 2147483647 w 1250"/>
              <a:gd name="T47" fmla="*/ 2147483647 h 192"/>
              <a:gd name="T48" fmla="*/ 2147483647 w 1250"/>
              <a:gd name="T49" fmla="*/ 2147483647 h 192"/>
              <a:gd name="T50" fmla="*/ 2147483647 w 1250"/>
              <a:gd name="T51" fmla="*/ 2147483647 h 192"/>
              <a:gd name="T52" fmla="*/ 2147483647 w 1250"/>
              <a:gd name="T53" fmla="*/ 2147483647 h 192"/>
              <a:gd name="T54" fmla="*/ 2147483647 w 1250"/>
              <a:gd name="T55" fmla="*/ 2147483647 h 192"/>
              <a:gd name="T56" fmla="*/ 2147483647 w 1250"/>
              <a:gd name="T57" fmla="*/ 0 h 192"/>
              <a:gd name="T58" fmla="*/ 2147483647 w 1250"/>
              <a:gd name="T59" fmla="*/ 2147483647 h 192"/>
              <a:gd name="T60" fmla="*/ 2147483647 w 1250"/>
              <a:gd name="T61" fmla="*/ 2147483647 h 192"/>
              <a:gd name="T62" fmla="*/ 2147483647 w 1250"/>
              <a:gd name="T63" fmla="*/ 2147483647 h 192"/>
              <a:gd name="T64" fmla="*/ 2147483647 w 1250"/>
              <a:gd name="T65" fmla="*/ 2147483647 h 192"/>
              <a:gd name="T66" fmla="*/ 2147483647 w 1250"/>
              <a:gd name="T67" fmla="*/ 2147483647 h 192"/>
              <a:gd name="T68" fmla="*/ 2147483647 w 1250"/>
              <a:gd name="T69" fmla="*/ 2147483647 h 192"/>
              <a:gd name="T70" fmla="*/ 0 w 1250"/>
              <a:gd name="T71" fmla="*/ 2147483647 h 192"/>
              <a:gd name="T72" fmla="*/ 2147483647 w 1250"/>
              <a:gd name="T73" fmla="*/ 2147483647 h 192"/>
              <a:gd name="T74" fmla="*/ 2147483647 w 1250"/>
              <a:gd name="T75" fmla="*/ 2147483647 h 19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250" h="192">
                <a:moveTo>
                  <a:pt x="43" y="38"/>
                </a:moveTo>
                <a:lnTo>
                  <a:pt x="60" y="42"/>
                </a:lnTo>
                <a:lnTo>
                  <a:pt x="79" y="38"/>
                </a:lnTo>
                <a:lnTo>
                  <a:pt x="98" y="42"/>
                </a:lnTo>
                <a:lnTo>
                  <a:pt x="112" y="54"/>
                </a:lnTo>
                <a:lnTo>
                  <a:pt x="128" y="63"/>
                </a:lnTo>
                <a:lnTo>
                  <a:pt x="154" y="55"/>
                </a:lnTo>
                <a:lnTo>
                  <a:pt x="176" y="51"/>
                </a:lnTo>
                <a:lnTo>
                  <a:pt x="208" y="51"/>
                </a:lnTo>
                <a:lnTo>
                  <a:pt x="231" y="45"/>
                </a:lnTo>
                <a:lnTo>
                  <a:pt x="251" y="50"/>
                </a:lnTo>
                <a:lnTo>
                  <a:pt x="269" y="57"/>
                </a:lnTo>
                <a:lnTo>
                  <a:pt x="285" y="60"/>
                </a:lnTo>
                <a:lnTo>
                  <a:pt x="311" y="51"/>
                </a:lnTo>
                <a:lnTo>
                  <a:pt x="338" y="51"/>
                </a:lnTo>
                <a:lnTo>
                  <a:pt x="378" y="54"/>
                </a:lnTo>
                <a:lnTo>
                  <a:pt x="394" y="66"/>
                </a:lnTo>
                <a:lnTo>
                  <a:pt x="420" y="63"/>
                </a:lnTo>
                <a:lnTo>
                  <a:pt x="457" y="60"/>
                </a:lnTo>
                <a:lnTo>
                  <a:pt x="483" y="80"/>
                </a:lnTo>
                <a:lnTo>
                  <a:pt x="498" y="84"/>
                </a:lnTo>
                <a:lnTo>
                  <a:pt x="513" y="99"/>
                </a:lnTo>
                <a:lnTo>
                  <a:pt x="521" y="121"/>
                </a:lnTo>
                <a:lnTo>
                  <a:pt x="536" y="130"/>
                </a:lnTo>
                <a:lnTo>
                  <a:pt x="555" y="130"/>
                </a:lnTo>
                <a:lnTo>
                  <a:pt x="578" y="129"/>
                </a:lnTo>
                <a:lnTo>
                  <a:pt x="601" y="130"/>
                </a:lnTo>
                <a:lnTo>
                  <a:pt x="617" y="139"/>
                </a:lnTo>
                <a:lnTo>
                  <a:pt x="630" y="132"/>
                </a:lnTo>
                <a:lnTo>
                  <a:pt x="651" y="131"/>
                </a:lnTo>
                <a:lnTo>
                  <a:pt x="672" y="118"/>
                </a:lnTo>
                <a:lnTo>
                  <a:pt x="688" y="121"/>
                </a:lnTo>
                <a:lnTo>
                  <a:pt x="716" y="117"/>
                </a:lnTo>
                <a:lnTo>
                  <a:pt x="728" y="101"/>
                </a:lnTo>
                <a:lnTo>
                  <a:pt x="761" y="88"/>
                </a:lnTo>
                <a:lnTo>
                  <a:pt x="769" y="68"/>
                </a:lnTo>
                <a:lnTo>
                  <a:pt x="786" y="58"/>
                </a:lnTo>
                <a:lnTo>
                  <a:pt x="814" y="52"/>
                </a:lnTo>
                <a:lnTo>
                  <a:pt x="829" y="60"/>
                </a:lnTo>
                <a:lnTo>
                  <a:pt x="844" y="56"/>
                </a:lnTo>
                <a:lnTo>
                  <a:pt x="862" y="63"/>
                </a:lnTo>
                <a:lnTo>
                  <a:pt x="881" y="57"/>
                </a:lnTo>
                <a:lnTo>
                  <a:pt x="917" y="63"/>
                </a:lnTo>
                <a:lnTo>
                  <a:pt x="933" y="69"/>
                </a:lnTo>
                <a:lnTo>
                  <a:pt x="951" y="53"/>
                </a:lnTo>
                <a:lnTo>
                  <a:pt x="963" y="51"/>
                </a:lnTo>
                <a:lnTo>
                  <a:pt x="977" y="57"/>
                </a:lnTo>
                <a:lnTo>
                  <a:pt x="989" y="55"/>
                </a:lnTo>
                <a:lnTo>
                  <a:pt x="1006" y="38"/>
                </a:lnTo>
                <a:lnTo>
                  <a:pt x="1035" y="33"/>
                </a:lnTo>
                <a:lnTo>
                  <a:pt x="1049" y="35"/>
                </a:lnTo>
                <a:lnTo>
                  <a:pt x="1063" y="35"/>
                </a:lnTo>
                <a:lnTo>
                  <a:pt x="1084" y="15"/>
                </a:lnTo>
                <a:lnTo>
                  <a:pt x="1096" y="6"/>
                </a:lnTo>
                <a:lnTo>
                  <a:pt x="1112" y="10"/>
                </a:lnTo>
                <a:lnTo>
                  <a:pt x="1130" y="32"/>
                </a:lnTo>
                <a:lnTo>
                  <a:pt x="1148" y="18"/>
                </a:lnTo>
                <a:lnTo>
                  <a:pt x="1164" y="0"/>
                </a:lnTo>
                <a:lnTo>
                  <a:pt x="1179" y="1"/>
                </a:lnTo>
                <a:lnTo>
                  <a:pt x="1195" y="38"/>
                </a:lnTo>
                <a:lnTo>
                  <a:pt x="1209" y="32"/>
                </a:lnTo>
                <a:lnTo>
                  <a:pt x="1227" y="16"/>
                </a:lnTo>
                <a:lnTo>
                  <a:pt x="1241" y="16"/>
                </a:lnTo>
                <a:lnTo>
                  <a:pt x="1249" y="28"/>
                </a:lnTo>
                <a:lnTo>
                  <a:pt x="1249" y="122"/>
                </a:lnTo>
                <a:lnTo>
                  <a:pt x="822" y="144"/>
                </a:lnTo>
                <a:lnTo>
                  <a:pt x="692" y="183"/>
                </a:lnTo>
                <a:lnTo>
                  <a:pt x="563" y="191"/>
                </a:lnTo>
                <a:lnTo>
                  <a:pt x="499" y="156"/>
                </a:lnTo>
                <a:lnTo>
                  <a:pt x="441" y="98"/>
                </a:lnTo>
                <a:lnTo>
                  <a:pt x="0" y="88"/>
                </a:lnTo>
                <a:lnTo>
                  <a:pt x="0" y="19"/>
                </a:lnTo>
                <a:lnTo>
                  <a:pt x="7" y="30"/>
                </a:lnTo>
                <a:lnTo>
                  <a:pt x="18" y="33"/>
                </a:lnTo>
                <a:lnTo>
                  <a:pt x="32" y="34"/>
                </a:lnTo>
                <a:lnTo>
                  <a:pt x="43" y="38"/>
                </a:lnTo>
              </a:path>
            </a:pathLst>
          </a:custGeom>
          <a:solidFill>
            <a:srgbClr val="003300"/>
          </a:solidFill>
          <a:ln>
            <a:noFill/>
          </a:ln>
          <a:extLst>
            <a:ext uri="{91240B29-F687-4f45-9708-019B960494DF}">
              <a14:hiddenLine xmlns:a14="http://schemas.microsoft.com/office/drawing/2010/main" xmlns="" w="9525">
                <a:solidFill>
                  <a:srgbClr val="000000"/>
                </a:solidFill>
                <a:round/>
                <a:headEnd type="none" w="sm" len="sm"/>
                <a:tailEnd type="none" w="sm" len="sm"/>
              </a14:hiddenLine>
            </a:ext>
          </a:extLst>
        </p:spPr>
        <p:txBody>
          <a:bodyPr lIns="91275" tIns="45638" rIns="91275" bIns="45638"/>
          <a:lstStyle/>
          <a:p>
            <a:endParaRPr lang="en-US" b="1" i="0" dirty="0">
              <a:latin typeface="Arial" panose="020B0604020202020204" pitchFamily="34" charset="0"/>
            </a:endParaRPr>
          </a:p>
        </p:txBody>
      </p:sp>
      <p:sp>
        <p:nvSpPr>
          <p:cNvPr id="124935" name="Freeform 7"/>
          <p:cNvSpPr>
            <a:spLocks/>
          </p:cNvSpPr>
          <p:nvPr/>
        </p:nvSpPr>
        <p:spPr bwMode="auto">
          <a:xfrm>
            <a:off x="3586164" y="508000"/>
            <a:ext cx="1984375" cy="306388"/>
          </a:xfrm>
          <a:custGeom>
            <a:avLst/>
            <a:gdLst>
              <a:gd name="T0" fmla="*/ 2147483647 w 1250"/>
              <a:gd name="T1" fmla="*/ 2147483647 h 193"/>
              <a:gd name="T2" fmla="*/ 2147483647 w 1250"/>
              <a:gd name="T3" fmla="*/ 2147483647 h 193"/>
              <a:gd name="T4" fmla="*/ 2147483647 w 1250"/>
              <a:gd name="T5" fmla="*/ 2147483647 h 193"/>
              <a:gd name="T6" fmla="*/ 2147483647 w 1250"/>
              <a:gd name="T7" fmla="*/ 2147483647 h 193"/>
              <a:gd name="T8" fmla="*/ 2147483647 w 1250"/>
              <a:gd name="T9" fmla="*/ 2147483647 h 193"/>
              <a:gd name="T10" fmla="*/ 2147483647 w 1250"/>
              <a:gd name="T11" fmla="*/ 2147483647 h 193"/>
              <a:gd name="T12" fmla="*/ 2147483647 w 1250"/>
              <a:gd name="T13" fmla="*/ 2147483647 h 193"/>
              <a:gd name="T14" fmla="*/ 2147483647 w 1250"/>
              <a:gd name="T15" fmla="*/ 2147483647 h 193"/>
              <a:gd name="T16" fmla="*/ 2147483647 w 1250"/>
              <a:gd name="T17" fmla="*/ 2147483647 h 193"/>
              <a:gd name="T18" fmla="*/ 2147483647 w 1250"/>
              <a:gd name="T19" fmla="*/ 2147483647 h 193"/>
              <a:gd name="T20" fmla="*/ 2147483647 w 1250"/>
              <a:gd name="T21" fmla="*/ 2147483647 h 193"/>
              <a:gd name="T22" fmla="*/ 2147483647 w 1250"/>
              <a:gd name="T23" fmla="*/ 0 h 193"/>
              <a:gd name="T24" fmla="*/ 2147483647 w 1250"/>
              <a:gd name="T25" fmla="*/ 2147483647 h 193"/>
              <a:gd name="T26" fmla="*/ 2147483647 w 1250"/>
              <a:gd name="T27" fmla="*/ 2147483647 h 193"/>
              <a:gd name="T28" fmla="*/ 2147483647 w 1250"/>
              <a:gd name="T29" fmla="*/ 2147483647 h 193"/>
              <a:gd name="T30" fmla="*/ 2147483647 w 1250"/>
              <a:gd name="T31" fmla="*/ 2147483647 h 193"/>
              <a:gd name="T32" fmla="*/ 2147483647 w 1250"/>
              <a:gd name="T33" fmla="*/ 2147483647 h 193"/>
              <a:gd name="T34" fmla="*/ 2147483647 w 1250"/>
              <a:gd name="T35" fmla="*/ 2147483647 h 193"/>
              <a:gd name="T36" fmla="*/ 2147483647 w 1250"/>
              <a:gd name="T37" fmla="*/ 2147483647 h 193"/>
              <a:gd name="T38" fmla="*/ 2147483647 w 1250"/>
              <a:gd name="T39" fmla="*/ 2147483647 h 193"/>
              <a:gd name="T40" fmla="*/ 2147483647 w 1250"/>
              <a:gd name="T41" fmla="*/ 2147483647 h 193"/>
              <a:gd name="T42" fmla="*/ 2147483647 w 1250"/>
              <a:gd name="T43" fmla="*/ 2147483647 h 193"/>
              <a:gd name="T44" fmla="*/ 2147483647 w 1250"/>
              <a:gd name="T45" fmla="*/ 2147483647 h 193"/>
              <a:gd name="T46" fmla="*/ 2147483647 w 1250"/>
              <a:gd name="T47" fmla="*/ 2147483647 h 193"/>
              <a:gd name="T48" fmla="*/ 2147483647 w 1250"/>
              <a:gd name="T49" fmla="*/ 2147483647 h 193"/>
              <a:gd name="T50" fmla="*/ 2147483647 w 1250"/>
              <a:gd name="T51" fmla="*/ 2147483647 h 193"/>
              <a:gd name="T52" fmla="*/ 2147483647 w 1250"/>
              <a:gd name="T53" fmla="*/ 2147483647 h 193"/>
              <a:gd name="T54" fmla="*/ 2147483647 w 1250"/>
              <a:gd name="T55" fmla="*/ 2147483647 h 193"/>
              <a:gd name="T56" fmla="*/ 2147483647 w 1250"/>
              <a:gd name="T57" fmla="*/ 2147483647 h 193"/>
              <a:gd name="T58" fmla="*/ 2147483647 w 1250"/>
              <a:gd name="T59" fmla="*/ 2147483647 h 193"/>
              <a:gd name="T60" fmla="*/ 2147483647 w 1250"/>
              <a:gd name="T61" fmla="*/ 2147483647 h 193"/>
              <a:gd name="T62" fmla="*/ 2147483647 w 1250"/>
              <a:gd name="T63" fmla="*/ 2147483647 h 193"/>
              <a:gd name="T64" fmla="*/ 2147483647 w 1250"/>
              <a:gd name="T65" fmla="*/ 2147483647 h 193"/>
              <a:gd name="T66" fmla="*/ 2147483647 w 1250"/>
              <a:gd name="T67" fmla="*/ 2147483647 h 193"/>
              <a:gd name="T68" fmla="*/ 2147483647 w 1250"/>
              <a:gd name="T69" fmla="*/ 2147483647 h 193"/>
              <a:gd name="T70" fmla="*/ 2147483647 w 1250"/>
              <a:gd name="T71" fmla="*/ 2147483647 h 193"/>
              <a:gd name="T72" fmla="*/ 2147483647 w 1250"/>
              <a:gd name="T73" fmla="*/ 2147483647 h 193"/>
              <a:gd name="T74" fmla="*/ 2147483647 w 1250"/>
              <a:gd name="T75" fmla="*/ 2147483647 h 193"/>
              <a:gd name="T76" fmla="*/ 2147483647 w 1250"/>
              <a:gd name="T77" fmla="*/ 2147483647 h 193"/>
              <a:gd name="T78" fmla="*/ 2147483647 w 1250"/>
              <a:gd name="T79" fmla="*/ 2147483647 h 193"/>
              <a:gd name="T80" fmla="*/ 2147483647 w 1250"/>
              <a:gd name="T81" fmla="*/ 2147483647 h 193"/>
              <a:gd name="T82" fmla="*/ 2147483647 w 1250"/>
              <a:gd name="T83" fmla="*/ 2147483647 h 193"/>
              <a:gd name="T84" fmla="*/ 2147483647 w 1250"/>
              <a:gd name="T85" fmla="*/ 2147483647 h 193"/>
              <a:gd name="T86" fmla="*/ 2147483647 w 1250"/>
              <a:gd name="T87" fmla="*/ 2147483647 h 193"/>
              <a:gd name="T88" fmla="*/ 2147483647 w 1250"/>
              <a:gd name="T89" fmla="*/ 2147483647 h 193"/>
              <a:gd name="T90" fmla="*/ 2147483647 w 1250"/>
              <a:gd name="T91" fmla="*/ 2147483647 h 193"/>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1250" h="193">
                <a:moveTo>
                  <a:pt x="16" y="122"/>
                </a:moveTo>
                <a:lnTo>
                  <a:pt x="26" y="125"/>
                </a:lnTo>
                <a:lnTo>
                  <a:pt x="38" y="125"/>
                </a:lnTo>
                <a:lnTo>
                  <a:pt x="450" y="125"/>
                </a:lnTo>
                <a:lnTo>
                  <a:pt x="458" y="135"/>
                </a:lnTo>
                <a:lnTo>
                  <a:pt x="487" y="155"/>
                </a:lnTo>
                <a:lnTo>
                  <a:pt x="511" y="166"/>
                </a:lnTo>
                <a:lnTo>
                  <a:pt x="532" y="175"/>
                </a:lnTo>
                <a:lnTo>
                  <a:pt x="559" y="184"/>
                </a:lnTo>
                <a:lnTo>
                  <a:pt x="587" y="188"/>
                </a:lnTo>
                <a:lnTo>
                  <a:pt x="631" y="192"/>
                </a:lnTo>
                <a:lnTo>
                  <a:pt x="672" y="188"/>
                </a:lnTo>
                <a:lnTo>
                  <a:pt x="723" y="178"/>
                </a:lnTo>
                <a:lnTo>
                  <a:pt x="769" y="158"/>
                </a:lnTo>
                <a:lnTo>
                  <a:pt x="797" y="137"/>
                </a:lnTo>
                <a:lnTo>
                  <a:pt x="811" y="125"/>
                </a:lnTo>
                <a:lnTo>
                  <a:pt x="1210" y="125"/>
                </a:lnTo>
                <a:lnTo>
                  <a:pt x="1224" y="124"/>
                </a:lnTo>
                <a:lnTo>
                  <a:pt x="1234" y="121"/>
                </a:lnTo>
                <a:lnTo>
                  <a:pt x="1243" y="114"/>
                </a:lnTo>
                <a:lnTo>
                  <a:pt x="1247" y="106"/>
                </a:lnTo>
                <a:lnTo>
                  <a:pt x="1249" y="96"/>
                </a:lnTo>
                <a:lnTo>
                  <a:pt x="1249" y="14"/>
                </a:lnTo>
                <a:lnTo>
                  <a:pt x="1238" y="0"/>
                </a:lnTo>
                <a:lnTo>
                  <a:pt x="1232" y="4"/>
                </a:lnTo>
                <a:lnTo>
                  <a:pt x="1227" y="18"/>
                </a:lnTo>
                <a:lnTo>
                  <a:pt x="1223" y="34"/>
                </a:lnTo>
                <a:lnTo>
                  <a:pt x="1218" y="33"/>
                </a:lnTo>
                <a:lnTo>
                  <a:pt x="1211" y="32"/>
                </a:lnTo>
                <a:lnTo>
                  <a:pt x="1196" y="24"/>
                </a:lnTo>
                <a:lnTo>
                  <a:pt x="1186" y="17"/>
                </a:lnTo>
                <a:lnTo>
                  <a:pt x="1170" y="14"/>
                </a:lnTo>
                <a:lnTo>
                  <a:pt x="1153" y="21"/>
                </a:lnTo>
                <a:lnTo>
                  <a:pt x="1138" y="33"/>
                </a:lnTo>
                <a:lnTo>
                  <a:pt x="1126" y="25"/>
                </a:lnTo>
                <a:lnTo>
                  <a:pt x="1117" y="24"/>
                </a:lnTo>
                <a:lnTo>
                  <a:pt x="1103" y="17"/>
                </a:lnTo>
                <a:lnTo>
                  <a:pt x="1089" y="19"/>
                </a:lnTo>
                <a:lnTo>
                  <a:pt x="1079" y="27"/>
                </a:lnTo>
                <a:lnTo>
                  <a:pt x="1074" y="38"/>
                </a:lnTo>
                <a:lnTo>
                  <a:pt x="1063" y="33"/>
                </a:lnTo>
                <a:lnTo>
                  <a:pt x="1046" y="33"/>
                </a:lnTo>
                <a:lnTo>
                  <a:pt x="1025" y="28"/>
                </a:lnTo>
                <a:lnTo>
                  <a:pt x="1007" y="38"/>
                </a:lnTo>
                <a:lnTo>
                  <a:pt x="990" y="24"/>
                </a:lnTo>
                <a:lnTo>
                  <a:pt x="969" y="33"/>
                </a:lnTo>
                <a:lnTo>
                  <a:pt x="949" y="55"/>
                </a:lnTo>
                <a:lnTo>
                  <a:pt x="932" y="47"/>
                </a:lnTo>
                <a:lnTo>
                  <a:pt x="917" y="39"/>
                </a:lnTo>
                <a:lnTo>
                  <a:pt x="901" y="34"/>
                </a:lnTo>
                <a:lnTo>
                  <a:pt x="880" y="38"/>
                </a:lnTo>
                <a:lnTo>
                  <a:pt x="847" y="44"/>
                </a:lnTo>
                <a:lnTo>
                  <a:pt x="818" y="37"/>
                </a:lnTo>
                <a:lnTo>
                  <a:pt x="807" y="43"/>
                </a:lnTo>
                <a:lnTo>
                  <a:pt x="794" y="57"/>
                </a:lnTo>
                <a:lnTo>
                  <a:pt x="783" y="81"/>
                </a:lnTo>
                <a:lnTo>
                  <a:pt x="771" y="93"/>
                </a:lnTo>
                <a:lnTo>
                  <a:pt x="765" y="111"/>
                </a:lnTo>
                <a:lnTo>
                  <a:pt x="752" y="118"/>
                </a:lnTo>
                <a:lnTo>
                  <a:pt x="729" y="122"/>
                </a:lnTo>
                <a:lnTo>
                  <a:pt x="703" y="124"/>
                </a:lnTo>
                <a:lnTo>
                  <a:pt x="697" y="132"/>
                </a:lnTo>
                <a:lnTo>
                  <a:pt x="663" y="130"/>
                </a:lnTo>
                <a:lnTo>
                  <a:pt x="634" y="137"/>
                </a:lnTo>
                <a:lnTo>
                  <a:pt x="605" y="136"/>
                </a:lnTo>
                <a:lnTo>
                  <a:pt x="556" y="145"/>
                </a:lnTo>
                <a:lnTo>
                  <a:pt x="529" y="122"/>
                </a:lnTo>
                <a:lnTo>
                  <a:pt x="499" y="116"/>
                </a:lnTo>
                <a:lnTo>
                  <a:pt x="468" y="76"/>
                </a:lnTo>
                <a:lnTo>
                  <a:pt x="454" y="57"/>
                </a:lnTo>
                <a:lnTo>
                  <a:pt x="439" y="52"/>
                </a:lnTo>
                <a:lnTo>
                  <a:pt x="399" y="47"/>
                </a:lnTo>
                <a:lnTo>
                  <a:pt x="367" y="42"/>
                </a:lnTo>
                <a:lnTo>
                  <a:pt x="332" y="33"/>
                </a:lnTo>
                <a:lnTo>
                  <a:pt x="299" y="42"/>
                </a:lnTo>
                <a:lnTo>
                  <a:pt x="262" y="24"/>
                </a:lnTo>
                <a:lnTo>
                  <a:pt x="233" y="24"/>
                </a:lnTo>
                <a:lnTo>
                  <a:pt x="214" y="35"/>
                </a:lnTo>
                <a:lnTo>
                  <a:pt x="202" y="26"/>
                </a:lnTo>
                <a:lnTo>
                  <a:pt x="186" y="32"/>
                </a:lnTo>
                <a:lnTo>
                  <a:pt x="165" y="33"/>
                </a:lnTo>
                <a:lnTo>
                  <a:pt x="145" y="37"/>
                </a:lnTo>
                <a:lnTo>
                  <a:pt x="122" y="44"/>
                </a:lnTo>
                <a:lnTo>
                  <a:pt x="102" y="35"/>
                </a:lnTo>
                <a:lnTo>
                  <a:pt x="82" y="40"/>
                </a:lnTo>
                <a:lnTo>
                  <a:pt x="57" y="43"/>
                </a:lnTo>
                <a:lnTo>
                  <a:pt x="41" y="40"/>
                </a:lnTo>
                <a:lnTo>
                  <a:pt x="11" y="38"/>
                </a:lnTo>
                <a:lnTo>
                  <a:pt x="0" y="47"/>
                </a:lnTo>
                <a:lnTo>
                  <a:pt x="1" y="74"/>
                </a:lnTo>
                <a:lnTo>
                  <a:pt x="3" y="98"/>
                </a:lnTo>
                <a:lnTo>
                  <a:pt x="9" y="118"/>
                </a:lnTo>
                <a:lnTo>
                  <a:pt x="16" y="122"/>
                </a:lnTo>
              </a:path>
            </a:pathLst>
          </a:custGeom>
          <a:gradFill rotWithShape="0">
            <a:gsLst>
              <a:gs pos="0">
                <a:srgbClr val="CC6600"/>
              </a:gs>
              <a:gs pos="100000">
                <a:srgbClr val="000000"/>
              </a:gs>
            </a:gsLst>
            <a:lin ang="5400000" scaled="1"/>
          </a:gradFill>
          <a:ln>
            <a:noFill/>
          </a:ln>
          <a:extLst>
            <a:ext uri="{91240B29-F687-4f45-9708-019B960494DF}">
              <a14:hiddenLine xmlns:a14="http://schemas.microsoft.com/office/drawing/2010/main" xmlns="" w="9525">
                <a:solidFill>
                  <a:srgbClr val="000000"/>
                </a:solidFill>
                <a:round/>
                <a:headEnd type="none" w="sm" len="sm"/>
                <a:tailEnd type="none" w="sm" len="sm"/>
              </a14:hiddenLine>
            </a:ext>
          </a:extLst>
        </p:spPr>
        <p:txBody>
          <a:bodyPr lIns="91275" tIns="45638" rIns="91275" bIns="45638"/>
          <a:lstStyle/>
          <a:p>
            <a:endParaRPr lang="en-US" b="1" i="0" dirty="0">
              <a:latin typeface="Arial" panose="020B0604020202020204" pitchFamily="34" charset="0"/>
            </a:endParaRPr>
          </a:p>
        </p:txBody>
      </p:sp>
      <p:sp>
        <p:nvSpPr>
          <p:cNvPr id="124936" name="Freeform 8"/>
          <p:cNvSpPr>
            <a:spLocks/>
          </p:cNvSpPr>
          <p:nvPr/>
        </p:nvSpPr>
        <p:spPr bwMode="auto">
          <a:xfrm>
            <a:off x="3598863" y="557213"/>
            <a:ext cx="1947862" cy="228600"/>
          </a:xfrm>
          <a:custGeom>
            <a:avLst/>
            <a:gdLst>
              <a:gd name="T0" fmla="*/ 2147483647 w 1227"/>
              <a:gd name="T1" fmla="*/ 2147483647 h 144"/>
              <a:gd name="T2" fmla="*/ 2147483647 w 1227"/>
              <a:gd name="T3" fmla="*/ 2147483647 h 144"/>
              <a:gd name="T4" fmla="*/ 2147483647 w 1227"/>
              <a:gd name="T5" fmla="*/ 2147483647 h 144"/>
              <a:gd name="T6" fmla="*/ 2147483647 w 1227"/>
              <a:gd name="T7" fmla="*/ 2147483647 h 144"/>
              <a:gd name="T8" fmla="*/ 2147483647 w 1227"/>
              <a:gd name="T9" fmla="*/ 2147483647 h 144"/>
              <a:gd name="T10" fmla="*/ 0 w 1227"/>
              <a:gd name="T11" fmla="*/ 2147483647 h 144"/>
              <a:gd name="T12" fmla="*/ 2147483647 w 1227"/>
              <a:gd name="T13" fmla="*/ 2147483647 h 144"/>
              <a:gd name="T14" fmla="*/ 2147483647 w 1227"/>
              <a:gd name="T15" fmla="*/ 2147483647 h 144"/>
              <a:gd name="T16" fmla="*/ 2147483647 w 1227"/>
              <a:gd name="T17" fmla="*/ 2147483647 h 144"/>
              <a:gd name="T18" fmla="*/ 2147483647 w 1227"/>
              <a:gd name="T19" fmla="*/ 2147483647 h 144"/>
              <a:gd name="T20" fmla="*/ 2147483647 w 1227"/>
              <a:gd name="T21" fmla="*/ 2147483647 h 144"/>
              <a:gd name="T22" fmla="*/ 2147483647 w 1227"/>
              <a:gd name="T23" fmla="*/ 2147483647 h 144"/>
              <a:gd name="T24" fmla="*/ 2147483647 w 1227"/>
              <a:gd name="T25" fmla="*/ 2147483647 h 144"/>
              <a:gd name="T26" fmla="*/ 2147483647 w 1227"/>
              <a:gd name="T27" fmla="*/ 2147483647 h 144"/>
              <a:gd name="T28" fmla="*/ 2147483647 w 1227"/>
              <a:gd name="T29" fmla="*/ 2147483647 h 144"/>
              <a:gd name="T30" fmla="*/ 2147483647 w 1227"/>
              <a:gd name="T31" fmla="*/ 2147483647 h 144"/>
              <a:gd name="T32" fmla="*/ 2147483647 w 1227"/>
              <a:gd name="T33" fmla="*/ 2147483647 h 144"/>
              <a:gd name="T34" fmla="*/ 2147483647 w 1227"/>
              <a:gd name="T35" fmla="*/ 2147483647 h 144"/>
              <a:gd name="T36" fmla="*/ 2147483647 w 1227"/>
              <a:gd name="T37" fmla="*/ 2147483647 h 144"/>
              <a:gd name="T38" fmla="*/ 2147483647 w 1227"/>
              <a:gd name="T39" fmla="*/ 2147483647 h 144"/>
              <a:gd name="T40" fmla="*/ 2147483647 w 1227"/>
              <a:gd name="T41" fmla="*/ 2147483647 h 144"/>
              <a:gd name="T42" fmla="*/ 2147483647 w 1227"/>
              <a:gd name="T43" fmla="*/ 2147483647 h 144"/>
              <a:gd name="T44" fmla="*/ 2147483647 w 1227"/>
              <a:gd name="T45" fmla="*/ 2147483647 h 144"/>
              <a:gd name="T46" fmla="*/ 2147483647 w 1227"/>
              <a:gd name="T47" fmla="*/ 2147483647 h 144"/>
              <a:gd name="T48" fmla="*/ 2147483647 w 1227"/>
              <a:gd name="T49" fmla="*/ 2147483647 h 144"/>
              <a:gd name="T50" fmla="*/ 2147483647 w 1227"/>
              <a:gd name="T51" fmla="*/ 2147483647 h 144"/>
              <a:gd name="T52" fmla="*/ 2147483647 w 1227"/>
              <a:gd name="T53" fmla="*/ 2147483647 h 144"/>
              <a:gd name="T54" fmla="*/ 2147483647 w 1227"/>
              <a:gd name="T55" fmla="*/ 2147483647 h 144"/>
              <a:gd name="T56" fmla="*/ 2147483647 w 1227"/>
              <a:gd name="T57" fmla="*/ 2147483647 h 144"/>
              <a:gd name="T58" fmla="*/ 2147483647 w 1227"/>
              <a:gd name="T59" fmla="*/ 2147483647 h 144"/>
              <a:gd name="T60" fmla="*/ 2147483647 w 1227"/>
              <a:gd name="T61" fmla="*/ 2147483647 h 144"/>
              <a:gd name="T62" fmla="*/ 2147483647 w 1227"/>
              <a:gd name="T63" fmla="*/ 2147483647 h 144"/>
              <a:gd name="T64" fmla="*/ 2147483647 w 1227"/>
              <a:gd name="T65" fmla="*/ 2147483647 h 144"/>
              <a:gd name="T66" fmla="*/ 2147483647 w 1227"/>
              <a:gd name="T67" fmla="*/ 2147483647 h 144"/>
              <a:gd name="T68" fmla="*/ 2147483647 w 1227"/>
              <a:gd name="T69" fmla="*/ 2147483647 h 144"/>
              <a:gd name="T70" fmla="*/ 2147483647 w 1227"/>
              <a:gd name="T71" fmla="*/ 2147483647 h 144"/>
              <a:gd name="T72" fmla="*/ 2147483647 w 1227"/>
              <a:gd name="T73" fmla="*/ 2147483647 h 144"/>
              <a:gd name="T74" fmla="*/ 2147483647 w 1227"/>
              <a:gd name="T75" fmla="*/ 2147483647 h 144"/>
              <a:gd name="T76" fmla="*/ 2147483647 w 1227"/>
              <a:gd name="T77" fmla="*/ 2147483647 h 144"/>
              <a:gd name="T78" fmla="*/ 2147483647 w 1227"/>
              <a:gd name="T79" fmla="*/ 2147483647 h 144"/>
              <a:gd name="T80" fmla="*/ 2147483647 w 1227"/>
              <a:gd name="T81" fmla="*/ 2147483647 h 144"/>
              <a:gd name="T82" fmla="*/ 2147483647 w 1227"/>
              <a:gd name="T83" fmla="*/ 2147483647 h 1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227" h="144">
                <a:moveTo>
                  <a:pt x="339" y="48"/>
                </a:moveTo>
                <a:lnTo>
                  <a:pt x="301" y="45"/>
                </a:lnTo>
                <a:lnTo>
                  <a:pt x="263" y="50"/>
                </a:lnTo>
                <a:lnTo>
                  <a:pt x="219" y="50"/>
                </a:lnTo>
                <a:lnTo>
                  <a:pt x="161" y="48"/>
                </a:lnTo>
                <a:lnTo>
                  <a:pt x="97" y="50"/>
                </a:lnTo>
                <a:lnTo>
                  <a:pt x="65" y="51"/>
                </a:lnTo>
                <a:lnTo>
                  <a:pt x="40" y="49"/>
                </a:lnTo>
                <a:lnTo>
                  <a:pt x="16" y="51"/>
                </a:lnTo>
                <a:lnTo>
                  <a:pt x="8" y="36"/>
                </a:lnTo>
                <a:lnTo>
                  <a:pt x="1" y="24"/>
                </a:lnTo>
                <a:lnTo>
                  <a:pt x="0" y="46"/>
                </a:lnTo>
                <a:lnTo>
                  <a:pt x="8" y="67"/>
                </a:lnTo>
                <a:lnTo>
                  <a:pt x="46" y="64"/>
                </a:lnTo>
                <a:lnTo>
                  <a:pt x="81" y="62"/>
                </a:lnTo>
                <a:lnTo>
                  <a:pt x="103" y="63"/>
                </a:lnTo>
                <a:lnTo>
                  <a:pt x="122" y="64"/>
                </a:lnTo>
                <a:lnTo>
                  <a:pt x="134" y="65"/>
                </a:lnTo>
                <a:lnTo>
                  <a:pt x="170" y="64"/>
                </a:lnTo>
                <a:lnTo>
                  <a:pt x="204" y="68"/>
                </a:lnTo>
                <a:lnTo>
                  <a:pt x="284" y="64"/>
                </a:lnTo>
                <a:lnTo>
                  <a:pt x="341" y="63"/>
                </a:lnTo>
                <a:lnTo>
                  <a:pt x="389" y="64"/>
                </a:lnTo>
                <a:lnTo>
                  <a:pt x="440" y="64"/>
                </a:lnTo>
                <a:lnTo>
                  <a:pt x="465" y="92"/>
                </a:lnTo>
                <a:lnTo>
                  <a:pt x="485" y="105"/>
                </a:lnTo>
                <a:lnTo>
                  <a:pt x="527" y="131"/>
                </a:lnTo>
                <a:lnTo>
                  <a:pt x="558" y="136"/>
                </a:lnTo>
                <a:lnTo>
                  <a:pt x="596" y="143"/>
                </a:lnTo>
                <a:lnTo>
                  <a:pt x="642" y="143"/>
                </a:lnTo>
                <a:lnTo>
                  <a:pt x="684" y="137"/>
                </a:lnTo>
                <a:lnTo>
                  <a:pt x="728" y="121"/>
                </a:lnTo>
                <a:lnTo>
                  <a:pt x="760" y="106"/>
                </a:lnTo>
                <a:lnTo>
                  <a:pt x="786" y="82"/>
                </a:lnTo>
                <a:lnTo>
                  <a:pt x="806" y="72"/>
                </a:lnTo>
                <a:lnTo>
                  <a:pt x="827" y="67"/>
                </a:lnTo>
                <a:lnTo>
                  <a:pt x="877" y="74"/>
                </a:lnTo>
                <a:lnTo>
                  <a:pt x="937" y="68"/>
                </a:lnTo>
                <a:lnTo>
                  <a:pt x="995" y="69"/>
                </a:lnTo>
                <a:lnTo>
                  <a:pt x="1021" y="67"/>
                </a:lnTo>
                <a:lnTo>
                  <a:pt x="1071" y="70"/>
                </a:lnTo>
                <a:lnTo>
                  <a:pt x="1118" y="67"/>
                </a:lnTo>
                <a:lnTo>
                  <a:pt x="1160" y="72"/>
                </a:lnTo>
                <a:lnTo>
                  <a:pt x="1211" y="69"/>
                </a:lnTo>
                <a:lnTo>
                  <a:pt x="1223" y="56"/>
                </a:lnTo>
                <a:lnTo>
                  <a:pt x="1226" y="34"/>
                </a:lnTo>
                <a:lnTo>
                  <a:pt x="1224" y="0"/>
                </a:lnTo>
                <a:lnTo>
                  <a:pt x="1211" y="37"/>
                </a:lnTo>
                <a:lnTo>
                  <a:pt x="1204" y="55"/>
                </a:lnTo>
                <a:lnTo>
                  <a:pt x="1171" y="59"/>
                </a:lnTo>
                <a:lnTo>
                  <a:pt x="1112" y="58"/>
                </a:lnTo>
                <a:lnTo>
                  <a:pt x="1064" y="56"/>
                </a:lnTo>
                <a:lnTo>
                  <a:pt x="983" y="54"/>
                </a:lnTo>
                <a:lnTo>
                  <a:pt x="941" y="58"/>
                </a:lnTo>
                <a:lnTo>
                  <a:pt x="885" y="56"/>
                </a:lnTo>
                <a:lnTo>
                  <a:pt x="851" y="62"/>
                </a:lnTo>
                <a:lnTo>
                  <a:pt x="828" y="55"/>
                </a:lnTo>
                <a:lnTo>
                  <a:pt x="815" y="53"/>
                </a:lnTo>
                <a:lnTo>
                  <a:pt x="804" y="46"/>
                </a:lnTo>
                <a:lnTo>
                  <a:pt x="809" y="32"/>
                </a:lnTo>
                <a:lnTo>
                  <a:pt x="809" y="17"/>
                </a:lnTo>
                <a:lnTo>
                  <a:pt x="798" y="22"/>
                </a:lnTo>
                <a:lnTo>
                  <a:pt x="786" y="49"/>
                </a:lnTo>
                <a:lnTo>
                  <a:pt x="760" y="72"/>
                </a:lnTo>
                <a:lnTo>
                  <a:pt x="745" y="87"/>
                </a:lnTo>
                <a:lnTo>
                  <a:pt x="718" y="101"/>
                </a:lnTo>
                <a:lnTo>
                  <a:pt x="701" y="98"/>
                </a:lnTo>
                <a:lnTo>
                  <a:pt x="671" y="112"/>
                </a:lnTo>
                <a:lnTo>
                  <a:pt x="644" y="118"/>
                </a:lnTo>
                <a:lnTo>
                  <a:pt x="618" y="124"/>
                </a:lnTo>
                <a:lnTo>
                  <a:pt x="585" y="108"/>
                </a:lnTo>
                <a:lnTo>
                  <a:pt x="557" y="110"/>
                </a:lnTo>
                <a:lnTo>
                  <a:pt x="546" y="92"/>
                </a:lnTo>
                <a:lnTo>
                  <a:pt x="520" y="93"/>
                </a:lnTo>
                <a:lnTo>
                  <a:pt x="507" y="98"/>
                </a:lnTo>
                <a:lnTo>
                  <a:pt x="486" y="86"/>
                </a:lnTo>
                <a:lnTo>
                  <a:pt x="469" y="77"/>
                </a:lnTo>
                <a:lnTo>
                  <a:pt x="461" y="62"/>
                </a:lnTo>
                <a:lnTo>
                  <a:pt x="446" y="29"/>
                </a:lnTo>
                <a:lnTo>
                  <a:pt x="432" y="24"/>
                </a:lnTo>
                <a:lnTo>
                  <a:pt x="425" y="44"/>
                </a:lnTo>
                <a:lnTo>
                  <a:pt x="413" y="43"/>
                </a:lnTo>
                <a:lnTo>
                  <a:pt x="372" y="55"/>
                </a:lnTo>
                <a:lnTo>
                  <a:pt x="339" y="48"/>
                </a:lnTo>
              </a:path>
            </a:pathLst>
          </a:custGeom>
          <a:solidFill>
            <a:schemeClr val="bg1"/>
          </a:solidFill>
          <a:ln>
            <a:noFill/>
          </a:ln>
          <a:extLst>
            <a:ext uri="{91240B29-F687-4f45-9708-019B960494DF}">
              <a14:hiddenLine xmlns:a14="http://schemas.microsoft.com/office/drawing/2010/main" xmlns="" w="9525">
                <a:solidFill>
                  <a:srgbClr val="000000"/>
                </a:solidFill>
                <a:round/>
                <a:headEnd type="none" w="sm" len="sm"/>
                <a:tailEnd type="none" w="sm" len="sm"/>
              </a14:hiddenLine>
            </a:ext>
          </a:extLst>
        </p:spPr>
        <p:txBody>
          <a:bodyPr lIns="91275" tIns="45638" rIns="91275" bIns="45638"/>
          <a:lstStyle/>
          <a:p>
            <a:endParaRPr lang="en-US" b="1" i="0" dirty="0">
              <a:latin typeface="Arial" panose="020B0604020202020204" pitchFamily="34" charset="0"/>
            </a:endParaRPr>
          </a:p>
        </p:txBody>
      </p:sp>
      <p:sp>
        <p:nvSpPr>
          <p:cNvPr id="124937" name="Freeform 9"/>
          <p:cNvSpPr>
            <a:spLocks/>
          </p:cNvSpPr>
          <p:nvPr/>
        </p:nvSpPr>
        <p:spPr bwMode="auto">
          <a:xfrm>
            <a:off x="4868898" y="249238"/>
            <a:ext cx="122237" cy="406400"/>
          </a:xfrm>
          <a:custGeom>
            <a:avLst/>
            <a:gdLst>
              <a:gd name="T0" fmla="*/ 2147483647 w 77"/>
              <a:gd name="T1" fmla="*/ 2147483647 h 256"/>
              <a:gd name="T2" fmla="*/ 2147483647 w 77"/>
              <a:gd name="T3" fmla="*/ 2147483647 h 256"/>
              <a:gd name="T4" fmla="*/ 2147483647 w 77"/>
              <a:gd name="T5" fmla="*/ 2147483647 h 256"/>
              <a:gd name="T6" fmla="*/ 2147483647 w 77"/>
              <a:gd name="T7" fmla="*/ 2147483647 h 256"/>
              <a:gd name="T8" fmla="*/ 2147483647 w 77"/>
              <a:gd name="T9" fmla="*/ 2147483647 h 256"/>
              <a:gd name="T10" fmla="*/ 2147483647 w 77"/>
              <a:gd name="T11" fmla="*/ 2147483647 h 256"/>
              <a:gd name="T12" fmla="*/ 2147483647 w 77"/>
              <a:gd name="T13" fmla="*/ 2147483647 h 256"/>
              <a:gd name="T14" fmla="*/ 2147483647 w 77"/>
              <a:gd name="T15" fmla="*/ 2147483647 h 256"/>
              <a:gd name="T16" fmla="*/ 2147483647 w 77"/>
              <a:gd name="T17" fmla="*/ 2147483647 h 256"/>
              <a:gd name="T18" fmla="*/ 2147483647 w 77"/>
              <a:gd name="T19" fmla="*/ 2147483647 h 256"/>
              <a:gd name="T20" fmla="*/ 2147483647 w 77"/>
              <a:gd name="T21" fmla="*/ 2147483647 h 256"/>
              <a:gd name="T22" fmla="*/ 2147483647 w 77"/>
              <a:gd name="T23" fmla="*/ 2147483647 h 256"/>
              <a:gd name="T24" fmla="*/ 2147483647 w 77"/>
              <a:gd name="T25" fmla="*/ 2147483647 h 256"/>
              <a:gd name="T26" fmla="*/ 0 w 77"/>
              <a:gd name="T27" fmla="*/ 2147483647 h 256"/>
              <a:gd name="T28" fmla="*/ 2147483647 w 77"/>
              <a:gd name="T29" fmla="*/ 2147483647 h 256"/>
              <a:gd name="T30" fmla="*/ 2147483647 w 77"/>
              <a:gd name="T31" fmla="*/ 2147483647 h 256"/>
              <a:gd name="T32" fmla="*/ 2147483647 w 77"/>
              <a:gd name="T33" fmla="*/ 2147483647 h 256"/>
              <a:gd name="T34" fmla="*/ 2147483647 w 77"/>
              <a:gd name="T35" fmla="*/ 2147483647 h 256"/>
              <a:gd name="T36" fmla="*/ 2147483647 w 77"/>
              <a:gd name="T37" fmla="*/ 2147483647 h 256"/>
              <a:gd name="T38" fmla="*/ 2147483647 w 77"/>
              <a:gd name="T39" fmla="*/ 2147483647 h 256"/>
              <a:gd name="T40" fmla="*/ 2147483647 w 77"/>
              <a:gd name="T41" fmla="*/ 2147483647 h 256"/>
              <a:gd name="T42" fmla="*/ 2147483647 w 77"/>
              <a:gd name="T43" fmla="*/ 2147483647 h 256"/>
              <a:gd name="T44" fmla="*/ 2147483647 w 77"/>
              <a:gd name="T45" fmla="*/ 2147483647 h 256"/>
              <a:gd name="T46" fmla="*/ 2147483647 w 77"/>
              <a:gd name="T47" fmla="*/ 2147483647 h 256"/>
              <a:gd name="T48" fmla="*/ 2147483647 w 77"/>
              <a:gd name="T49" fmla="*/ 0 h 256"/>
              <a:gd name="T50" fmla="*/ 2147483647 w 77"/>
              <a:gd name="T51" fmla="*/ 2147483647 h 25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7" h="256">
                <a:moveTo>
                  <a:pt x="51" y="6"/>
                </a:moveTo>
                <a:lnTo>
                  <a:pt x="47" y="25"/>
                </a:lnTo>
                <a:lnTo>
                  <a:pt x="76" y="27"/>
                </a:lnTo>
                <a:lnTo>
                  <a:pt x="65" y="61"/>
                </a:lnTo>
                <a:lnTo>
                  <a:pt x="66" y="87"/>
                </a:lnTo>
                <a:lnTo>
                  <a:pt x="73" y="110"/>
                </a:lnTo>
                <a:lnTo>
                  <a:pt x="61" y="133"/>
                </a:lnTo>
                <a:lnTo>
                  <a:pt x="57" y="157"/>
                </a:lnTo>
                <a:lnTo>
                  <a:pt x="51" y="181"/>
                </a:lnTo>
                <a:lnTo>
                  <a:pt x="42" y="197"/>
                </a:lnTo>
                <a:lnTo>
                  <a:pt x="32" y="213"/>
                </a:lnTo>
                <a:lnTo>
                  <a:pt x="20" y="230"/>
                </a:lnTo>
                <a:lnTo>
                  <a:pt x="13" y="241"/>
                </a:lnTo>
                <a:lnTo>
                  <a:pt x="0" y="255"/>
                </a:lnTo>
                <a:lnTo>
                  <a:pt x="8" y="230"/>
                </a:lnTo>
                <a:lnTo>
                  <a:pt x="24" y="212"/>
                </a:lnTo>
                <a:lnTo>
                  <a:pt x="21" y="192"/>
                </a:lnTo>
                <a:lnTo>
                  <a:pt x="36" y="167"/>
                </a:lnTo>
                <a:lnTo>
                  <a:pt x="44" y="137"/>
                </a:lnTo>
                <a:lnTo>
                  <a:pt x="40" y="108"/>
                </a:lnTo>
                <a:lnTo>
                  <a:pt x="43" y="85"/>
                </a:lnTo>
                <a:lnTo>
                  <a:pt x="40" y="68"/>
                </a:lnTo>
                <a:lnTo>
                  <a:pt x="19" y="36"/>
                </a:lnTo>
                <a:lnTo>
                  <a:pt x="6" y="3"/>
                </a:lnTo>
                <a:lnTo>
                  <a:pt x="50" y="0"/>
                </a:lnTo>
                <a:lnTo>
                  <a:pt x="51" y="6"/>
                </a:lnTo>
              </a:path>
            </a:pathLst>
          </a:custGeom>
          <a:gradFill rotWithShape="0">
            <a:gsLst>
              <a:gs pos="0">
                <a:srgbClr val="FFFFFF"/>
              </a:gs>
              <a:gs pos="50000">
                <a:srgbClr val="00CCFF"/>
              </a:gs>
              <a:gs pos="100000">
                <a:srgbClr val="FFFFFF"/>
              </a:gs>
            </a:gsLst>
            <a:lin ang="0" scaled="1"/>
          </a:gradFill>
          <a:ln>
            <a:noFill/>
          </a:ln>
          <a:extLst>
            <a:ext uri="{91240B29-F687-4f45-9708-019B960494DF}">
              <a14:hiddenLine xmlns:a14="http://schemas.microsoft.com/office/drawing/2010/main" xmlns="" w="9525">
                <a:solidFill>
                  <a:srgbClr val="000000"/>
                </a:solidFill>
                <a:round/>
                <a:headEnd type="none" w="sm" len="sm"/>
                <a:tailEnd type="none" w="sm" len="sm"/>
              </a14:hiddenLine>
            </a:ext>
          </a:extLst>
        </p:spPr>
        <p:txBody>
          <a:bodyPr lIns="91275" tIns="45638" rIns="91275" bIns="45638"/>
          <a:lstStyle/>
          <a:p>
            <a:endParaRPr lang="en-US" b="1" i="0" dirty="0">
              <a:latin typeface="Arial" panose="020B0604020202020204" pitchFamily="34" charset="0"/>
            </a:endParaRPr>
          </a:p>
        </p:txBody>
      </p:sp>
      <p:sp>
        <p:nvSpPr>
          <p:cNvPr id="124938" name="Freeform 10"/>
          <p:cNvSpPr>
            <a:spLocks/>
          </p:cNvSpPr>
          <p:nvPr/>
        </p:nvSpPr>
        <p:spPr bwMode="auto">
          <a:xfrm>
            <a:off x="3605214" y="19051"/>
            <a:ext cx="1951037" cy="411163"/>
          </a:xfrm>
          <a:custGeom>
            <a:avLst/>
            <a:gdLst>
              <a:gd name="T0" fmla="*/ 0 w 1229"/>
              <a:gd name="T1" fmla="*/ 2147483647 h 259"/>
              <a:gd name="T2" fmla="*/ 2147483647 w 1229"/>
              <a:gd name="T3" fmla="*/ 2147483647 h 259"/>
              <a:gd name="T4" fmla="*/ 2147483647 w 1229"/>
              <a:gd name="T5" fmla="*/ 2147483647 h 259"/>
              <a:gd name="T6" fmla="*/ 2147483647 w 1229"/>
              <a:gd name="T7" fmla="*/ 2147483647 h 259"/>
              <a:gd name="T8" fmla="*/ 2147483647 w 1229"/>
              <a:gd name="T9" fmla="*/ 2147483647 h 259"/>
              <a:gd name="T10" fmla="*/ 2147483647 w 1229"/>
              <a:gd name="T11" fmla="*/ 2147483647 h 259"/>
              <a:gd name="T12" fmla="*/ 2147483647 w 1229"/>
              <a:gd name="T13" fmla="*/ 2147483647 h 259"/>
              <a:gd name="T14" fmla="*/ 2147483647 w 1229"/>
              <a:gd name="T15" fmla="*/ 2147483647 h 259"/>
              <a:gd name="T16" fmla="*/ 2147483647 w 1229"/>
              <a:gd name="T17" fmla="*/ 2147483647 h 259"/>
              <a:gd name="T18" fmla="*/ 2147483647 w 1229"/>
              <a:gd name="T19" fmla="*/ 2147483647 h 259"/>
              <a:gd name="T20" fmla="*/ 2147483647 w 1229"/>
              <a:gd name="T21" fmla="*/ 2147483647 h 259"/>
              <a:gd name="T22" fmla="*/ 2147483647 w 1229"/>
              <a:gd name="T23" fmla="*/ 2147483647 h 259"/>
              <a:gd name="T24" fmla="*/ 2147483647 w 1229"/>
              <a:gd name="T25" fmla="*/ 2147483647 h 259"/>
              <a:gd name="T26" fmla="*/ 2147483647 w 1229"/>
              <a:gd name="T27" fmla="*/ 2147483647 h 259"/>
              <a:gd name="T28" fmla="*/ 2147483647 w 1229"/>
              <a:gd name="T29" fmla="*/ 2147483647 h 259"/>
              <a:gd name="T30" fmla="*/ 2147483647 w 1229"/>
              <a:gd name="T31" fmla="*/ 2147483647 h 259"/>
              <a:gd name="T32" fmla="*/ 2147483647 w 1229"/>
              <a:gd name="T33" fmla="*/ 2147483647 h 259"/>
              <a:gd name="T34" fmla="*/ 2147483647 w 1229"/>
              <a:gd name="T35" fmla="*/ 2147483647 h 259"/>
              <a:gd name="T36" fmla="*/ 2147483647 w 1229"/>
              <a:gd name="T37" fmla="*/ 2147483647 h 259"/>
              <a:gd name="T38" fmla="*/ 2147483647 w 1229"/>
              <a:gd name="T39" fmla="*/ 2147483647 h 259"/>
              <a:gd name="T40" fmla="*/ 2147483647 w 1229"/>
              <a:gd name="T41" fmla="*/ 2147483647 h 259"/>
              <a:gd name="T42" fmla="*/ 2147483647 w 1229"/>
              <a:gd name="T43" fmla="*/ 2147483647 h 259"/>
              <a:gd name="T44" fmla="*/ 2147483647 w 1229"/>
              <a:gd name="T45" fmla="*/ 2147483647 h 259"/>
              <a:gd name="T46" fmla="*/ 2147483647 w 1229"/>
              <a:gd name="T47" fmla="*/ 2147483647 h 259"/>
              <a:gd name="T48" fmla="*/ 2147483647 w 1229"/>
              <a:gd name="T49" fmla="*/ 2147483647 h 259"/>
              <a:gd name="T50" fmla="*/ 2147483647 w 1229"/>
              <a:gd name="T51" fmla="*/ 2147483647 h 259"/>
              <a:gd name="T52" fmla="*/ 2147483647 w 1229"/>
              <a:gd name="T53" fmla="*/ 2147483647 h 259"/>
              <a:gd name="T54" fmla="*/ 2147483647 w 1229"/>
              <a:gd name="T55" fmla="*/ 2147483647 h 259"/>
              <a:gd name="T56" fmla="*/ 2147483647 w 1229"/>
              <a:gd name="T57" fmla="*/ 2147483647 h 259"/>
              <a:gd name="T58" fmla="*/ 2147483647 w 1229"/>
              <a:gd name="T59" fmla="*/ 2147483647 h 259"/>
              <a:gd name="T60" fmla="*/ 2147483647 w 1229"/>
              <a:gd name="T61" fmla="*/ 2147483647 h 259"/>
              <a:gd name="T62" fmla="*/ 2147483647 w 1229"/>
              <a:gd name="T63" fmla="*/ 2147483647 h 259"/>
              <a:gd name="T64" fmla="*/ 2147483647 w 1229"/>
              <a:gd name="T65" fmla="*/ 2147483647 h 259"/>
              <a:gd name="T66" fmla="*/ 2147483647 w 1229"/>
              <a:gd name="T67" fmla="*/ 2147483647 h 259"/>
              <a:gd name="T68" fmla="*/ 2147483647 w 1229"/>
              <a:gd name="T69" fmla="*/ 2147483647 h 259"/>
              <a:gd name="T70" fmla="*/ 2147483647 w 1229"/>
              <a:gd name="T71" fmla="*/ 2147483647 h 259"/>
              <a:gd name="T72" fmla="*/ 2147483647 w 1229"/>
              <a:gd name="T73" fmla="*/ 2147483647 h 259"/>
              <a:gd name="T74" fmla="*/ 2147483647 w 1229"/>
              <a:gd name="T75" fmla="*/ 2147483647 h 259"/>
              <a:gd name="T76" fmla="*/ 2147483647 w 1229"/>
              <a:gd name="T77" fmla="*/ 2147483647 h 259"/>
              <a:gd name="T78" fmla="*/ 2147483647 w 1229"/>
              <a:gd name="T79" fmla="*/ 2147483647 h 259"/>
              <a:gd name="T80" fmla="*/ 2147483647 w 1229"/>
              <a:gd name="T81" fmla="*/ 2147483647 h 259"/>
              <a:gd name="T82" fmla="*/ 2147483647 w 1229"/>
              <a:gd name="T83" fmla="*/ 2147483647 h 259"/>
              <a:gd name="T84" fmla="*/ 2147483647 w 1229"/>
              <a:gd name="T85" fmla="*/ 2147483647 h 259"/>
              <a:gd name="T86" fmla="*/ 2147483647 w 1229"/>
              <a:gd name="T87" fmla="*/ 2147483647 h 259"/>
              <a:gd name="T88" fmla="*/ 2147483647 w 1229"/>
              <a:gd name="T89" fmla="*/ 2147483647 h 259"/>
              <a:gd name="T90" fmla="*/ 2147483647 w 1229"/>
              <a:gd name="T91" fmla="*/ 2147483647 h 259"/>
              <a:gd name="T92" fmla="*/ 2147483647 w 1229"/>
              <a:gd name="T93" fmla="*/ 2147483647 h 259"/>
              <a:gd name="T94" fmla="*/ 2147483647 w 1229"/>
              <a:gd name="T95" fmla="*/ 2147483647 h 259"/>
              <a:gd name="T96" fmla="*/ 2147483647 w 1229"/>
              <a:gd name="T97" fmla="*/ 2147483647 h 259"/>
              <a:gd name="T98" fmla="*/ 2147483647 w 1229"/>
              <a:gd name="T99" fmla="*/ 2147483647 h 259"/>
              <a:gd name="T100" fmla="*/ 2147483647 w 1229"/>
              <a:gd name="T101" fmla="*/ 2147483647 h 259"/>
              <a:gd name="T102" fmla="*/ 2147483647 w 1229"/>
              <a:gd name="T103" fmla="*/ 2147483647 h 259"/>
              <a:gd name="T104" fmla="*/ 2147483647 w 1229"/>
              <a:gd name="T105" fmla="*/ 2147483647 h 259"/>
              <a:gd name="T106" fmla="*/ 2147483647 w 1229"/>
              <a:gd name="T107" fmla="*/ 2147483647 h 259"/>
              <a:gd name="T108" fmla="*/ 2147483647 w 1229"/>
              <a:gd name="T109" fmla="*/ 2147483647 h 259"/>
              <a:gd name="T110" fmla="*/ 2147483647 w 1229"/>
              <a:gd name="T111" fmla="*/ 2147483647 h 259"/>
              <a:gd name="T112" fmla="*/ 2147483647 w 1229"/>
              <a:gd name="T113" fmla="*/ 2147483647 h 259"/>
              <a:gd name="T114" fmla="*/ 2147483647 w 1229"/>
              <a:gd name="T115" fmla="*/ 2147483647 h 259"/>
              <a:gd name="T116" fmla="*/ 2147483647 w 1229"/>
              <a:gd name="T117" fmla="*/ 2147483647 h 259"/>
              <a:gd name="T118" fmla="*/ 2147483647 w 1229"/>
              <a:gd name="T119" fmla="*/ 2147483647 h 259"/>
              <a:gd name="T120" fmla="*/ 2147483647 w 1229"/>
              <a:gd name="T121" fmla="*/ 2147483647 h 259"/>
              <a:gd name="T122" fmla="*/ 2147483647 w 1229"/>
              <a:gd name="T123" fmla="*/ 2147483647 h 259"/>
              <a:gd name="T124" fmla="*/ 0 w 1229"/>
              <a:gd name="T125" fmla="*/ 2147483647 h 25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229" h="259">
                <a:moveTo>
                  <a:pt x="0" y="175"/>
                </a:moveTo>
                <a:lnTo>
                  <a:pt x="0" y="219"/>
                </a:lnTo>
                <a:lnTo>
                  <a:pt x="0" y="259"/>
                </a:lnTo>
                <a:lnTo>
                  <a:pt x="3" y="226"/>
                </a:lnTo>
                <a:lnTo>
                  <a:pt x="4" y="201"/>
                </a:lnTo>
                <a:lnTo>
                  <a:pt x="5" y="154"/>
                </a:lnTo>
                <a:lnTo>
                  <a:pt x="8" y="132"/>
                </a:lnTo>
                <a:lnTo>
                  <a:pt x="16" y="124"/>
                </a:lnTo>
                <a:lnTo>
                  <a:pt x="23" y="130"/>
                </a:lnTo>
                <a:lnTo>
                  <a:pt x="33" y="131"/>
                </a:lnTo>
                <a:lnTo>
                  <a:pt x="47" y="138"/>
                </a:lnTo>
                <a:lnTo>
                  <a:pt x="56" y="146"/>
                </a:lnTo>
                <a:lnTo>
                  <a:pt x="66" y="146"/>
                </a:lnTo>
                <a:lnTo>
                  <a:pt x="75" y="141"/>
                </a:lnTo>
                <a:lnTo>
                  <a:pt x="85" y="128"/>
                </a:lnTo>
                <a:lnTo>
                  <a:pt x="93" y="129"/>
                </a:lnTo>
                <a:lnTo>
                  <a:pt x="108" y="139"/>
                </a:lnTo>
                <a:lnTo>
                  <a:pt x="117" y="144"/>
                </a:lnTo>
                <a:lnTo>
                  <a:pt x="126" y="149"/>
                </a:lnTo>
                <a:lnTo>
                  <a:pt x="136" y="151"/>
                </a:lnTo>
                <a:lnTo>
                  <a:pt x="152" y="144"/>
                </a:lnTo>
                <a:lnTo>
                  <a:pt x="171" y="158"/>
                </a:lnTo>
                <a:lnTo>
                  <a:pt x="185" y="151"/>
                </a:lnTo>
                <a:lnTo>
                  <a:pt x="208" y="138"/>
                </a:lnTo>
                <a:lnTo>
                  <a:pt x="222" y="138"/>
                </a:lnTo>
                <a:lnTo>
                  <a:pt x="238" y="127"/>
                </a:lnTo>
                <a:lnTo>
                  <a:pt x="249" y="122"/>
                </a:lnTo>
                <a:lnTo>
                  <a:pt x="265" y="136"/>
                </a:lnTo>
                <a:lnTo>
                  <a:pt x="278" y="132"/>
                </a:lnTo>
                <a:lnTo>
                  <a:pt x="289" y="138"/>
                </a:lnTo>
                <a:lnTo>
                  <a:pt x="296" y="138"/>
                </a:lnTo>
                <a:lnTo>
                  <a:pt x="305" y="138"/>
                </a:lnTo>
                <a:lnTo>
                  <a:pt x="312" y="143"/>
                </a:lnTo>
                <a:lnTo>
                  <a:pt x="323" y="138"/>
                </a:lnTo>
                <a:lnTo>
                  <a:pt x="331" y="124"/>
                </a:lnTo>
                <a:lnTo>
                  <a:pt x="362" y="137"/>
                </a:lnTo>
                <a:lnTo>
                  <a:pt x="376" y="152"/>
                </a:lnTo>
                <a:lnTo>
                  <a:pt x="382" y="176"/>
                </a:lnTo>
                <a:lnTo>
                  <a:pt x="449" y="121"/>
                </a:lnTo>
                <a:lnTo>
                  <a:pt x="465" y="101"/>
                </a:lnTo>
                <a:lnTo>
                  <a:pt x="481" y="91"/>
                </a:lnTo>
                <a:lnTo>
                  <a:pt x="499" y="83"/>
                </a:lnTo>
                <a:lnTo>
                  <a:pt x="496" y="98"/>
                </a:lnTo>
                <a:lnTo>
                  <a:pt x="476" y="123"/>
                </a:lnTo>
                <a:lnTo>
                  <a:pt x="489" y="119"/>
                </a:lnTo>
                <a:lnTo>
                  <a:pt x="508" y="110"/>
                </a:lnTo>
                <a:lnTo>
                  <a:pt x="522" y="116"/>
                </a:lnTo>
                <a:lnTo>
                  <a:pt x="531" y="132"/>
                </a:lnTo>
                <a:lnTo>
                  <a:pt x="526" y="146"/>
                </a:lnTo>
                <a:lnTo>
                  <a:pt x="544" y="148"/>
                </a:lnTo>
                <a:lnTo>
                  <a:pt x="559" y="158"/>
                </a:lnTo>
                <a:lnTo>
                  <a:pt x="565" y="170"/>
                </a:lnTo>
                <a:lnTo>
                  <a:pt x="578" y="167"/>
                </a:lnTo>
                <a:lnTo>
                  <a:pt x="586" y="178"/>
                </a:lnTo>
                <a:lnTo>
                  <a:pt x="598" y="196"/>
                </a:lnTo>
                <a:lnTo>
                  <a:pt x="608" y="193"/>
                </a:lnTo>
                <a:lnTo>
                  <a:pt x="602" y="178"/>
                </a:lnTo>
                <a:lnTo>
                  <a:pt x="598" y="162"/>
                </a:lnTo>
                <a:lnTo>
                  <a:pt x="590" y="156"/>
                </a:lnTo>
                <a:lnTo>
                  <a:pt x="581" y="145"/>
                </a:lnTo>
                <a:lnTo>
                  <a:pt x="586" y="122"/>
                </a:lnTo>
                <a:lnTo>
                  <a:pt x="579" y="106"/>
                </a:lnTo>
                <a:lnTo>
                  <a:pt x="561" y="103"/>
                </a:lnTo>
                <a:lnTo>
                  <a:pt x="566" y="91"/>
                </a:lnTo>
                <a:lnTo>
                  <a:pt x="578" y="81"/>
                </a:lnTo>
                <a:lnTo>
                  <a:pt x="547" y="82"/>
                </a:lnTo>
                <a:lnTo>
                  <a:pt x="561" y="75"/>
                </a:lnTo>
                <a:lnTo>
                  <a:pt x="587" y="64"/>
                </a:lnTo>
                <a:lnTo>
                  <a:pt x="574" y="62"/>
                </a:lnTo>
                <a:lnTo>
                  <a:pt x="540" y="71"/>
                </a:lnTo>
                <a:lnTo>
                  <a:pt x="524" y="65"/>
                </a:lnTo>
                <a:lnTo>
                  <a:pt x="535" y="56"/>
                </a:lnTo>
                <a:lnTo>
                  <a:pt x="559" y="53"/>
                </a:lnTo>
                <a:lnTo>
                  <a:pt x="579" y="50"/>
                </a:lnTo>
                <a:lnTo>
                  <a:pt x="600" y="42"/>
                </a:lnTo>
                <a:lnTo>
                  <a:pt x="635" y="37"/>
                </a:lnTo>
                <a:lnTo>
                  <a:pt x="660" y="41"/>
                </a:lnTo>
                <a:lnTo>
                  <a:pt x="676" y="55"/>
                </a:lnTo>
                <a:lnTo>
                  <a:pt x="692" y="63"/>
                </a:lnTo>
                <a:lnTo>
                  <a:pt x="704" y="57"/>
                </a:lnTo>
                <a:lnTo>
                  <a:pt x="721" y="60"/>
                </a:lnTo>
                <a:lnTo>
                  <a:pt x="741" y="72"/>
                </a:lnTo>
                <a:lnTo>
                  <a:pt x="758" y="88"/>
                </a:lnTo>
                <a:lnTo>
                  <a:pt x="773" y="108"/>
                </a:lnTo>
                <a:lnTo>
                  <a:pt x="797" y="115"/>
                </a:lnTo>
                <a:lnTo>
                  <a:pt x="816" y="128"/>
                </a:lnTo>
                <a:lnTo>
                  <a:pt x="828" y="139"/>
                </a:lnTo>
                <a:lnTo>
                  <a:pt x="846" y="151"/>
                </a:lnTo>
                <a:lnTo>
                  <a:pt x="866" y="147"/>
                </a:lnTo>
                <a:lnTo>
                  <a:pt x="879" y="141"/>
                </a:lnTo>
                <a:lnTo>
                  <a:pt x="904" y="141"/>
                </a:lnTo>
                <a:lnTo>
                  <a:pt x="917" y="126"/>
                </a:lnTo>
                <a:lnTo>
                  <a:pt x="928" y="128"/>
                </a:lnTo>
                <a:lnTo>
                  <a:pt x="936" y="128"/>
                </a:lnTo>
                <a:lnTo>
                  <a:pt x="946" y="134"/>
                </a:lnTo>
                <a:lnTo>
                  <a:pt x="957" y="139"/>
                </a:lnTo>
                <a:lnTo>
                  <a:pt x="965" y="129"/>
                </a:lnTo>
                <a:lnTo>
                  <a:pt x="974" y="126"/>
                </a:lnTo>
                <a:lnTo>
                  <a:pt x="981" y="130"/>
                </a:lnTo>
                <a:lnTo>
                  <a:pt x="989" y="124"/>
                </a:lnTo>
                <a:lnTo>
                  <a:pt x="1005" y="132"/>
                </a:lnTo>
                <a:lnTo>
                  <a:pt x="1015" y="146"/>
                </a:lnTo>
                <a:lnTo>
                  <a:pt x="1025" y="147"/>
                </a:lnTo>
                <a:lnTo>
                  <a:pt x="1032" y="149"/>
                </a:lnTo>
                <a:lnTo>
                  <a:pt x="1041" y="144"/>
                </a:lnTo>
                <a:lnTo>
                  <a:pt x="1048" y="138"/>
                </a:lnTo>
                <a:lnTo>
                  <a:pt x="1054" y="136"/>
                </a:lnTo>
                <a:lnTo>
                  <a:pt x="1063" y="130"/>
                </a:lnTo>
                <a:lnTo>
                  <a:pt x="1074" y="130"/>
                </a:lnTo>
                <a:lnTo>
                  <a:pt x="1084" y="139"/>
                </a:lnTo>
                <a:lnTo>
                  <a:pt x="1099" y="146"/>
                </a:lnTo>
                <a:lnTo>
                  <a:pt x="1112" y="139"/>
                </a:lnTo>
                <a:lnTo>
                  <a:pt x="1119" y="136"/>
                </a:lnTo>
                <a:lnTo>
                  <a:pt x="1128" y="139"/>
                </a:lnTo>
                <a:lnTo>
                  <a:pt x="1135" y="141"/>
                </a:lnTo>
                <a:lnTo>
                  <a:pt x="1144" y="149"/>
                </a:lnTo>
                <a:lnTo>
                  <a:pt x="1154" y="149"/>
                </a:lnTo>
                <a:lnTo>
                  <a:pt x="1166" y="146"/>
                </a:lnTo>
                <a:lnTo>
                  <a:pt x="1180" y="143"/>
                </a:lnTo>
                <a:lnTo>
                  <a:pt x="1197" y="138"/>
                </a:lnTo>
                <a:lnTo>
                  <a:pt x="1209" y="143"/>
                </a:lnTo>
                <a:lnTo>
                  <a:pt x="1216" y="150"/>
                </a:lnTo>
                <a:lnTo>
                  <a:pt x="1221" y="165"/>
                </a:lnTo>
                <a:lnTo>
                  <a:pt x="1225" y="189"/>
                </a:lnTo>
                <a:lnTo>
                  <a:pt x="1229" y="222"/>
                </a:lnTo>
                <a:lnTo>
                  <a:pt x="1229" y="154"/>
                </a:lnTo>
                <a:lnTo>
                  <a:pt x="1229" y="137"/>
                </a:lnTo>
                <a:lnTo>
                  <a:pt x="1227" y="126"/>
                </a:lnTo>
                <a:lnTo>
                  <a:pt x="1224" y="112"/>
                </a:lnTo>
                <a:lnTo>
                  <a:pt x="1218" y="100"/>
                </a:lnTo>
                <a:lnTo>
                  <a:pt x="1205" y="95"/>
                </a:lnTo>
                <a:lnTo>
                  <a:pt x="1187" y="93"/>
                </a:lnTo>
                <a:lnTo>
                  <a:pt x="1172" y="95"/>
                </a:lnTo>
                <a:lnTo>
                  <a:pt x="1156" y="91"/>
                </a:lnTo>
                <a:lnTo>
                  <a:pt x="1140" y="101"/>
                </a:lnTo>
                <a:lnTo>
                  <a:pt x="1124" y="96"/>
                </a:lnTo>
                <a:lnTo>
                  <a:pt x="1110" y="93"/>
                </a:lnTo>
                <a:lnTo>
                  <a:pt x="1099" y="93"/>
                </a:lnTo>
                <a:lnTo>
                  <a:pt x="1071" y="96"/>
                </a:lnTo>
                <a:lnTo>
                  <a:pt x="1056" y="98"/>
                </a:lnTo>
                <a:lnTo>
                  <a:pt x="1040" y="95"/>
                </a:lnTo>
                <a:lnTo>
                  <a:pt x="1024" y="99"/>
                </a:lnTo>
                <a:lnTo>
                  <a:pt x="1004" y="95"/>
                </a:lnTo>
                <a:lnTo>
                  <a:pt x="996" y="93"/>
                </a:lnTo>
                <a:lnTo>
                  <a:pt x="981" y="93"/>
                </a:lnTo>
                <a:lnTo>
                  <a:pt x="966" y="91"/>
                </a:lnTo>
                <a:lnTo>
                  <a:pt x="955" y="96"/>
                </a:lnTo>
                <a:lnTo>
                  <a:pt x="946" y="95"/>
                </a:lnTo>
                <a:lnTo>
                  <a:pt x="926" y="93"/>
                </a:lnTo>
                <a:lnTo>
                  <a:pt x="909" y="96"/>
                </a:lnTo>
                <a:lnTo>
                  <a:pt x="894" y="96"/>
                </a:lnTo>
                <a:lnTo>
                  <a:pt x="876" y="91"/>
                </a:lnTo>
                <a:lnTo>
                  <a:pt x="861" y="97"/>
                </a:lnTo>
                <a:lnTo>
                  <a:pt x="849" y="93"/>
                </a:lnTo>
                <a:lnTo>
                  <a:pt x="838" y="99"/>
                </a:lnTo>
                <a:lnTo>
                  <a:pt x="826" y="96"/>
                </a:lnTo>
                <a:lnTo>
                  <a:pt x="812" y="93"/>
                </a:lnTo>
                <a:lnTo>
                  <a:pt x="804" y="88"/>
                </a:lnTo>
                <a:lnTo>
                  <a:pt x="785" y="69"/>
                </a:lnTo>
                <a:lnTo>
                  <a:pt x="764" y="52"/>
                </a:lnTo>
                <a:lnTo>
                  <a:pt x="745" y="40"/>
                </a:lnTo>
                <a:lnTo>
                  <a:pt x="727" y="30"/>
                </a:lnTo>
                <a:lnTo>
                  <a:pt x="700" y="17"/>
                </a:lnTo>
                <a:lnTo>
                  <a:pt x="672" y="8"/>
                </a:lnTo>
                <a:lnTo>
                  <a:pt x="644" y="2"/>
                </a:lnTo>
                <a:lnTo>
                  <a:pt x="617" y="0"/>
                </a:lnTo>
                <a:lnTo>
                  <a:pt x="591" y="2"/>
                </a:lnTo>
                <a:lnTo>
                  <a:pt x="560" y="8"/>
                </a:lnTo>
                <a:lnTo>
                  <a:pt x="528" y="17"/>
                </a:lnTo>
                <a:lnTo>
                  <a:pt x="500" y="29"/>
                </a:lnTo>
                <a:lnTo>
                  <a:pt x="474" y="45"/>
                </a:lnTo>
                <a:lnTo>
                  <a:pt x="452" y="63"/>
                </a:lnTo>
                <a:lnTo>
                  <a:pt x="426" y="87"/>
                </a:lnTo>
                <a:lnTo>
                  <a:pt x="399" y="95"/>
                </a:lnTo>
                <a:lnTo>
                  <a:pt x="376" y="99"/>
                </a:lnTo>
                <a:lnTo>
                  <a:pt x="352" y="101"/>
                </a:lnTo>
                <a:lnTo>
                  <a:pt x="328" y="97"/>
                </a:lnTo>
                <a:lnTo>
                  <a:pt x="309" y="97"/>
                </a:lnTo>
                <a:lnTo>
                  <a:pt x="249" y="97"/>
                </a:lnTo>
                <a:lnTo>
                  <a:pt x="231" y="96"/>
                </a:lnTo>
                <a:lnTo>
                  <a:pt x="180" y="99"/>
                </a:lnTo>
                <a:lnTo>
                  <a:pt x="148" y="97"/>
                </a:lnTo>
                <a:lnTo>
                  <a:pt x="109" y="93"/>
                </a:lnTo>
                <a:lnTo>
                  <a:pt x="61" y="95"/>
                </a:lnTo>
                <a:lnTo>
                  <a:pt x="32" y="95"/>
                </a:lnTo>
                <a:lnTo>
                  <a:pt x="19" y="96"/>
                </a:lnTo>
                <a:lnTo>
                  <a:pt x="10" y="101"/>
                </a:lnTo>
                <a:lnTo>
                  <a:pt x="2" y="113"/>
                </a:lnTo>
                <a:lnTo>
                  <a:pt x="0" y="132"/>
                </a:lnTo>
                <a:lnTo>
                  <a:pt x="0" y="152"/>
                </a:lnTo>
                <a:lnTo>
                  <a:pt x="0" y="175"/>
                </a:lnTo>
              </a:path>
            </a:pathLst>
          </a:custGeom>
          <a:solidFill>
            <a:srgbClr val="FFFFFF"/>
          </a:solidFill>
          <a:ln>
            <a:noFill/>
          </a:ln>
          <a:extLst>
            <a:ext uri="{91240B29-F687-4f45-9708-019B960494DF}">
              <a14:hiddenLine xmlns:a14="http://schemas.microsoft.com/office/drawing/2010/main" xmlns="" w="9525">
                <a:solidFill>
                  <a:srgbClr val="000000"/>
                </a:solidFill>
                <a:round/>
                <a:headEnd type="none" w="sm" len="sm"/>
                <a:tailEnd type="none" w="sm" len="sm"/>
              </a14:hiddenLine>
            </a:ext>
          </a:extLst>
        </p:spPr>
        <p:txBody>
          <a:bodyPr lIns="91275" tIns="45638" rIns="91275" bIns="45638"/>
          <a:lstStyle/>
          <a:p>
            <a:endParaRPr lang="en-US" b="1" i="0" dirty="0">
              <a:latin typeface="Arial" panose="020B0604020202020204" pitchFamily="34" charset="0"/>
            </a:endParaRPr>
          </a:p>
        </p:txBody>
      </p:sp>
      <p:sp>
        <p:nvSpPr>
          <p:cNvPr id="124939" name="Freeform 11"/>
          <p:cNvSpPr>
            <a:spLocks/>
          </p:cNvSpPr>
          <p:nvPr/>
        </p:nvSpPr>
        <p:spPr bwMode="auto">
          <a:xfrm>
            <a:off x="4191000" y="234950"/>
            <a:ext cx="90488" cy="400050"/>
          </a:xfrm>
          <a:custGeom>
            <a:avLst/>
            <a:gdLst>
              <a:gd name="T0" fmla="*/ 2147483647 w 57"/>
              <a:gd name="T1" fmla="*/ 2147483647 h 252"/>
              <a:gd name="T2" fmla="*/ 2147483647 w 57"/>
              <a:gd name="T3" fmla="*/ 2147483647 h 252"/>
              <a:gd name="T4" fmla="*/ 2147483647 w 57"/>
              <a:gd name="T5" fmla="*/ 2147483647 h 252"/>
              <a:gd name="T6" fmla="*/ 2147483647 w 57"/>
              <a:gd name="T7" fmla="*/ 2147483647 h 252"/>
              <a:gd name="T8" fmla="*/ 2147483647 w 57"/>
              <a:gd name="T9" fmla="*/ 2147483647 h 252"/>
              <a:gd name="T10" fmla="*/ 0 w 57"/>
              <a:gd name="T11" fmla="*/ 2147483647 h 252"/>
              <a:gd name="T12" fmla="*/ 2147483647 w 57"/>
              <a:gd name="T13" fmla="*/ 2147483647 h 252"/>
              <a:gd name="T14" fmla="*/ 2147483647 w 57"/>
              <a:gd name="T15" fmla="*/ 2147483647 h 252"/>
              <a:gd name="T16" fmla="*/ 2147483647 w 57"/>
              <a:gd name="T17" fmla="*/ 2147483647 h 252"/>
              <a:gd name="T18" fmla="*/ 2147483647 w 57"/>
              <a:gd name="T19" fmla="*/ 2147483647 h 252"/>
              <a:gd name="T20" fmla="*/ 2147483647 w 57"/>
              <a:gd name="T21" fmla="*/ 2147483647 h 252"/>
              <a:gd name="T22" fmla="*/ 2147483647 w 57"/>
              <a:gd name="T23" fmla="*/ 2147483647 h 252"/>
              <a:gd name="T24" fmla="*/ 2147483647 w 57"/>
              <a:gd name="T25" fmla="*/ 2147483647 h 252"/>
              <a:gd name="T26" fmla="*/ 2147483647 w 57"/>
              <a:gd name="T27" fmla="*/ 2147483647 h 252"/>
              <a:gd name="T28" fmla="*/ 2147483647 w 57"/>
              <a:gd name="T29" fmla="*/ 2147483647 h 252"/>
              <a:gd name="T30" fmla="*/ 2147483647 w 57"/>
              <a:gd name="T31" fmla="*/ 2147483647 h 252"/>
              <a:gd name="T32" fmla="*/ 2147483647 w 57"/>
              <a:gd name="T33" fmla="*/ 2147483647 h 252"/>
              <a:gd name="T34" fmla="*/ 2147483647 w 57"/>
              <a:gd name="T35" fmla="*/ 2147483647 h 252"/>
              <a:gd name="T36" fmla="*/ 2147483647 w 57"/>
              <a:gd name="T37" fmla="*/ 2147483647 h 252"/>
              <a:gd name="T38" fmla="*/ 2147483647 w 57"/>
              <a:gd name="T39" fmla="*/ 2147483647 h 252"/>
              <a:gd name="T40" fmla="*/ 2147483647 w 57"/>
              <a:gd name="T41" fmla="*/ 2147483647 h 252"/>
              <a:gd name="T42" fmla="*/ 2147483647 w 57"/>
              <a:gd name="T43" fmla="*/ 2147483647 h 252"/>
              <a:gd name="T44" fmla="*/ 2147483647 w 57"/>
              <a:gd name="T45" fmla="*/ 0 h 252"/>
              <a:gd name="T46" fmla="*/ 2147483647 w 57"/>
              <a:gd name="T47" fmla="*/ 2147483647 h 25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57" h="252">
                <a:moveTo>
                  <a:pt x="13" y="6"/>
                </a:moveTo>
                <a:lnTo>
                  <a:pt x="17" y="25"/>
                </a:lnTo>
                <a:lnTo>
                  <a:pt x="13" y="34"/>
                </a:lnTo>
                <a:lnTo>
                  <a:pt x="6" y="62"/>
                </a:lnTo>
                <a:lnTo>
                  <a:pt x="1" y="86"/>
                </a:lnTo>
                <a:lnTo>
                  <a:pt x="0" y="108"/>
                </a:lnTo>
                <a:lnTo>
                  <a:pt x="5" y="135"/>
                </a:lnTo>
                <a:lnTo>
                  <a:pt x="8" y="160"/>
                </a:lnTo>
                <a:lnTo>
                  <a:pt x="13" y="184"/>
                </a:lnTo>
                <a:lnTo>
                  <a:pt x="27" y="200"/>
                </a:lnTo>
                <a:lnTo>
                  <a:pt x="32" y="217"/>
                </a:lnTo>
                <a:lnTo>
                  <a:pt x="45" y="234"/>
                </a:lnTo>
                <a:lnTo>
                  <a:pt x="56" y="251"/>
                </a:lnTo>
                <a:lnTo>
                  <a:pt x="51" y="235"/>
                </a:lnTo>
                <a:lnTo>
                  <a:pt x="40" y="216"/>
                </a:lnTo>
                <a:lnTo>
                  <a:pt x="43" y="196"/>
                </a:lnTo>
                <a:lnTo>
                  <a:pt x="28" y="170"/>
                </a:lnTo>
                <a:lnTo>
                  <a:pt x="15" y="140"/>
                </a:lnTo>
                <a:lnTo>
                  <a:pt x="12" y="94"/>
                </a:lnTo>
                <a:lnTo>
                  <a:pt x="17" y="64"/>
                </a:lnTo>
                <a:lnTo>
                  <a:pt x="25" y="34"/>
                </a:lnTo>
                <a:lnTo>
                  <a:pt x="27" y="12"/>
                </a:lnTo>
                <a:lnTo>
                  <a:pt x="15" y="0"/>
                </a:lnTo>
                <a:lnTo>
                  <a:pt x="13" y="6"/>
                </a:lnTo>
              </a:path>
            </a:pathLst>
          </a:custGeom>
          <a:solidFill>
            <a:srgbClr val="FFFFFF"/>
          </a:solidFill>
          <a:ln>
            <a:noFill/>
          </a:ln>
          <a:extLst>
            <a:ext uri="{91240B29-F687-4f45-9708-019B960494DF}">
              <a14:hiddenLine xmlns:a14="http://schemas.microsoft.com/office/drawing/2010/main" xmlns="" w="9525">
                <a:solidFill>
                  <a:srgbClr val="000000"/>
                </a:solidFill>
                <a:round/>
                <a:headEnd type="none" w="sm" len="sm"/>
                <a:tailEnd type="none" w="sm" len="sm"/>
              </a14:hiddenLine>
            </a:ext>
          </a:extLst>
        </p:spPr>
        <p:txBody>
          <a:bodyPr lIns="91275" tIns="45638" rIns="91275" bIns="45638"/>
          <a:lstStyle/>
          <a:p>
            <a:endParaRPr lang="en-US" b="1" i="0" dirty="0">
              <a:latin typeface="Arial" panose="020B0604020202020204" pitchFamily="34" charset="0"/>
            </a:endParaRPr>
          </a:p>
        </p:txBody>
      </p:sp>
      <p:grpSp>
        <p:nvGrpSpPr>
          <p:cNvPr id="124940" name="Group 12"/>
          <p:cNvGrpSpPr>
            <a:grpSpLocks/>
          </p:cNvGrpSpPr>
          <p:nvPr/>
        </p:nvGrpSpPr>
        <p:grpSpPr bwMode="auto">
          <a:xfrm>
            <a:off x="63500" y="153988"/>
            <a:ext cx="3435350" cy="520700"/>
            <a:chOff x="40" y="97"/>
            <a:chExt cx="2164" cy="328"/>
          </a:xfrm>
        </p:grpSpPr>
        <p:sp>
          <p:nvSpPr>
            <p:cNvPr id="124950" name="Freeform 13"/>
            <p:cNvSpPr>
              <a:spLocks/>
            </p:cNvSpPr>
            <p:nvPr/>
          </p:nvSpPr>
          <p:spPr bwMode="auto">
            <a:xfrm>
              <a:off x="40" y="97"/>
              <a:ext cx="2164" cy="267"/>
            </a:xfrm>
            <a:custGeom>
              <a:avLst/>
              <a:gdLst>
                <a:gd name="T0" fmla="*/ 29 w 2164"/>
                <a:gd name="T1" fmla="*/ 3 h 267"/>
                <a:gd name="T2" fmla="*/ 46 w 2164"/>
                <a:gd name="T3" fmla="*/ 0 h 267"/>
                <a:gd name="T4" fmla="*/ 2096 w 2164"/>
                <a:gd name="T5" fmla="*/ 0 h 267"/>
                <a:gd name="T6" fmla="*/ 2120 w 2164"/>
                <a:gd name="T7" fmla="*/ 2 h 267"/>
                <a:gd name="T8" fmla="*/ 2137 w 2164"/>
                <a:gd name="T9" fmla="*/ 9 h 267"/>
                <a:gd name="T10" fmla="*/ 2152 w 2164"/>
                <a:gd name="T11" fmla="*/ 26 h 267"/>
                <a:gd name="T12" fmla="*/ 2160 w 2164"/>
                <a:gd name="T13" fmla="*/ 46 h 267"/>
                <a:gd name="T14" fmla="*/ 2163 w 2164"/>
                <a:gd name="T15" fmla="*/ 69 h 267"/>
                <a:gd name="T16" fmla="*/ 2163 w 2164"/>
                <a:gd name="T17" fmla="*/ 266 h 267"/>
                <a:gd name="T18" fmla="*/ 81 w 2164"/>
                <a:gd name="T19" fmla="*/ 266 h 267"/>
                <a:gd name="T20" fmla="*/ 0 w 2164"/>
                <a:gd name="T21" fmla="*/ 266 h 267"/>
                <a:gd name="T22" fmla="*/ 0 w 2164"/>
                <a:gd name="T23" fmla="*/ 82 h 267"/>
                <a:gd name="T24" fmla="*/ 1 w 2164"/>
                <a:gd name="T25" fmla="*/ 55 h 267"/>
                <a:gd name="T26" fmla="*/ 9 w 2164"/>
                <a:gd name="T27" fmla="*/ 29 h 267"/>
                <a:gd name="T28" fmla="*/ 16 w 2164"/>
                <a:gd name="T29" fmla="*/ 15 h 267"/>
                <a:gd name="T30" fmla="*/ 29 w 2164"/>
                <a:gd name="T31" fmla="*/ 3 h 26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2164" h="267">
                  <a:moveTo>
                    <a:pt x="29" y="3"/>
                  </a:moveTo>
                  <a:lnTo>
                    <a:pt x="46" y="0"/>
                  </a:lnTo>
                  <a:lnTo>
                    <a:pt x="2096" y="0"/>
                  </a:lnTo>
                  <a:lnTo>
                    <a:pt x="2120" y="2"/>
                  </a:lnTo>
                  <a:lnTo>
                    <a:pt x="2137" y="9"/>
                  </a:lnTo>
                  <a:lnTo>
                    <a:pt x="2152" y="26"/>
                  </a:lnTo>
                  <a:lnTo>
                    <a:pt x="2160" y="46"/>
                  </a:lnTo>
                  <a:lnTo>
                    <a:pt x="2163" y="69"/>
                  </a:lnTo>
                  <a:lnTo>
                    <a:pt x="2163" y="266"/>
                  </a:lnTo>
                  <a:lnTo>
                    <a:pt x="81" y="266"/>
                  </a:lnTo>
                  <a:lnTo>
                    <a:pt x="0" y="266"/>
                  </a:lnTo>
                  <a:lnTo>
                    <a:pt x="0" y="82"/>
                  </a:lnTo>
                  <a:lnTo>
                    <a:pt x="1" y="55"/>
                  </a:lnTo>
                  <a:lnTo>
                    <a:pt x="9" y="29"/>
                  </a:lnTo>
                  <a:lnTo>
                    <a:pt x="16" y="15"/>
                  </a:lnTo>
                  <a:lnTo>
                    <a:pt x="29" y="3"/>
                  </a:lnTo>
                </a:path>
              </a:pathLst>
            </a:custGeom>
            <a:gradFill rotWithShape="0">
              <a:gsLst>
                <a:gs pos="0">
                  <a:srgbClr val="00CCFF"/>
                </a:gs>
                <a:gs pos="100000">
                  <a:srgbClr val="FFFFFF"/>
                </a:gs>
              </a:gsLst>
              <a:lin ang="5400000" scaled="1"/>
            </a:gradFill>
            <a:ln>
              <a:noFill/>
            </a:ln>
            <a:extLst>
              <a:ext uri="{91240B29-F687-4f45-9708-019B960494DF}">
                <a14:hiddenLine xmlns:a14="http://schemas.microsoft.com/office/drawing/2010/main" xmlns="" w="9525">
                  <a:solidFill>
                    <a:srgbClr val="000000"/>
                  </a:solidFill>
                  <a:round/>
                  <a:headEnd type="none" w="sm" len="sm"/>
                  <a:tailEnd type="none" w="sm" len="sm"/>
                </a14:hiddenLine>
              </a:ext>
            </a:extLst>
          </p:spPr>
          <p:txBody>
            <a:bodyPr/>
            <a:lstStyle/>
            <a:p>
              <a:endParaRPr lang="en-US" b="1" i="0" dirty="0">
                <a:latin typeface="Arial" panose="020B0604020202020204" pitchFamily="34" charset="0"/>
              </a:endParaRPr>
            </a:p>
          </p:txBody>
        </p:sp>
        <p:sp>
          <p:nvSpPr>
            <p:cNvPr id="124951" name="Freeform 14"/>
            <p:cNvSpPr>
              <a:spLocks/>
            </p:cNvSpPr>
            <p:nvPr/>
          </p:nvSpPr>
          <p:spPr bwMode="auto">
            <a:xfrm>
              <a:off x="40" y="268"/>
              <a:ext cx="2164" cy="115"/>
            </a:xfrm>
            <a:custGeom>
              <a:avLst/>
              <a:gdLst>
                <a:gd name="T0" fmla="*/ 105 w 2164"/>
                <a:gd name="T1" fmla="*/ 39 h 115"/>
                <a:gd name="T2" fmla="*/ 170 w 2164"/>
                <a:gd name="T3" fmla="*/ 39 h 115"/>
                <a:gd name="T4" fmla="*/ 221 w 2164"/>
                <a:gd name="T5" fmla="*/ 58 h 115"/>
                <a:gd name="T6" fmla="*/ 305 w 2164"/>
                <a:gd name="T7" fmla="*/ 47 h 115"/>
                <a:gd name="T8" fmla="*/ 400 w 2164"/>
                <a:gd name="T9" fmla="*/ 41 h 115"/>
                <a:gd name="T10" fmla="*/ 466 w 2164"/>
                <a:gd name="T11" fmla="*/ 53 h 115"/>
                <a:gd name="T12" fmla="*/ 538 w 2164"/>
                <a:gd name="T13" fmla="*/ 47 h 115"/>
                <a:gd name="T14" fmla="*/ 654 w 2164"/>
                <a:gd name="T15" fmla="*/ 50 h 115"/>
                <a:gd name="T16" fmla="*/ 728 w 2164"/>
                <a:gd name="T17" fmla="*/ 58 h 115"/>
                <a:gd name="T18" fmla="*/ 815 w 2164"/>
                <a:gd name="T19" fmla="*/ 35 h 115"/>
                <a:gd name="T20" fmla="*/ 880 w 2164"/>
                <a:gd name="T21" fmla="*/ 56 h 115"/>
                <a:gd name="T22" fmla="*/ 968 w 2164"/>
                <a:gd name="T23" fmla="*/ 52 h 115"/>
                <a:gd name="T24" fmla="*/ 1013 w 2164"/>
                <a:gd name="T25" fmla="*/ 56 h 115"/>
                <a:gd name="T26" fmla="*/ 1053 w 2164"/>
                <a:gd name="T27" fmla="*/ 35 h 115"/>
                <a:gd name="T28" fmla="*/ 1105 w 2164"/>
                <a:gd name="T29" fmla="*/ 21 h 115"/>
                <a:gd name="T30" fmla="*/ 1167 w 2164"/>
                <a:gd name="T31" fmla="*/ 19 h 115"/>
                <a:gd name="T32" fmla="*/ 1218 w 2164"/>
                <a:gd name="T33" fmla="*/ 13 h 115"/>
                <a:gd name="T34" fmla="*/ 1265 w 2164"/>
                <a:gd name="T35" fmla="*/ 29 h 115"/>
                <a:gd name="T36" fmla="*/ 1316 w 2164"/>
                <a:gd name="T37" fmla="*/ 41 h 115"/>
                <a:gd name="T38" fmla="*/ 1399 w 2164"/>
                <a:gd name="T39" fmla="*/ 33 h 115"/>
                <a:gd name="T40" fmla="*/ 1436 w 2164"/>
                <a:gd name="T41" fmla="*/ 55 h 115"/>
                <a:gd name="T42" fmla="*/ 1493 w 2164"/>
                <a:gd name="T43" fmla="*/ 58 h 115"/>
                <a:gd name="T44" fmla="*/ 1589 w 2164"/>
                <a:gd name="T45" fmla="*/ 58 h 115"/>
                <a:gd name="T46" fmla="*/ 1647 w 2164"/>
                <a:gd name="T47" fmla="*/ 49 h 115"/>
                <a:gd name="T48" fmla="*/ 1691 w 2164"/>
                <a:gd name="T49" fmla="*/ 53 h 115"/>
                <a:gd name="T50" fmla="*/ 1743 w 2164"/>
                <a:gd name="T51" fmla="*/ 35 h 115"/>
                <a:gd name="T52" fmla="*/ 1817 w 2164"/>
                <a:gd name="T53" fmla="*/ 33 h 115"/>
                <a:gd name="T54" fmla="*/ 1878 w 2164"/>
                <a:gd name="T55" fmla="*/ 13 h 115"/>
                <a:gd name="T56" fmla="*/ 1926 w 2164"/>
                <a:gd name="T57" fmla="*/ 9 h 115"/>
                <a:gd name="T58" fmla="*/ 1988 w 2164"/>
                <a:gd name="T59" fmla="*/ 17 h 115"/>
                <a:gd name="T60" fmla="*/ 2042 w 2164"/>
                <a:gd name="T61" fmla="*/ 1 h 115"/>
                <a:gd name="T62" fmla="*/ 2093 w 2164"/>
                <a:gd name="T63" fmla="*/ 29 h 115"/>
                <a:gd name="T64" fmla="*/ 2150 w 2164"/>
                <a:gd name="T65" fmla="*/ 14 h 115"/>
                <a:gd name="T66" fmla="*/ 2163 w 2164"/>
                <a:gd name="T67" fmla="*/ 114 h 115"/>
                <a:gd name="T68" fmla="*/ 893 w 2164"/>
                <a:gd name="T69" fmla="*/ 92 h 115"/>
                <a:gd name="T70" fmla="*/ 0 w 2164"/>
                <a:gd name="T71" fmla="*/ 18 h 115"/>
                <a:gd name="T72" fmla="*/ 32 w 2164"/>
                <a:gd name="T73" fmla="*/ 31 h 115"/>
                <a:gd name="T74" fmla="*/ 75 w 2164"/>
                <a:gd name="T75" fmla="*/ 35 h 11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2164" h="115">
                  <a:moveTo>
                    <a:pt x="75" y="35"/>
                  </a:moveTo>
                  <a:lnTo>
                    <a:pt x="105" y="39"/>
                  </a:lnTo>
                  <a:lnTo>
                    <a:pt x="138" y="35"/>
                  </a:lnTo>
                  <a:lnTo>
                    <a:pt x="170" y="39"/>
                  </a:lnTo>
                  <a:lnTo>
                    <a:pt x="195" y="50"/>
                  </a:lnTo>
                  <a:lnTo>
                    <a:pt x="221" y="58"/>
                  </a:lnTo>
                  <a:lnTo>
                    <a:pt x="266" y="51"/>
                  </a:lnTo>
                  <a:lnTo>
                    <a:pt x="305" y="47"/>
                  </a:lnTo>
                  <a:lnTo>
                    <a:pt x="360" y="47"/>
                  </a:lnTo>
                  <a:lnTo>
                    <a:pt x="400" y="41"/>
                  </a:lnTo>
                  <a:lnTo>
                    <a:pt x="435" y="47"/>
                  </a:lnTo>
                  <a:lnTo>
                    <a:pt x="466" y="53"/>
                  </a:lnTo>
                  <a:lnTo>
                    <a:pt x="494" y="55"/>
                  </a:lnTo>
                  <a:lnTo>
                    <a:pt x="538" y="47"/>
                  </a:lnTo>
                  <a:lnTo>
                    <a:pt x="586" y="47"/>
                  </a:lnTo>
                  <a:lnTo>
                    <a:pt x="654" y="50"/>
                  </a:lnTo>
                  <a:lnTo>
                    <a:pt x="683" y="61"/>
                  </a:lnTo>
                  <a:lnTo>
                    <a:pt x="728" y="58"/>
                  </a:lnTo>
                  <a:lnTo>
                    <a:pt x="773" y="41"/>
                  </a:lnTo>
                  <a:lnTo>
                    <a:pt x="815" y="35"/>
                  </a:lnTo>
                  <a:lnTo>
                    <a:pt x="844" y="41"/>
                  </a:lnTo>
                  <a:lnTo>
                    <a:pt x="880" y="56"/>
                  </a:lnTo>
                  <a:lnTo>
                    <a:pt x="921" y="62"/>
                  </a:lnTo>
                  <a:lnTo>
                    <a:pt x="968" y="52"/>
                  </a:lnTo>
                  <a:lnTo>
                    <a:pt x="989" y="49"/>
                  </a:lnTo>
                  <a:lnTo>
                    <a:pt x="1013" y="56"/>
                  </a:lnTo>
                  <a:lnTo>
                    <a:pt x="1032" y="47"/>
                  </a:lnTo>
                  <a:lnTo>
                    <a:pt x="1053" y="35"/>
                  </a:lnTo>
                  <a:lnTo>
                    <a:pt x="1078" y="24"/>
                  </a:lnTo>
                  <a:lnTo>
                    <a:pt x="1105" y="21"/>
                  </a:lnTo>
                  <a:lnTo>
                    <a:pt x="1136" y="24"/>
                  </a:lnTo>
                  <a:lnTo>
                    <a:pt x="1167" y="19"/>
                  </a:lnTo>
                  <a:lnTo>
                    <a:pt x="1198" y="13"/>
                  </a:lnTo>
                  <a:lnTo>
                    <a:pt x="1218" y="13"/>
                  </a:lnTo>
                  <a:lnTo>
                    <a:pt x="1237" y="15"/>
                  </a:lnTo>
                  <a:lnTo>
                    <a:pt x="1265" y="29"/>
                  </a:lnTo>
                  <a:lnTo>
                    <a:pt x="1293" y="27"/>
                  </a:lnTo>
                  <a:lnTo>
                    <a:pt x="1316" y="41"/>
                  </a:lnTo>
                  <a:lnTo>
                    <a:pt x="1361" y="41"/>
                  </a:lnTo>
                  <a:lnTo>
                    <a:pt x="1399" y="33"/>
                  </a:lnTo>
                  <a:lnTo>
                    <a:pt x="1417" y="44"/>
                  </a:lnTo>
                  <a:lnTo>
                    <a:pt x="1436" y="55"/>
                  </a:lnTo>
                  <a:lnTo>
                    <a:pt x="1462" y="52"/>
                  </a:lnTo>
                  <a:lnTo>
                    <a:pt x="1493" y="58"/>
                  </a:lnTo>
                  <a:lnTo>
                    <a:pt x="1526" y="52"/>
                  </a:lnTo>
                  <a:lnTo>
                    <a:pt x="1589" y="58"/>
                  </a:lnTo>
                  <a:lnTo>
                    <a:pt x="1616" y="64"/>
                  </a:lnTo>
                  <a:lnTo>
                    <a:pt x="1647" y="49"/>
                  </a:lnTo>
                  <a:lnTo>
                    <a:pt x="1667" y="48"/>
                  </a:lnTo>
                  <a:lnTo>
                    <a:pt x="1691" y="53"/>
                  </a:lnTo>
                  <a:lnTo>
                    <a:pt x="1714" y="51"/>
                  </a:lnTo>
                  <a:lnTo>
                    <a:pt x="1743" y="35"/>
                  </a:lnTo>
                  <a:lnTo>
                    <a:pt x="1793" y="31"/>
                  </a:lnTo>
                  <a:lnTo>
                    <a:pt x="1817" y="33"/>
                  </a:lnTo>
                  <a:lnTo>
                    <a:pt x="1842" y="33"/>
                  </a:lnTo>
                  <a:lnTo>
                    <a:pt x="1878" y="13"/>
                  </a:lnTo>
                  <a:lnTo>
                    <a:pt x="1899" y="6"/>
                  </a:lnTo>
                  <a:lnTo>
                    <a:pt x="1926" y="9"/>
                  </a:lnTo>
                  <a:lnTo>
                    <a:pt x="1957" y="29"/>
                  </a:lnTo>
                  <a:lnTo>
                    <a:pt x="1988" y="17"/>
                  </a:lnTo>
                  <a:lnTo>
                    <a:pt x="2017" y="0"/>
                  </a:lnTo>
                  <a:lnTo>
                    <a:pt x="2042" y="1"/>
                  </a:lnTo>
                  <a:lnTo>
                    <a:pt x="2071" y="35"/>
                  </a:lnTo>
                  <a:lnTo>
                    <a:pt x="2093" y="29"/>
                  </a:lnTo>
                  <a:lnTo>
                    <a:pt x="2125" y="15"/>
                  </a:lnTo>
                  <a:lnTo>
                    <a:pt x="2150" y="14"/>
                  </a:lnTo>
                  <a:lnTo>
                    <a:pt x="2163" y="26"/>
                  </a:lnTo>
                  <a:lnTo>
                    <a:pt x="2163" y="114"/>
                  </a:lnTo>
                  <a:lnTo>
                    <a:pt x="909" y="89"/>
                  </a:lnTo>
                  <a:lnTo>
                    <a:pt x="893" y="92"/>
                  </a:lnTo>
                  <a:lnTo>
                    <a:pt x="0" y="82"/>
                  </a:lnTo>
                  <a:lnTo>
                    <a:pt x="0" y="18"/>
                  </a:lnTo>
                  <a:lnTo>
                    <a:pt x="13" y="27"/>
                  </a:lnTo>
                  <a:lnTo>
                    <a:pt x="32" y="31"/>
                  </a:lnTo>
                  <a:lnTo>
                    <a:pt x="56" y="32"/>
                  </a:lnTo>
                  <a:lnTo>
                    <a:pt x="75" y="35"/>
                  </a:lnTo>
                </a:path>
              </a:pathLst>
            </a:custGeom>
            <a:solidFill>
              <a:srgbClr val="003300"/>
            </a:solidFill>
            <a:ln>
              <a:noFill/>
            </a:ln>
            <a:extLst>
              <a:ext uri="{91240B29-F687-4f45-9708-019B960494DF}">
                <a14:hiddenLine xmlns:a14="http://schemas.microsoft.com/office/drawing/2010/main" xmlns="" w="9525">
                  <a:solidFill>
                    <a:srgbClr val="000000"/>
                  </a:solidFill>
                  <a:round/>
                  <a:headEnd type="none" w="sm" len="sm"/>
                  <a:tailEnd type="none" w="sm" len="sm"/>
                </a14:hiddenLine>
              </a:ext>
            </a:extLst>
          </p:spPr>
          <p:txBody>
            <a:bodyPr/>
            <a:lstStyle/>
            <a:p>
              <a:endParaRPr lang="en-US" b="1" i="0" dirty="0">
                <a:latin typeface="Arial" panose="020B0604020202020204" pitchFamily="34" charset="0"/>
              </a:endParaRPr>
            </a:p>
          </p:txBody>
        </p:sp>
        <p:sp>
          <p:nvSpPr>
            <p:cNvPr id="124952" name="Freeform 15"/>
            <p:cNvSpPr>
              <a:spLocks/>
            </p:cNvSpPr>
            <p:nvPr/>
          </p:nvSpPr>
          <p:spPr bwMode="auto">
            <a:xfrm>
              <a:off x="40" y="307"/>
              <a:ext cx="2164" cy="118"/>
            </a:xfrm>
            <a:custGeom>
              <a:avLst/>
              <a:gdLst>
                <a:gd name="T0" fmla="*/ 46 w 2164"/>
                <a:gd name="T1" fmla="*/ 116 h 118"/>
                <a:gd name="T2" fmla="*/ 2096 w 2164"/>
                <a:gd name="T3" fmla="*/ 117 h 118"/>
                <a:gd name="T4" fmla="*/ 2137 w 2164"/>
                <a:gd name="T5" fmla="*/ 113 h 118"/>
                <a:gd name="T6" fmla="*/ 2160 w 2164"/>
                <a:gd name="T7" fmla="*/ 98 h 118"/>
                <a:gd name="T8" fmla="*/ 2163 w 2164"/>
                <a:gd name="T9" fmla="*/ 13 h 118"/>
                <a:gd name="T10" fmla="*/ 2134 w 2164"/>
                <a:gd name="T11" fmla="*/ 4 h 118"/>
                <a:gd name="T12" fmla="*/ 2118 w 2164"/>
                <a:gd name="T13" fmla="*/ 32 h 118"/>
                <a:gd name="T14" fmla="*/ 2097 w 2164"/>
                <a:gd name="T15" fmla="*/ 29 h 118"/>
                <a:gd name="T16" fmla="*/ 2054 w 2164"/>
                <a:gd name="T17" fmla="*/ 16 h 118"/>
                <a:gd name="T18" fmla="*/ 1998 w 2164"/>
                <a:gd name="T19" fmla="*/ 20 h 118"/>
                <a:gd name="T20" fmla="*/ 1951 w 2164"/>
                <a:gd name="T21" fmla="*/ 23 h 118"/>
                <a:gd name="T22" fmla="*/ 1910 w 2164"/>
                <a:gd name="T23" fmla="*/ 16 h 118"/>
                <a:gd name="T24" fmla="*/ 1868 w 2164"/>
                <a:gd name="T25" fmla="*/ 25 h 118"/>
                <a:gd name="T26" fmla="*/ 1841 w 2164"/>
                <a:gd name="T27" fmla="*/ 31 h 118"/>
                <a:gd name="T28" fmla="*/ 1776 w 2164"/>
                <a:gd name="T29" fmla="*/ 26 h 118"/>
                <a:gd name="T30" fmla="*/ 1716 w 2164"/>
                <a:gd name="T31" fmla="*/ 22 h 118"/>
                <a:gd name="T32" fmla="*/ 1644 w 2164"/>
                <a:gd name="T33" fmla="*/ 51 h 118"/>
                <a:gd name="T34" fmla="*/ 1589 w 2164"/>
                <a:gd name="T35" fmla="*/ 36 h 118"/>
                <a:gd name="T36" fmla="*/ 1524 w 2164"/>
                <a:gd name="T37" fmla="*/ 35 h 118"/>
                <a:gd name="T38" fmla="*/ 1417 w 2164"/>
                <a:gd name="T39" fmla="*/ 34 h 118"/>
                <a:gd name="T40" fmla="*/ 1367 w 2164"/>
                <a:gd name="T41" fmla="*/ 31 h 118"/>
                <a:gd name="T42" fmla="*/ 1327 w 2164"/>
                <a:gd name="T43" fmla="*/ 22 h 118"/>
                <a:gd name="T44" fmla="*/ 1237 w 2164"/>
                <a:gd name="T45" fmla="*/ 41 h 118"/>
                <a:gd name="T46" fmla="*/ 1159 w 2164"/>
                <a:gd name="T47" fmla="*/ 31 h 118"/>
                <a:gd name="T48" fmla="*/ 1065 w 2164"/>
                <a:gd name="T49" fmla="*/ 36 h 118"/>
                <a:gd name="T50" fmla="*/ 988 w 2164"/>
                <a:gd name="T51" fmla="*/ 36 h 118"/>
                <a:gd name="T52" fmla="*/ 897 w 2164"/>
                <a:gd name="T53" fmla="*/ 48 h 118"/>
                <a:gd name="T54" fmla="*/ 801 w 2164"/>
                <a:gd name="T55" fmla="*/ 42 h 118"/>
                <a:gd name="T56" fmla="*/ 692 w 2164"/>
                <a:gd name="T57" fmla="*/ 44 h 118"/>
                <a:gd name="T58" fmla="*/ 575 w 2164"/>
                <a:gd name="T59" fmla="*/ 31 h 118"/>
                <a:gd name="T60" fmla="*/ 454 w 2164"/>
                <a:gd name="T61" fmla="*/ 22 h 118"/>
                <a:gd name="T62" fmla="*/ 371 w 2164"/>
                <a:gd name="T63" fmla="*/ 33 h 118"/>
                <a:gd name="T64" fmla="*/ 322 w 2164"/>
                <a:gd name="T65" fmla="*/ 29 h 118"/>
                <a:gd name="T66" fmla="*/ 252 w 2164"/>
                <a:gd name="T67" fmla="*/ 34 h 118"/>
                <a:gd name="T68" fmla="*/ 176 w 2164"/>
                <a:gd name="T69" fmla="*/ 33 h 118"/>
                <a:gd name="T70" fmla="*/ 99 w 2164"/>
                <a:gd name="T71" fmla="*/ 40 h 118"/>
                <a:gd name="T72" fmla="*/ 20 w 2164"/>
                <a:gd name="T73" fmla="*/ 35 h 118"/>
                <a:gd name="T74" fmla="*/ 2 w 2164"/>
                <a:gd name="T75" fmla="*/ 69 h 118"/>
                <a:gd name="T76" fmla="*/ 16 w 2164"/>
                <a:gd name="T77" fmla="*/ 110 h 118"/>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2164" h="118">
                  <a:moveTo>
                    <a:pt x="29" y="114"/>
                  </a:moveTo>
                  <a:lnTo>
                    <a:pt x="46" y="116"/>
                  </a:lnTo>
                  <a:lnTo>
                    <a:pt x="66" y="117"/>
                  </a:lnTo>
                  <a:lnTo>
                    <a:pt x="2096" y="117"/>
                  </a:lnTo>
                  <a:lnTo>
                    <a:pt x="2120" y="115"/>
                  </a:lnTo>
                  <a:lnTo>
                    <a:pt x="2137" y="113"/>
                  </a:lnTo>
                  <a:lnTo>
                    <a:pt x="2152" y="106"/>
                  </a:lnTo>
                  <a:lnTo>
                    <a:pt x="2160" y="98"/>
                  </a:lnTo>
                  <a:lnTo>
                    <a:pt x="2163" y="90"/>
                  </a:lnTo>
                  <a:lnTo>
                    <a:pt x="2163" y="13"/>
                  </a:lnTo>
                  <a:lnTo>
                    <a:pt x="2144" y="0"/>
                  </a:lnTo>
                  <a:lnTo>
                    <a:pt x="2134" y="4"/>
                  </a:lnTo>
                  <a:lnTo>
                    <a:pt x="2125" y="17"/>
                  </a:lnTo>
                  <a:lnTo>
                    <a:pt x="2118" y="32"/>
                  </a:lnTo>
                  <a:lnTo>
                    <a:pt x="2109" y="31"/>
                  </a:lnTo>
                  <a:lnTo>
                    <a:pt x="2097" y="29"/>
                  </a:lnTo>
                  <a:lnTo>
                    <a:pt x="2071" y="22"/>
                  </a:lnTo>
                  <a:lnTo>
                    <a:pt x="2054" y="16"/>
                  </a:lnTo>
                  <a:lnTo>
                    <a:pt x="2027" y="13"/>
                  </a:lnTo>
                  <a:lnTo>
                    <a:pt x="1998" y="20"/>
                  </a:lnTo>
                  <a:lnTo>
                    <a:pt x="1970" y="31"/>
                  </a:lnTo>
                  <a:lnTo>
                    <a:pt x="1951" y="23"/>
                  </a:lnTo>
                  <a:lnTo>
                    <a:pt x="1934" y="22"/>
                  </a:lnTo>
                  <a:lnTo>
                    <a:pt x="1910" y="16"/>
                  </a:lnTo>
                  <a:lnTo>
                    <a:pt x="1885" y="18"/>
                  </a:lnTo>
                  <a:lnTo>
                    <a:pt x="1868" y="25"/>
                  </a:lnTo>
                  <a:lnTo>
                    <a:pt x="1861" y="35"/>
                  </a:lnTo>
                  <a:lnTo>
                    <a:pt x="1841" y="31"/>
                  </a:lnTo>
                  <a:lnTo>
                    <a:pt x="1813" y="31"/>
                  </a:lnTo>
                  <a:lnTo>
                    <a:pt x="1776" y="26"/>
                  </a:lnTo>
                  <a:lnTo>
                    <a:pt x="1744" y="35"/>
                  </a:lnTo>
                  <a:lnTo>
                    <a:pt x="1716" y="22"/>
                  </a:lnTo>
                  <a:lnTo>
                    <a:pt x="1679" y="31"/>
                  </a:lnTo>
                  <a:lnTo>
                    <a:pt x="1644" y="51"/>
                  </a:lnTo>
                  <a:lnTo>
                    <a:pt x="1614" y="44"/>
                  </a:lnTo>
                  <a:lnTo>
                    <a:pt x="1589" y="36"/>
                  </a:lnTo>
                  <a:lnTo>
                    <a:pt x="1560" y="32"/>
                  </a:lnTo>
                  <a:lnTo>
                    <a:pt x="1524" y="35"/>
                  </a:lnTo>
                  <a:lnTo>
                    <a:pt x="1467" y="41"/>
                  </a:lnTo>
                  <a:lnTo>
                    <a:pt x="1417" y="34"/>
                  </a:lnTo>
                  <a:lnTo>
                    <a:pt x="1395" y="38"/>
                  </a:lnTo>
                  <a:lnTo>
                    <a:pt x="1367" y="31"/>
                  </a:lnTo>
                  <a:lnTo>
                    <a:pt x="1348" y="23"/>
                  </a:lnTo>
                  <a:lnTo>
                    <a:pt x="1327" y="22"/>
                  </a:lnTo>
                  <a:lnTo>
                    <a:pt x="1287" y="26"/>
                  </a:lnTo>
                  <a:lnTo>
                    <a:pt x="1237" y="41"/>
                  </a:lnTo>
                  <a:lnTo>
                    <a:pt x="1194" y="28"/>
                  </a:lnTo>
                  <a:lnTo>
                    <a:pt x="1159" y="31"/>
                  </a:lnTo>
                  <a:lnTo>
                    <a:pt x="1125" y="48"/>
                  </a:lnTo>
                  <a:lnTo>
                    <a:pt x="1065" y="36"/>
                  </a:lnTo>
                  <a:lnTo>
                    <a:pt x="1019" y="42"/>
                  </a:lnTo>
                  <a:lnTo>
                    <a:pt x="988" y="36"/>
                  </a:lnTo>
                  <a:lnTo>
                    <a:pt x="943" y="39"/>
                  </a:lnTo>
                  <a:lnTo>
                    <a:pt x="897" y="48"/>
                  </a:lnTo>
                  <a:lnTo>
                    <a:pt x="866" y="45"/>
                  </a:lnTo>
                  <a:lnTo>
                    <a:pt x="801" y="42"/>
                  </a:lnTo>
                  <a:lnTo>
                    <a:pt x="760" y="48"/>
                  </a:lnTo>
                  <a:lnTo>
                    <a:pt x="692" y="44"/>
                  </a:lnTo>
                  <a:lnTo>
                    <a:pt x="636" y="39"/>
                  </a:lnTo>
                  <a:lnTo>
                    <a:pt x="575" y="31"/>
                  </a:lnTo>
                  <a:lnTo>
                    <a:pt x="518" y="39"/>
                  </a:lnTo>
                  <a:lnTo>
                    <a:pt x="454" y="22"/>
                  </a:lnTo>
                  <a:lnTo>
                    <a:pt x="404" y="22"/>
                  </a:lnTo>
                  <a:lnTo>
                    <a:pt x="371" y="33"/>
                  </a:lnTo>
                  <a:lnTo>
                    <a:pt x="349" y="24"/>
                  </a:lnTo>
                  <a:lnTo>
                    <a:pt x="322" y="29"/>
                  </a:lnTo>
                  <a:lnTo>
                    <a:pt x="287" y="31"/>
                  </a:lnTo>
                  <a:lnTo>
                    <a:pt x="252" y="34"/>
                  </a:lnTo>
                  <a:lnTo>
                    <a:pt x="211" y="41"/>
                  </a:lnTo>
                  <a:lnTo>
                    <a:pt x="176" y="33"/>
                  </a:lnTo>
                  <a:lnTo>
                    <a:pt x="143" y="37"/>
                  </a:lnTo>
                  <a:lnTo>
                    <a:pt x="99" y="40"/>
                  </a:lnTo>
                  <a:lnTo>
                    <a:pt x="71" y="37"/>
                  </a:lnTo>
                  <a:lnTo>
                    <a:pt x="20" y="35"/>
                  </a:lnTo>
                  <a:lnTo>
                    <a:pt x="0" y="44"/>
                  </a:lnTo>
                  <a:lnTo>
                    <a:pt x="2" y="69"/>
                  </a:lnTo>
                  <a:lnTo>
                    <a:pt x="5" y="91"/>
                  </a:lnTo>
                  <a:lnTo>
                    <a:pt x="16" y="110"/>
                  </a:lnTo>
                  <a:lnTo>
                    <a:pt x="29" y="114"/>
                  </a:lnTo>
                </a:path>
              </a:pathLst>
            </a:custGeom>
            <a:gradFill rotWithShape="0">
              <a:gsLst>
                <a:gs pos="0">
                  <a:srgbClr val="CC6600"/>
                </a:gs>
                <a:gs pos="100000">
                  <a:srgbClr val="000000"/>
                </a:gs>
              </a:gsLst>
              <a:lin ang="5400000" scaled="1"/>
            </a:gradFill>
            <a:ln>
              <a:noFill/>
            </a:ln>
            <a:extLst>
              <a:ext uri="{91240B29-F687-4f45-9708-019B960494DF}">
                <a14:hiddenLine xmlns:a14="http://schemas.microsoft.com/office/drawing/2010/main" xmlns="" w="9525">
                  <a:solidFill>
                    <a:srgbClr val="000000"/>
                  </a:solidFill>
                  <a:round/>
                  <a:headEnd type="none" w="sm" len="sm"/>
                  <a:tailEnd type="none" w="sm" len="sm"/>
                </a14:hiddenLine>
              </a:ext>
            </a:extLst>
          </p:spPr>
          <p:txBody>
            <a:bodyPr/>
            <a:lstStyle/>
            <a:p>
              <a:endParaRPr lang="en-US" b="1" i="0" dirty="0">
                <a:latin typeface="Arial" panose="020B0604020202020204" pitchFamily="34" charset="0"/>
              </a:endParaRPr>
            </a:p>
          </p:txBody>
        </p:sp>
        <p:sp>
          <p:nvSpPr>
            <p:cNvPr id="124953" name="Freeform 16"/>
            <p:cNvSpPr>
              <a:spLocks/>
            </p:cNvSpPr>
            <p:nvPr/>
          </p:nvSpPr>
          <p:spPr bwMode="auto">
            <a:xfrm>
              <a:off x="52" y="104"/>
              <a:ext cx="2130" cy="153"/>
            </a:xfrm>
            <a:custGeom>
              <a:avLst/>
              <a:gdLst>
                <a:gd name="T0" fmla="*/ 0 w 2130"/>
                <a:gd name="T1" fmla="*/ 115 h 153"/>
                <a:gd name="T2" fmla="*/ 5 w 2130"/>
                <a:gd name="T3" fmla="*/ 122 h 153"/>
                <a:gd name="T4" fmla="*/ 9 w 2130"/>
                <a:gd name="T5" fmla="*/ 55 h 153"/>
                <a:gd name="T6" fmla="*/ 28 w 2130"/>
                <a:gd name="T7" fmla="*/ 27 h 153"/>
                <a:gd name="T8" fmla="*/ 101 w 2130"/>
                <a:gd name="T9" fmla="*/ 24 h 153"/>
                <a:gd name="T10" fmla="*/ 243 w 2130"/>
                <a:gd name="T11" fmla="*/ 28 h 153"/>
                <a:gd name="T12" fmla="*/ 378 w 2130"/>
                <a:gd name="T13" fmla="*/ 26 h 153"/>
                <a:gd name="T14" fmla="*/ 537 w 2130"/>
                <a:gd name="T15" fmla="*/ 28 h 153"/>
                <a:gd name="T16" fmla="*/ 645 w 2130"/>
                <a:gd name="T17" fmla="*/ 24 h 153"/>
                <a:gd name="T18" fmla="*/ 735 w 2130"/>
                <a:gd name="T19" fmla="*/ 24 h 153"/>
                <a:gd name="T20" fmla="*/ 870 w 2130"/>
                <a:gd name="T21" fmla="*/ 31 h 153"/>
                <a:gd name="T22" fmla="*/ 968 w 2130"/>
                <a:gd name="T23" fmla="*/ 33 h 153"/>
                <a:gd name="T24" fmla="*/ 1080 w 2130"/>
                <a:gd name="T25" fmla="*/ 28 h 153"/>
                <a:gd name="T26" fmla="*/ 1212 w 2130"/>
                <a:gd name="T27" fmla="*/ 38 h 153"/>
                <a:gd name="T28" fmla="*/ 1316 w 2130"/>
                <a:gd name="T29" fmla="*/ 35 h 153"/>
                <a:gd name="T30" fmla="*/ 1414 w 2130"/>
                <a:gd name="T31" fmla="*/ 30 h 153"/>
                <a:gd name="T32" fmla="*/ 1526 w 2130"/>
                <a:gd name="T33" fmla="*/ 34 h 153"/>
                <a:gd name="T34" fmla="*/ 1621 w 2130"/>
                <a:gd name="T35" fmla="*/ 30 h 153"/>
                <a:gd name="T36" fmla="*/ 1714 w 2130"/>
                <a:gd name="T37" fmla="*/ 27 h 153"/>
                <a:gd name="T38" fmla="*/ 1781 w 2130"/>
                <a:gd name="T39" fmla="*/ 30 h 153"/>
                <a:gd name="T40" fmla="*/ 1914 w 2130"/>
                <a:gd name="T41" fmla="*/ 24 h 153"/>
                <a:gd name="T42" fmla="*/ 2046 w 2130"/>
                <a:gd name="T43" fmla="*/ 31 h 153"/>
                <a:gd name="T44" fmla="*/ 2094 w 2130"/>
                <a:gd name="T45" fmla="*/ 44 h 153"/>
                <a:gd name="T46" fmla="*/ 2115 w 2130"/>
                <a:gd name="T47" fmla="*/ 64 h 153"/>
                <a:gd name="T48" fmla="*/ 2129 w 2130"/>
                <a:gd name="T49" fmla="*/ 117 h 153"/>
                <a:gd name="T50" fmla="*/ 2129 w 2130"/>
                <a:gd name="T51" fmla="*/ 39 h 153"/>
                <a:gd name="T52" fmla="*/ 2120 w 2130"/>
                <a:gd name="T53" fmla="*/ 15 h 153"/>
                <a:gd name="T54" fmla="*/ 1974 w 2130"/>
                <a:gd name="T55" fmla="*/ 5 h 153"/>
                <a:gd name="T56" fmla="*/ 1856 w 2130"/>
                <a:gd name="T57" fmla="*/ 1 h 153"/>
                <a:gd name="T58" fmla="*/ 1774 w 2130"/>
                <a:gd name="T59" fmla="*/ 3 h 153"/>
                <a:gd name="T60" fmla="*/ 1658 w 2130"/>
                <a:gd name="T61" fmla="*/ 7 h 153"/>
                <a:gd name="T62" fmla="*/ 1453 w 2130"/>
                <a:gd name="T63" fmla="*/ 5 h 153"/>
                <a:gd name="T64" fmla="*/ 1312 w 2130"/>
                <a:gd name="T65" fmla="*/ 6 h 153"/>
                <a:gd name="T66" fmla="*/ 1212 w 2130"/>
                <a:gd name="T67" fmla="*/ 5 h 153"/>
                <a:gd name="T68" fmla="*/ 1135 w 2130"/>
                <a:gd name="T69" fmla="*/ 4 h 153"/>
                <a:gd name="T70" fmla="*/ 1000 w 2130"/>
                <a:gd name="T71" fmla="*/ 5 h 153"/>
                <a:gd name="T72" fmla="*/ 837 w 2130"/>
                <a:gd name="T73" fmla="*/ 6 h 153"/>
                <a:gd name="T74" fmla="*/ 652 w 2130"/>
                <a:gd name="T75" fmla="*/ 4 h 153"/>
                <a:gd name="T76" fmla="*/ 569 w 2130"/>
                <a:gd name="T77" fmla="*/ 2 h 153"/>
                <a:gd name="T78" fmla="*/ 431 w 2130"/>
                <a:gd name="T79" fmla="*/ 2 h 153"/>
                <a:gd name="T80" fmla="*/ 256 w 2130"/>
                <a:gd name="T81" fmla="*/ 2 h 153"/>
                <a:gd name="T82" fmla="*/ 107 w 2130"/>
                <a:gd name="T83" fmla="*/ 0 h 153"/>
                <a:gd name="T84" fmla="*/ 34 w 2130"/>
                <a:gd name="T85" fmla="*/ 1 h 153"/>
                <a:gd name="T86" fmla="*/ 5 w 2130"/>
                <a:gd name="T87" fmla="*/ 17 h 153"/>
                <a:gd name="T88" fmla="*/ 0 w 2130"/>
                <a:gd name="T89" fmla="*/ 53 h 15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2130" h="153">
                  <a:moveTo>
                    <a:pt x="0" y="74"/>
                  </a:moveTo>
                  <a:lnTo>
                    <a:pt x="0" y="115"/>
                  </a:lnTo>
                  <a:lnTo>
                    <a:pt x="0" y="152"/>
                  </a:lnTo>
                  <a:lnTo>
                    <a:pt x="5" y="122"/>
                  </a:lnTo>
                  <a:lnTo>
                    <a:pt x="7" y="98"/>
                  </a:lnTo>
                  <a:lnTo>
                    <a:pt x="9" y="55"/>
                  </a:lnTo>
                  <a:lnTo>
                    <a:pt x="15" y="34"/>
                  </a:lnTo>
                  <a:lnTo>
                    <a:pt x="28" y="27"/>
                  </a:lnTo>
                  <a:lnTo>
                    <a:pt x="60" y="22"/>
                  </a:lnTo>
                  <a:lnTo>
                    <a:pt x="101" y="24"/>
                  </a:lnTo>
                  <a:lnTo>
                    <a:pt x="200" y="24"/>
                  </a:lnTo>
                  <a:lnTo>
                    <a:pt x="243" y="28"/>
                  </a:lnTo>
                  <a:lnTo>
                    <a:pt x="306" y="24"/>
                  </a:lnTo>
                  <a:lnTo>
                    <a:pt x="378" y="26"/>
                  </a:lnTo>
                  <a:lnTo>
                    <a:pt x="431" y="25"/>
                  </a:lnTo>
                  <a:lnTo>
                    <a:pt x="537" y="28"/>
                  </a:lnTo>
                  <a:lnTo>
                    <a:pt x="574" y="27"/>
                  </a:lnTo>
                  <a:lnTo>
                    <a:pt x="645" y="24"/>
                  </a:lnTo>
                  <a:lnTo>
                    <a:pt x="669" y="29"/>
                  </a:lnTo>
                  <a:lnTo>
                    <a:pt x="735" y="24"/>
                  </a:lnTo>
                  <a:lnTo>
                    <a:pt x="836" y="27"/>
                  </a:lnTo>
                  <a:lnTo>
                    <a:pt x="870" y="31"/>
                  </a:lnTo>
                  <a:lnTo>
                    <a:pt x="923" y="28"/>
                  </a:lnTo>
                  <a:lnTo>
                    <a:pt x="968" y="33"/>
                  </a:lnTo>
                  <a:lnTo>
                    <a:pt x="1006" y="33"/>
                  </a:lnTo>
                  <a:lnTo>
                    <a:pt x="1080" y="28"/>
                  </a:lnTo>
                  <a:lnTo>
                    <a:pt x="1150" y="31"/>
                  </a:lnTo>
                  <a:lnTo>
                    <a:pt x="1212" y="38"/>
                  </a:lnTo>
                  <a:lnTo>
                    <a:pt x="1232" y="39"/>
                  </a:lnTo>
                  <a:lnTo>
                    <a:pt x="1316" y="35"/>
                  </a:lnTo>
                  <a:lnTo>
                    <a:pt x="1395" y="32"/>
                  </a:lnTo>
                  <a:lnTo>
                    <a:pt x="1414" y="30"/>
                  </a:lnTo>
                  <a:lnTo>
                    <a:pt x="1444" y="31"/>
                  </a:lnTo>
                  <a:lnTo>
                    <a:pt x="1526" y="34"/>
                  </a:lnTo>
                  <a:lnTo>
                    <a:pt x="1589" y="29"/>
                  </a:lnTo>
                  <a:lnTo>
                    <a:pt x="1621" y="30"/>
                  </a:lnTo>
                  <a:lnTo>
                    <a:pt x="1672" y="31"/>
                  </a:lnTo>
                  <a:lnTo>
                    <a:pt x="1714" y="27"/>
                  </a:lnTo>
                  <a:lnTo>
                    <a:pt x="1743" y="24"/>
                  </a:lnTo>
                  <a:lnTo>
                    <a:pt x="1781" y="30"/>
                  </a:lnTo>
                  <a:lnTo>
                    <a:pt x="1861" y="32"/>
                  </a:lnTo>
                  <a:lnTo>
                    <a:pt x="1914" y="24"/>
                  </a:lnTo>
                  <a:lnTo>
                    <a:pt x="1991" y="31"/>
                  </a:lnTo>
                  <a:lnTo>
                    <a:pt x="2046" y="31"/>
                  </a:lnTo>
                  <a:lnTo>
                    <a:pt x="2075" y="31"/>
                  </a:lnTo>
                  <a:lnTo>
                    <a:pt x="2094" y="44"/>
                  </a:lnTo>
                  <a:lnTo>
                    <a:pt x="2106" y="51"/>
                  </a:lnTo>
                  <a:lnTo>
                    <a:pt x="2115" y="64"/>
                  </a:lnTo>
                  <a:lnTo>
                    <a:pt x="2122" y="87"/>
                  </a:lnTo>
                  <a:lnTo>
                    <a:pt x="2129" y="117"/>
                  </a:lnTo>
                  <a:lnTo>
                    <a:pt x="2129" y="55"/>
                  </a:lnTo>
                  <a:lnTo>
                    <a:pt x="2129" y="39"/>
                  </a:lnTo>
                  <a:lnTo>
                    <a:pt x="2125" y="28"/>
                  </a:lnTo>
                  <a:lnTo>
                    <a:pt x="2120" y="15"/>
                  </a:lnTo>
                  <a:lnTo>
                    <a:pt x="2090" y="7"/>
                  </a:lnTo>
                  <a:lnTo>
                    <a:pt x="1974" y="5"/>
                  </a:lnTo>
                  <a:lnTo>
                    <a:pt x="1947" y="1"/>
                  </a:lnTo>
                  <a:lnTo>
                    <a:pt x="1856" y="1"/>
                  </a:lnTo>
                  <a:lnTo>
                    <a:pt x="1829" y="3"/>
                  </a:lnTo>
                  <a:lnTo>
                    <a:pt x="1774" y="3"/>
                  </a:lnTo>
                  <a:lnTo>
                    <a:pt x="1733" y="2"/>
                  </a:lnTo>
                  <a:lnTo>
                    <a:pt x="1658" y="7"/>
                  </a:lnTo>
                  <a:lnTo>
                    <a:pt x="1502" y="3"/>
                  </a:lnTo>
                  <a:lnTo>
                    <a:pt x="1453" y="5"/>
                  </a:lnTo>
                  <a:lnTo>
                    <a:pt x="1367" y="9"/>
                  </a:lnTo>
                  <a:lnTo>
                    <a:pt x="1312" y="6"/>
                  </a:lnTo>
                  <a:lnTo>
                    <a:pt x="1257" y="5"/>
                  </a:lnTo>
                  <a:lnTo>
                    <a:pt x="1212" y="5"/>
                  </a:lnTo>
                  <a:lnTo>
                    <a:pt x="1164" y="8"/>
                  </a:lnTo>
                  <a:lnTo>
                    <a:pt x="1135" y="4"/>
                  </a:lnTo>
                  <a:lnTo>
                    <a:pt x="1031" y="5"/>
                  </a:lnTo>
                  <a:lnTo>
                    <a:pt x="1000" y="5"/>
                  </a:lnTo>
                  <a:lnTo>
                    <a:pt x="945" y="4"/>
                  </a:lnTo>
                  <a:lnTo>
                    <a:pt x="837" y="6"/>
                  </a:lnTo>
                  <a:lnTo>
                    <a:pt x="741" y="4"/>
                  </a:lnTo>
                  <a:lnTo>
                    <a:pt x="652" y="4"/>
                  </a:lnTo>
                  <a:lnTo>
                    <a:pt x="610" y="5"/>
                  </a:lnTo>
                  <a:lnTo>
                    <a:pt x="569" y="2"/>
                  </a:lnTo>
                  <a:lnTo>
                    <a:pt x="535" y="2"/>
                  </a:lnTo>
                  <a:lnTo>
                    <a:pt x="431" y="2"/>
                  </a:lnTo>
                  <a:lnTo>
                    <a:pt x="312" y="4"/>
                  </a:lnTo>
                  <a:lnTo>
                    <a:pt x="256" y="2"/>
                  </a:lnTo>
                  <a:lnTo>
                    <a:pt x="190" y="4"/>
                  </a:lnTo>
                  <a:lnTo>
                    <a:pt x="107" y="0"/>
                  </a:lnTo>
                  <a:lnTo>
                    <a:pt x="56" y="0"/>
                  </a:lnTo>
                  <a:lnTo>
                    <a:pt x="34" y="1"/>
                  </a:lnTo>
                  <a:lnTo>
                    <a:pt x="19" y="5"/>
                  </a:lnTo>
                  <a:lnTo>
                    <a:pt x="5" y="17"/>
                  </a:lnTo>
                  <a:lnTo>
                    <a:pt x="1" y="35"/>
                  </a:lnTo>
                  <a:lnTo>
                    <a:pt x="0" y="53"/>
                  </a:lnTo>
                  <a:lnTo>
                    <a:pt x="0" y="74"/>
                  </a:lnTo>
                </a:path>
              </a:pathLst>
            </a:custGeom>
            <a:solidFill>
              <a:srgbClr val="FFFFFF"/>
            </a:solidFill>
            <a:ln>
              <a:noFill/>
            </a:ln>
            <a:extLst>
              <a:ext uri="{91240B29-F687-4f45-9708-019B960494DF}">
                <a14:hiddenLine xmlns:a14="http://schemas.microsoft.com/office/drawing/2010/main" xmlns="" w="9525">
                  <a:solidFill>
                    <a:srgbClr val="000000"/>
                  </a:solidFill>
                  <a:round/>
                  <a:headEnd type="none" w="sm" len="sm"/>
                  <a:tailEnd type="none" w="sm" len="sm"/>
                </a14:hiddenLine>
              </a:ext>
            </a:extLst>
          </p:spPr>
          <p:txBody>
            <a:bodyPr/>
            <a:lstStyle/>
            <a:p>
              <a:endParaRPr lang="en-US" b="1" i="0" dirty="0">
                <a:latin typeface="Arial" panose="020B0604020202020204" pitchFamily="34" charset="0"/>
              </a:endParaRPr>
            </a:p>
          </p:txBody>
        </p:sp>
        <p:sp>
          <p:nvSpPr>
            <p:cNvPr id="124954" name="Freeform 17"/>
            <p:cNvSpPr>
              <a:spLocks/>
            </p:cNvSpPr>
            <p:nvPr/>
          </p:nvSpPr>
          <p:spPr bwMode="auto">
            <a:xfrm>
              <a:off x="57" y="347"/>
              <a:ext cx="2128" cy="62"/>
            </a:xfrm>
            <a:custGeom>
              <a:avLst/>
              <a:gdLst>
                <a:gd name="T0" fmla="*/ 0 w 2128"/>
                <a:gd name="T1" fmla="*/ 14 h 62"/>
                <a:gd name="T2" fmla="*/ 6 w 2128"/>
                <a:gd name="T3" fmla="*/ 12 h 62"/>
                <a:gd name="T4" fmla="*/ 8 w 2128"/>
                <a:gd name="T5" fmla="*/ 39 h 62"/>
                <a:gd name="T6" fmla="*/ 27 w 2128"/>
                <a:gd name="T7" fmla="*/ 49 h 62"/>
                <a:gd name="T8" fmla="*/ 59 w 2128"/>
                <a:gd name="T9" fmla="*/ 47 h 62"/>
                <a:gd name="T10" fmla="*/ 110 w 2128"/>
                <a:gd name="T11" fmla="*/ 47 h 62"/>
                <a:gd name="T12" fmla="*/ 162 w 2128"/>
                <a:gd name="T13" fmla="*/ 48 h 62"/>
                <a:gd name="T14" fmla="*/ 192 w 2128"/>
                <a:gd name="T15" fmla="*/ 49 h 62"/>
                <a:gd name="T16" fmla="*/ 248 w 2128"/>
                <a:gd name="T17" fmla="*/ 46 h 62"/>
                <a:gd name="T18" fmla="*/ 327 w 2128"/>
                <a:gd name="T19" fmla="*/ 49 h 62"/>
                <a:gd name="T20" fmla="*/ 413 w 2128"/>
                <a:gd name="T21" fmla="*/ 49 h 62"/>
                <a:gd name="T22" fmla="*/ 479 w 2128"/>
                <a:gd name="T23" fmla="*/ 50 h 62"/>
                <a:gd name="T24" fmla="*/ 517 w 2128"/>
                <a:gd name="T25" fmla="*/ 50 h 62"/>
                <a:gd name="T26" fmla="*/ 645 w 2128"/>
                <a:gd name="T27" fmla="*/ 51 h 62"/>
                <a:gd name="T28" fmla="*/ 725 w 2128"/>
                <a:gd name="T29" fmla="*/ 47 h 62"/>
                <a:gd name="T30" fmla="*/ 805 w 2128"/>
                <a:gd name="T31" fmla="*/ 48 h 62"/>
                <a:gd name="T32" fmla="*/ 869 w 2128"/>
                <a:gd name="T33" fmla="*/ 48 h 62"/>
                <a:gd name="T34" fmla="*/ 968 w 2128"/>
                <a:gd name="T35" fmla="*/ 47 h 62"/>
                <a:gd name="T36" fmla="*/ 1044 w 2128"/>
                <a:gd name="T37" fmla="*/ 44 h 62"/>
                <a:gd name="T38" fmla="*/ 1157 w 2128"/>
                <a:gd name="T39" fmla="*/ 45 h 62"/>
                <a:gd name="T40" fmla="*/ 1295 w 2128"/>
                <a:gd name="T41" fmla="*/ 47 h 62"/>
                <a:gd name="T42" fmla="*/ 1377 w 2128"/>
                <a:gd name="T43" fmla="*/ 44 h 62"/>
                <a:gd name="T44" fmla="*/ 1412 w 2128"/>
                <a:gd name="T45" fmla="*/ 48 h 62"/>
                <a:gd name="T46" fmla="*/ 1519 w 2128"/>
                <a:gd name="T47" fmla="*/ 48 h 62"/>
                <a:gd name="T48" fmla="*/ 1606 w 2128"/>
                <a:gd name="T49" fmla="*/ 48 h 62"/>
                <a:gd name="T50" fmla="*/ 1636 w 2128"/>
                <a:gd name="T51" fmla="*/ 46 h 62"/>
                <a:gd name="T52" fmla="*/ 1686 w 2128"/>
                <a:gd name="T53" fmla="*/ 49 h 62"/>
                <a:gd name="T54" fmla="*/ 1712 w 2128"/>
                <a:gd name="T55" fmla="*/ 49 h 62"/>
                <a:gd name="T56" fmla="*/ 1782 w 2128"/>
                <a:gd name="T57" fmla="*/ 49 h 62"/>
                <a:gd name="T58" fmla="*/ 1841 w 2128"/>
                <a:gd name="T59" fmla="*/ 47 h 62"/>
                <a:gd name="T60" fmla="*/ 1937 w 2128"/>
                <a:gd name="T61" fmla="*/ 45 h 62"/>
                <a:gd name="T62" fmla="*/ 2072 w 2128"/>
                <a:gd name="T63" fmla="*/ 45 h 62"/>
                <a:gd name="T64" fmla="*/ 2104 w 2128"/>
                <a:gd name="T65" fmla="*/ 40 h 62"/>
                <a:gd name="T66" fmla="*/ 2120 w 2128"/>
                <a:gd name="T67" fmla="*/ 26 h 62"/>
                <a:gd name="T68" fmla="*/ 2127 w 2128"/>
                <a:gd name="T69" fmla="*/ 39 h 62"/>
                <a:gd name="T70" fmla="*/ 2124 w 2128"/>
                <a:gd name="T71" fmla="*/ 49 h 62"/>
                <a:gd name="T72" fmla="*/ 2107 w 2128"/>
                <a:gd name="T73" fmla="*/ 58 h 62"/>
                <a:gd name="T74" fmla="*/ 1972 w 2128"/>
                <a:gd name="T75" fmla="*/ 58 h 62"/>
                <a:gd name="T76" fmla="*/ 1854 w 2128"/>
                <a:gd name="T77" fmla="*/ 60 h 62"/>
                <a:gd name="T78" fmla="*/ 1800 w 2128"/>
                <a:gd name="T79" fmla="*/ 61 h 62"/>
                <a:gd name="T80" fmla="*/ 1739 w 2128"/>
                <a:gd name="T81" fmla="*/ 61 h 62"/>
                <a:gd name="T82" fmla="*/ 1628 w 2128"/>
                <a:gd name="T83" fmla="*/ 57 h 62"/>
                <a:gd name="T84" fmla="*/ 1493 w 2128"/>
                <a:gd name="T85" fmla="*/ 56 h 62"/>
                <a:gd name="T86" fmla="*/ 1382 w 2128"/>
                <a:gd name="T87" fmla="*/ 58 h 62"/>
                <a:gd name="T88" fmla="*/ 1310 w 2128"/>
                <a:gd name="T89" fmla="*/ 58 h 62"/>
                <a:gd name="T90" fmla="*/ 1256 w 2128"/>
                <a:gd name="T91" fmla="*/ 58 h 62"/>
                <a:gd name="T92" fmla="*/ 1212 w 2128"/>
                <a:gd name="T93" fmla="*/ 59 h 62"/>
                <a:gd name="T94" fmla="*/ 1163 w 2128"/>
                <a:gd name="T95" fmla="*/ 57 h 62"/>
                <a:gd name="T96" fmla="*/ 1106 w 2128"/>
                <a:gd name="T97" fmla="*/ 60 h 62"/>
                <a:gd name="T98" fmla="*/ 1030 w 2128"/>
                <a:gd name="T99" fmla="*/ 59 h 62"/>
                <a:gd name="T100" fmla="*/ 971 w 2128"/>
                <a:gd name="T101" fmla="*/ 59 h 62"/>
                <a:gd name="T102" fmla="*/ 885 w 2128"/>
                <a:gd name="T103" fmla="*/ 61 h 62"/>
                <a:gd name="T104" fmla="*/ 784 w 2128"/>
                <a:gd name="T105" fmla="*/ 61 h 62"/>
                <a:gd name="T106" fmla="*/ 692 w 2128"/>
                <a:gd name="T107" fmla="*/ 61 h 62"/>
                <a:gd name="T108" fmla="*/ 609 w 2128"/>
                <a:gd name="T109" fmla="*/ 58 h 62"/>
                <a:gd name="T110" fmla="*/ 534 w 2128"/>
                <a:gd name="T111" fmla="*/ 59 h 62"/>
                <a:gd name="T112" fmla="*/ 401 w 2128"/>
                <a:gd name="T113" fmla="*/ 60 h 62"/>
                <a:gd name="T114" fmla="*/ 256 w 2128"/>
                <a:gd name="T115" fmla="*/ 59 h 62"/>
                <a:gd name="T116" fmla="*/ 19 w 2128"/>
                <a:gd name="T117" fmla="*/ 58 h 62"/>
                <a:gd name="T118" fmla="*/ 1 w 2128"/>
                <a:gd name="T119" fmla="*/ 46 h 62"/>
                <a:gd name="T120" fmla="*/ 0 w 2128"/>
                <a:gd name="T121" fmla="*/ 31 h 6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128" h="62">
                  <a:moveTo>
                    <a:pt x="0" y="31"/>
                  </a:moveTo>
                  <a:lnTo>
                    <a:pt x="0" y="14"/>
                  </a:lnTo>
                  <a:lnTo>
                    <a:pt x="0" y="0"/>
                  </a:lnTo>
                  <a:lnTo>
                    <a:pt x="6" y="12"/>
                  </a:lnTo>
                  <a:lnTo>
                    <a:pt x="7" y="21"/>
                  </a:lnTo>
                  <a:lnTo>
                    <a:pt x="8" y="39"/>
                  </a:lnTo>
                  <a:lnTo>
                    <a:pt x="15" y="47"/>
                  </a:lnTo>
                  <a:lnTo>
                    <a:pt x="27" y="49"/>
                  </a:lnTo>
                  <a:lnTo>
                    <a:pt x="40" y="47"/>
                  </a:lnTo>
                  <a:lnTo>
                    <a:pt x="59" y="47"/>
                  </a:lnTo>
                  <a:lnTo>
                    <a:pt x="91" y="46"/>
                  </a:lnTo>
                  <a:lnTo>
                    <a:pt x="110" y="47"/>
                  </a:lnTo>
                  <a:lnTo>
                    <a:pt x="127" y="47"/>
                  </a:lnTo>
                  <a:lnTo>
                    <a:pt x="162" y="48"/>
                  </a:lnTo>
                  <a:lnTo>
                    <a:pt x="175" y="48"/>
                  </a:lnTo>
                  <a:lnTo>
                    <a:pt x="192" y="49"/>
                  </a:lnTo>
                  <a:lnTo>
                    <a:pt x="219" y="47"/>
                  </a:lnTo>
                  <a:lnTo>
                    <a:pt x="248" y="46"/>
                  </a:lnTo>
                  <a:lnTo>
                    <a:pt x="284" y="45"/>
                  </a:lnTo>
                  <a:lnTo>
                    <a:pt x="327" y="49"/>
                  </a:lnTo>
                  <a:lnTo>
                    <a:pt x="383" y="50"/>
                  </a:lnTo>
                  <a:lnTo>
                    <a:pt x="413" y="49"/>
                  </a:lnTo>
                  <a:lnTo>
                    <a:pt x="431" y="50"/>
                  </a:lnTo>
                  <a:lnTo>
                    <a:pt x="479" y="50"/>
                  </a:lnTo>
                  <a:lnTo>
                    <a:pt x="496" y="47"/>
                  </a:lnTo>
                  <a:lnTo>
                    <a:pt x="517" y="50"/>
                  </a:lnTo>
                  <a:lnTo>
                    <a:pt x="574" y="49"/>
                  </a:lnTo>
                  <a:lnTo>
                    <a:pt x="645" y="51"/>
                  </a:lnTo>
                  <a:lnTo>
                    <a:pt x="669" y="49"/>
                  </a:lnTo>
                  <a:lnTo>
                    <a:pt x="725" y="47"/>
                  </a:lnTo>
                  <a:lnTo>
                    <a:pt x="762" y="46"/>
                  </a:lnTo>
                  <a:lnTo>
                    <a:pt x="805" y="48"/>
                  </a:lnTo>
                  <a:lnTo>
                    <a:pt x="835" y="49"/>
                  </a:lnTo>
                  <a:lnTo>
                    <a:pt x="869" y="48"/>
                  </a:lnTo>
                  <a:lnTo>
                    <a:pt x="929" y="50"/>
                  </a:lnTo>
                  <a:lnTo>
                    <a:pt x="968" y="47"/>
                  </a:lnTo>
                  <a:lnTo>
                    <a:pt x="1005" y="47"/>
                  </a:lnTo>
                  <a:lnTo>
                    <a:pt x="1044" y="44"/>
                  </a:lnTo>
                  <a:lnTo>
                    <a:pt x="1093" y="47"/>
                  </a:lnTo>
                  <a:lnTo>
                    <a:pt x="1157" y="45"/>
                  </a:lnTo>
                  <a:lnTo>
                    <a:pt x="1230" y="45"/>
                  </a:lnTo>
                  <a:lnTo>
                    <a:pt x="1295" y="47"/>
                  </a:lnTo>
                  <a:lnTo>
                    <a:pt x="1334" y="43"/>
                  </a:lnTo>
                  <a:lnTo>
                    <a:pt x="1377" y="44"/>
                  </a:lnTo>
                  <a:lnTo>
                    <a:pt x="1394" y="47"/>
                  </a:lnTo>
                  <a:lnTo>
                    <a:pt x="1412" y="48"/>
                  </a:lnTo>
                  <a:lnTo>
                    <a:pt x="1469" y="47"/>
                  </a:lnTo>
                  <a:lnTo>
                    <a:pt x="1519" y="48"/>
                  </a:lnTo>
                  <a:lnTo>
                    <a:pt x="1587" y="49"/>
                  </a:lnTo>
                  <a:lnTo>
                    <a:pt x="1606" y="48"/>
                  </a:lnTo>
                  <a:lnTo>
                    <a:pt x="1619" y="48"/>
                  </a:lnTo>
                  <a:lnTo>
                    <a:pt x="1636" y="46"/>
                  </a:lnTo>
                  <a:lnTo>
                    <a:pt x="1670" y="48"/>
                  </a:lnTo>
                  <a:lnTo>
                    <a:pt x="1686" y="49"/>
                  </a:lnTo>
                  <a:lnTo>
                    <a:pt x="1698" y="47"/>
                  </a:lnTo>
                  <a:lnTo>
                    <a:pt x="1712" y="49"/>
                  </a:lnTo>
                  <a:lnTo>
                    <a:pt x="1739" y="47"/>
                  </a:lnTo>
                  <a:lnTo>
                    <a:pt x="1782" y="49"/>
                  </a:lnTo>
                  <a:lnTo>
                    <a:pt x="1824" y="45"/>
                  </a:lnTo>
                  <a:lnTo>
                    <a:pt x="1841" y="47"/>
                  </a:lnTo>
                  <a:lnTo>
                    <a:pt x="1859" y="47"/>
                  </a:lnTo>
                  <a:lnTo>
                    <a:pt x="1937" y="45"/>
                  </a:lnTo>
                  <a:lnTo>
                    <a:pt x="2013" y="47"/>
                  </a:lnTo>
                  <a:lnTo>
                    <a:pt x="2072" y="45"/>
                  </a:lnTo>
                  <a:lnTo>
                    <a:pt x="2092" y="43"/>
                  </a:lnTo>
                  <a:lnTo>
                    <a:pt x="2104" y="40"/>
                  </a:lnTo>
                  <a:lnTo>
                    <a:pt x="2113" y="34"/>
                  </a:lnTo>
                  <a:lnTo>
                    <a:pt x="2120" y="26"/>
                  </a:lnTo>
                  <a:lnTo>
                    <a:pt x="2127" y="13"/>
                  </a:lnTo>
                  <a:lnTo>
                    <a:pt x="2127" y="39"/>
                  </a:lnTo>
                  <a:lnTo>
                    <a:pt x="2127" y="45"/>
                  </a:lnTo>
                  <a:lnTo>
                    <a:pt x="2124" y="49"/>
                  </a:lnTo>
                  <a:lnTo>
                    <a:pt x="2118" y="54"/>
                  </a:lnTo>
                  <a:lnTo>
                    <a:pt x="2107" y="58"/>
                  </a:lnTo>
                  <a:lnTo>
                    <a:pt x="2029" y="61"/>
                  </a:lnTo>
                  <a:lnTo>
                    <a:pt x="1972" y="58"/>
                  </a:lnTo>
                  <a:lnTo>
                    <a:pt x="1945" y="60"/>
                  </a:lnTo>
                  <a:lnTo>
                    <a:pt x="1854" y="60"/>
                  </a:lnTo>
                  <a:lnTo>
                    <a:pt x="1828" y="59"/>
                  </a:lnTo>
                  <a:lnTo>
                    <a:pt x="1800" y="61"/>
                  </a:lnTo>
                  <a:lnTo>
                    <a:pt x="1772" y="59"/>
                  </a:lnTo>
                  <a:lnTo>
                    <a:pt x="1739" y="61"/>
                  </a:lnTo>
                  <a:lnTo>
                    <a:pt x="1653" y="60"/>
                  </a:lnTo>
                  <a:lnTo>
                    <a:pt x="1628" y="57"/>
                  </a:lnTo>
                  <a:lnTo>
                    <a:pt x="1547" y="60"/>
                  </a:lnTo>
                  <a:lnTo>
                    <a:pt x="1493" y="56"/>
                  </a:lnTo>
                  <a:lnTo>
                    <a:pt x="1430" y="60"/>
                  </a:lnTo>
                  <a:lnTo>
                    <a:pt x="1382" y="58"/>
                  </a:lnTo>
                  <a:lnTo>
                    <a:pt x="1336" y="60"/>
                  </a:lnTo>
                  <a:lnTo>
                    <a:pt x="1310" y="58"/>
                  </a:lnTo>
                  <a:lnTo>
                    <a:pt x="1287" y="58"/>
                  </a:lnTo>
                  <a:lnTo>
                    <a:pt x="1256" y="58"/>
                  </a:lnTo>
                  <a:lnTo>
                    <a:pt x="1235" y="57"/>
                  </a:lnTo>
                  <a:lnTo>
                    <a:pt x="1212" y="59"/>
                  </a:lnTo>
                  <a:lnTo>
                    <a:pt x="1188" y="57"/>
                  </a:lnTo>
                  <a:lnTo>
                    <a:pt x="1163" y="57"/>
                  </a:lnTo>
                  <a:lnTo>
                    <a:pt x="1134" y="59"/>
                  </a:lnTo>
                  <a:lnTo>
                    <a:pt x="1106" y="60"/>
                  </a:lnTo>
                  <a:lnTo>
                    <a:pt x="1075" y="60"/>
                  </a:lnTo>
                  <a:lnTo>
                    <a:pt x="1030" y="59"/>
                  </a:lnTo>
                  <a:lnTo>
                    <a:pt x="998" y="60"/>
                  </a:lnTo>
                  <a:lnTo>
                    <a:pt x="971" y="59"/>
                  </a:lnTo>
                  <a:lnTo>
                    <a:pt x="945" y="59"/>
                  </a:lnTo>
                  <a:lnTo>
                    <a:pt x="885" y="61"/>
                  </a:lnTo>
                  <a:lnTo>
                    <a:pt x="837" y="58"/>
                  </a:lnTo>
                  <a:lnTo>
                    <a:pt x="784" y="61"/>
                  </a:lnTo>
                  <a:lnTo>
                    <a:pt x="740" y="59"/>
                  </a:lnTo>
                  <a:lnTo>
                    <a:pt x="692" y="61"/>
                  </a:lnTo>
                  <a:lnTo>
                    <a:pt x="652" y="59"/>
                  </a:lnTo>
                  <a:lnTo>
                    <a:pt x="609" y="58"/>
                  </a:lnTo>
                  <a:lnTo>
                    <a:pt x="569" y="59"/>
                  </a:lnTo>
                  <a:lnTo>
                    <a:pt x="534" y="59"/>
                  </a:lnTo>
                  <a:lnTo>
                    <a:pt x="431" y="59"/>
                  </a:lnTo>
                  <a:lnTo>
                    <a:pt x="401" y="60"/>
                  </a:lnTo>
                  <a:lnTo>
                    <a:pt x="311" y="59"/>
                  </a:lnTo>
                  <a:lnTo>
                    <a:pt x="256" y="59"/>
                  </a:lnTo>
                  <a:lnTo>
                    <a:pt x="103" y="58"/>
                  </a:lnTo>
                  <a:lnTo>
                    <a:pt x="19" y="58"/>
                  </a:lnTo>
                  <a:lnTo>
                    <a:pt x="4" y="54"/>
                  </a:lnTo>
                  <a:lnTo>
                    <a:pt x="1" y="46"/>
                  </a:lnTo>
                  <a:lnTo>
                    <a:pt x="0" y="39"/>
                  </a:lnTo>
                  <a:lnTo>
                    <a:pt x="0" y="31"/>
                  </a:lnTo>
                </a:path>
              </a:pathLst>
            </a:custGeom>
            <a:solidFill>
              <a:schemeClr val="bg1"/>
            </a:solidFill>
            <a:ln>
              <a:noFill/>
            </a:ln>
            <a:extLst>
              <a:ext uri="{91240B29-F687-4f45-9708-019B960494DF}">
                <a14:hiddenLine xmlns:a14="http://schemas.microsoft.com/office/drawing/2010/main" xmlns="" w="9525">
                  <a:solidFill>
                    <a:srgbClr val="000000"/>
                  </a:solidFill>
                  <a:round/>
                  <a:headEnd type="none" w="sm" len="sm"/>
                  <a:tailEnd type="none" w="sm" len="sm"/>
                </a14:hiddenLine>
              </a:ext>
            </a:extLst>
          </p:spPr>
          <p:txBody>
            <a:bodyPr/>
            <a:lstStyle/>
            <a:p>
              <a:endParaRPr lang="en-US" b="1" i="0" dirty="0">
                <a:latin typeface="Arial" panose="020B0604020202020204" pitchFamily="34" charset="0"/>
              </a:endParaRPr>
            </a:p>
          </p:txBody>
        </p:sp>
      </p:grpSp>
      <p:grpSp>
        <p:nvGrpSpPr>
          <p:cNvPr id="124941" name="Group 18"/>
          <p:cNvGrpSpPr>
            <a:grpSpLocks/>
          </p:cNvGrpSpPr>
          <p:nvPr/>
        </p:nvGrpSpPr>
        <p:grpSpPr bwMode="auto">
          <a:xfrm>
            <a:off x="5646738" y="153988"/>
            <a:ext cx="3435350" cy="552450"/>
            <a:chOff x="3557" y="97"/>
            <a:chExt cx="2164" cy="348"/>
          </a:xfrm>
        </p:grpSpPr>
        <p:sp>
          <p:nvSpPr>
            <p:cNvPr id="124945" name="Freeform 19"/>
            <p:cNvSpPr>
              <a:spLocks/>
            </p:cNvSpPr>
            <p:nvPr/>
          </p:nvSpPr>
          <p:spPr bwMode="auto">
            <a:xfrm>
              <a:off x="3557" y="97"/>
              <a:ext cx="2164" cy="284"/>
            </a:xfrm>
            <a:custGeom>
              <a:avLst/>
              <a:gdLst>
                <a:gd name="T0" fmla="*/ 29 w 2164"/>
                <a:gd name="T1" fmla="*/ 4 h 284"/>
                <a:gd name="T2" fmla="*/ 46 w 2164"/>
                <a:gd name="T3" fmla="*/ 0 h 284"/>
                <a:gd name="T4" fmla="*/ 2096 w 2164"/>
                <a:gd name="T5" fmla="*/ 0 h 284"/>
                <a:gd name="T6" fmla="*/ 2120 w 2164"/>
                <a:gd name="T7" fmla="*/ 3 h 284"/>
                <a:gd name="T8" fmla="*/ 2137 w 2164"/>
                <a:gd name="T9" fmla="*/ 10 h 284"/>
                <a:gd name="T10" fmla="*/ 2152 w 2164"/>
                <a:gd name="T11" fmla="*/ 28 h 284"/>
                <a:gd name="T12" fmla="*/ 2160 w 2164"/>
                <a:gd name="T13" fmla="*/ 49 h 284"/>
                <a:gd name="T14" fmla="*/ 2163 w 2164"/>
                <a:gd name="T15" fmla="*/ 73 h 284"/>
                <a:gd name="T16" fmla="*/ 2163 w 2164"/>
                <a:gd name="T17" fmla="*/ 283 h 284"/>
                <a:gd name="T18" fmla="*/ 81 w 2164"/>
                <a:gd name="T19" fmla="*/ 283 h 284"/>
                <a:gd name="T20" fmla="*/ 0 w 2164"/>
                <a:gd name="T21" fmla="*/ 283 h 284"/>
                <a:gd name="T22" fmla="*/ 0 w 2164"/>
                <a:gd name="T23" fmla="*/ 87 h 284"/>
                <a:gd name="T24" fmla="*/ 1 w 2164"/>
                <a:gd name="T25" fmla="*/ 59 h 284"/>
                <a:gd name="T26" fmla="*/ 9 w 2164"/>
                <a:gd name="T27" fmla="*/ 31 h 284"/>
                <a:gd name="T28" fmla="*/ 16 w 2164"/>
                <a:gd name="T29" fmla="*/ 16 h 284"/>
                <a:gd name="T30" fmla="*/ 29 w 2164"/>
                <a:gd name="T31" fmla="*/ 4 h 28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2164" h="284">
                  <a:moveTo>
                    <a:pt x="29" y="4"/>
                  </a:moveTo>
                  <a:lnTo>
                    <a:pt x="46" y="0"/>
                  </a:lnTo>
                  <a:lnTo>
                    <a:pt x="2096" y="0"/>
                  </a:lnTo>
                  <a:lnTo>
                    <a:pt x="2120" y="3"/>
                  </a:lnTo>
                  <a:lnTo>
                    <a:pt x="2137" y="10"/>
                  </a:lnTo>
                  <a:lnTo>
                    <a:pt x="2152" y="28"/>
                  </a:lnTo>
                  <a:lnTo>
                    <a:pt x="2160" y="49"/>
                  </a:lnTo>
                  <a:lnTo>
                    <a:pt x="2163" y="73"/>
                  </a:lnTo>
                  <a:lnTo>
                    <a:pt x="2163" y="283"/>
                  </a:lnTo>
                  <a:lnTo>
                    <a:pt x="81" y="283"/>
                  </a:lnTo>
                  <a:lnTo>
                    <a:pt x="0" y="283"/>
                  </a:lnTo>
                  <a:lnTo>
                    <a:pt x="0" y="87"/>
                  </a:lnTo>
                  <a:lnTo>
                    <a:pt x="1" y="59"/>
                  </a:lnTo>
                  <a:lnTo>
                    <a:pt x="9" y="31"/>
                  </a:lnTo>
                  <a:lnTo>
                    <a:pt x="16" y="16"/>
                  </a:lnTo>
                  <a:lnTo>
                    <a:pt x="29" y="4"/>
                  </a:lnTo>
                </a:path>
              </a:pathLst>
            </a:custGeom>
            <a:gradFill rotWithShape="0">
              <a:gsLst>
                <a:gs pos="0">
                  <a:srgbClr val="00CCFF"/>
                </a:gs>
                <a:gs pos="100000">
                  <a:srgbClr val="FFFFFF"/>
                </a:gs>
              </a:gsLst>
              <a:lin ang="5400000" scaled="1"/>
            </a:gradFill>
            <a:ln>
              <a:noFill/>
            </a:ln>
            <a:extLst>
              <a:ext uri="{91240B29-F687-4f45-9708-019B960494DF}">
                <a14:hiddenLine xmlns:a14="http://schemas.microsoft.com/office/drawing/2010/main" xmlns="" w="9525">
                  <a:solidFill>
                    <a:srgbClr val="000000"/>
                  </a:solidFill>
                  <a:round/>
                  <a:headEnd type="none" w="sm" len="sm"/>
                  <a:tailEnd type="none" w="sm" len="sm"/>
                </a14:hiddenLine>
              </a:ext>
            </a:extLst>
          </p:spPr>
          <p:txBody>
            <a:bodyPr/>
            <a:lstStyle/>
            <a:p>
              <a:endParaRPr lang="en-US" b="1" i="0" dirty="0">
                <a:latin typeface="Arial" panose="020B0604020202020204" pitchFamily="34" charset="0"/>
              </a:endParaRPr>
            </a:p>
          </p:txBody>
        </p:sp>
        <p:sp>
          <p:nvSpPr>
            <p:cNvPr id="124946" name="Freeform 20"/>
            <p:cNvSpPr>
              <a:spLocks/>
            </p:cNvSpPr>
            <p:nvPr/>
          </p:nvSpPr>
          <p:spPr bwMode="auto">
            <a:xfrm>
              <a:off x="3557" y="278"/>
              <a:ext cx="2164" cy="123"/>
            </a:xfrm>
            <a:custGeom>
              <a:avLst/>
              <a:gdLst>
                <a:gd name="T0" fmla="*/ 105 w 2164"/>
                <a:gd name="T1" fmla="*/ 42 h 123"/>
                <a:gd name="T2" fmla="*/ 170 w 2164"/>
                <a:gd name="T3" fmla="*/ 42 h 123"/>
                <a:gd name="T4" fmla="*/ 221 w 2164"/>
                <a:gd name="T5" fmla="*/ 63 h 123"/>
                <a:gd name="T6" fmla="*/ 305 w 2164"/>
                <a:gd name="T7" fmla="*/ 50 h 123"/>
                <a:gd name="T8" fmla="*/ 400 w 2164"/>
                <a:gd name="T9" fmla="*/ 44 h 123"/>
                <a:gd name="T10" fmla="*/ 466 w 2164"/>
                <a:gd name="T11" fmla="*/ 57 h 123"/>
                <a:gd name="T12" fmla="*/ 538 w 2164"/>
                <a:gd name="T13" fmla="*/ 50 h 123"/>
                <a:gd name="T14" fmla="*/ 654 w 2164"/>
                <a:gd name="T15" fmla="*/ 54 h 123"/>
                <a:gd name="T16" fmla="*/ 728 w 2164"/>
                <a:gd name="T17" fmla="*/ 63 h 123"/>
                <a:gd name="T18" fmla="*/ 815 w 2164"/>
                <a:gd name="T19" fmla="*/ 38 h 123"/>
                <a:gd name="T20" fmla="*/ 880 w 2164"/>
                <a:gd name="T21" fmla="*/ 60 h 123"/>
                <a:gd name="T22" fmla="*/ 968 w 2164"/>
                <a:gd name="T23" fmla="*/ 56 h 123"/>
                <a:gd name="T24" fmla="*/ 1013 w 2164"/>
                <a:gd name="T25" fmla="*/ 60 h 123"/>
                <a:gd name="T26" fmla="*/ 1053 w 2164"/>
                <a:gd name="T27" fmla="*/ 38 h 123"/>
                <a:gd name="T28" fmla="*/ 1105 w 2164"/>
                <a:gd name="T29" fmla="*/ 22 h 123"/>
                <a:gd name="T30" fmla="*/ 1167 w 2164"/>
                <a:gd name="T31" fmla="*/ 21 h 123"/>
                <a:gd name="T32" fmla="*/ 1218 w 2164"/>
                <a:gd name="T33" fmla="*/ 14 h 123"/>
                <a:gd name="T34" fmla="*/ 1265 w 2164"/>
                <a:gd name="T35" fmla="*/ 32 h 123"/>
                <a:gd name="T36" fmla="*/ 1316 w 2164"/>
                <a:gd name="T37" fmla="*/ 44 h 123"/>
                <a:gd name="T38" fmla="*/ 1399 w 2164"/>
                <a:gd name="T39" fmla="*/ 35 h 123"/>
                <a:gd name="T40" fmla="*/ 1436 w 2164"/>
                <a:gd name="T41" fmla="*/ 59 h 123"/>
                <a:gd name="T42" fmla="*/ 1493 w 2164"/>
                <a:gd name="T43" fmla="*/ 63 h 123"/>
                <a:gd name="T44" fmla="*/ 1589 w 2164"/>
                <a:gd name="T45" fmla="*/ 63 h 123"/>
                <a:gd name="T46" fmla="*/ 1647 w 2164"/>
                <a:gd name="T47" fmla="*/ 52 h 123"/>
                <a:gd name="T48" fmla="*/ 1691 w 2164"/>
                <a:gd name="T49" fmla="*/ 57 h 123"/>
                <a:gd name="T50" fmla="*/ 1743 w 2164"/>
                <a:gd name="T51" fmla="*/ 38 h 123"/>
                <a:gd name="T52" fmla="*/ 1817 w 2164"/>
                <a:gd name="T53" fmla="*/ 35 h 123"/>
                <a:gd name="T54" fmla="*/ 1878 w 2164"/>
                <a:gd name="T55" fmla="*/ 14 h 123"/>
                <a:gd name="T56" fmla="*/ 1926 w 2164"/>
                <a:gd name="T57" fmla="*/ 10 h 123"/>
                <a:gd name="T58" fmla="*/ 1988 w 2164"/>
                <a:gd name="T59" fmla="*/ 18 h 123"/>
                <a:gd name="T60" fmla="*/ 2042 w 2164"/>
                <a:gd name="T61" fmla="*/ 1 h 123"/>
                <a:gd name="T62" fmla="*/ 2093 w 2164"/>
                <a:gd name="T63" fmla="*/ 32 h 123"/>
                <a:gd name="T64" fmla="*/ 2150 w 2164"/>
                <a:gd name="T65" fmla="*/ 16 h 123"/>
                <a:gd name="T66" fmla="*/ 2163 w 2164"/>
                <a:gd name="T67" fmla="*/ 122 h 123"/>
                <a:gd name="T68" fmla="*/ 893 w 2164"/>
                <a:gd name="T69" fmla="*/ 99 h 123"/>
                <a:gd name="T70" fmla="*/ 0 w 2164"/>
                <a:gd name="T71" fmla="*/ 19 h 123"/>
                <a:gd name="T72" fmla="*/ 32 w 2164"/>
                <a:gd name="T73" fmla="*/ 33 h 123"/>
                <a:gd name="T74" fmla="*/ 75 w 2164"/>
                <a:gd name="T75" fmla="*/ 38 h 123"/>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2164" h="123">
                  <a:moveTo>
                    <a:pt x="75" y="38"/>
                  </a:moveTo>
                  <a:lnTo>
                    <a:pt x="105" y="42"/>
                  </a:lnTo>
                  <a:lnTo>
                    <a:pt x="138" y="38"/>
                  </a:lnTo>
                  <a:lnTo>
                    <a:pt x="170" y="42"/>
                  </a:lnTo>
                  <a:lnTo>
                    <a:pt x="195" y="53"/>
                  </a:lnTo>
                  <a:lnTo>
                    <a:pt x="221" y="63"/>
                  </a:lnTo>
                  <a:lnTo>
                    <a:pt x="266" y="54"/>
                  </a:lnTo>
                  <a:lnTo>
                    <a:pt x="305" y="50"/>
                  </a:lnTo>
                  <a:lnTo>
                    <a:pt x="360" y="50"/>
                  </a:lnTo>
                  <a:lnTo>
                    <a:pt x="400" y="44"/>
                  </a:lnTo>
                  <a:lnTo>
                    <a:pt x="435" y="50"/>
                  </a:lnTo>
                  <a:lnTo>
                    <a:pt x="466" y="57"/>
                  </a:lnTo>
                  <a:lnTo>
                    <a:pt x="494" y="59"/>
                  </a:lnTo>
                  <a:lnTo>
                    <a:pt x="538" y="50"/>
                  </a:lnTo>
                  <a:lnTo>
                    <a:pt x="586" y="50"/>
                  </a:lnTo>
                  <a:lnTo>
                    <a:pt x="654" y="54"/>
                  </a:lnTo>
                  <a:lnTo>
                    <a:pt x="683" y="65"/>
                  </a:lnTo>
                  <a:lnTo>
                    <a:pt x="728" y="63"/>
                  </a:lnTo>
                  <a:lnTo>
                    <a:pt x="773" y="44"/>
                  </a:lnTo>
                  <a:lnTo>
                    <a:pt x="815" y="38"/>
                  </a:lnTo>
                  <a:lnTo>
                    <a:pt x="844" y="44"/>
                  </a:lnTo>
                  <a:lnTo>
                    <a:pt x="880" y="60"/>
                  </a:lnTo>
                  <a:lnTo>
                    <a:pt x="921" y="66"/>
                  </a:lnTo>
                  <a:lnTo>
                    <a:pt x="968" y="56"/>
                  </a:lnTo>
                  <a:lnTo>
                    <a:pt x="989" y="52"/>
                  </a:lnTo>
                  <a:lnTo>
                    <a:pt x="1013" y="60"/>
                  </a:lnTo>
                  <a:lnTo>
                    <a:pt x="1032" y="50"/>
                  </a:lnTo>
                  <a:lnTo>
                    <a:pt x="1053" y="38"/>
                  </a:lnTo>
                  <a:lnTo>
                    <a:pt x="1078" y="26"/>
                  </a:lnTo>
                  <a:lnTo>
                    <a:pt x="1105" y="22"/>
                  </a:lnTo>
                  <a:lnTo>
                    <a:pt x="1136" y="26"/>
                  </a:lnTo>
                  <a:lnTo>
                    <a:pt x="1167" y="21"/>
                  </a:lnTo>
                  <a:lnTo>
                    <a:pt x="1198" y="14"/>
                  </a:lnTo>
                  <a:lnTo>
                    <a:pt x="1218" y="14"/>
                  </a:lnTo>
                  <a:lnTo>
                    <a:pt x="1237" y="16"/>
                  </a:lnTo>
                  <a:lnTo>
                    <a:pt x="1265" y="32"/>
                  </a:lnTo>
                  <a:lnTo>
                    <a:pt x="1293" y="29"/>
                  </a:lnTo>
                  <a:lnTo>
                    <a:pt x="1316" y="44"/>
                  </a:lnTo>
                  <a:lnTo>
                    <a:pt x="1361" y="44"/>
                  </a:lnTo>
                  <a:lnTo>
                    <a:pt x="1399" y="35"/>
                  </a:lnTo>
                  <a:lnTo>
                    <a:pt x="1417" y="47"/>
                  </a:lnTo>
                  <a:lnTo>
                    <a:pt x="1436" y="59"/>
                  </a:lnTo>
                  <a:lnTo>
                    <a:pt x="1462" y="56"/>
                  </a:lnTo>
                  <a:lnTo>
                    <a:pt x="1493" y="63"/>
                  </a:lnTo>
                  <a:lnTo>
                    <a:pt x="1526" y="56"/>
                  </a:lnTo>
                  <a:lnTo>
                    <a:pt x="1589" y="63"/>
                  </a:lnTo>
                  <a:lnTo>
                    <a:pt x="1616" y="69"/>
                  </a:lnTo>
                  <a:lnTo>
                    <a:pt x="1647" y="52"/>
                  </a:lnTo>
                  <a:lnTo>
                    <a:pt x="1667" y="51"/>
                  </a:lnTo>
                  <a:lnTo>
                    <a:pt x="1691" y="57"/>
                  </a:lnTo>
                  <a:lnTo>
                    <a:pt x="1714" y="54"/>
                  </a:lnTo>
                  <a:lnTo>
                    <a:pt x="1743" y="38"/>
                  </a:lnTo>
                  <a:lnTo>
                    <a:pt x="1793" y="33"/>
                  </a:lnTo>
                  <a:lnTo>
                    <a:pt x="1817" y="35"/>
                  </a:lnTo>
                  <a:lnTo>
                    <a:pt x="1842" y="35"/>
                  </a:lnTo>
                  <a:lnTo>
                    <a:pt x="1878" y="14"/>
                  </a:lnTo>
                  <a:lnTo>
                    <a:pt x="1899" y="6"/>
                  </a:lnTo>
                  <a:lnTo>
                    <a:pt x="1926" y="10"/>
                  </a:lnTo>
                  <a:lnTo>
                    <a:pt x="1957" y="32"/>
                  </a:lnTo>
                  <a:lnTo>
                    <a:pt x="1988" y="18"/>
                  </a:lnTo>
                  <a:lnTo>
                    <a:pt x="2017" y="0"/>
                  </a:lnTo>
                  <a:lnTo>
                    <a:pt x="2042" y="1"/>
                  </a:lnTo>
                  <a:lnTo>
                    <a:pt x="2071" y="38"/>
                  </a:lnTo>
                  <a:lnTo>
                    <a:pt x="2093" y="32"/>
                  </a:lnTo>
                  <a:lnTo>
                    <a:pt x="2125" y="16"/>
                  </a:lnTo>
                  <a:lnTo>
                    <a:pt x="2150" y="16"/>
                  </a:lnTo>
                  <a:lnTo>
                    <a:pt x="2163" y="28"/>
                  </a:lnTo>
                  <a:lnTo>
                    <a:pt x="2163" y="122"/>
                  </a:lnTo>
                  <a:lnTo>
                    <a:pt x="909" y="95"/>
                  </a:lnTo>
                  <a:lnTo>
                    <a:pt x="893" y="99"/>
                  </a:lnTo>
                  <a:lnTo>
                    <a:pt x="0" y="88"/>
                  </a:lnTo>
                  <a:lnTo>
                    <a:pt x="0" y="19"/>
                  </a:lnTo>
                  <a:lnTo>
                    <a:pt x="13" y="29"/>
                  </a:lnTo>
                  <a:lnTo>
                    <a:pt x="32" y="33"/>
                  </a:lnTo>
                  <a:lnTo>
                    <a:pt x="56" y="34"/>
                  </a:lnTo>
                  <a:lnTo>
                    <a:pt x="75" y="38"/>
                  </a:lnTo>
                </a:path>
              </a:pathLst>
            </a:custGeom>
            <a:solidFill>
              <a:srgbClr val="003300"/>
            </a:solidFill>
            <a:ln>
              <a:noFill/>
            </a:ln>
            <a:extLst>
              <a:ext uri="{91240B29-F687-4f45-9708-019B960494DF}">
                <a14:hiddenLine xmlns:a14="http://schemas.microsoft.com/office/drawing/2010/main" xmlns="" w="9525">
                  <a:solidFill>
                    <a:srgbClr val="000000"/>
                  </a:solidFill>
                  <a:round/>
                  <a:headEnd type="none" w="sm" len="sm"/>
                  <a:tailEnd type="none" w="sm" len="sm"/>
                </a14:hiddenLine>
              </a:ext>
            </a:extLst>
          </p:spPr>
          <p:txBody>
            <a:bodyPr/>
            <a:lstStyle/>
            <a:p>
              <a:endParaRPr lang="en-US" b="1" i="0" dirty="0">
                <a:latin typeface="Arial" panose="020B0604020202020204" pitchFamily="34" charset="0"/>
              </a:endParaRPr>
            </a:p>
          </p:txBody>
        </p:sp>
        <p:sp>
          <p:nvSpPr>
            <p:cNvPr id="124947" name="Freeform 21"/>
            <p:cNvSpPr>
              <a:spLocks/>
            </p:cNvSpPr>
            <p:nvPr/>
          </p:nvSpPr>
          <p:spPr bwMode="auto">
            <a:xfrm>
              <a:off x="3557" y="320"/>
              <a:ext cx="2164" cy="125"/>
            </a:xfrm>
            <a:custGeom>
              <a:avLst/>
              <a:gdLst>
                <a:gd name="T0" fmla="*/ 46 w 2164"/>
                <a:gd name="T1" fmla="*/ 123 h 125"/>
                <a:gd name="T2" fmla="*/ 2096 w 2164"/>
                <a:gd name="T3" fmla="*/ 124 h 125"/>
                <a:gd name="T4" fmla="*/ 2137 w 2164"/>
                <a:gd name="T5" fmla="*/ 120 h 125"/>
                <a:gd name="T6" fmla="*/ 2160 w 2164"/>
                <a:gd name="T7" fmla="*/ 104 h 125"/>
                <a:gd name="T8" fmla="*/ 2163 w 2164"/>
                <a:gd name="T9" fmla="*/ 14 h 125"/>
                <a:gd name="T10" fmla="*/ 2134 w 2164"/>
                <a:gd name="T11" fmla="*/ 4 h 125"/>
                <a:gd name="T12" fmla="*/ 2118 w 2164"/>
                <a:gd name="T13" fmla="*/ 34 h 125"/>
                <a:gd name="T14" fmla="*/ 2097 w 2164"/>
                <a:gd name="T15" fmla="*/ 31 h 125"/>
                <a:gd name="T16" fmla="*/ 2054 w 2164"/>
                <a:gd name="T17" fmla="*/ 17 h 125"/>
                <a:gd name="T18" fmla="*/ 1998 w 2164"/>
                <a:gd name="T19" fmla="*/ 21 h 125"/>
                <a:gd name="T20" fmla="*/ 1951 w 2164"/>
                <a:gd name="T21" fmla="*/ 25 h 125"/>
                <a:gd name="T22" fmla="*/ 1910 w 2164"/>
                <a:gd name="T23" fmla="*/ 17 h 125"/>
                <a:gd name="T24" fmla="*/ 1868 w 2164"/>
                <a:gd name="T25" fmla="*/ 27 h 125"/>
                <a:gd name="T26" fmla="*/ 1841 w 2164"/>
                <a:gd name="T27" fmla="*/ 33 h 125"/>
                <a:gd name="T28" fmla="*/ 1776 w 2164"/>
                <a:gd name="T29" fmla="*/ 28 h 125"/>
                <a:gd name="T30" fmla="*/ 1716 w 2164"/>
                <a:gd name="T31" fmla="*/ 24 h 125"/>
                <a:gd name="T32" fmla="*/ 1644 w 2164"/>
                <a:gd name="T33" fmla="*/ 54 h 125"/>
                <a:gd name="T34" fmla="*/ 1589 w 2164"/>
                <a:gd name="T35" fmla="*/ 38 h 125"/>
                <a:gd name="T36" fmla="*/ 1524 w 2164"/>
                <a:gd name="T37" fmla="*/ 37 h 125"/>
                <a:gd name="T38" fmla="*/ 1417 w 2164"/>
                <a:gd name="T39" fmla="*/ 36 h 125"/>
                <a:gd name="T40" fmla="*/ 1367 w 2164"/>
                <a:gd name="T41" fmla="*/ 33 h 125"/>
                <a:gd name="T42" fmla="*/ 1327 w 2164"/>
                <a:gd name="T43" fmla="*/ 24 h 125"/>
                <a:gd name="T44" fmla="*/ 1237 w 2164"/>
                <a:gd name="T45" fmla="*/ 43 h 125"/>
                <a:gd name="T46" fmla="*/ 1159 w 2164"/>
                <a:gd name="T47" fmla="*/ 33 h 125"/>
                <a:gd name="T48" fmla="*/ 1065 w 2164"/>
                <a:gd name="T49" fmla="*/ 38 h 125"/>
                <a:gd name="T50" fmla="*/ 988 w 2164"/>
                <a:gd name="T51" fmla="*/ 38 h 125"/>
                <a:gd name="T52" fmla="*/ 897 w 2164"/>
                <a:gd name="T53" fmla="*/ 51 h 125"/>
                <a:gd name="T54" fmla="*/ 801 w 2164"/>
                <a:gd name="T55" fmla="*/ 45 h 125"/>
                <a:gd name="T56" fmla="*/ 692 w 2164"/>
                <a:gd name="T57" fmla="*/ 46 h 125"/>
                <a:gd name="T58" fmla="*/ 575 w 2164"/>
                <a:gd name="T59" fmla="*/ 33 h 125"/>
                <a:gd name="T60" fmla="*/ 454 w 2164"/>
                <a:gd name="T61" fmla="*/ 23 h 125"/>
                <a:gd name="T62" fmla="*/ 371 w 2164"/>
                <a:gd name="T63" fmla="*/ 35 h 125"/>
                <a:gd name="T64" fmla="*/ 322 w 2164"/>
                <a:gd name="T65" fmla="*/ 31 h 125"/>
                <a:gd name="T66" fmla="*/ 252 w 2164"/>
                <a:gd name="T67" fmla="*/ 36 h 125"/>
                <a:gd name="T68" fmla="*/ 176 w 2164"/>
                <a:gd name="T69" fmla="*/ 35 h 125"/>
                <a:gd name="T70" fmla="*/ 99 w 2164"/>
                <a:gd name="T71" fmla="*/ 43 h 125"/>
                <a:gd name="T72" fmla="*/ 20 w 2164"/>
                <a:gd name="T73" fmla="*/ 37 h 125"/>
                <a:gd name="T74" fmla="*/ 2 w 2164"/>
                <a:gd name="T75" fmla="*/ 73 h 125"/>
                <a:gd name="T76" fmla="*/ 16 w 2164"/>
                <a:gd name="T77" fmla="*/ 116 h 125"/>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2164" h="125">
                  <a:moveTo>
                    <a:pt x="29" y="120"/>
                  </a:moveTo>
                  <a:lnTo>
                    <a:pt x="46" y="123"/>
                  </a:lnTo>
                  <a:lnTo>
                    <a:pt x="66" y="124"/>
                  </a:lnTo>
                  <a:lnTo>
                    <a:pt x="2096" y="124"/>
                  </a:lnTo>
                  <a:lnTo>
                    <a:pt x="2120" y="122"/>
                  </a:lnTo>
                  <a:lnTo>
                    <a:pt x="2137" y="120"/>
                  </a:lnTo>
                  <a:lnTo>
                    <a:pt x="2152" y="113"/>
                  </a:lnTo>
                  <a:lnTo>
                    <a:pt x="2160" y="104"/>
                  </a:lnTo>
                  <a:lnTo>
                    <a:pt x="2163" y="95"/>
                  </a:lnTo>
                  <a:lnTo>
                    <a:pt x="2163" y="14"/>
                  </a:lnTo>
                  <a:lnTo>
                    <a:pt x="2144" y="0"/>
                  </a:lnTo>
                  <a:lnTo>
                    <a:pt x="2134" y="4"/>
                  </a:lnTo>
                  <a:lnTo>
                    <a:pt x="2125" y="18"/>
                  </a:lnTo>
                  <a:lnTo>
                    <a:pt x="2118" y="34"/>
                  </a:lnTo>
                  <a:lnTo>
                    <a:pt x="2109" y="33"/>
                  </a:lnTo>
                  <a:lnTo>
                    <a:pt x="2097" y="31"/>
                  </a:lnTo>
                  <a:lnTo>
                    <a:pt x="2071" y="23"/>
                  </a:lnTo>
                  <a:lnTo>
                    <a:pt x="2054" y="17"/>
                  </a:lnTo>
                  <a:lnTo>
                    <a:pt x="2027" y="14"/>
                  </a:lnTo>
                  <a:lnTo>
                    <a:pt x="1998" y="21"/>
                  </a:lnTo>
                  <a:lnTo>
                    <a:pt x="1970" y="33"/>
                  </a:lnTo>
                  <a:lnTo>
                    <a:pt x="1951" y="25"/>
                  </a:lnTo>
                  <a:lnTo>
                    <a:pt x="1934" y="23"/>
                  </a:lnTo>
                  <a:lnTo>
                    <a:pt x="1910" y="17"/>
                  </a:lnTo>
                  <a:lnTo>
                    <a:pt x="1885" y="19"/>
                  </a:lnTo>
                  <a:lnTo>
                    <a:pt x="1868" y="27"/>
                  </a:lnTo>
                  <a:lnTo>
                    <a:pt x="1861" y="37"/>
                  </a:lnTo>
                  <a:lnTo>
                    <a:pt x="1841" y="33"/>
                  </a:lnTo>
                  <a:lnTo>
                    <a:pt x="1813" y="33"/>
                  </a:lnTo>
                  <a:lnTo>
                    <a:pt x="1776" y="28"/>
                  </a:lnTo>
                  <a:lnTo>
                    <a:pt x="1744" y="37"/>
                  </a:lnTo>
                  <a:lnTo>
                    <a:pt x="1716" y="24"/>
                  </a:lnTo>
                  <a:lnTo>
                    <a:pt x="1679" y="33"/>
                  </a:lnTo>
                  <a:lnTo>
                    <a:pt x="1644" y="54"/>
                  </a:lnTo>
                  <a:lnTo>
                    <a:pt x="1614" y="46"/>
                  </a:lnTo>
                  <a:lnTo>
                    <a:pt x="1589" y="38"/>
                  </a:lnTo>
                  <a:lnTo>
                    <a:pt x="1560" y="34"/>
                  </a:lnTo>
                  <a:lnTo>
                    <a:pt x="1524" y="37"/>
                  </a:lnTo>
                  <a:lnTo>
                    <a:pt x="1467" y="44"/>
                  </a:lnTo>
                  <a:lnTo>
                    <a:pt x="1417" y="36"/>
                  </a:lnTo>
                  <a:lnTo>
                    <a:pt x="1395" y="40"/>
                  </a:lnTo>
                  <a:lnTo>
                    <a:pt x="1367" y="33"/>
                  </a:lnTo>
                  <a:lnTo>
                    <a:pt x="1348" y="25"/>
                  </a:lnTo>
                  <a:lnTo>
                    <a:pt x="1327" y="24"/>
                  </a:lnTo>
                  <a:lnTo>
                    <a:pt x="1287" y="28"/>
                  </a:lnTo>
                  <a:lnTo>
                    <a:pt x="1237" y="43"/>
                  </a:lnTo>
                  <a:lnTo>
                    <a:pt x="1194" y="30"/>
                  </a:lnTo>
                  <a:lnTo>
                    <a:pt x="1159" y="33"/>
                  </a:lnTo>
                  <a:lnTo>
                    <a:pt x="1125" y="51"/>
                  </a:lnTo>
                  <a:lnTo>
                    <a:pt x="1065" y="38"/>
                  </a:lnTo>
                  <a:lnTo>
                    <a:pt x="1019" y="45"/>
                  </a:lnTo>
                  <a:lnTo>
                    <a:pt x="988" y="38"/>
                  </a:lnTo>
                  <a:lnTo>
                    <a:pt x="943" y="42"/>
                  </a:lnTo>
                  <a:lnTo>
                    <a:pt x="897" y="51"/>
                  </a:lnTo>
                  <a:lnTo>
                    <a:pt x="866" y="48"/>
                  </a:lnTo>
                  <a:lnTo>
                    <a:pt x="801" y="45"/>
                  </a:lnTo>
                  <a:lnTo>
                    <a:pt x="760" y="51"/>
                  </a:lnTo>
                  <a:lnTo>
                    <a:pt x="692" y="46"/>
                  </a:lnTo>
                  <a:lnTo>
                    <a:pt x="636" y="42"/>
                  </a:lnTo>
                  <a:lnTo>
                    <a:pt x="575" y="33"/>
                  </a:lnTo>
                  <a:lnTo>
                    <a:pt x="518" y="42"/>
                  </a:lnTo>
                  <a:lnTo>
                    <a:pt x="454" y="23"/>
                  </a:lnTo>
                  <a:lnTo>
                    <a:pt x="404" y="24"/>
                  </a:lnTo>
                  <a:lnTo>
                    <a:pt x="371" y="35"/>
                  </a:lnTo>
                  <a:lnTo>
                    <a:pt x="349" y="26"/>
                  </a:lnTo>
                  <a:lnTo>
                    <a:pt x="322" y="31"/>
                  </a:lnTo>
                  <a:lnTo>
                    <a:pt x="287" y="33"/>
                  </a:lnTo>
                  <a:lnTo>
                    <a:pt x="252" y="36"/>
                  </a:lnTo>
                  <a:lnTo>
                    <a:pt x="211" y="44"/>
                  </a:lnTo>
                  <a:lnTo>
                    <a:pt x="176" y="35"/>
                  </a:lnTo>
                  <a:lnTo>
                    <a:pt x="143" y="39"/>
                  </a:lnTo>
                  <a:lnTo>
                    <a:pt x="99" y="43"/>
                  </a:lnTo>
                  <a:lnTo>
                    <a:pt x="71" y="39"/>
                  </a:lnTo>
                  <a:lnTo>
                    <a:pt x="20" y="37"/>
                  </a:lnTo>
                  <a:lnTo>
                    <a:pt x="0" y="46"/>
                  </a:lnTo>
                  <a:lnTo>
                    <a:pt x="2" y="73"/>
                  </a:lnTo>
                  <a:lnTo>
                    <a:pt x="5" y="96"/>
                  </a:lnTo>
                  <a:lnTo>
                    <a:pt x="16" y="116"/>
                  </a:lnTo>
                  <a:lnTo>
                    <a:pt x="29" y="120"/>
                  </a:lnTo>
                </a:path>
              </a:pathLst>
            </a:custGeom>
            <a:gradFill rotWithShape="0">
              <a:gsLst>
                <a:gs pos="0">
                  <a:srgbClr val="CC6600"/>
                </a:gs>
                <a:gs pos="100000">
                  <a:srgbClr val="000000"/>
                </a:gs>
              </a:gsLst>
              <a:lin ang="5400000" scaled="1"/>
            </a:gradFill>
            <a:ln>
              <a:noFill/>
            </a:ln>
            <a:extLst>
              <a:ext uri="{91240B29-F687-4f45-9708-019B960494DF}">
                <a14:hiddenLine xmlns:a14="http://schemas.microsoft.com/office/drawing/2010/main" xmlns="" w="9525">
                  <a:solidFill>
                    <a:srgbClr val="000000"/>
                  </a:solidFill>
                  <a:round/>
                  <a:headEnd type="none" w="sm" len="sm"/>
                  <a:tailEnd type="none" w="sm" len="sm"/>
                </a14:hiddenLine>
              </a:ext>
            </a:extLst>
          </p:spPr>
          <p:txBody>
            <a:bodyPr/>
            <a:lstStyle/>
            <a:p>
              <a:endParaRPr lang="en-US" b="1" i="0" dirty="0">
                <a:latin typeface="Arial" panose="020B0604020202020204" pitchFamily="34" charset="0"/>
              </a:endParaRPr>
            </a:p>
          </p:txBody>
        </p:sp>
        <p:sp>
          <p:nvSpPr>
            <p:cNvPr id="124948" name="Freeform 22"/>
            <p:cNvSpPr>
              <a:spLocks/>
            </p:cNvSpPr>
            <p:nvPr/>
          </p:nvSpPr>
          <p:spPr bwMode="auto">
            <a:xfrm>
              <a:off x="3570" y="104"/>
              <a:ext cx="2129" cy="162"/>
            </a:xfrm>
            <a:custGeom>
              <a:avLst/>
              <a:gdLst>
                <a:gd name="T0" fmla="*/ 0 w 2129"/>
                <a:gd name="T1" fmla="*/ 122 h 162"/>
                <a:gd name="T2" fmla="*/ 5 w 2129"/>
                <a:gd name="T3" fmla="*/ 129 h 162"/>
                <a:gd name="T4" fmla="*/ 9 w 2129"/>
                <a:gd name="T5" fmla="*/ 58 h 162"/>
                <a:gd name="T6" fmla="*/ 28 w 2129"/>
                <a:gd name="T7" fmla="*/ 29 h 162"/>
                <a:gd name="T8" fmla="*/ 101 w 2129"/>
                <a:gd name="T9" fmla="*/ 25 h 162"/>
                <a:gd name="T10" fmla="*/ 243 w 2129"/>
                <a:gd name="T11" fmla="*/ 29 h 162"/>
                <a:gd name="T12" fmla="*/ 378 w 2129"/>
                <a:gd name="T13" fmla="*/ 28 h 162"/>
                <a:gd name="T14" fmla="*/ 537 w 2129"/>
                <a:gd name="T15" fmla="*/ 29 h 162"/>
                <a:gd name="T16" fmla="*/ 645 w 2129"/>
                <a:gd name="T17" fmla="*/ 25 h 162"/>
                <a:gd name="T18" fmla="*/ 735 w 2129"/>
                <a:gd name="T19" fmla="*/ 25 h 162"/>
                <a:gd name="T20" fmla="*/ 870 w 2129"/>
                <a:gd name="T21" fmla="*/ 33 h 162"/>
                <a:gd name="T22" fmla="*/ 968 w 2129"/>
                <a:gd name="T23" fmla="*/ 35 h 162"/>
                <a:gd name="T24" fmla="*/ 1079 w 2129"/>
                <a:gd name="T25" fmla="*/ 29 h 162"/>
                <a:gd name="T26" fmla="*/ 1212 w 2129"/>
                <a:gd name="T27" fmla="*/ 40 h 162"/>
                <a:gd name="T28" fmla="*/ 1316 w 2129"/>
                <a:gd name="T29" fmla="*/ 37 h 162"/>
                <a:gd name="T30" fmla="*/ 1414 w 2129"/>
                <a:gd name="T31" fmla="*/ 32 h 162"/>
                <a:gd name="T32" fmla="*/ 1525 w 2129"/>
                <a:gd name="T33" fmla="*/ 36 h 162"/>
                <a:gd name="T34" fmla="*/ 1621 w 2129"/>
                <a:gd name="T35" fmla="*/ 32 h 162"/>
                <a:gd name="T36" fmla="*/ 1714 w 2129"/>
                <a:gd name="T37" fmla="*/ 29 h 162"/>
                <a:gd name="T38" fmla="*/ 1781 w 2129"/>
                <a:gd name="T39" fmla="*/ 32 h 162"/>
                <a:gd name="T40" fmla="*/ 1913 w 2129"/>
                <a:gd name="T41" fmla="*/ 25 h 162"/>
                <a:gd name="T42" fmla="*/ 2046 w 2129"/>
                <a:gd name="T43" fmla="*/ 33 h 162"/>
                <a:gd name="T44" fmla="*/ 2093 w 2129"/>
                <a:gd name="T45" fmla="*/ 47 h 162"/>
                <a:gd name="T46" fmla="*/ 2115 w 2129"/>
                <a:gd name="T47" fmla="*/ 68 h 162"/>
                <a:gd name="T48" fmla="*/ 2128 w 2129"/>
                <a:gd name="T49" fmla="*/ 124 h 162"/>
                <a:gd name="T50" fmla="*/ 2128 w 2129"/>
                <a:gd name="T51" fmla="*/ 41 h 162"/>
                <a:gd name="T52" fmla="*/ 2120 w 2129"/>
                <a:gd name="T53" fmla="*/ 16 h 162"/>
                <a:gd name="T54" fmla="*/ 1974 w 2129"/>
                <a:gd name="T55" fmla="*/ 6 h 162"/>
                <a:gd name="T56" fmla="*/ 1855 w 2129"/>
                <a:gd name="T57" fmla="*/ 1 h 162"/>
                <a:gd name="T58" fmla="*/ 1774 w 2129"/>
                <a:gd name="T59" fmla="*/ 3 h 162"/>
                <a:gd name="T60" fmla="*/ 1658 w 2129"/>
                <a:gd name="T61" fmla="*/ 8 h 162"/>
                <a:gd name="T62" fmla="*/ 1453 w 2129"/>
                <a:gd name="T63" fmla="*/ 6 h 162"/>
                <a:gd name="T64" fmla="*/ 1311 w 2129"/>
                <a:gd name="T65" fmla="*/ 6 h 162"/>
                <a:gd name="T66" fmla="*/ 1212 w 2129"/>
                <a:gd name="T67" fmla="*/ 6 h 162"/>
                <a:gd name="T68" fmla="*/ 1135 w 2129"/>
                <a:gd name="T69" fmla="*/ 4 h 162"/>
                <a:gd name="T70" fmla="*/ 1000 w 2129"/>
                <a:gd name="T71" fmla="*/ 6 h 162"/>
                <a:gd name="T72" fmla="*/ 837 w 2129"/>
                <a:gd name="T73" fmla="*/ 6 h 162"/>
                <a:gd name="T74" fmla="*/ 652 w 2129"/>
                <a:gd name="T75" fmla="*/ 4 h 162"/>
                <a:gd name="T76" fmla="*/ 569 w 2129"/>
                <a:gd name="T77" fmla="*/ 2 h 162"/>
                <a:gd name="T78" fmla="*/ 431 w 2129"/>
                <a:gd name="T79" fmla="*/ 2 h 162"/>
                <a:gd name="T80" fmla="*/ 256 w 2129"/>
                <a:gd name="T81" fmla="*/ 2 h 162"/>
                <a:gd name="T82" fmla="*/ 107 w 2129"/>
                <a:gd name="T83" fmla="*/ 0 h 162"/>
                <a:gd name="T84" fmla="*/ 34 w 2129"/>
                <a:gd name="T85" fmla="*/ 1 h 162"/>
                <a:gd name="T86" fmla="*/ 5 w 2129"/>
                <a:gd name="T87" fmla="*/ 18 h 162"/>
                <a:gd name="T88" fmla="*/ 0 w 2129"/>
                <a:gd name="T89" fmla="*/ 56 h 16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2129" h="162">
                  <a:moveTo>
                    <a:pt x="0" y="78"/>
                  </a:moveTo>
                  <a:lnTo>
                    <a:pt x="0" y="122"/>
                  </a:lnTo>
                  <a:lnTo>
                    <a:pt x="0" y="161"/>
                  </a:lnTo>
                  <a:lnTo>
                    <a:pt x="5" y="129"/>
                  </a:lnTo>
                  <a:lnTo>
                    <a:pt x="7" y="104"/>
                  </a:lnTo>
                  <a:lnTo>
                    <a:pt x="9" y="58"/>
                  </a:lnTo>
                  <a:lnTo>
                    <a:pt x="15" y="36"/>
                  </a:lnTo>
                  <a:lnTo>
                    <a:pt x="28" y="29"/>
                  </a:lnTo>
                  <a:lnTo>
                    <a:pt x="60" y="24"/>
                  </a:lnTo>
                  <a:lnTo>
                    <a:pt x="101" y="25"/>
                  </a:lnTo>
                  <a:lnTo>
                    <a:pt x="200" y="25"/>
                  </a:lnTo>
                  <a:lnTo>
                    <a:pt x="243" y="29"/>
                  </a:lnTo>
                  <a:lnTo>
                    <a:pt x="306" y="25"/>
                  </a:lnTo>
                  <a:lnTo>
                    <a:pt x="378" y="28"/>
                  </a:lnTo>
                  <a:lnTo>
                    <a:pt x="431" y="27"/>
                  </a:lnTo>
                  <a:lnTo>
                    <a:pt x="537" y="29"/>
                  </a:lnTo>
                  <a:lnTo>
                    <a:pt x="574" y="29"/>
                  </a:lnTo>
                  <a:lnTo>
                    <a:pt x="645" y="25"/>
                  </a:lnTo>
                  <a:lnTo>
                    <a:pt x="669" y="30"/>
                  </a:lnTo>
                  <a:lnTo>
                    <a:pt x="735" y="25"/>
                  </a:lnTo>
                  <a:lnTo>
                    <a:pt x="836" y="29"/>
                  </a:lnTo>
                  <a:lnTo>
                    <a:pt x="870" y="33"/>
                  </a:lnTo>
                  <a:lnTo>
                    <a:pt x="923" y="29"/>
                  </a:lnTo>
                  <a:lnTo>
                    <a:pt x="968" y="35"/>
                  </a:lnTo>
                  <a:lnTo>
                    <a:pt x="1006" y="35"/>
                  </a:lnTo>
                  <a:lnTo>
                    <a:pt x="1079" y="29"/>
                  </a:lnTo>
                  <a:lnTo>
                    <a:pt x="1149" y="33"/>
                  </a:lnTo>
                  <a:lnTo>
                    <a:pt x="1212" y="40"/>
                  </a:lnTo>
                  <a:lnTo>
                    <a:pt x="1231" y="41"/>
                  </a:lnTo>
                  <a:lnTo>
                    <a:pt x="1316" y="37"/>
                  </a:lnTo>
                  <a:lnTo>
                    <a:pt x="1395" y="34"/>
                  </a:lnTo>
                  <a:lnTo>
                    <a:pt x="1414" y="32"/>
                  </a:lnTo>
                  <a:lnTo>
                    <a:pt x="1443" y="33"/>
                  </a:lnTo>
                  <a:lnTo>
                    <a:pt x="1525" y="36"/>
                  </a:lnTo>
                  <a:lnTo>
                    <a:pt x="1588" y="30"/>
                  </a:lnTo>
                  <a:lnTo>
                    <a:pt x="1621" y="32"/>
                  </a:lnTo>
                  <a:lnTo>
                    <a:pt x="1671" y="33"/>
                  </a:lnTo>
                  <a:lnTo>
                    <a:pt x="1714" y="29"/>
                  </a:lnTo>
                  <a:lnTo>
                    <a:pt x="1742" y="25"/>
                  </a:lnTo>
                  <a:lnTo>
                    <a:pt x="1781" y="32"/>
                  </a:lnTo>
                  <a:lnTo>
                    <a:pt x="1860" y="34"/>
                  </a:lnTo>
                  <a:lnTo>
                    <a:pt x="1913" y="25"/>
                  </a:lnTo>
                  <a:lnTo>
                    <a:pt x="1990" y="33"/>
                  </a:lnTo>
                  <a:lnTo>
                    <a:pt x="2046" y="33"/>
                  </a:lnTo>
                  <a:lnTo>
                    <a:pt x="2075" y="33"/>
                  </a:lnTo>
                  <a:lnTo>
                    <a:pt x="2093" y="47"/>
                  </a:lnTo>
                  <a:lnTo>
                    <a:pt x="2105" y="54"/>
                  </a:lnTo>
                  <a:lnTo>
                    <a:pt x="2115" y="68"/>
                  </a:lnTo>
                  <a:lnTo>
                    <a:pt x="2122" y="92"/>
                  </a:lnTo>
                  <a:lnTo>
                    <a:pt x="2128" y="124"/>
                  </a:lnTo>
                  <a:lnTo>
                    <a:pt x="2128" y="58"/>
                  </a:lnTo>
                  <a:lnTo>
                    <a:pt x="2128" y="41"/>
                  </a:lnTo>
                  <a:lnTo>
                    <a:pt x="2125" y="30"/>
                  </a:lnTo>
                  <a:lnTo>
                    <a:pt x="2120" y="16"/>
                  </a:lnTo>
                  <a:lnTo>
                    <a:pt x="2089" y="7"/>
                  </a:lnTo>
                  <a:lnTo>
                    <a:pt x="1974" y="6"/>
                  </a:lnTo>
                  <a:lnTo>
                    <a:pt x="1946" y="1"/>
                  </a:lnTo>
                  <a:lnTo>
                    <a:pt x="1855" y="1"/>
                  </a:lnTo>
                  <a:lnTo>
                    <a:pt x="1829" y="3"/>
                  </a:lnTo>
                  <a:lnTo>
                    <a:pt x="1774" y="3"/>
                  </a:lnTo>
                  <a:lnTo>
                    <a:pt x="1733" y="2"/>
                  </a:lnTo>
                  <a:lnTo>
                    <a:pt x="1658" y="8"/>
                  </a:lnTo>
                  <a:lnTo>
                    <a:pt x="1501" y="3"/>
                  </a:lnTo>
                  <a:lnTo>
                    <a:pt x="1453" y="6"/>
                  </a:lnTo>
                  <a:lnTo>
                    <a:pt x="1366" y="10"/>
                  </a:lnTo>
                  <a:lnTo>
                    <a:pt x="1311" y="6"/>
                  </a:lnTo>
                  <a:lnTo>
                    <a:pt x="1256" y="6"/>
                  </a:lnTo>
                  <a:lnTo>
                    <a:pt x="1212" y="6"/>
                  </a:lnTo>
                  <a:lnTo>
                    <a:pt x="1164" y="9"/>
                  </a:lnTo>
                  <a:lnTo>
                    <a:pt x="1135" y="4"/>
                  </a:lnTo>
                  <a:lnTo>
                    <a:pt x="1031" y="6"/>
                  </a:lnTo>
                  <a:lnTo>
                    <a:pt x="1000" y="6"/>
                  </a:lnTo>
                  <a:lnTo>
                    <a:pt x="945" y="4"/>
                  </a:lnTo>
                  <a:lnTo>
                    <a:pt x="837" y="6"/>
                  </a:lnTo>
                  <a:lnTo>
                    <a:pt x="741" y="4"/>
                  </a:lnTo>
                  <a:lnTo>
                    <a:pt x="652" y="4"/>
                  </a:lnTo>
                  <a:lnTo>
                    <a:pt x="610" y="6"/>
                  </a:lnTo>
                  <a:lnTo>
                    <a:pt x="569" y="2"/>
                  </a:lnTo>
                  <a:lnTo>
                    <a:pt x="535" y="2"/>
                  </a:lnTo>
                  <a:lnTo>
                    <a:pt x="431" y="2"/>
                  </a:lnTo>
                  <a:lnTo>
                    <a:pt x="312" y="4"/>
                  </a:lnTo>
                  <a:lnTo>
                    <a:pt x="256" y="2"/>
                  </a:lnTo>
                  <a:lnTo>
                    <a:pt x="190" y="4"/>
                  </a:lnTo>
                  <a:lnTo>
                    <a:pt x="107" y="0"/>
                  </a:lnTo>
                  <a:lnTo>
                    <a:pt x="56" y="0"/>
                  </a:lnTo>
                  <a:lnTo>
                    <a:pt x="34" y="1"/>
                  </a:lnTo>
                  <a:lnTo>
                    <a:pt x="19" y="6"/>
                  </a:lnTo>
                  <a:lnTo>
                    <a:pt x="5" y="18"/>
                  </a:lnTo>
                  <a:lnTo>
                    <a:pt x="1" y="37"/>
                  </a:lnTo>
                  <a:lnTo>
                    <a:pt x="0" y="56"/>
                  </a:lnTo>
                  <a:lnTo>
                    <a:pt x="0" y="78"/>
                  </a:lnTo>
                </a:path>
              </a:pathLst>
            </a:custGeom>
            <a:solidFill>
              <a:srgbClr val="FFFFFF"/>
            </a:solidFill>
            <a:ln>
              <a:noFill/>
            </a:ln>
            <a:extLst>
              <a:ext uri="{91240B29-F687-4f45-9708-019B960494DF}">
                <a14:hiddenLine xmlns:a14="http://schemas.microsoft.com/office/drawing/2010/main" xmlns="" w="9525">
                  <a:solidFill>
                    <a:srgbClr val="000000"/>
                  </a:solidFill>
                  <a:round/>
                  <a:headEnd type="none" w="sm" len="sm"/>
                  <a:tailEnd type="none" w="sm" len="sm"/>
                </a14:hiddenLine>
              </a:ext>
            </a:extLst>
          </p:spPr>
          <p:txBody>
            <a:bodyPr/>
            <a:lstStyle/>
            <a:p>
              <a:endParaRPr lang="en-US" b="1" i="0" dirty="0">
                <a:latin typeface="Arial" panose="020B0604020202020204" pitchFamily="34" charset="0"/>
              </a:endParaRPr>
            </a:p>
          </p:txBody>
        </p:sp>
        <p:sp>
          <p:nvSpPr>
            <p:cNvPr id="124949" name="Freeform 23"/>
            <p:cNvSpPr>
              <a:spLocks/>
            </p:cNvSpPr>
            <p:nvPr/>
          </p:nvSpPr>
          <p:spPr bwMode="auto">
            <a:xfrm>
              <a:off x="3574" y="363"/>
              <a:ext cx="2128" cy="65"/>
            </a:xfrm>
            <a:custGeom>
              <a:avLst/>
              <a:gdLst>
                <a:gd name="T0" fmla="*/ 0 w 2128"/>
                <a:gd name="T1" fmla="*/ 15 h 65"/>
                <a:gd name="T2" fmla="*/ 6 w 2128"/>
                <a:gd name="T3" fmla="*/ 12 h 65"/>
                <a:gd name="T4" fmla="*/ 8 w 2128"/>
                <a:gd name="T5" fmla="*/ 40 h 65"/>
                <a:gd name="T6" fmla="*/ 27 w 2128"/>
                <a:gd name="T7" fmla="*/ 52 h 65"/>
                <a:gd name="T8" fmla="*/ 59 w 2128"/>
                <a:gd name="T9" fmla="*/ 49 h 65"/>
                <a:gd name="T10" fmla="*/ 110 w 2128"/>
                <a:gd name="T11" fmla="*/ 49 h 65"/>
                <a:gd name="T12" fmla="*/ 162 w 2128"/>
                <a:gd name="T13" fmla="*/ 50 h 65"/>
                <a:gd name="T14" fmla="*/ 192 w 2128"/>
                <a:gd name="T15" fmla="*/ 51 h 65"/>
                <a:gd name="T16" fmla="*/ 248 w 2128"/>
                <a:gd name="T17" fmla="*/ 48 h 65"/>
                <a:gd name="T18" fmla="*/ 327 w 2128"/>
                <a:gd name="T19" fmla="*/ 51 h 65"/>
                <a:gd name="T20" fmla="*/ 413 w 2128"/>
                <a:gd name="T21" fmla="*/ 51 h 65"/>
                <a:gd name="T22" fmla="*/ 479 w 2128"/>
                <a:gd name="T23" fmla="*/ 53 h 65"/>
                <a:gd name="T24" fmla="*/ 517 w 2128"/>
                <a:gd name="T25" fmla="*/ 52 h 65"/>
                <a:gd name="T26" fmla="*/ 645 w 2128"/>
                <a:gd name="T27" fmla="*/ 53 h 65"/>
                <a:gd name="T28" fmla="*/ 725 w 2128"/>
                <a:gd name="T29" fmla="*/ 49 h 65"/>
                <a:gd name="T30" fmla="*/ 805 w 2128"/>
                <a:gd name="T31" fmla="*/ 50 h 65"/>
                <a:gd name="T32" fmla="*/ 869 w 2128"/>
                <a:gd name="T33" fmla="*/ 50 h 65"/>
                <a:gd name="T34" fmla="*/ 968 w 2128"/>
                <a:gd name="T35" fmla="*/ 49 h 65"/>
                <a:gd name="T36" fmla="*/ 1044 w 2128"/>
                <a:gd name="T37" fmla="*/ 46 h 65"/>
                <a:gd name="T38" fmla="*/ 1157 w 2128"/>
                <a:gd name="T39" fmla="*/ 47 h 65"/>
                <a:gd name="T40" fmla="*/ 1295 w 2128"/>
                <a:gd name="T41" fmla="*/ 49 h 65"/>
                <a:gd name="T42" fmla="*/ 1377 w 2128"/>
                <a:gd name="T43" fmla="*/ 46 h 65"/>
                <a:gd name="T44" fmla="*/ 1412 w 2128"/>
                <a:gd name="T45" fmla="*/ 51 h 65"/>
                <a:gd name="T46" fmla="*/ 1519 w 2128"/>
                <a:gd name="T47" fmla="*/ 51 h 65"/>
                <a:gd name="T48" fmla="*/ 1606 w 2128"/>
                <a:gd name="T49" fmla="*/ 51 h 65"/>
                <a:gd name="T50" fmla="*/ 1636 w 2128"/>
                <a:gd name="T51" fmla="*/ 48 h 65"/>
                <a:gd name="T52" fmla="*/ 1686 w 2128"/>
                <a:gd name="T53" fmla="*/ 51 h 65"/>
                <a:gd name="T54" fmla="*/ 1712 w 2128"/>
                <a:gd name="T55" fmla="*/ 52 h 65"/>
                <a:gd name="T56" fmla="*/ 1782 w 2128"/>
                <a:gd name="T57" fmla="*/ 51 h 65"/>
                <a:gd name="T58" fmla="*/ 1841 w 2128"/>
                <a:gd name="T59" fmla="*/ 50 h 65"/>
                <a:gd name="T60" fmla="*/ 1937 w 2128"/>
                <a:gd name="T61" fmla="*/ 48 h 65"/>
                <a:gd name="T62" fmla="*/ 2072 w 2128"/>
                <a:gd name="T63" fmla="*/ 47 h 65"/>
                <a:gd name="T64" fmla="*/ 2104 w 2128"/>
                <a:gd name="T65" fmla="*/ 42 h 65"/>
                <a:gd name="T66" fmla="*/ 2120 w 2128"/>
                <a:gd name="T67" fmla="*/ 27 h 65"/>
                <a:gd name="T68" fmla="*/ 2127 w 2128"/>
                <a:gd name="T69" fmla="*/ 40 h 65"/>
                <a:gd name="T70" fmla="*/ 2124 w 2128"/>
                <a:gd name="T71" fmla="*/ 51 h 65"/>
                <a:gd name="T72" fmla="*/ 2107 w 2128"/>
                <a:gd name="T73" fmla="*/ 61 h 65"/>
                <a:gd name="T74" fmla="*/ 1972 w 2128"/>
                <a:gd name="T75" fmla="*/ 61 h 65"/>
                <a:gd name="T76" fmla="*/ 1854 w 2128"/>
                <a:gd name="T77" fmla="*/ 63 h 65"/>
                <a:gd name="T78" fmla="*/ 1800 w 2128"/>
                <a:gd name="T79" fmla="*/ 64 h 65"/>
                <a:gd name="T80" fmla="*/ 1739 w 2128"/>
                <a:gd name="T81" fmla="*/ 64 h 65"/>
                <a:gd name="T82" fmla="*/ 1628 w 2128"/>
                <a:gd name="T83" fmla="*/ 60 h 65"/>
                <a:gd name="T84" fmla="*/ 1493 w 2128"/>
                <a:gd name="T85" fmla="*/ 59 h 65"/>
                <a:gd name="T86" fmla="*/ 1382 w 2128"/>
                <a:gd name="T87" fmla="*/ 61 h 65"/>
                <a:gd name="T88" fmla="*/ 1310 w 2128"/>
                <a:gd name="T89" fmla="*/ 61 h 65"/>
                <a:gd name="T90" fmla="*/ 1256 w 2128"/>
                <a:gd name="T91" fmla="*/ 61 h 65"/>
                <a:gd name="T92" fmla="*/ 1212 w 2128"/>
                <a:gd name="T93" fmla="*/ 62 h 65"/>
                <a:gd name="T94" fmla="*/ 1163 w 2128"/>
                <a:gd name="T95" fmla="*/ 60 h 65"/>
                <a:gd name="T96" fmla="*/ 1106 w 2128"/>
                <a:gd name="T97" fmla="*/ 63 h 65"/>
                <a:gd name="T98" fmla="*/ 1030 w 2128"/>
                <a:gd name="T99" fmla="*/ 62 h 65"/>
                <a:gd name="T100" fmla="*/ 971 w 2128"/>
                <a:gd name="T101" fmla="*/ 62 h 65"/>
                <a:gd name="T102" fmla="*/ 885 w 2128"/>
                <a:gd name="T103" fmla="*/ 64 h 65"/>
                <a:gd name="T104" fmla="*/ 784 w 2128"/>
                <a:gd name="T105" fmla="*/ 64 h 65"/>
                <a:gd name="T106" fmla="*/ 692 w 2128"/>
                <a:gd name="T107" fmla="*/ 64 h 65"/>
                <a:gd name="T108" fmla="*/ 609 w 2128"/>
                <a:gd name="T109" fmla="*/ 61 h 65"/>
                <a:gd name="T110" fmla="*/ 534 w 2128"/>
                <a:gd name="T111" fmla="*/ 62 h 65"/>
                <a:gd name="T112" fmla="*/ 401 w 2128"/>
                <a:gd name="T113" fmla="*/ 63 h 65"/>
                <a:gd name="T114" fmla="*/ 256 w 2128"/>
                <a:gd name="T115" fmla="*/ 62 h 65"/>
                <a:gd name="T116" fmla="*/ 19 w 2128"/>
                <a:gd name="T117" fmla="*/ 61 h 65"/>
                <a:gd name="T118" fmla="*/ 1 w 2128"/>
                <a:gd name="T119" fmla="*/ 49 h 65"/>
                <a:gd name="T120" fmla="*/ 0 w 2128"/>
                <a:gd name="T121" fmla="*/ 32 h 6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128" h="65">
                  <a:moveTo>
                    <a:pt x="0" y="32"/>
                  </a:moveTo>
                  <a:lnTo>
                    <a:pt x="0" y="15"/>
                  </a:lnTo>
                  <a:lnTo>
                    <a:pt x="0" y="0"/>
                  </a:lnTo>
                  <a:lnTo>
                    <a:pt x="6" y="12"/>
                  </a:lnTo>
                  <a:lnTo>
                    <a:pt x="7" y="22"/>
                  </a:lnTo>
                  <a:lnTo>
                    <a:pt x="8" y="40"/>
                  </a:lnTo>
                  <a:lnTo>
                    <a:pt x="15" y="49"/>
                  </a:lnTo>
                  <a:lnTo>
                    <a:pt x="27" y="52"/>
                  </a:lnTo>
                  <a:lnTo>
                    <a:pt x="40" y="50"/>
                  </a:lnTo>
                  <a:lnTo>
                    <a:pt x="59" y="49"/>
                  </a:lnTo>
                  <a:lnTo>
                    <a:pt x="91" y="48"/>
                  </a:lnTo>
                  <a:lnTo>
                    <a:pt x="110" y="49"/>
                  </a:lnTo>
                  <a:lnTo>
                    <a:pt x="127" y="49"/>
                  </a:lnTo>
                  <a:lnTo>
                    <a:pt x="162" y="50"/>
                  </a:lnTo>
                  <a:lnTo>
                    <a:pt x="175" y="51"/>
                  </a:lnTo>
                  <a:lnTo>
                    <a:pt x="192" y="51"/>
                  </a:lnTo>
                  <a:lnTo>
                    <a:pt x="219" y="49"/>
                  </a:lnTo>
                  <a:lnTo>
                    <a:pt x="248" y="48"/>
                  </a:lnTo>
                  <a:lnTo>
                    <a:pt x="284" y="48"/>
                  </a:lnTo>
                  <a:lnTo>
                    <a:pt x="327" y="51"/>
                  </a:lnTo>
                  <a:lnTo>
                    <a:pt x="383" y="53"/>
                  </a:lnTo>
                  <a:lnTo>
                    <a:pt x="413" y="51"/>
                  </a:lnTo>
                  <a:lnTo>
                    <a:pt x="431" y="53"/>
                  </a:lnTo>
                  <a:lnTo>
                    <a:pt x="479" y="53"/>
                  </a:lnTo>
                  <a:lnTo>
                    <a:pt x="496" y="50"/>
                  </a:lnTo>
                  <a:lnTo>
                    <a:pt x="517" y="52"/>
                  </a:lnTo>
                  <a:lnTo>
                    <a:pt x="574" y="52"/>
                  </a:lnTo>
                  <a:lnTo>
                    <a:pt x="645" y="53"/>
                  </a:lnTo>
                  <a:lnTo>
                    <a:pt x="669" y="51"/>
                  </a:lnTo>
                  <a:lnTo>
                    <a:pt x="725" y="49"/>
                  </a:lnTo>
                  <a:lnTo>
                    <a:pt x="762" y="48"/>
                  </a:lnTo>
                  <a:lnTo>
                    <a:pt x="805" y="50"/>
                  </a:lnTo>
                  <a:lnTo>
                    <a:pt x="835" y="52"/>
                  </a:lnTo>
                  <a:lnTo>
                    <a:pt x="869" y="50"/>
                  </a:lnTo>
                  <a:lnTo>
                    <a:pt x="929" y="52"/>
                  </a:lnTo>
                  <a:lnTo>
                    <a:pt x="968" y="49"/>
                  </a:lnTo>
                  <a:lnTo>
                    <a:pt x="1005" y="49"/>
                  </a:lnTo>
                  <a:lnTo>
                    <a:pt x="1044" y="46"/>
                  </a:lnTo>
                  <a:lnTo>
                    <a:pt x="1093" y="50"/>
                  </a:lnTo>
                  <a:lnTo>
                    <a:pt x="1157" y="47"/>
                  </a:lnTo>
                  <a:lnTo>
                    <a:pt x="1230" y="47"/>
                  </a:lnTo>
                  <a:lnTo>
                    <a:pt x="1295" y="49"/>
                  </a:lnTo>
                  <a:lnTo>
                    <a:pt x="1334" y="46"/>
                  </a:lnTo>
                  <a:lnTo>
                    <a:pt x="1377" y="46"/>
                  </a:lnTo>
                  <a:lnTo>
                    <a:pt x="1394" y="50"/>
                  </a:lnTo>
                  <a:lnTo>
                    <a:pt x="1412" y="51"/>
                  </a:lnTo>
                  <a:lnTo>
                    <a:pt x="1469" y="49"/>
                  </a:lnTo>
                  <a:lnTo>
                    <a:pt x="1519" y="51"/>
                  </a:lnTo>
                  <a:lnTo>
                    <a:pt x="1587" y="51"/>
                  </a:lnTo>
                  <a:lnTo>
                    <a:pt x="1606" y="51"/>
                  </a:lnTo>
                  <a:lnTo>
                    <a:pt x="1619" y="51"/>
                  </a:lnTo>
                  <a:lnTo>
                    <a:pt x="1636" y="48"/>
                  </a:lnTo>
                  <a:lnTo>
                    <a:pt x="1670" y="50"/>
                  </a:lnTo>
                  <a:lnTo>
                    <a:pt x="1686" y="51"/>
                  </a:lnTo>
                  <a:lnTo>
                    <a:pt x="1698" y="50"/>
                  </a:lnTo>
                  <a:lnTo>
                    <a:pt x="1712" y="52"/>
                  </a:lnTo>
                  <a:lnTo>
                    <a:pt x="1739" y="49"/>
                  </a:lnTo>
                  <a:lnTo>
                    <a:pt x="1782" y="51"/>
                  </a:lnTo>
                  <a:lnTo>
                    <a:pt x="1824" y="48"/>
                  </a:lnTo>
                  <a:lnTo>
                    <a:pt x="1841" y="50"/>
                  </a:lnTo>
                  <a:lnTo>
                    <a:pt x="1859" y="50"/>
                  </a:lnTo>
                  <a:lnTo>
                    <a:pt x="1937" y="48"/>
                  </a:lnTo>
                  <a:lnTo>
                    <a:pt x="2013" y="50"/>
                  </a:lnTo>
                  <a:lnTo>
                    <a:pt x="2072" y="47"/>
                  </a:lnTo>
                  <a:lnTo>
                    <a:pt x="2092" y="45"/>
                  </a:lnTo>
                  <a:lnTo>
                    <a:pt x="2104" y="42"/>
                  </a:lnTo>
                  <a:lnTo>
                    <a:pt x="2113" y="36"/>
                  </a:lnTo>
                  <a:lnTo>
                    <a:pt x="2120" y="27"/>
                  </a:lnTo>
                  <a:lnTo>
                    <a:pt x="2127" y="14"/>
                  </a:lnTo>
                  <a:lnTo>
                    <a:pt x="2127" y="40"/>
                  </a:lnTo>
                  <a:lnTo>
                    <a:pt x="2127" y="47"/>
                  </a:lnTo>
                  <a:lnTo>
                    <a:pt x="2124" y="51"/>
                  </a:lnTo>
                  <a:lnTo>
                    <a:pt x="2118" y="57"/>
                  </a:lnTo>
                  <a:lnTo>
                    <a:pt x="2107" y="61"/>
                  </a:lnTo>
                  <a:lnTo>
                    <a:pt x="2029" y="64"/>
                  </a:lnTo>
                  <a:lnTo>
                    <a:pt x="1972" y="61"/>
                  </a:lnTo>
                  <a:lnTo>
                    <a:pt x="1945" y="63"/>
                  </a:lnTo>
                  <a:lnTo>
                    <a:pt x="1854" y="63"/>
                  </a:lnTo>
                  <a:lnTo>
                    <a:pt x="1828" y="62"/>
                  </a:lnTo>
                  <a:lnTo>
                    <a:pt x="1800" y="64"/>
                  </a:lnTo>
                  <a:lnTo>
                    <a:pt x="1772" y="62"/>
                  </a:lnTo>
                  <a:lnTo>
                    <a:pt x="1739" y="64"/>
                  </a:lnTo>
                  <a:lnTo>
                    <a:pt x="1653" y="63"/>
                  </a:lnTo>
                  <a:lnTo>
                    <a:pt x="1628" y="60"/>
                  </a:lnTo>
                  <a:lnTo>
                    <a:pt x="1547" y="63"/>
                  </a:lnTo>
                  <a:lnTo>
                    <a:pt x="1493" y="59"/>
                  </a:lnTo>
                  <a:lnTo>
                    <a:pt x="1430" y="63"/>
                  </a:lnTo>
                  <a:lnTo>
                    <a:pt x="1382" y="61"/>
                  </a:lnTo>
                  <a:lnTo>
                    <a:pt x="1336" y="63"/>
                  </a:lnTo>
                  <a:lnTo>
                    <a:pt x="1310" y="61"/>
                  </a:lnTo>
                  <a:lnTo>
                    <a:pt x="1287" y="61"/>
                  </a:lnTo>
                  <a:lnTo>
                    <a:pt x="1256" y="61"/>
                  </a:lnTo>
                  <a:lnTo>
                    <a:pt x="1235" y="60"/>
                  </a:lnTo>
                  <a:lnTo>
                    <a:pt x="1212" y="62"/>
                  </a:lnTo>
                  <a:lnTo>
                    <a:pt x="1188" y="60"/>
                  </a:lnTo>
                  <a:lnTo>
                    <a:pt x="1163" y="60"/>
                  </a:lnTo>
                  <a:lnTo>
                    <a:pt x="1134" y="62"/>
                  </a:lnTo>
                  <a:lnTo>
                    <a:pt x="1106" y="63"/>
                  </a:lnTo>
                  <a:lnTo>
                    <a:pt x="1075" y="63"/>
                  </a:lnTo>
                  <a:lnTo>
                    <a:pt x="1030" y="62"/>
                  </a:lnTo>
                  <a:lnTo>
                    <a:pt x="998" y="63"/>
                  </a:lnTo>
                  <a:lnTo>
                    <a:pt x="971" y="62"/>
                  </a:lnTo>
                  <a:lnTo>
                    <a:pt x="945" y="62"/>
                  </a:lnTo>
                  <a:lnTo>
                    <a:pt x="885" y="64"/>
                  </a:lnTo>
                  <a:lnTo>
                    <a:pt x="837" y="61"/>
                  </a:lnTo>
                  <a:lnTo>
                    <a:pt x="784" y="64"/>
                  </a:lnTo>
                  <a:lnTo>
                    <a:pt x="740" y="62"/>
                  </a:lnTo>
                  <a:lnTo>
                    <a:pt x="692" y="64"/>
                  </a:lnTo>
                  <a:lnTo>
                    <a:pt x="652" y="62"/>
                  </a:lnTo>
                  <a:lnTo>
                    <a:pt x="609" y="61"/>
                  </a:lnTo>
                  <a:lnTo>
                    <a:pt x="569" y="62"/>
                  </a:lnTo>
                  <a:lnTo>
                    <a:pt x="534" y="62"/>
                  </a:lnTo>
                  <a:lnTo>
                    <a:pt x="431" y="62"/>
                  </a:lnTo>
                  <a:lnTo>
                    <a:pt x="401" y="63"/>
                  </a:lnTo>
                  <a:lnTo>
                    <a:pt x="311" y="62"/>
                  </a:lnTo>
                  <a:lnTo>
                    <a:pt x="256" y="62"/>
                  </a:lnTo>
                  <a:lnTo>
                    <a:pt x="103" y="61"/>
                  </a:lnTo>
                  <a:lnTo>
                    <a:pt x="19" y="61"/>
                  </a:lnTo>
                  <a:lnTo>
                    <a:pt x="4" y="56"/>
                  </a:lnTo>
                  <a:lnTo>
                    <a:pt x="1" y="49"/>
                  </a:lnTo>
                  <a:lnTo>
                    <a:pt x="0" y="41"/>
                  </a:lnTo>
                  <a:lnTo>
                    <a:pt x="0" y="32"/>
                  </a:lnTo>
                </a:path>
              </a:pathLst>
            </a:custGeom>
            <a:solidFill>
              <a:schemeClr val="bg1"/>
            </a:solidFill>
            <a:ln>
              <a:noFill/>
            </a:ln>
            <a:extLst>
              <a:ext uri="{91240B29-F687-4f45-9708-019B960494DF}">
                <a14:hiddenLine xmlns:a14="http://schemas.microsoft.com/office/drawing/2010/main" xmlns="" w="9525">
                  <a:solidFill>
                    <a:srgbClr val="000000"/>
                  </a:solidFill>
                  <a:round/>
                  <a:headEnd type="none" w="sm" len="sm"/>
                  <a:tailEnd type="none" w="sm" len="sm"/>
                </a14:hiddenLine>
              </a:ext>
            </a:extLst>
          </p:spPr>
          <p:txBody>
            <a:bodyPr/>
            <a:lstStyle/>
            <a:p>
              <a:endParaRPr lang="en-US" b="1" i="0" dirty="0">
                <a:latin typeface="Arial" panose="020B0604020202020204" pitchFamily="34" charset="0"/>
              </a:endParaRPr>
            </a:p>
          </p:txBody>
        </p:sp>
      </p:grpSp>
      <p:sp>
        <p:nvSpPr>
          <p:cNvPr id="85016" name="Rectangle 24"/>
          <p:cNvSpPr>
            <a:spLocks noGrp="1" noChangeArrowheads="1"/>
          </p:cNvSpPr>
          <p:nvPr>
            <p:ph type="dt" sz="half" idx="2"/>
          </p:nvPr>
        </p:nvSpPr>
        <p:spPr bwMode="auto">
          <a:xfrm>
            <a:off x="685800" y="6248400"/>
            <a:ext cx="1905000" cy="457200"/>
          </a:xfrm>
          <a:prstGeom prst="rect">
            <a:avLst/>
          </a:prstGeom>
          <a:noFill/>
          <a:ln w="12700" cap="sq">
            <a:noFill/>
            <a:miter lim="800000"/>
            <a:headEnd type="none" w="sm" len="sm"/>
            <a:tailEnd type="none" w="sm" len="sm"/>
          </a:ln>
          <a:effectLst/>
        </p:spPr>
        <p:txBody>
          <a:bodyPr vert="horz" wrap="square" lIns="91275" tIns="45638" rIns="91275" bIns="45638" numCol="1" anchor="t" anchorCtr="0" compatLnSpc="1">
            <a:prstTxWarp prst="textNoShape">
              <a:avLst/>
            </a:prstTxWarp>
          </a:bodyPr>
          <a:lstStyle>
            <a:lvl1pPr>
              <a:defRPr sz="1400" b="1" i="0">
                <a:solidFill>
                  <a:srgbClr val="FFFFCC"/>
                </a:solidFill>
                <a:latin typeface="Arial" panose="020B0604020202020204" pitchFamily="34" charset="0"/>
                <a:ea typeface="ＭＳ Ｐゴシック" charset="-128"/>
                <a:cs typeface="ＭＳ Ｐゴシック" charset="-128"/>
              </a:defRPr>
            </a:lvl1pPr>
          </a:lstStyle>
          <a:p>
            <a:pPr>
              <a:defRPr/>
            </a:pPr>
            <a:endParaRPr lang="en-US" dirty="0"/>
          </a:p>
        </p:txBody>
      </p:sp>
      <p:sp>
        <p:nvSpPr>
          <p:cNvPr id="85017" name="Rectangle 25"/>
          <p:cNvSpPr>
            <a:spLocks noGrp="1" noChangeArrowheads="1"/>
          </p:cNvSpPr>
          <p:nvPr>
            <p:ph type="ftr" sz="quarter" idx="3"/>
          </p:nvPr>
        </p:nvSpPr>
        <p:spPr bwMode="auto">
          <a:xfrm>
            <a:off x="3124200" y="6248400"/>
            <a:ext cx="2895600" cy="457200"/>
          </a:xfrm>
          <a:prstGeom prst="rect">
            <a:avLst/>
          </a:prstGeom>
          <a:noFill/>
          <a:ln w="12700" cap="sq">
            <a:noFill/>
            <a:miter lim="800000"/>
            <a:headEnd type="none" w="sm" len="sm"/>
            <a:tailEnd type="none" w="sm" len="sm"/>
          </a:ln>
          <a:effectLst/>
        </p:spPr>
        <p:txBody>
          <a:bodyPr vert="horz" wrap="square" lIns="91275" tIns="45638" rIns="91275" bIns="45638" numCol="1" anchor="t" anchorCtr="0" compatLnSpc="1">
            <a:prstTxWarp prst="textNoShape">
              <a:avLst/>
            </a:prstTxWarp>
          </a:bodyPr>
          <a:lstStyle>
            <a:lvl1pPr algn="ctr">
              <a:defRPr sz="1400" b="1" i="0">
                <a:solidFill>
                  <a:srgbClr val="FFFFCC"/>
                </a:solidFill>
                <a:latin typeface="Arial" panose="020B0604020202020204" pitchFamily="34" charset="0"/>
                <a:ea typeface="ＭＳ Ｐゴシック" charset="-128"/>
                <a:cs typeface="ＭＳ Ｐゴシック" charset="-128"/>
              </a:defRPr>
            </a:lvl1pPr>
          </a:lstStyle>
          <a:p>
            <a:pPr>
              <a:defRPr/>
            </a:pPr>
            <a:endParaRPr lang="en-US" dirty="0"/>
          </a:p>
        </p:txBody>
      </p:sp>
      <p:sp>
        <p:nvSpPr>
          <p:cNvPr id="85018" name="Rectangle 26"/>
          <p:cNvSpPr>
            <a:spLocks noGrp="1" noChangeArrowheads="1"/>
          </p:cNvSpPr>
          <p:nvPr>
            <p:ph type="sldNum" sz="quarter" idx="4"/>
          </p:nvPr>
        </p:nvSpPr>
        <p:spPr bwMode="auto">
          <a:xfrm>
            <a:off x="6553200" y="6248400"/>
            <a:ext cx="1905000" cy="457200"/>
          </a:xfrm>
          <a:prstGeom prst="rect">
            <a:avLst/>
          </a:prstGeom>
          <a:noFill/>
          <a:ln w="12700" cap="sq">
            <a:noFill/>
            <a:miter lim="800000"/>
            <a:headEnd type="none" w="sm" len="sm"/>
            <a:tailEnd type="none" w="sm" len="sm"/>
          </a:ln>
          <a:effectLst/>
        </p:spPr>
        <p:txBody>
          <a:bodyPr vert="horz" wrap="square" lIns="91275" tIns="45638" rIns="91275" bIns="45638" numCol="1" anchor="t" anchorCtr="0" compatLnSpc="1">
            <a:prstTxWarp prst="textNoShape">
              <a:avLst/>
            </a:prstTxWarp>
          </a:bodyPr>
          <a:lstStyle>
            <a:lvl1pPr algn="r">
              <a:defRPr sz="1400" b="1" i="0">
                <a:solidFill>
                  <a:srgbClr val="FFFFCC"/>
                </a:solidFill>
                <a:latin typeface="Arial" panose="020B0604020202020204" pitchFamily="34" charset="0"/>
              </a:defRPr>
            </a:lvl1pPr>
          </a:lstStyle>
          <a:p>
            <a:pPr>
              <a:defRPr/>
            </a:pPr>
            <a:fld id="{36C23D01-61D0-FA44-97A4-122099C96E89}" type="slidenum">
              <a:rPr lang="en-US" smtClean="0"/>
              <a:pPr>
                <a:defRPr/>
              </a:pPr>
              <a:t>‹#›</a:t>
            </a:fld>
            <a:endParaRPr lang="en-US" dirty="0"/>
          </a:p>
        </p:txBody>
      </p:sp>
    </p:spTree>
    <p:extLst>
      <p:ext uri="{BB962C8B-B14F-4D97-AF65-F5344CB8AC3E}">
        <p14:creationId xmlns:p14="http://schemas.microsoft.com/office/powerpoint/2010/main" val="2043227147"/>
      </p:ext>
    </p:extLst>
  </p:cSld>
  <p:clrMap bg1="dk2" tx1="lt1" bg2="dk1" tx2="lt2" accent1="accent1" accent2="accent2" accent3="accent3" accent4="accent4" accent5="accent5" accent6="accent6" hlink="hlink" folHlink="folHlink"/>
  <p:sldLayoutIdLst>
    <p:sldLayoutId id="2147492545" r:id="rId1"/>
  </p:sldLayoutIdLst>
  <p:txStyles>
    <p:titleStyle>
      <a:lvl1pPr algn="ctr" rtl="0" eaLnBrk="0" fontAlgn="base" hangingPunct="0">
        <a:spcBef>
          <a:spcPct val="0"/>
        </a:spcBef>
        <a:spcAft>
          <a:spcPct val="0"/>
        </a:spcAft>
        <a:defRPr sz="4400">
          <a:solidFill>
            <a:schemeClr val="tx2"/>
          </a:solidFill>
          <a:latin typeface="+mj-lt"/>
          <a:ea typeface="ＭＳ Ｐゴシック" pitchFamily="34" charset="-128"/>
          <a:cs typeface="ＭＳ Ｐゴシック" charset="-128"/>
        </a:defRPr>
      </a:lvl1pPr>
      <a:lvl2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128"/>
        </a:defRPr>
      </a:lvl2pPr>
      <a:lvl3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128"/>
        </a:defRPr>
      </a:lvl3pPr>
      <a:lvl4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128"/>
        </a:defRPr>
      </a:lvl4pPr>
      <a:lvl5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128"/>
        </a:defRPr>
      </a:lvl5pPr>
      <a:lvl6pPr marL="456411" algn="ctr" rtl="0" fontAlgn="base">
        <a:spcBef>
          <a:spcPct val="0"/>
        </a:spcBef>
        <a:spcAft>
          <a:spcPct val="0"/>
        </a:spcAft>
        <a:defRPr sz="4400">
          <a:solidFill>
            <a:schemeClr val="tx2"/>
          </a:solidFill>
          <a:latin typeface="Times New Roman" charset="0"/>
        </a:defRPr>
      </a:lvl6pPr>
      <a:lvl7pPr marL="912825" algn="ctr" rtl="0" fontAlgn="base">
        <a:spcBef>
          <a:spcPct val="0"/>
        </a:spcBef>
        <a:spcAft>
          <a:spcPct val="0"/>
        </a:spcAft>
        <a:defRPr sz="4400">
          <a:solidFill>
            <a:schemeClr val="tx2"/>
          </a:solidFill>
          <a:latin typeface="Times New Roman" charset="0"/>
        </a:defRPr>
      </a:lvl7pPr>
      <a:lvl8pPr marL="1369220" algn="ctr" rtl="0" fontAlgn="base">
        <a:spcBef>
          <a:spcPct val="0"/>
        </a:spcBef>
        <a:spcAft>
          <a:spcPct val="0"/>
        </a:spcAft>
        <a:defRPr sz="4400">
          <a:solidFill>
            <a:schemeClr val="tx2"/>
          </a:solidFill>
          <a:latin typeface="Times New Roman" charset="0"/>
        </a:defRPr>
      </a:lvl8pPr>
      <a:lvl9pPr marL="1825644" algn="ctr" rtl="0" fontAlgn="base">
        <a:spcBef>
          <a:spcPct val="0"/>
        </a:spcBef>
        <a:spcAft>
          <a:spcPct val="0"/>
        </a:spcAft>
        <a:defRPr sz="4400">
          <a:solidFill>
            <a:schemeClr val="tx2"/>
          </a:solidFill>
          <a:latin typeface="Times New Roman" charset="0"/>
        </a:defRPr>
      </a:lvl9pPr>
    </p:titleStyle>
    <p:bodyStyle>
      <a:lvl1pPr marL="342305" indent="-342305" algn="l" rtl="0" eaLnBrk="0" fontAlgn="base" hangingPunct="0">
        <a:spcBef>
          <a:spcPct val="20000"/>
        </a:spcBef>
        <a:spcAft>
          <a:spcPct val="0"/>
        </a:spcAft>
        <a:buSzPct val="75000"/>
        <a:buFont typeface="Wingdings" charset="0"/>
        <a:buChar char="v"/>
        <a:defRPr sz="3200">
          <a:solidFill>
            <a:schemeClr val="tx1"/>
          </a:solidFill>
          <a:latin typeface="+mn-lt"/>
          <a:ea typeface="ＭＳ Ｐゴシック" pitchFamily="34" charset="-128"/>
          <a:cs typeface="ＭＳ Ｐゴシック" charset="-128"/>
        </a:defRPr>
      </a:lvl1pPr>
      <a:lvl2pPr marL="741657" indent="-285260" algn="l" rtl="0" eaLnBrk="0" fontAlgn="base" hangingPunct="0">
        <a:spcBef>
          <a:spcPct val="20000"/>
        </a:spcBef>
        <a:spcAft>
          <a:spcPct val="0"/>
        </a:spcAft>
        <a:buSzPct val="75000"/>
        <a:buFont typeface="Wingdings" charset="0"/>
        <a:buChar char="v"/>
        <a:defRPr sz="2800">
          <a:solidFill>
            <a:schemeClr val="tx1"/>
          </a:solidFill>
          <a:latin typeface="+mn-lt"/>
          <a:ea typeface="ＭＳ Ｐゴシック" charset="-128"/>
        </a:defRPr>
      </a:lvl2pPr>
      <a:lvl3pPr marL="1141010" indent="-228206" algn="l" rtl="0" eaLnBrk="0" fontAlgn="base" hangingPunct="0">
        <a:spcBef>
          <a:spcPct val="20000"/>
        </a:spcBef>
        <a:spcAft>
          <a:spcPct val="0"/>
        </a:spcAft>
        <a:buSzPct val="75000"/>
        <a:buFont typeface="Wingdings" charset="0"/>
        <a:buChar char="v"/>
        <a:defRPr sz="2400">
          <a:solidFill>
            <a:schemeClr val="tx1"/>
          </a:solidFill>
          <a:latin typeface="+mn-lt"/>
          <a:ea typeface="ＭＳ Ｐゴシック" charset="-128"/>
        </a:defRPr>
      </a:lvl3pPr>
      <a:lvl4pPr marL="1597431" indent="-228206" algn="l" rtl="0" eaLnBrk="0" fontAlgn="base" hangingPunct="0">
        <a:spcBef>
          <a:spcPct val="20000"/>
        </a:spcBef>
        <a:spcAft>
          <a:spcPct val="0"/>
        </a:spcAft>
        <a:buSzPct val="75000"/>
        <a:buFont typeface="Wingdings" charset="0"/>
        <a:buChar char="v"/>
        <a:defRPr sz="2000">
          <a:solidFill>
            <a:schemeClr val="tx1"/>
          </a:solidFill>
          <a:latin typeface="+mn-lt"/>
          <a:ea typeface="ＭＳ Ｐゴシック" charset="-128"/>
        </a:defRPr>
      </a:lvl4pPr>
      <a:lvl5pPr marL="2053830" indent="-228206" algn="l" rtl="0" eaLnBrk="0" fontAlgn="base" hangingPunct="0">
        <a:spcBef>
          <a:spcPct val="20000"/>
        </a:spcBef>
        <a:spcAft>
          <a:spcPct val="0"/>
        </a:spcAft>
        <a:buSzPct val="75000"/>
        <a:buFont typeface="Wingdings" charset="0"/>
        <a:buChar char="v"/>
        <a:defRPr sz="2000">
          <a:solidFill>
            <a:schemeClr val="tx1"/>
          </a:solidFill>
          <a:latin typeface="+mn-lt"/>
          <a:ea typeface="ＭＳ Ｐゴシック" charset="-128"/>
        </a:defRPr>
      </a:lvl5pPr>
      <a:lvl6pPr marL="2510238" indent="-228206" algn="l" rtl="0" fontAlgn="base">
        <a:spcBef>
          <a:spcPct val="20000"/>
        </a:spcBef>
        <a:spcAft>
          <a:spcPct val="0"/>
        </a:spcAft>
        <a:buSzPct val="75000"/>
        <a:buFont typeface="Wingdings" charset="2"/>
        <a:buChar char="v"/>
        <a:defRPr sz="2000">
          <a:solidFill>
            <a:schemeClr val="tx1"/>
          </a:solidFill>
          <a:latin typeface="+mn-lt"/>
          <a:ea typeface="ＭＳ Ｐゴシック" charset="-128"/>
        </a:defRPr>
      </a:lvl6pPr>
      <a:lvl7pPr marL="2966653" indent="-228206" algn="l" rtl="0" fontAlgn="base">
        <a:spcBef>
          <a:spcPct val="20000"/>
        </a:spcBef>
        <a:spcAft>
          <a:spcPct val="0"/>
        </a:spcAft>
        <a:buSzPct val="75000"/>
        <a:buFont typeface="Wingdings" charset="2"/>
        <a:buChar char="v"/>
        <a:defRPr sz="2000">
          <a:solidFill>
            <a:schemeClr val="tx1"/>
          </a:solidFill>
          <a:latin typeface="+mn-lt"/>
          <a:ea typeface="ＭＳ Ｐゴシック" charset="-128"/>
        </a:defRPr>
      </a:lvl7pPr>
      <a:lvl8pPr marL="3423050" indent="-228206" algn="l" rtl="0" fontAlgn="base">
        <a:spcBef>
          <a:spcPct val="20000"/>
        </a:spcBef>
        <a:spcAft>
          <a:spcPct val="0"/>
        </a:spcAft>
        <a:buSzPct val="75000"/>
        <a:buFont typeface="Wingdings" charset="2"/>
        <a:buChar char="v"/>
        <a:defRPr sz="2000">
          <a:solidFill>
            <a:schemeClr val="tx1"/>
          </a:solidFill>
          <a:latin typeface="+mn-lt"/>
          <a:ea typeface="ＭＳ Ｐゴシック" charset="-128"/>
        </a:defRPr>
      </a:lvl8pPr>
      <a:lvl9pPr marL="3879469" indent="-228206" algn="l" rtl="0" fontAlgn="base">
        <a:spcBef>
          <a:spcPct val="20000"/>
        </a:spcBef>
        <a:spcAft>
          <a:spcPct val="0"/>
        </a:spcAft>
        <a:buSzPct val="75000"/>
        <a:buFont typeface="Wingdings" charset="2"/>
        <a:buChar char="v"/>
        <a:defRPr sz="2000">
          <a:solidFill>
            <a:schemeClr val="tx1"/>
          </a:solidFill>
          <a:latin typeface="+mn-lt"/>
          <a:ea typeface="ＭＳ Ｐゴシック" charset="-128"/>
        </a:defRPr>
      </a:lvl9pPr>
    </p:bodyStyle>
    <p:otherStyle>
      <a:defPPr>
        <a:defRPr lang="en-US"/>
      </a:defPPr>
      <a:lvl1pPr marL="0" algn="l" defTabSz="456411" rtl="0" eaLnBrk="1" latinLnBrk="0" hangingPunct="1">
        <a:defRPr sz="1800" kern="1200">
          <a:solidFill>
            <a:schemeClr val="tx1"/>
          </a:solidFill>
          <a:latin typeface="+mn-lt"/>
          <a:ea typeface="+mn-ea"/>
          <a:cs typeface="+mn-cs"/>
        </a:defRPr>
      </a:lvl1pPr>
      <a:lvl2pPr marL="456411" algn="l" defTabSz="456411" rtl="0" eaLnBrk="1" latinLnBrk="0" hangingPunct="1">
        <a:defRPr sz="1800" kern="1200">
          <a:solidFill>
            <a:schemeClr val="tx1"/>
          </a:solidFill>
          <a:latin typeface="+mn-lt"/>
          <a:ea typeface="+mn-ea"/>
          <a:cs typeface="+mn-cs"/>
        </a:defRPr>
      </a:lvl2pPr>
      <a:lvl3pPr marL="912825" algn="l" defTabSz="456411" rtl="0" eaLnBrk="1" latinLnBrk="0" hangingPunct="1">
        <a:defRPr sz="1800" kern="1200">
          <a:solidFill>
            <a:schemeClr val="tx1"/>
          </a:solidFill>
          <a:latin typeface="+mn-lt"/>
          <a:ea typeface="+mn-ea"/>
          <a:cs typeface="+mn-cs"/>
        </a:defRPr>
      </a:lvl3pPr>
      <a:lvl4pPr marL="1369220" algn="l" defTabSz="456411" rtl="0" eaLnBrk="1" latinLnBrk="0" hangingPunct="1">
        <a:defRPr sz="1800" kern="1200">
          <a:solidFill>
            <a:schemeClr val="tx1"/>
          </a:solidFill>
          <a:latin typeface="+mn-lt"/>
          <a:ea typeface="+mn-ea"/>
          <a:cs typeface="+mn-cs"/>
        </a:defRPr>
      </a:lvl4pPr>
      <a:lvl5pPr marL="1825644" algn="l" defTabSz="456411" rtl="0" eaLnBrk="1" latinLnBrk="0" hangingPunct="1">
        <a:defRPr sz="1800" kern="1200">
          <a:solidFill>
            <a:schemeClr val="tx1"/>
          </a:solidFill>
          <a:latin typeface="+mn-lt"/>
          <a:ea typeface="+mn-ea"/>
          <a:cs typeface="+mn-cs"/>
        </a:defRPr>
      </a:lvl5pPr>
      <a:lvl6pPr marL="2282036" algn="l" defTabSz="456411" rtl="0" eaLnBrk="1" latinLnBrk="0" hangingPunct="1">
        <a:defRPr sz="1800" kern="1200">
          <a:solidFill>
            <a:schemeClr val="tx1"/>
          </a:solidFill>
          <a:latin typeface="+mn-lt"/>
          <a:ea typeface="+mn-ea"/>
          <a:cs typeface="+mn-cs"/>
        </a:defRPr>
      </a:lvl6pPr>
      <a:lvl7pPr marL="2738440" algn="l" defTabSz="456411" rtl="0" eaLnBrk="1" latinLnBrk="0" hangingPunct="1">
        <a:defRPr sz="1800" kern="1200">
          <a:solidFill>
            <a:schemeClr val="tx1"/>
          </a:solidFill>
          <a:latin typeface="+mn-lt"/>
          <a:ea typeface="+mn-ea"/>
          <a:cs typeface="+mn-cs"/>
        </a:defRPr>
      </a:lvl7pPr>
      <a:lvl8pPr marL="3194844" algn="l" defTabSz="456411" rtl="0" eaLnBrk="1" latinLnBrk="0" hangingPunct="1">
        <a:defRPr sz="1800" kern="1200">
          <a:solidFill>
            <a:schemeClr val="tx1"/>
          </a:solidFill>
          <a:latin typeface="+mn-lt"/>
          <a:ea typeface="+mn-ea"/>
          <a:cs typeface="+mn-cs"/>
        </a:defRPr>
      </a:lvl8pPr>
      <a:lvl9pPr marL="3651255" algn="l" defTabSz="456411"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243714" name="Picture 6" descr="palm sundaycontenemptyt.jpg"/>
          <p:cNvPicPr>
            <a:picLocks noChangeAspect="1"/>
          </p:cNvPicPr>
          <p:nvPr userDrawn="1"/>
        </p:nvPicPr>
        <p:blipFill>
          <a:blip r:embed="rId13">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43715" name="Title Placeholder 1"/>
          <p:cNvSpPr>
            <a:spLocks noGrp="1"/>
          </p:cNvSpPr>
          <p:nvPr>
            <p:ph type="title"/>
          </p:nvPr>
        </p:nvSpPr>
        <p:spPr bwMode="auto">
          <a:xfrm>
            <a:off x="228600" y="76200"/>
            <a:ext cx="6858000" cy="914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275" tIns="45638" rIns="91275" bIns="45638" numCol="1" anchor="ctr" anchorCtr="0" compatLnSpc="1">
            <a:prstTxWarp prst="textNoShape">
              <a:avLst/>
            </a:prstTxWarp>
          </a:bodyPr>
          <a:lstStyle/>
          <a:p>
            <a:pPr lvl="0"/>
            <a:r>
              <a:rPr lang="en-US"/>
              <a:t>Click to edit Master title style</a:t>
            </a:r>
          </a:p>
        </p:txBody>
      </p:sp>
      <p:sp>
        <p:nvSpPr>
          <p:cNvPr id="243716" name="Text Placeholder 2"/>
          <p:cNvSpPr>
            <a:spLocks noGrp="1"/>
          </p:cNvSpPr>
          <p:nvPr>
            <p:ph type="body" idx="1"/>
          </p:nvPr>
        </p:nvSpPr>
        <p:spPr bwMode="auto">
          <a:xfrm>
            <a:off x="457200" y="1371635"/>
            <a:ext cx="8229600" cy="47545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275" tIns="45638" rIns="91275" bIns="45638"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1" y="6356350"/>
            <a:ext cx="2133600" cy="365125"/>
          </a:xfrm>
          <a:prstGeom prst="rect">
            <a:avLst/>
          </a:prstGeom>
        </p:spPr>
        <p:txBody>
          <a:bodyPr vert="horz" wrap="square" lIns="91275" tIns="45638" rIns="91275" bIns="45638" numCol="1" anchor="ctr" anchorCtr="0" compatLnSpc="1">
            <a:prstTxWarp prst="textNoShape">
              <a:avLst/>
            </a:prstTxWarp>
          </a:bodyPr>
          <a:lstStyle>
            <a:lvl1pPr>
              <a:defRPr sz="1200" b="1" i="0">
                <a:solidFill>
                  <a:srgbClr val="898989"/>
                </a:solidFill>
                <a:latin typeface="Calibri" charset="0"/>
                <a:cs typeface="Arial" panose="020B0604020202020204" pitchFamily="34" charset="0"/>
              </a:defRPr>
            </a:lvl1pPr>
          </a:lstStyle>
          <a:p>
            <a:pPr>
              <a:defRPr/>
            </a:pPr>
            <a:fld id="{3BA4472C-6186-C244-8827-F0E01B42753D}" type="datetimeFigureOut">
              <a:rPr lang="en-US" smtClean="0"/>
              <a:pPr>
                <a:defRPr/>
              </a:pPr>
              <a:t>6/16/26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275" tIns="45638" rIns="91275" bIns="45638" rtlCol="0" anchor="ctr"/>
          <a:lstStyle>
            <a:lvl1pPr algn="ctr"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275" tIns="45638" rIns="91275" bIns="45638" numCol="1" anchor="ctr" anchorCtr="0" compatLnSpc="1">
            <a:prstTxWarp prst="textNoShape">
              <a:avLst/>
            </a:prstTxWarp>
          </a:bodyPr>
          <a:lstStyle>
            <a:lvl1pPr algn="r">
              <a:defRPr sz="1200" b="1" i="0">
                <a:solidFill>
                  <a:srgbClr val="898989"/>
                </a:solidFill>
                <a:latin typeface="Calibri" charset="0"/>
                <a:cs typeface="Arial" panose="020B0604020202020204" pitchFamily="34" charset="0"/>
              </a:defRPr>
            </a:lvl1pPr>
          </a:lstStyle>
          <a:p>
            <a:pPr>
              <a:defRPr/>
            </a:pPr>
            <a:fld id="{43353A87-E10E-E14E-9B6D-4F639F137B5C}" type="slidenum">
              <a:rPr lang="en-US" smtClean="0"/>
              <a:pPr>
                <a:defRPr/>
              </a:pPr>
              <a:t>‹#›</a:t>
            </a:fld>
            <a:endParaRPr lang="en-US" dirty="0"/>
          </a:p>
        </p:txBody>
      </p:sp>
    </p:spTree>
    <p:extLst>
      <p:ext uri="{BB962C8B-B14F-4D97-AF65-F5344CB8AC3E}">
        <p14:creationId xmlns:p14="http://schemas.microsoft.com/office/powerpoint/2010/main" val="1574577334"/>
      </p:ext>
    </p:extLst>
  </p:cSld>
  <p:clrMap bg1="lt1" tx1="dk1" bg2="lt2" tx2="dk2" accent1="accent1" accent2="accent2" accent3="accent3" accent4="accent4" accent5="accent5" accent6="accent6" hlink="hlink" folHlink="folHlink"/>
  <p:sldLayoutIdLst>
    <p:sldLayoutId id="2147492559" r:id="rId1"/>
    <p:sldLayoutId id="2147492560" r:id="rId2"/>
    <p:sldLayoutId id="2147492561" r:id="rId3"/>
    <p:sldLayoutId id="2147492562" r:id="rId4"/>
    <p:sldLayoutId id="2147492563" r:id="rId5"/>
    <p:sldLayoutId id="2147492564" r:id="rId6"/>
    <p:sldLayoutId id="2147492565" r:id="rId7"/>
    <p:sldLayoutId id="2147492566" r:id="rId8"/>
    <p:sldLayoutId id="2147492567" r:id="rId9"/>
    <p:sldLayoutId id="2147492568" r:id="rId10"/>
    <p:sldLayoutId id="2147492569" r:id="rId11"/>
  </p:sldLayoutIdLst>
  <p:transition spd="slow">
    <p:fade/>
  </p:transition>
  <p:txStyles>
    <p:titleStyle>
      <a:lvl1pPr algn="ctr"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2pPr>
      <a:lvl3pPr algn="ctr"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3pPr>
      <a:lvl4pPr algn="ctr"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4pPr>
      <a:lvl5pPr algn="ctr"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5pPr>
      <a:lvl6pPr marL="456411" algn="ctr" rtl="0" fontAlgn="base">
        <a:spcBef>
          <a:spcPct val="0"/>
        </a:spcBef>
        <a:spcAft>
          <a:spcPct val="0"/>
        </a:spcAft>
        <a:defRPr sz="4400">
          <a:solidFill>
            <a:schemeClr val="tx1"/>
          </a:solidFill>
          <a:latin typeface="Calibri" charset="0"/>
          <a:ea typeface="ＭＳ Ｐゴシック" charset="0"/>
        </a:defRPr>
      </a:lvl6pPr>
      <a:lvl7pPr marL="912825" algn="ctr" rtl="0" fontAlgn="base">
        <a:spcBef>
          <a:spcPct val="0"/>
        </a:spcBef>
        <a:spcAft>
          <a:spcPct val="0"/>
        </a:spcAft>
        <a:defRPr sz="4400">
          <a:solidFill>
            <a:schemeClr val="tx1"/>
          </a:solidFill>
          <a:latin typeface="Calibri" charset="0"/>
          <a:ea typeface="ＭＳ Ｐゴシック" charset="0"/>
        </a:defRPr>
      </a:lvl7pPr>
      <a:lvl8pPr marL="1369220" algn="ctr" rtl="0" fontAlgn="base">
        <a:spcBef>
          <a:spcPct val="0"/>
        </a:spcBef>
        <a:spcAft>
          <a:spcPct val="0"/>
        </a:spcAft>
        <a:defRPr sz="4400">
          <a:solidFill>
            <a:schemeClr val="tx1"/>
          </a:solidFill>
          <a:latin typeface="Calibri" charset="0"/>
          <a:ea typeface="ＭＳ Ｐゴシック" charset="0"/>
        </a:defRPr>
      </a:lvl8pPr>
      <a:lvl9pPr marL="1825644" algn="ctr" rtl="0" fontAlgn="base">
        <a:spcBef>
          <a:spcPct val="0"/>
        </a:spcBef>
        <a:spcAft>
          <a:spcPct val="0"/>
        </a:spcAft>
        <a:defRPr sz="4400">
          <a:solidFill>
            <a:schemeClr val="tx1"/>
          </a:solidFill>
          <a:latin typeface="Calibri" charset="0"/>
          <a:ea typeface="ＭＳ Ｐゴシック" charset="0"/>
        </a:defRPr>
      </a:lvl9pPr>
    </p:titleStyle>
    <p:bodyStyle>
      <a:lvl1pPr marL="342305" indent="-342305" algn="l" rtl="0" eaLnBrk="0" fontAlgn="base" hangingPunct="0">
        <a:spcBef>
          <a:spcPct val="20000"/>
        </a:spcBef>
        <a:spcAft>
          <a:spcPct val="0"/>
        </a:spcAft>
        <a:buFont typeface="Arial" charset="0"/>
        <a:buChar char="•"/>
        <a:defRPr sz="3200" kern="1200">
          <a:solidFill>
            <a:schemeClr val="tx1"/>
          </a:solidFill>
          <a:latin typeface="+mn-lt"/>
          <a:ea typeface="ＭＳ Ｐゴシック" charset="0"/>
          <a:cs typeface="ＭＳ Ｐゴシック" charset="0"/>
        </a:defRPr>
      </a:lvl1pPr>
      <a:lvl2pPr marL="741657" indent="-285260" algn="l" rtl="0" eaLnBrk="0" fontAlgn="base" hangingPunct="0">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1010" indent="-228206" algn="l"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597431" indent="-228206"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3830" indent="-228206" algn="l" rtl="0" eaLnBrk="0" fontAlgn="base" hangingPunct="0">
        <a:spcBef>
          <a:spcPct val="20000"/>
        </a:spcBef>
        <a:spcAft>
          <a:spcPct val="0"/>
        </a:spcAft>
        <a:buFont typeface="Arial" charset="0"/>
        <a:defRPr sz="2000" kern="1200">
          <a:solidFill>
            <a:schemeClr val="tx1"/>
          </a:solidFill>
          <a:latin typeface="+mn-lt"/>
          <a:ea typeface="ＭＳ Ｐゴシック" charset="0"/>
          <a:cs typeface="+mn-cs"/>
        </a:defRPr>
      </a:lvl5pPr>
      <a:lvl6pPr marL="2510238" indent="-228206" algn="l" defTabSz="912825"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66653" indent="-228206" algn="l" defTabSz="912825"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3050" indent="-228206" algn="l" defTabSz="912825"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79469" indent="-228206" algn="l" defTabSz="912825"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2825" rtl="0" eaLnBrk="1" latinLnBrk="0" hangingPunct="1">
        <a:defRPr sz="1800" kern="1200">
          <a:solidFill>
            <a:schemeClr val="tx1"/>
          </a:solidFill>
          <a:latin typeface="+mn-lt"/>
          <a:ea typeface="+mn-ea"/>
          <a:cs typeface="+mn-cs"/>
        </a:defRPr>
      </a:lvl1pPr>
      <a:lvl2pPr marL="456411" algn="l" defTabSz="912825" rtl="0" eaLnBrk="1" latinLnBrk="0" hangingPunct="1">
        <a:defRPr sz="1800" kern="1200">
          <a:solidFill>
            <a:schemeClr val="tx1"/>
          </a:solidFill>
          <a:latin typeface="+mn-lt"/>
          <a:ea typeface="+mn-ea"/>
          <a:cs typeface="+mn-cs"/>
        </a:defRPr>
      </a:lvl2pPr>
      <a:lvl3pPr marL="912825" algn="l" defTabSz="912825" rtl="0" eaLnBrk="1" latinLnBrk="0" hangingPunct="1">
        <a:defRPr sz="1800" kern="1200">
          <a:solidFill>
            <a:schemeClr val="tx1"/>
          </a:solidFill>
          <a:latin typeface="+mn-lt"/>
          <a:ea typeface="+mn-ea"/>
          <a:cs typeface="+mn-cs"/>
        </a:defRPr>
      </a:lvl3pPr>
      <a:lvl4pPr marL="1369220" algn="l" defTabSz="912825" rtl="0" eaLnBrk="1" latinLnBrk="0" hangingPunct="1">
        <a:defRPr sz="1800" kern="1200">
          <a:solidFill>
            <a:schemeClr val="tx1"/>
          </a:solidFill>
          <a:latin typeface="+mn-lt"/>
          <a:ea typeface="+mn-ea"/>
          <a:cs typeface="+mn-cs"/>
        </a:defRPr>
      </a:lvl4pPr>
      <a:lvl5pPr marL="1825644" algn="l" defTabSz="912825" rtl="0" eaLnBrk="1" latinLnBrk="0" hangingPunct="1">
        <a:defRPr sz="1800" kern="1200">
          <a:solidFill>
            <a:schemeClr val="tx1"/>
          </a:solidFill>
          <a:latin typeface="+mn-lt"/>
          <a:ea typeface="+mn-ea"/>
          <a:cs typeface="+mn-cs"/>
        </a:defRPr>
      </a:lvl5pPr>
      <a:lvl6pPr marL="2282036" algn="l" defTabSz="912825" rtl="0" eaLnBrk="1" latinLnBrk="0" hangingPunct="1">
        <a:defRPr sz="1800" kern="1200">
          <a:solidFill>
            <a:schemeClr val="tx1"/>
          </a:solidFill>
          <a:latin typeface="+mn-lt"/>
          <a:ea typeface="+mn-ea"/>
          <a:cs typeface="+mn-cs"/>
        </a:defRPr>
      </a:lvl6pPr>
      <a:lvl7pPr marL="2738440" algn="l" defTabSz="912825" rtl="0" eaLnBrk="1" latinLnBrk="0" hangingPunct="1">
        <a:defRPr sz="1800" kern="1200">
          <a:solidFill>
            <a:schemeClr val="tx1"/>
          </a:solidFill>
          <a:latin typeface="+mn-lt"/>
          <a:ea typeface="+mn-ea"/>
          <a:cs typeface="+mn-cs"/>
        </a:defRPr>
      </a:lvl7pPr>
      <a:lvl8pPr marL="3194844" algn="l" defTabSz="912825" rtl="0" eaLnBrk="1" latinLnBrk="0" hangingPunct="1">
        <a:defRPr sz="1800" kern="1200">
          <a:solidFill>
            <a:schemeClr val="tx1"/>
          </a:solidFill>
          <a:latin typeface="+mn-lt"/>
          <a:ea typeface="+mn-ea"/>
          <a:cs typeface="+mn-cs"/>
        </a:defRPr>
      </a:lvl8pPr>
      <a:lvl9pPr marL="3651255" algn="l" defTabSz="912825"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56002" name="Rectangle 2"/>
          <p:cNvSpPr>
            <a:spLocks noGrp="1" noChangeArrowheads="1"/>
          </p:cNvSpPr>
          <p:nvPr>
            <p:ph type="title"/>
          </p:nvPr>
        </p:nvSpPr>
        <p:spPr bwMode="auto">
          <a:xfrm>
            <a:off x="38101" y="44450"/>
            <a:ext cx="9070975"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275" tIns="45638" rIns="91275" bIns="45638" numCol="1" anchor="ctr" anchorCtr="0" compatLnSpc="1">
            <a:prstTxWarp prst="textNoShape">
              <a:avLst/>
            </a:prstTxWarp>
          </a:bodyPr>
          <a:lstStyle/>
          <a:p>
            <a:pPr lvl="0"/>
            <a:r>
              <a:rPr lang="en-US" dirty="0"/>
              <a:t>Click to edit Master title style</a:t>
            </a:r>
          </a:p>
        </p:txBody>
      </p:sp>
      <p:sp>
        <p:nvSpPr>
          <p:cNvPr id="256003"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275" tIns="45638" rIns="91275" bIns="45638"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275" tIns="45638" rIns="91275" bIns="45638" numCol="1" anchor="t" anchorCtr="0" compatLnSpc="1">
            <a:prstTxWarp prst="textNoShape">
              <a:avLst/>
            </a:prstTxWarp>
          </a:bodyPr>
          <a:lstStyle>
            <a:lvl1pPr algn="l" eaLnBrk="0" hangingPunct="0">
              <a:defRPr sz="1400">
                <a:solidFill>
                  <a:srgbClr val="000000"/>
                </a:solidFill>
                <a:latin typeface="Times New Roman" pitchFamily="-111" charset="0"/>
                <a:ea typeface="+mn-ea"/>
                <a:cs typeface="+mn-cs"/>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275" tIns="45638" rIns="91275" bIns="45638" numCol="1" anchor="t" anchorCtr="0" compatLnSpc="1">
            <a:prstTxWarp prst="textNoShape">
              <a:avLst/>
            </a:prstTxWarp>
          </a:bodyPr>
          <a:lstStyle>
            <a:lvl1pPr algn="ctr" eaLnBrk="0" hangingPunct="0">
              <a:defRPr sz="1400">
                <a:solidFill>
                  <a:srgbClr val="000000"/>
                </a:solidFill>
                <a:latin typeface="Times New Roman" pitchFamily="-111" charset="0"/>
                <a:ea typeface="+mn-ea"/>
                <a:cs typeface="+mn-cs"/>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275" tIns="45638" rIns="91275" bIns="45638" numCol="1" anchor="t" anchorCtr="0" compatLnSpc="1">
            <a:prstTxWarp prst="textNoShape">
              <a:avLst/>
            </a:prstTxWarp>
          </a:bodyPr>
          <a:lstStyle>
            <a:lvl1pPr algn="r" eaLnBrk="0" hangingPunct="0">
              <a:defRPr sz="1400">
                <a:solidFill>
                  <a:srgbClr val="000000"/>
                </a:solidFill>
                <a:latin typeface="Times New Roman" charset="0"/>
              </a:defRPr>
            </a:lvl1pPr>
          </a:lstStyle>
          <a:p>
            <a:pPr>
              <a:defRPr/>
            </a:pPr>
            <a:fld id="{D558F6BC-7273-6849-9CC7-727657FD2772}" type="slidenum">
              <a:rPr lang="en-US"/>
              <a:pPr>
                <a:defRPr/>
              </a:pPr>
              <a:t>‹#›</a:t>
            </a:fld>
            <a:endParaRPr lang="en-US"/>
          </a:p>
        </p:txBody>
      </p:sp>
    </p:spTree>
    <p:extLst>
      <p:ext uri="{BB962C8B-B14F-4D97-AF65-F5344CB8AC3E}">
        <p14:creationId xmlns:p14="http://schemas.microsoft.com/office/powerpoint/2010/main" val="3681671125"/>
      </p:ext>
    </p:extLst>
  </p:cSld>
  <p:clrMap bg1="lt1" tx1="dk1" bg2="lt2" tx2="dk2" accent1="accent1" accent2="accent2" accent3="accent3" accent4="accent4" accent5="accent5" accent6="accent6" hlink="hlink" folHlink="folHlink"/>
  <p:sldLayoutIdLst>
    <p:sldLayoutId id="2147492571" r:id="rId1"/>
    <p:sldLayoutId id="2147492572" r:id="rId2"/>
    <p:sldLayoutId id="2147492573" r:id="rId3"/>
    <p:sldLayoutId id="2147492574" r:id="rId4"/>
    <p:sldLayoutId id="2147492575" r:id="rId5"/>
    <p:sldLayoutId id="2147492576" r:id="rId6"/>
    <p:sldLayoutId id="2147492577" r:id="rId7"/>
    <p:sldLayoutId id="2147492578" r:id="rId8"/>
    <p:sldLayoutId id="2147492579" r:id="rId9"/>
    <p:sldLayoutId id="2147492580" r:id="rId10"/>
    <p:sldLayoutId id="2147492581" r:id="rId11"/>
    <p:sldLayoutId id="2147492582" r:id="rId12"/>
    <p:sldLayoutId id="2147492583" r:id="rId13"/>
  </p:sldLayoutIdLst>
  <p:hf sldNum="0" hdr="0" ftr="0" dt="0"/>
  <p:txStyles>
    <p:titleStyle>
      <a:lvl1pPr algn="ctr" rtl="0" eaLnBrk="0" fontAlgn="base" hangingPunct="0">
        <a:spcBef>
          <a:spcPct val="0"/>
        </a:spcBef>
        <a:spcAft>
          <a:spcPct val="0"/>
        </a:spcAft>
        <a:defRPr sz="4400" b="1" i="0">
          <a:solidFill>
            <a:schemeClr val="bg1"/>
          </a:solidFill>
          <a:latin typeface="Arial" panose="020B0604020202020204" pitchFamily="34" charset="0"/>
          <a:ea typeface="ＭＳ Ｐゴシック" pitchFamily="-108" charset="-128"/>
          <a:cs typeface="Arial" panose="020B0604020202020204" pitchFamily="34" charset="0"/>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6411" algn="ctr" rtl="0" eaLnBrk="0" fontAlgn="base" hangingPunct="0">
        <a:spcBef>
          <a:spcPct val="0"/>
        </a:spcBef>
        <a:spcAft>
          <a:spcPct val="0"/>
        </a:spcAft>
        <a:defRPr sz="4400">
          <a:solidFill>
            <a:schemeClr val="tx2"/>
          </a:solidFill>
          <a:latin typeface="Times New Roman" pitchFamily="-112" charset="0"/>
        </a:defRPr>
      </a:lvl6pPr>
      <a:lvl7pPr marL="912825" algn="ctr" rtl="0" eaLnBrk="0" fontAlgn="base" hangingPunct="0">
        <a:spcBef>
          <a:spcPct val="0"/>
        </a:spcBef>
        <a:spcAft>
          <a:spcPct val="0"/>
        </a:spcAft>
        <a:defRPr sz="4400">
          <a:solidFill>
            <a:schemeClr val="tx2"/>
          </a:solidFill>
          <a:latin typeface="Times New Roman" pitchFamily="-112" charset="0"/>
        </a:defRPr>
      </a:lvl7pPr>
      <a:lvl8pPr marL="1369220" algn="ctr" rtl="0" eaLnBrk="0" fontAlgn="base" hangingPunct="0">
        <a:spcBef>
          <a:spcPct val="0"/>
        </a:spcBef>
        <a:spcAft>
          <a:spcPct val="0"/>
        </a:spcAft>
        <a:defRPr sz="4400">
          <a:solidFill>
            <a:schemeClr val="tx2"/>
          </a:solidFill>
          <a:latin typeface="Times New Roman" pitchFamily="-112" charset="0"/>
        </a:defRPr>
      </a:lvl8pPr>
      <a:lvl9pPr marL="1825644" algn="ctr" rtl="0" eaLnBrk="0" fontAlgn="base" hangingPunct="0">
        <a:spcBef>
          <a:spcPct val="0"/>
        </a:spcBef>
        <a:spcAft>
          <a:spcPct val="0"/>
        </a:spcAft>
        <a:defRPr sz="4400">
          <a:solidFill>
            <a:schemeClr val="tx2"/>
          </a:solidFill>
          <a:latin typeface="Times New Roman" pitchFamily="-112" charset="0"/>
        </a:defRPr>
      </a:lvl9pPr>
    </p:titleStyle>
    <p:bodyStyle>
      <a:lvl1pPr marL="342305" indent="-342305" algn="l" rtl="0" eaLnBrk="0" fontAlgn="base" hangingPunct="0">
        <a:spcBef>
          <a:spcPct val="20000"/>
        </a:spcBef>
        <a:spcAft>
          <a:spcPct val="0"/>
        </a:spcAft>
        <a:buChar char="•"/>
        <a:defRPr sz="3200" b="1" i="0">
          <a:solidFill>
            <a:schemeClr val="bg1"/>
          </a:solidFill>
          <a:latin typeface="Arial" panose="020B0604020202020204" pitchFamily="34" charset="0"/>
          <a:ea typeface="ＭＳ Ｐゴシック" pitchFamily="-108" charset="-128"/>
          <a:cs typeface="Arial" panose="020B0604020202020204" pitchFamily="34" charset="0"/>
        </a:defRPr>
      </a:lvl1pPr>
      <a:lvl2pPr marL="741657" indent="-285260" algn="l" rtl="0" eaLnBrk="0" fontAlgn="base" hangingPunct="0">
        <a:spcBef>
          <a:spcPct val="20000"/>
        </a:spcBef>
        <a:spcAft>
          <a:spcPct val="0"/>
        </a:spcAft>
        <a:buChar char="–"/>
        <a:defRPr sz="2800" b="1" i="0">
          <a:solidFill>
            <a:schemeClr val="bg1"/>
          </a:solidFill>
          <a:latin typeface="Arial" panose="020B0604020202020204" pitchFamily="34" charset="0"/>
          <a:ea typeface="ＭＳ Ｐゴシック" pitchFamily="-112" charset="-128"/>
          <a:cs typeface="Arial" panose="020B0604020202020204" pitchFamily="34" charset="0"/>
        </a:defRPr>
      </a:lvl2pPr>
      <a:lvl3pPr marL="1141010" indent="-228206" algn="l" rtl="0" eaLnBrk="0" fontAlgn="base" hangingPunct="0">
        <a:spcBef>
          <a:spcPct val="20000"/>
        </a:spcBef>
        <a:spcAft>
          <a:spcPct val="0"/>
        </a:spcAft>
        <a:buChar char="•"/>
        <a:defRPr sz="2400" b="1" i="0">
          <a:solidFill>
            <a:schemeClr val="bg1"/>
          </a:solidFill>
          <a:latin typeface="Arial" panose="020B0604020202020204" pitchFamily="34" charset="0"/>
          <a:ea typeface="ＭＳ Ｐゴシック" charset="0"/>
          <a:cs typeface="Arial" panose="020B0604020202020204" pitchFamily="34" charset="0"/>
        </a:defRPr>
      </a:lvl3pPr>
      <a:lvl4pPr marL="1597431" indent="-228206" algn="l" rtl="0" eaLnBrk="0" fontAlgn="base" hangingPunct="0">
        <a:spcBef>
          <a:spcPct val="20000"/>
        </a:spcBef>
        <a:spcAft>
          <a:spcPct val="0"/>
        </a:spcAft>
        <a:buChar char="–"/>
        <a:defRPr sz="2000" b="1" i="0">
          <a:solidFill>
            <a:schemeClr val="bg1"/>
          </a:solidFill>
          <a:latin typeface="Arial" panose="020B0604020202020204" pitchFamily="34" charset="0"/>
          <a:ea typeface="Geneva" charset="-128"/>
          <a:cs typeface="Arial" panose="020B0604020202020204" pitchFamily="34" charset="0"/>
        </a:defRPr>
      </a:lvl4pPr>
      <a:lvl5pPr marL="2053830" indent="-228206" algn="l" rtl="0" eaLnBrk="0" fontAlgn="base" hangingPunct="0">
        <a:spcBef>
          <a:spcPct val="20000"/>
        </a:spcBef>
        <a:spcAft>
          <a:spcPct val="0"/>
        </a:spcAft>
        <a:buChar char="»"/>
        <a:defRPr sz="2000" b="1" i="0">
          <a:solidFill>
            <a:schemeClr val="bg1"/>
          </a:solidFill>
          <a:latin typeface="Arial" panose="020B0604020202020204" pitchFamily="34" charset="0"/>
          <a:ea typeface="ＭＳ Ｐゴシック" charset="-128"/>
          <a:cs typeface="Arial" panose="020B0604020202020204" pitchFamily="34" charset="0"/>
        </a:defRPr>
      </a:lvl5pPr>
      <a:lvl6pPr marL="2510238" indent="-228206" algn="l" rtl="0" eaLnBrk="0" fontAlgn="base" hangingPunct="0">
        <a:spcBef>
          <a:spcPct val="20000"/>
        </a:spcBef>
        <a:spcAft>
          <a:spcPct val="0"/>
        </a:spcAft>
        <a:buChar char="»"/>
        <a:defRPr sz="2000">
          <a:solidFill>
            <a:schemeClr val="tx1"/>
          </a:solidFill>
          <a:latin typeface="+mn-lt"/>
          <a:ea typeface="ＭＳ Ｐゴシック" pitchFamily="-112" charset="-128"/>
        </a:defRPr>
      </a:lvl6pPr>
      <a:lvl7pPr marL="2966653" indent="-228206" algn="l" rtl="0" eaLnBrk="0" fontAlgn="base" hangingPunct="0">
        <a:spcBef>
          <a:spcPct val="20000"/>
        </a:spcBef>
        <a:spcAft>
          <a:spcPct val="0"/>
        </a:spcAft>
        <a:buChar char="»"/>
        <a:defRPr sz="2000">
          <a:solidFill>
            <a:schemeClr val="tx1"/>
          </a:solidFill>
          <a:latin typeface="+mn-lt"/>
          <a:ea typeface="ＭＳ Ｐゴシック" pitchFamily="-112" charset="-128"/>
        </a:defRPr>
      </a:lvl7pPr>
      <a:lvl8pPr marL="3423050" indent="-228206" algn="l" rtl="0" eaLnBrk="0" fontAlgn="base" hangingPunct="0">
        <a:spcBef>
          <a:spcPct val="20000"/>
        </a:spcBef>
        <a:spcAft>
          <a:spcPct val="0"/>
        </a:spcAft>
        <a:buChar char="»"/>
        <a:defRPr sz="2000">
          <a:solidFill>
            <a:schemeClr val="tx1"/>
          </a:solidFill>
          <a:latin typeface="+mn-lt"/>
          <a:ea typeface="ＭＳ Ｐゴシック" pitchFamily="-112" charset="-128"/>
        </a:defRPr>
      </a:lvl8pPr>
      <a:lvl9pPr marL="3879469" indent="-228206" algn="l" rtl="0" eaLnBrk="0" fontAlgn="base" hangingPunct="0">
        <a:spcBef>
          <a:spcPct val="20000"/>
        </a:spcBef>
        <a:spcAft>
          <a:spcPct val="0"/>
        </a:spcAft>
        <a:buChar char="»"/>
        <a:defRPr sz="2000">
          <a:solidFill>
            <a:schemeClr val="tx1"/>
          </a:solidFill>
          <a:latin typeface="+mn-lt"/>
          <a:ea typeface="ＭＳ Ｐゴシック" pitchFamily="-112" charset="-128"/>
        </a:defRPr>
      </a:lvl9pPr>
    </p:bodyStyle>
    <p:otherStyle>
      <a:defPPr>
        <a:defRPr lang="en-US"/>
      </a:defPPr>
      <a:lvl1pPr marL="0" algn="l" defTabSz="456411" rtl="0" eaLnBrk="1" latinLnBrk="0" hangingPunct="1">
        <a:defRPr sz="1800" kern="1200">
          <a:solidFill>
            <a:schemeClr val="tx1"/>
          </a:solidFill>
          <a:latin typeface="+mn-lt"/>
          <a:ea typeface="+mn-ea"/>
          <a:cs typeface="+mn-cs"/>
        </a:defRPr>
      </a:lvl1pPr>
      <a:lvl2pPr marL="456411" algn="l" defTabSz="456411" rtl="0" eaLnBrk="1" latinLnBrk="0" hangingPunct="1">
        <a:defRPr sz="1800" kern="1200">
          <a:solidFill>
            <a:schemeClr val="tx1"/>
          </a:solidFill>
          <a:latin typeface="+mn-lt"/>
          <a:ea typeface="+mn-ea"/>
          <a:cs typeface="+mn-cs"/>
        </a:defRPr>
      </a:lvl2pPr>
      <a:lvl3pPr marL="912825" algn="l" defTabSz="456411" rtl="0" eaLnBrk="1" latinLnBrk="0" hangingPunct="1">
        <a:defRPr sz="1800" kern="1200">
          <a:solidFill>
            <a:schemeClr val="tx1"/>
          </a:solidFill>
          <a:latin typeface="+mn-lt"/>
          <a:ea typeface="+mn-ea"/>
          <a:cs typeface="+mn-cs"/>
        </a:defRPr>
      </a:lvl3pPr>
      <a:lvl4pPr marL="1369220" algn="l" defTabSz="456411" rtl="0" eaLnBrk="1" latinLnBrk="0" hangingPunct="1">
        <a:defRPr sz="1800" kern="1200">
          <a:solidFill>
            <a:schemeClr val="tx1"/>
          </a:solidFill>
          <a:latin typeface="+mn-lt"/>
          <a:ea typeface="+mn-ea"/>
          <a:cs typeface="+mn-cs"/>
        </a:defRPr>
      </a:lvl4pPr>
      <a:lvl5pPr marL="1825644" algn="l" defTabSz="456411" rtl="0" eaLnBrk="1" latinLnBrk="0" hangingPunct="1">
        <a:defRPr sz="1800" kern="1200">
          <a:solidFill>
            <a:schemeClr val="tx1"/>
          </a:solidFill>
          <a:latin typeface="+mn-lt"/>
          <a:ea typeface="+mn-ea"/>
          <a:cs typeface="+mn-cs"/>
        </a:defRPr>
      </a:lvl5pPr>
      <a:lvl6pPr marL="2282036" algn="l" defTabSz="456411" rtl="0" eaLnBrk="1" latinLnBrk="0" hangingPunct="1">
        <a:defRPr sz="1800" kern="1200">
          <a:solidFill>
            <a:schemeClr val="tx1"/>
          </a:solidFill>
          <a:latin typeface="+mn-lt"/>
          <a:ea typeface="+mn-ea"/>
          <a:cs typeface="+mn-cs"/>
        </a:defRPr>
      </a:lvl6pPr>
      <a:lvl7pPr marL="2738440" algn="l" defTabSz="456411" rtl="0" eaLnBrk="1" latinLnBrk="0" hangingPunct="1">
        <a:defRPr sz="1800" kern="1200">
          <a:solidFill>
            <a:schemeClr val="tx1"/>
          </a:solidFill>
          <a:latin typeface="+mn-lt"/>
          <a:ea typeface="+mn-ea"/>
          <a:cs typeface="+mn-cs"/>
        </a:defRPr>
      </a:lvl7pPr>
      <a:lvl8pPr marL="3194844" algn="l" defTabSz="456411" rtl="0" eaLnBrk="1" latinLnBrk="0" hangingPunct="1">
        <a:defRPr sz="1800" kern="1200">
          <a:solidFill>
            <a:schemeClr val="tx1"/>
          </a:solidFill>
          <a:latin typeface="+mn-lt"/>
          <a:ea typeface="+mn-ea"/>
          <a:cs typeface="+mn-cs"/>
        </a:defRPr>
      </a:lvl8pPr>
      <a:lvl9pPr marL="3651255" algn="l" defTabSz="456411"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cSld>
    <p:bg>
      <p:bgPr>
        <a:solidFill>
          <a:srgbClr val="390039"/>
        </a:solidFill>
        <a:effectLst/>
      </p:bgPr>
    </p:bg>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ctr" anchorCtr="0" compatLnSpc="1">
            <a:prstTxWarp prst="textNoShape">
              <a:avLst/>
            </a:prstTxWarp>
          </a:bodyPr>
          <a:lstStyle/>
          <a:p>
            <a:pPr lvl="0"/>
            <a:r>
              <a:rPr lang="en-US" dirty="0"/>
              <a:t>Click to edit Master title style</a:t>
            </a:r>
          </a:p>
        </p:txBody>
      </p:sp>
      <p:sp>
        <p:nvSpPr>
          <p:cNvPr id="54275" name="Rectangle 3"/>
          <p:cNvSpPr>
            <a:spLocks noGrp="1" noChangeArrowheads="1"/>
          </p:cNvSpPr>
          <p:nvPr>
            <p:ph type="body" idx="1"/>
          </p:nvPr>
        </p:nvSpPr>
        <p:spPr bwMode="auto">
          <a:xfrm>
            <a:off x="457200" y="1600227"/>
            <a:ext cx="8229600" cy="4525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152" tIns="45578" rIns="91152" bIns="45578" numCol="1" anchor="t" anchorCtr="0" compatLnSpc="1">
            <a:prstTxWarp prst="textNoShape">
              <a:avLst/>
            </a:prstTxWarp>
          </a:bodyPr>
          <a:lstStyle>
            <a:lvl1pPr eaLnBrk="1" hangingPunct="1">
              <a:defRPr sz="1400" b="1" i="0">
                <a:latin typeface="Arial" panose="020B0604020202020204" pitchFamily="34" charset="0"/>
                <a:ea typeface="ＭＳ Ｐゴシック" charset="-128"/>
                <a:cs typeface="ＭＳ Ｐゴシック" charset="-128"/>
              </a:defRPr>
            </a:lvl1pPr>
          </a:lstStyle>
          <a:p>
            <a:pPr>
              <a:defRPr/>
            </a:pPr>
            <a:endParaRPr lang="en-US" dirty="0">
              <a:solidFill>
                <a:srgbClr val="000000"/>
              </a:solidFill>
            </a:endParaRPr>
          </a:p>
        </p:txBody>
      </p:sp>
      <p:sp>
        <p:nvSpPr>
          <p:cNvPr id="307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152" tIns="45578" rIns="91152" bIns="45578" numCol="1" anchor="t" anchorCtr="0" compatLnSpc="1">
            <a:prstTxWarp prst="textNoShape">
              <a:avLst/>
            </a:prstTxWarp>
          </a:bodyPr>
          <a:lstStyle>
            <a:lvl1pPr algn="ctr" eaLnBrk="1" hangingPunct="1">
              <a:defRPr sz="1400" b="1" i="0">
                <a:latin typeface="Arial" panose="020B0604020202020204" pitchFamily="34" charset="0"/>
                <a:ea typeface="ＭＳ Ｐゴシック" charset="-128"/>
                <a:cs typeface="ＭＳ Ｐゴシック" charset="-128"/>
              </a:defRPr>
            </a:lvl1pPr>
          </a:lstStyle>
          <a:p>
            <a:pPr>
              <a:defRPr/>
            </a:pPr>
            <a:endParaRPr lang="en-US" dirty="0">
              <a:solidFill>
                <a:srgbClr val="000000"/>
              </a:solidFill>
            </a:endParaRPr>
          </a:p>
        </p:txBody>
      </p:sp>
      <p:sp>
        <p:nvSpPr>
          <p:cNvPr id="307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152" tIns="45578" rIns="91152" bIns="45578" numCol="1" anchor="t" anchorCtr="0" compatLnSpc="1">
            <a:prstTxWarp prst="textNoShape">
              <a:avLst/>
            </a:prstTxWarp>
          </a:bodyPr>
          <a:lstStyle>
            <a:lvl1pPr algn="r" eaLnBrk="1" hangingPunct="1">
              <a:defRPr sz="1400" b="1" i="0">
                <a:latin typeface="Arial" panose="020B0604020202020204" pitchFamily="34" charset="0"/>
              </a:defRPr>
            </a:lvl1pPr>
          </a:lstStyle>
          <a:p>
            <a:pPr>
              <a:defRPr/>
            </a:pPr>
            <a:fld id="{40DB43A0-EC8F-0B4A-ACD4-6B792E57F4DC}" type="slidenum">
              <a:rPr lang="en-US" smtClean="0">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2540802283"/>
      </p:ext>
    </p:extLst>
  </p:cSld>
  <p:clrMap bg1="lt1" tx1="dk1" bg2="lt2" tx2="dk2" accent1="accent1" accent2="accent2" accent3="accent3" accent4="accent4" accent5="accent5" accent6="accent6" hlink="hlink" folHlink="folHlink"/>
  <p:sldLayoutIdLst>
    <p:sldLayoutId id="2147492611" r:id="rId1"/>
    <p:sldLayoutId id="2147492612" r:id="rId2"/>
    <p:sldLayoutId id="2147492613" r:id="rId3"/>
    <p:sldLayoutId id="2147492614" r:id="rId4"/>
    <p:sldLayoutId id="2147492615" r:id="rId5"/>
    <p:sldLayoutId id="2147492616" r:id="rId6"/>
    <p:sldLayoutId id="2147492617" r:id="rId7"/>
    <p:sldLayoutId id="2147492618" r:id="rId8"/>
    <p:sldLayoutId id="2147492619" r:id="rId9"/>
    <p:sldLayoutId id="2147492620" r:id="rId10"/>
    <p:sldLayoutId id="2147492621" r:id="rId11"/>
    <p:sldLayoutId id="2147492622" r:id="rId12"/>
  </p:sldLayoutIdLst>
  <p:txStyles>
    <p:titleStyle>
      <a:lvl1pPr algn="ctr" rtl="0" eaLnBrk="0" fontAlgn="base" hangingPunct="0">
        <a:spcBef>
          <a:spcPct val="0"/>
        </a:spcBef>
        <a:spcAft>
          <a:spcPct val="0"/>
        </a:spcAft>
        <a:defRPr sz="44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charset="-128"/>
          <a:cs typeface="ＭＳ Ｐゴシック" charset="-128"/>
        </a:defRPr>
      </a:lvl1pPr>
      <a:lvl2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2pPr>
      <a:lvl3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3pPr>
      <a:lvl4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4pPr>
      <a:lvl5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5pPr>
      <a:lvl6pPr marL="455762" algn="ctr" rtl="0" fontAlgn="base">
        <a:spcBef>
          <a:spcPct val="0"/>
        </a:spcBef>
        <a:spcAft>
          <a:spcPct val="0"/>
        </a:spcAft>
        <a:defRPr sz="4400">
          <a:solidFill>
            <a:schemeClr val="tx2"/>
          </a:solidFill>
          <a:latin typeface="Arial" pitchFamily="-112" charset="0"/>
        </a:defRPr>
      </a:lvl6pPr>
      <a:lvl7pPr marL="911519" algn="ctr" rtl="0" fontAlgn="base">
        <a:spcBef>
          <a:spcPct val="0"/>
        </a:spcBef>
        <a:spcAft>
          <a:spcPct val="0"/>
        </a:spcAft>
        <a:defRPr sz="4400">
          <a:solidFill>
            <a:schemeClr val="tx2"/>
          </a:solidFill>
          <a:latin typeface="Arial" pitchFamily="-112" charset="0"/>
        </a:defRPr>
      </a:lvl7pPr>
      <a:lvl8pPr marL="1367277" algn="ctr" rtl="0" fontAlgn="base">
        <a:spcBef>
          <a:spcPct val="0"/>
        </a:spcBef>
        <a:spcAft>
          <a:spcPct val="0"/>
        </a:spcAft>
        <a:defRPr sz="4400">
          <a:solidFill>
            <a:schemeClr val="tx2"/>
          </a:solidFill>
          <a:latin typeface="Arial" pitchFamily="-112" charset="0"/>
        </a:defRPr>
      </a:lvl8pPr>
      <a:lvl9pPr marL="1823035" algn="ctr" rtl="0" fontAlgn="base">
        <a:spcBef>
          <a:spcPct val="0"/>
        </a:spcBef>
        <a:spcAft>
          <a:spcPct val="0"/>
        </a:spcAft>
        <a:defRPr sz="4400">
          <a:solidFill>
            <a:schemeClr val="tx2"/>
          </a:solidFill>
          <a:latin typeface="Arial" pitchFamily="-112" charset="0"/>
        </a:defRPr>
      </a:lvl9pPr>
    </p:titleStyle>
    <p:bodyStyle>
      <a:lvl1pPr marL="341819" indent="-341819" algn="l" rtl="0" eaLnBrk="0" fontAlgn="base" hangingPunct="0">
        <a:spcBef>
          <a:spcPct val="20000"/>
        </a:spcBef>
        <a:spcAft>
          <a:spcPct val="0"/>
        </a:spcAft>
        <a:buChar char="•"/>
        <a:defRPr sz="32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charset="-128"/>
          <a:cs typeface="ＭＳ Ｐゴシック" charset="-128"/>
        </a:defRPr>
      </a:lvl1pPr>
      <a:lvl2pPr marL="740605" indent="-284846" algn="l" rtl="0" eaLnBrk="0" fontAlgn="base" hangingPunct="0">
        <a:spcBef>
          <a:spcPct val="20000"/>
        </a:spcBef>
        <a:spcAft>
          <a:spcPct val="0"/>
        </a:spcAft>
        <a:buChar char="–"/>
        <a:defRPr sz="28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2pPr>
      <a:lvl3pPr marL="1139397" indent="-227888" algn="l" rtl="0" eaLnBrk="0" fontAlgn="base" hangingPunct="0">
        <a:spcBef>
          <a:spcPct val="20000"/>
        </a:spcBef>
        <a:spcAft>
          <a:spcPct val="0"/>
        </a:spcAft>
        <a:buChar char="•"/>
        <a:defRPr sz="24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3pPr>
      <a:lvl4pPr marL="1595157" indent="-227888" algn="l" rtl="0" eaLnBrk="0" fontAlgn="base" hangingPunct="0">
        <a:spcBef>
          <a:spcPct val="20000"/>
        </a:spcBef>
        <a:spcAft>
          <a:spcPct val="0"/>
        </a:spcAft>
        <a:buChar char="–"/>
        <a:defRPr sz="20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4pPr>
      <a:lvl5pPr marL="2050913" indent="-227888" algn="l" rtl="0" eaLnBrk="0" fontAlgn="base" hangingPunct="0">
        <a:spcBef>
          <a:spcPct val="20000"/>
        </a:spcBef>
        <a:spcAft>
          <a:spcPct val="0"/>
        </a:spcAft>
        <a:buChar char="»"/>
        <a:defRPr sz="20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5pPr>
      <a:lvl6pPr marL="2506676" indent="-227888" algn="l" rtl="0" fontAlgn="base">
        <a:spcBef>
          <a:spcPct val="20000"/>
        </a:spcBef>
        <a:spcAft>
          <a:spcPct val="0"/>
        </a:spcAft>
        <a:buChar char="»"/>
        <a:defRPr sz="2000">
          <a:solidFill>
            <a:schemeClr val="tx1"/>
          </a:solidFill>
          <a:latin typeface="+mn-lt"/>
          <a:ea typeface="ＭＳ Ｐゴシック" pitchFamily="-112" charset="-128"/>
        </a:defRPr>
      </a:lvl6pPr>
      <a:lvl7pPr marL="2962433" indent="-227888" algn="l" rtl="0" fontAlgn="base">
        <a:spcBef>
          <a:spcPct val="20000"/>
        </a:spcBef>
        <a:spcAft>
          <a:spcPct val="0"/>
        </a:spcAft>
        <a:buChar char="»"/>
        <a:defRPr sz="2000">
          <a:solidFill>
            <a:schemeClr val="tx1"/>
          </a:solidFill>
          <a:latin typeface="+mn-lt"/>
          <a:ea typeface="ＭＳ Ｐゴシック" pitchFamily="-112" charset="-128"/>
        </a:defRPr>
      </a:lvl7pPr>
      <a:lvl8pPr marL="3418191" indent="-227888" algn="l" rtl="0" fontAlgn="base">
        <a:spcBef>
          <a:spcPct val="20000"/>
        </a:spcBef>
        <a:spcAft>
          <a:spcPct val="0"/>
        </a:spcAft>
        <a:buChar char="»"/>
        <a:defRPr sz="2000">
          <a:solidFill>
            <a:schemeClr val="tx1"/>
          </a:solidFill>
          <a:latin typeface="+mn-lt"/>
          <a:ea typeface="ＭＳ Ｐゴシック" pitchFamily="-112" charset="-128"/>
        </a:defRPr>
      </a:lvl8pPr>
      <a:lvl9pPr marL="3873948" indent="-227888" algn="l" rtl="0" fontAlgn="base">
        <a:spcBef>
          <a:spcPct val="20000"/>
        </a:spcBef>
        <a:spcAft>
          <a:spcPct val="0"/>
        </a:spcAft>
        <a:buChar char="»"/>
        <a:defRPr sz="2000">
          <a:solidFill>
            <a:schemeClr val="tx1"/>
          </a:solidFill>
          <a:latin typeface="+mn-lt"/>
          <a:ea typeface="ＭＳ Ｐゴシック" pitchFamily="-112" charset="-128"/>
        </a:defRPr>
      </a:lvl9pPr>
    </p:bodyStyle>
    <p:otherStyle>
      <a:defPPr>
        <a:defRPr lang="en-US"/>
      </a:defPPr>
      <a:lvl1pPr marL="0" algn="l" defTabSz="455762" rtl="0" eaLnBrk="1" latinLnBrk="0" hangingPunct="1">
        <a:defRPr sz="1800" kern="1200">
          <a:solidFill>
            <a:schemeClr val="tx1"/>
          </a:solidFill>
          <a:latin typeface="+mn-lt"/>
          <a:ea typeface="+mn-ea"/>
          <a:cs typeface="+mn-cs"/>
        </a:defRPr>
      </a:lvl1pPr>
      <a:lvl2pPr marL="455762" algn="l" defTabSz="455762" rtl="0" eaLnBrk="1" latinLnBrk="0" hangingPunct="1">
        <a:defRPr sz="1800" kern="1200">
          <a:solidFill>
            <a:schemeClr val="tx1"/>
          </a:solidFill>
          <a:latin typeface="+mn-lt"/>
          <a:ea typeface="+mn-ea"/>
          <a:cs typeface="+mn-cs"/>
        </a:defRPr>
      </a:lvl2pPr>
      <a:lvl3pPr marL="911519" algn="l" defTabSz="455762" rtl="0" eaLnBrk="1" latinLnBrk="0" hangingPunct="1">
        <a:defRPr sz="1800" kern="1200">
          <a:solidFill>
            <a:schemeClr val="tx1"/>
          </a:solidFill>
          <a:latin typeface="+mn-lt"/>
          <a:ea typeface="+mn-ea"/>
          <a:cs typeface="+mn-cs"/>
        </a:defRPr>
      </a:lvl3pPr>
      <a:lvl4pPr marL="1367277" algn="l" defTabSz="455762" rtl="0" eaLnBrk="1" latinLnBrk="0" hangingPunct="1">
        <a:defRPr sz="1800" kern="1200">
          <a:solidFill>
            <a:schemeClr val="tx1"/>
          </a:solidFill>
          <a:latin typeface="+mn-lt"/>
          <a:ea typeface="+mn-ea"/>
          <a:cs typeface="+mn-cs"/>
        </a:defRPr>
      </a:lvl4pPr>
      <a:lvl5pPr marL="1823035" algn="l" defTabSz="455762" rtl="0" eaLnBrk="1" latinLnBrk="0" hangingPunct="1">
        <a:defRPr sz="1800" kern="1200">
          <a:solidFill>
            <a:schemeClr val="tx1"/>
          </a:solidFill>
          <a:latin typeface="+mn-lt"/>
          <a:ea typeface="+mn-ea"/>
          <a:cs typeface="+mn-cs"/>
        </a:defRPr>
      </a:lvl5pPr>
      <a:lvl6pPr marL="2278794" algn="l" defTabSz="455762" rtl="0" eaLnBrk="1" latinLnBrk="0" hangingPunct="1">
        <a:defRPr sz="1800" kern="1200">
          <a:solidFill>
            <a:schemeClr val="tx1"/>
          </a:solidFill>
          <a:latin typeface="+mn-lt"/>
          <a:ea typeface="+mn-ea"/>
          <a:cs typeface="+mn-cs"/>
        </a:defRPr>
      </a:lvl6pPr>
      <a:lvl7pPr marL="2734551" algn="l" defTabSz="455762" rtl="0" eaLnBrk="1" latinLnBrk="0" hangingPunct="1">
        <a:defRPr sz="1800" kern="1200">
          <a:solidFill>
            <a:schemeClr val="tx1"/>
          </a:solidFill>
          <a:latin typeface="+mn-lt"/>
          <a:ea typeface="+mn-ea"/>
          <a:cs typeface="+mn-cs"/>
        </a:defRPr>
      </a:lvl7pPr>
      <a:lvl8pPr marL="3190313" algn="l" defTabSz="455762" rtl="0" eaLnBrk="1" latinLnBrk="0" hangingPunct="1">
        <a:defRPr sz="1800" kern="1200">
          <a:solidFill>
            <a:schemeClr val="tx1"/>
          </a:solidFill>
          <a:latin typeface="+mn-lt"/>
          <a:ea typeface="+mn-ea"/>
          <a:cs typeface="+mn-cs"/>
        </a:defRPr>
      </a:lvl8pPr>
      <a:lvl9pPr marL="3646069" algn="l" defTabSz="455762"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bwMode="auto">
          <a:xfrm>
            <a:off x="38100" y="44450"/>
            <a:ext cx="9070975"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9558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0" hangingPunct="0">
              <a:defRPr sz="1400">
                <a:solidFill>
                  <a:srgbClr val="000000"/>
                </a:solidFill>
                <a:latin typeface="Times New Roman" pitchFamily="-111" charset="0"/>
                <a:ea typeface="+mn-ea"/>
                <a:cs typeface="+mn-cs"/>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0" hangingPunct="0">
              <a:defRPr sz="1400">
                <a:solidFill>
                  <a:srgbClr val="000000"/>
                </a:solidFill>
                <a:latin typeface="Times New Roman" pitchFamily="-111" charset="0"/>
                <a:ea typeface="+mn-ea"/>
                <a:cs typeface="+mn-cs"/>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a:solidFill>
                  <a:srgbClr val="000000"/>
                </a:solidFill>
                <a:latin typeface="Times New Roman" charset="0"/>
              </a:defRPr>
            </a:lvl1pPr>
          </a:lstStyle>
          <a:p>
            <a:pPr>
              <a:defRPr/>
            </a:pPr>
            <a:fld id="{18D94F5A-BBA2-0548-A8CE-8022E4E9B81A}" type="slidenum">
              <a:rPr lang="en-US"/>
              <a:pPr>
                <a:defRPr/>
              </a:pPr>
              <a:t>‹#›</a:t>
            </a:fld>
            <a:endParaRPr lang="en-US"/>
          </a:p>
        </p:txBody>
      </p:sp>
    </p:spTree>
    <p:extLst>
      <p:ext uri="{BB962C8B-B14F-4D97-AF65-F5344CB8AC3E}">
        <p14:creationId xmlns:p14="http://schemas.microsoft.com/office/powerpoint/2010/main" val="4079475892"/>
      </p:ext>
    </p:extLst>
  </p:cSld>
  <p:clrMap bg1="lt1" tx1="dk1" bg2="lt2" tx2="dk2" accent1="accent1" accent2="accent2" accent3="accent3" accent4="accent4" accent5="accent5" accent6="accent6" hlink="hlink" folHlink="folHlink"/>
  <p:sldLayoutIdLst>
    <p:sldLayoutId id="2147492636" r:id="rId1"/>
    <p:sldLayoutId id="2147492637" r:id="rId2"/>
    <p:sldLayoutId id="2147492638" r:id="rId3"/>
    <p:sldLayoutId id="2147492639" r:id="rId4"/>
    <p:sldLayoutId id="2147492640" r:id="rId5"/>
    <p:sldLayoutId id="2147492641" r:id="rId6"/>
    <p:sldLayoutId id="2147492642" r:id="rId7"/>
    <p:sldLayoutId id="2147492643" r:id="rId8"/>
    <p:sldLayoutId id="2147492644" r:id="rId9"/>
    <p:sldLayoutId id="2147492645" r:id="rId10"/>
    <p:sldLayoutId id="2147492646" r:id="rId11"/>
    <p:sldLayoutId id="2147492647" r:id="rId12"/>
    <p:sldLayoutId id="2147492648" r:id="rId13"/>
  </p:sldLayoutIdLst>
  <p:hf sldNum="0" hdr="0" ftr="0" dt="0"/>
  <p:txStyles>
    <p:titleStyle>
      <a:lvl1pPr algn="ctr" rtl="0" eaLnBrk="0" fontAlgn="base" hangingPunct="0">
        <a:spcBef>
          <a:spcPct val="0"/>
        </a:spcBef>
        <a:spcAft>
          <a:spcPct val="0"/>
        </a:spcAft>
        <a:defRPr sz="4400" b="1" i="0">
          <a:solidFill>
            <a:schemeClr val="bg1"/>
          </a:solidFill>
          <a:latin typeface="Arial" panose="020B0604020202020204" pitchFamily="34" charset="0"/>
          <a:ea typeface="ＭＳ Ｐゴシック" pitchFamily="-108" charset="-128"/>
          <a:cs typeface="Arial" panose="020B0604020202020204" pitchFamily="34" charset="0"/>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7200" algn="ctr" rtl="0" eaLnBrk="0" fontAlgn="base" hangingPunct="0">
        <a:spcBef>
          <a:spcPct val="0"/>
        </a:spcBef>
        <a:spcAft>
          <a:spcPct val="0"/>
        </a:spcAft>
        <a:defRPr sz="4400">
          <a:solidFill>
            <a:schemeClr val="tx2"/>
          </a:solidFill>
          <a:latin typeface="Times New Roman" pitchFamily="-112" charset="0"/>
        </a:defRPr>
      </a:lvl6pPr>
      <a:lvl7pPr marL="914400" algn="ctr" rtl="0" eaLnBrk="0" fontAlgn="base" hangingPunct="0">
        <a:spcBef>
          <a:spcPct val="0"/>
        </a:spcBef>
        <a:spcAft>
          <a:spcPct val="0"/>
        </a:spcAft>
        <a:defRPr sz="4400">
          <a:solidFill>
            <a:schemeClr val="tx2"/>
          </a:solidFill>
          <a:latin typeface="Times New Roman" pitchFamily="-112" charset="0"/>
        </a:defRPr>
      </a:lvl7pPr>
      <a:lvl8pPr marL="1371600" algn="ctr" rtl="0" eaLnBrk="0" fontAlgn="base" hangingPunct="0">
        <a:spcBef>
          <a:spcPct val="0"/>
        </a:spcBef>
        <a:spcAft>
          <a:spcPct val="0"/>
        </a:spcAft>
        <a:defRPr sz="4400">
          <a:solidFill>
            <a:schemeClr val="tx2"/>
          </a:solidFill>
          <a:latin typeface="Times New Roman" pitchFamily="-112" charset="0"/>
        </a:defRPr>
      </a:lvl8pPr>
      <a:lvl9pPr marL="1828800" algn="ctr" rtl="0" eaLnBrk="0" fontAlgn="base" hangingPunct="0">
        <a:spcBef>
          <a:spcPct val="0"/>
        </a:spcBef>
        <a:spcAft>
          <a:spcPct val="0"/>
        </a:spcAft>
        <a:defRPr sz="4400">
          <a:solidFill>
            <a:schemeClr val="tx2"/>
          </a:solidFill>
          <a:latin typeface="Times New Roman" pitchFamily="-112" charset="0"/>
        </a:defRPr>
      </a:lvl9pPr>
    </p:titleStyle>
    <p:bodyStyle>
      <a:lvl1pPr marL="342900" indent="-342900" algn="l" rtl="0" eaLnBrk="0" fontAlgn="base" hangingPunct="0">
        <a:spcBef>
          <a:spcPct val="20000"/>
        </a:spcBef>
        <a:spcAft>
          <a:spcPct val="0"/>
        </a:spcAft>
        <a:buChar char="•"/>
        <a:defRPr sz="3200" b="1" i="0">
          <a:solidFill>
            <a:schemeClr val="bg1"/>
          </a:solidFill>
          <a:latin typeface="Arial" panose="020B0604020202020204" pitchFamily="34" charset="0"/>
          <a:ea typeface="ＭＳ Ｐゴシック" pitchFamily="-108" charset="-128"/>
          <a:cs typeface="Arial" panose="020B0604020202020204" pitchFamily="34" charset="0"/>
        </a:defRPr>
      </a:lvl1pPr>
      <a:lvl2pPr marL="742950" indent="-285750" algn="l" rtl="0" eaLnBrk="0" fontAlgn="base" hangingPunct="0">
        <a:spcBef>
          <a:spcPct val="20000"/>
        </a:spcBef>
        <a:spcAft>
          <a:spcPct val="0"/>
        </a:spcAft>
        <a:buChar char="–"/>
        <a:defRPr sz="2800" b="1" i="0">
          <a:solidFill>
            <a:schemeClr val="bg1"/>
          </a:solidFill>
          <a:latin typeface="Arial" panose="020B0604020202020204" pitchFamily="34" charset="0"/>
          <a:ea typeface="ＭＳ Ｐゴシック" pitchFamily="-112" charset="-128"/>
          <a:cs typeface="Arial" panose="020B0604020202020204" pitchFamily="34" charset="0"/>
        </a:defRPr>
      </a:lvl2pPr>
      <a:lvl3pPr marL="1143000" indent="-228600" algn="l" rtl="0" eaLnBrk="0" fontAlgn="base" hangingPunct="0">
        <a:spcBef>
          <a:spcPct val="20000"/>
        </a:spcBef>
        <a:spcAft>
          <a:spcPct val="0"/>
        </a:spcAft>
        <a:buChar char="•"/>
        <a:defRPr sz="2400" b="1" i="0">
          <a:solidFill>
            <a:schemeClr val="bg1"/>
          </a:solidFill>
          <a:latin typeface="Arial" panose="020B0604020202020204" pitchFamily="34" charset="0"/>
          <a:ea typeface="ＭＳ Ｐゴシック" charset="0"/>
          <a:cs typeface="Arial" panose="020B0604020202020204" pitchFamily="34" charset="0"/>
        </a:defRPr>
      </a:lvl3pPr>
      <a:lvl4pPr marL="1600200" indent="-228600" algn="l" rtl="0" eaLnBrk="0" fontAlgn="base" hangingPunct="0">
        <a:spcBef>
          <a:spcPct val="20000"/>
        </a:spcBef>
        <a:spcAft>
          <a:spcPct val="0"/>
        </a:spcAft>
        <a:buChar char="–"/>
        <a:defRPr sz="2000" b="1" i="0">
          <a:solidFill>
            <a:schemeClr val="bg1"/>
          </a:solidFill>
          <a:latin typeface="Arial" panose="020B0604020202020204" pitchFamily="34" charset="0"/>
          <a:ea typeface="Geneva" charset="-128"/>
          <a:cs typeface="Arial" panose="020B0604020202020204" pitchFamily="34" charset="0"/>
        </a:defRPr>
      </a:lvl4pPr>
      <a:lvl5pPr marL="2057400" indent="-228600" algn="l" rtl="0" eaLnBrk="0" fontAlgn="base" hangingPunct="0">
        <a:spcBef>
          <a:spcPct val="20000"/>
        </a:spcBef>
        <a:spcAft>
          <a:spcPct val="0"/>
        </a:spcAft>
        <a:buChar char="»"/>
        <a:defRPr sz="2000" b="1" i="0">
          <a:solidFill>
            <a:schemeClr val="bg1"/>
          </a:solidFill>
          <a:latin typeface="Arial" panose="020B0604020202020204" pitchFamily="34" charset="0"/>
          <a:ea typeface="ＭＳ Ｐゴシック" charset="-128"/>
          <a:cs typeface="Arial" panose="020B0604020202020204" pitchFamily="34" charset="0"/>
        </a:defRPr>
      </a:lvl5pPr>
      <a:lvl6pPr marL="2514600" indent="-228600" algn="l" rtl="0" eaLnBrk="0" fontAlgn="base" hangingPunct="0">
        <a:spcBef>
          <a:spcPct val="20000"/>
        </a:spcBef>
        <a:spcAft>
          <a:spcPct val="0"/>
        </a:spcAft>
        <a:buChar char="»"/>
        <a:defRPr sz="2000">
          <a:solidFill>
            <a:schemeClr val="tx1"/>
          </a:solidFill>
          <a:latin typeface="+mn-lt"/>
          <a:ea typeface="ＭＳ Ｐゴシック" pitchFamily="-112" charset="-128"/>
        </a:defRPr>
      </a:lvl6pPr>
      <a:lvl7pPr marL="2971800" indent="-228600" algn="l" rtl="0" eaLnBrk="0" fontAlgn="base" hangingPunct="0">
        <a:spcBef>
          <a:spcPct val="20000"/>
        </a:spcBef>
        <a:spcAft>
          <a:spcPct val="0"/>
        </a:spcAft>
        <a:buChar char="»"/>
        <a:defRPr sz="2000">
          <a:solidFill>
            <a:schemeClr val="tx1"/>
          </a:solidFill>
          <a:latin typeface="+mn-lt"/>
          <a:ea typeface="ＭＳ Ｐゴシック" pitchFamily="-112" charset="-128"/>
        </a:defRPr>
      </a:lvl7pPr>
      <a:lvl8pPr marL="3429000" indent="-228600" algn="l" rtl="0" eaLnBrk="0" fontAlgn="base" hangingPunct="0">
        <a:spcBef>
          <a:spcPct val="20000"/>
        </a:spcBef>
        <a:spcAft>
          <a:spcPct val="0"/>
        </a:spcAft>
        <a:buChar char="»"/>
        <a:defRPr sz="2000">
          <a:solidFill>
            <a:schemeClr val="tx1"/>
          </a:solidFill>
          <a:latin typeface="+mn-lt"/>
          <a:ea typeface="ＭＳ Ｐゴシック" pitchFamily="-112" charset="-128"/>
        </a:defRPr>
      </a:lvl8pPr>
      <a:lvl9pPr marL="3886200" indent="-228600" algn="l" rtl="0" eaLnBrk="0" fontAlgn="base" hangingPunct="0">
        <a:spcBef>
          <a:spcPct val="20000"/>
        </a:spcBef>
        <a:spcAft>
          <a:spcPct val="0"/>
        </a:spcAft>
        <a:buChar char="»"/>
        <a:defRPr sz="2000">
          <a:solidFill>
            <a:schemeClr val="tx1"/>
          </a:solidFill>
          <a:latin typeface="+mn-lt"/>
          <a:ea typeface="ＭＳ Ｐゴシック" pitchFamily="-112"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b="1" i="0">
                <a:solidFill>
                  <a:schemeClr val="tx1">
                    <a:tint val="75000"/>
                  </a:schemeClr>
                </a:solidFill>
                <a:latin typeface="Arial" panose="020B0604020202020204" pitchFamily="34" charset="0"/>
              </a:defRPr>
            </a:lvl1pPr>
          </a:lstStyle>
          <a:p>
            <a:pPr defTabSz="457200" eaLnBrk="1" fontAlgn="auto" hangingPunct="1">
              <a:spcBef>
                <a:spcPts val="0"/>
              </a:spcBef>
              <a:spcAft>
                <a:spcPts val="0"/>
              </a:spcAft>
            </a:pPr>
            <a:fld id="{F0921CE0-09F0-C844-9567-91EE901B4A6D}" type="datetimeFigureOut">
              <a:rPr lang="en-US" smtClean="0">
                <a:solidFill>
                  <a:prstClr val="black">
                    <a:tint val="75000"/>
                  </a:prstClr>
                </a:solidFill>
                <a:ea typeface="+mn-ea"/>
                <a:cs typeface="+mn-cs"/>
              </a:rPr>
              <a:pPr defTabSz="457200" eaLnBrk="1" fontAlgn="auto" hangingPunct="1">
                <a:spcBef>
                  <a:spcPts val="0"/>
                </a:spcBef>
                <a:spcAft>
                  <a:spcPts val="0"/>
                </a:spcAft>
              </a:pPr>
              <a:t>6/16/26</a:t>
            </a:fld>
            <a:endParaRPr lang="en-US" dirty="0">
              <a:solidFill>
                <a:prstClr val="black">
                  <a:tint val="75000"/>
                </a:prstClr>
              </a:solidFill>
              <a:ea typeface="+mn-ea"/>
              <a:cs typeface="+mn-cs"/>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b="1" i="0">
                <a:solidFill>
                  <a:schemeClr val="tx1">
                    <a:tint val="75000"/>
                  </a:schemeClr>
                </a:solidFill>
                <a:latin typeface="Arial" panose="020B0604020202020204" pitchFamily="34" charset="0"/>
              </a:defRPr>
            </a:lvl1pPr>
          </a:lstStyle>
          <a:p>
            <a:pPr defTabSz="457200" eaLnBrk="1" fontAlgn="auto" hangingPunct="1">
              <a:spcBef>
                <a:spcPts val="0"/>
              </a:spcBef>
              <a:spcAft>
                <a:spcPts val="0"/>
              </a:spcAft>
            </a:pPr>
            <a:endParaRPr lang="en-US" dirty="0">
              <a:solidFill>
                <a:prstClr val="black">
                  <a:tint val="75000"/>
                </a:prstClr>
              </a:solidFill>
              <a:ea typeface="+mn-ea"/>
              <a:cs typeface="+mn-cs"/>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b="1" i="0">
                <a:solidFill>
                  <a:schemeClr val="tx1">
                    <a:tint val="75000"/>
                  </a:schemeClr>
                </a:solidFill>
                <a:latin typeface="Arial" panose="020B0604020202020204" pitchFamily="34" charset="0"/>
              </a:defRPr>
            </a:lvl1pPr>
          </a:lstStyle>
          <a:p>
            <a:pPr defTabSz="457200" eaLnBrk="1" fontAlgn="auto" hangingPunct="1">
              <a:spcBef>
                <a:spcPts val="0"/>
              </a:spcBef>
              <a:spcAft>
                <a:spcPts val="0"/>
              </a:spcAft>
            </a:pPr>
            <a:fld id="{EB521DE6-3A55-8940-8CE2-E7FB3B1EADE7}" type="slidenum">
              <a:rPr lang="en-US" smtClean="0">
                <a:solidFill>
                  <a:prstClr val="black">
                    <a:tint val="75000"/>
                  </a:prstClr>
                </a:solidFill>
                <a:ea typeface="+mn-ea"/>
                <a:cs typeface="+mn-cs"/>
              </a:rPr>
              <a:pPr defTabSz="457200" eaLnBrk="1" fontAlgn="auto" hangingPunct="1">
                <a:spcBef>
                  <a:spcPts val="0"/>
                </a:spcBef>
                <a:spcAft>
                  <a:spcPts val="0"/>
                </a:spcAft>
              </a:pPr>
              <a:t>‹#›</a:t>
            </a:fld>
            <a:endParaRPr lang="en-US" dirty="0">
              <a:solidFill>
                <a:prstClr val="black">
                  <a:tint val="75000"/>
                </a:prstClr>
              </a:solidFill>
              <a:ea typeface="+mn-ea"/>
              <a:cs typeface="+mn-cs"/>
            </a:endParaRPr>
          </a:p>
        </p:txBody>
      </p:sp>
    </p:spTree>
    <p:extLst>
      <p:ext uri="{BB962C8B-B14F-4D97-AF65-F5344CB8AC3E}">
        <p14:creationId xmlns:p14="http://schemas.microsoft.com/office/powerpoint/2010/main" val="275476811"/>
      </p:ext>
    </p:extLst>
  </p:cSld>
  <p:clrMap bg1="lt1" tx1="dk1" bg2="lt2" tx2="dk2" accent1="accent1" accent2="accent2" accent3="accent3" accent4="accent4" accent5="accent5" accent6="accent6" hlink="hlink" folHlink="folHlink"/>
  <p:sldLayoutIdLst>
    <p:sldLayoutId id="2147492650" r:id="rId1"/>
    <p:sldLayoutId id="2147492651" r:id="rId2"/>
    <p:sldLayoutId id="2147492652" r:id="rId3"/>
    <p:sldLayoutId id="2147492653" r:id="rId4"/>
    <p:sldLayoutId id="2147492654" r:id="rId5"/>
    <p:sldLayoutId id="2147492655" r:id="rId6"/>
    <p:sldLayoutId id="2147492656" r:id="rId7"/>
    <p:sldLayoutId id="2147492657" r:id="rId8"/>
    <p:sldLayoutId id="2147492658" r:id="rId9"/>
    <p:sldLayoutId id="2147492659" r:id="rId10"/>
    <p:sldLayoutId id="2147492660" r:id="rId11"/>
    <p:sldLayoutId id="2147492661" r:id="rId12"/>
  </p:sldLayoutIdLst>
  <p:txStyles>
    <p:titleStyle>
      <a:lvl1pPr algn="ctr" defTabSz="457200" rtl="0" eaLnBrk="1" latinLnBrk="0" hangingPunct="1">
        <a:spcBef>
          <a:spcPct val="0"/>
        </a:spcBef>
        <a:buNone/>
        <a:defRPr sz="3600" b="1" i="0" kern="1200">
          <a:solidFill>
            <a:schemeClr val="bg1"/>
          </a:solidFill>
          <a:effectLst>
            <a:glow rad="190500">
              <a:schemeClr val="tx1">
                <a:alpha val="75000"/>
              </a:schemeClr>
            </a:glow>
            <a:outerShdw blurRad="50800" dist="38100" dir="2700000" algn="tl" rotWithShape="0">
              <a:srgbClr val="000000">
                <a:alpha val="43000"/>
              </a:srgbClr>
            </a:outerShdw>
          </a:effectLst>
          <a:latin typeface="Arial" panose="020B0604020202020204" pitchFamily="34" charset="0"/>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0" y="1"/>
            <a:ext cx="9144000" cy="9382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261" tIns="45631" rIns="91261" bIns="45631" numCol="1" anchor="t" anchorCtr="0" compatLnSpc="1">
            <a:prstTxWarp prst="textNoShape">
              <a:avLst/>
            </a:prstTxWarp>
          </a:bodyPr>
          <a:lstStyle/>
          <a:p>
            <a:pPr lvl="0"/>
            <a:r>
              <a:rPr lang="en-GB" dirty="0"/>
              <a:t>Click to edit Master title style</a:t>
            </a:r>
            <a:endParaRPr lang="en-US" dirty="0"/>
          </a:p>
        </p:txBody>
      </p:sp>
      <p:sp>
        <p:nvSpPr>
          <p:cNvPr id="4" name="Date Placeholder 3"/>
          <p:cNvSpPr>
            <a:spLocks noGrp="1"/>
          </p:cNvSpPr>
          <p:nvPr>
            <p:ph type="dt" sz="half" idx="2"/>
          </p:nvPr>
        </p:nvSpPr>
        <p:spPr>
          <a:xfrm>
            <a:off x="457201" y="6356350"/>
            <a:ext cx="2133600" cy="365125"/>
          </a:xfrm>
          <a:prstGeom prst="rect">
            <a:avLst/>
          </a:prstGeom>
        </p:spPr>
        <p:txBody>
          <a:bodyPr vert="horz" lIns="91261" tIns="45631" rIns="91261" bIns="45631" rtlCol="0" anchor="ctr"/>
          <a:lstStyle>
            <a:lvl1pPr algn="l" defTabSz="456343" fontAlgn="auto">
              <a:spcBef>
                <a:spcPts val="0"/>
              </a:spcBef>
              <a:spcAft>
                <a:spcPts val="0"/>
              </a:spcAft>
              <a:defRPr sz="1200">
                <a:solidFill>
                  <a:prstClr val="black">
                    <a:tint val="75000"/>
                  </a:prstClr>
                </a:solidFill>
                <a:latin typeface="Calibri"/>
                <a:ea typeface="+mn-ea"/>
                <a:cs typeface="+mn-cs"/>
              </a:defRPr>
            </a:lvl1pPr>
          </a:lstStyle>
          <a:p>
            <a:pPr>
              <a:defRPr/>
            </a:pPr>
            <a:fld id="{E04F5C45-2DFD-4843-AC59-9C9C9659DEAB}" type="datetimeFigureOut">
              <a:rPr lang="en-US"/>
              <a:pPr>
                <a:defRPr/>
              </a:pPr>
              <a:t>6/16/26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261" tIns="45631" rIns="91261" bIns="45631" rtlCol="0" anchor="ctr"/>
          <a:lstStyle>
            <a:lvl1pPr algn="ctr" defTabSz="456343"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261" tIns="45631" rIns="91261" bIns="45631" rtlCol="0" anchor="ctr"/>
          <a:lstStyle>
            <a:lvl1pPr algn="r" defTabSz="456343" fontAlgn="auto">
              <a:spcBef>
                <a:spcPts val="0"/>
              </a:spcBef>
              <a:spcAft>
                <a:spcPts val="0"/>
              </a:spcAft>
              <a:defRPr sz="1200">
                <a:solidFill>
                  <a:prstClr val="black">
                    <a:tint val="75000"/>
                  </a:prstClr>
                </a:solidFill>
                <a:latin typeface="Calibri"/>
                <a:ea typeface="+mn-ea"/>
                <a:cs typeface="+mn-cs"/>
              </a:defRPr>
            </a:lvl1pPr>
          </a:lstStyle>
          <a:p>
            <a:pPr>
              <a:defRPr/>
            </a:pPr>
            <a:fld id="{0B192F90-7658-1245-9D05-40B1E48B3974}" type="slidenum">
              <a:rPr lang="en-US"/>
              <a:pPr>
                <a:defRPr/>
              </a:pPr>
              <a:t>‹#›</a:t>
            </a:fld>
            <a:endParaRPr lang="en-US"/>
          </a:p>
        </p:txBody>
      </p:sp>
    </p:spTree>
    <p:extLst>
      <p:ext uri="{BB962C8B-B14F-4D97-AF65-F5344CB8AC3E}">
        <p14:creationId xmlns:p14="http://schemas.microsoft.com/office/powerpoint/2010/main" val="3646497928"/>
      </p:ext>
    </p:extLst>
  </p:cSld>
  <p:clrMap bg1="lt1" tx1="dk1" bg2="lt2" tx2="dk2" accent1="accent1" accent2="accent2" accent3="accent3" accent4="accent4" accent5="accent5" accent6="accent6" hlink="hlink" folHlink="folHlink"/>
  <p:sldLayoutIdLst>
    <p:sldLayoutId id="2147492663" r:id="rId1"/>
    <p:sldLayoutId id="2147492664" r:id="rId2"/>
    <p:sldLayoutId id="2147492665" r:id="rId3"/>
    <p:sldLayoutId id="2147492666" r:id="rId4"/>
    <p:sldLayoutId id="2147492667" r:id="rId5"/>
    <p:sldLayoutId id="2147492668" r:id="rId6"/>
    <p:sldLayoutId id="2147492669" r:id="rId7"/>
    <p:sldLayoutId id="2147492670" r:id="rId8"/>
    <p:sldLayoutId id="2147492671" r:id="rId9"/>
    <p:sldLayoutId id="2147492672" r:id="rId10"/>
    <p:sldLayoutId id="2147492673" r:id="rId11"/>
  </p:sldLayoutIdLst>
  <p:txStyles>
    <p:titleStyle>
      <a:lvl1pPr algn="ctr" defTabSz="456343" rtl="0" eaLnBrk="0" fontAlgn="base" hangingPunct="0">
        <a:spcBef>
          <a:spcPct val="0"/>
        </a:spcBef>
        <a:spcAft>
          <a:spcPct val="0"/>
        </a:spcAft>
        <a:defRPr sz="3600" b="1" i="0" kern="1200">
          <a:solidFill>
            <a:srgbClr val="FFFFFF"/>
          </a:solidFill>
          <a:effectLst>
            <a:glow rad="127000">
              <a:schemeClr val="tx1"/>
            </a:glow>
          </a:effectLst>
          <a:latin typeface="Arial" panose="020B0604020202020204" pitchFamily="34" charset="0"/>
          <a:ea typeface="ＭＳ Ｐゴシック" charset="0"/>
          <a:cs typeface="Arial" panose="020B0604020202020204" pitchFamily="34" charset="0"/>
        </a:defRPr>
      </a:lvl1pPr>
      <a:lvl2pPr algn="ctr" defTabSz="456343" rtl="0" eaLnBrk="0" fontAlgn="base" hangingPunct="0">
        <a:spcBef>
          <a:spcPct val="0"/>
        </a:spcBef>
        <a:spcAft>
          <a:spcPct val="0"/>
        </a:spcAft>
        <a:defRPr sz="3600" b="1">
          <a:solidFill>
            <a:srgbClr val="FFFFFF"/>
          </a:solidFill>
          <a:latin typeface="Arial" charset="0"/>
          <a:ea typeface="ＭＳ Ｐゴシック" charset="0"/>
          <a:cs typeface="ＭＳ Ｐゴシック" charset="0"/>
        </a:defRPr>
      </a:lvl2pPr>
      <a:lvl3pPr algn="ctr" defTabSz="456343" rtl="0" eaLnBrk="0" fontAlgn="base" hangingPunct="0">
        <a:spcBef>
          <a:spcPct val="0"/>
        </a:spcBef>
        <a:spcAft>
          <a:spcPct val="0"/>
        </a:spcAft>
        <a:defRPr sz="3600" b="1">
          <a:solidFill>
            <a:srgbClr val="FFFFFF"/>
          </a:solidFill>
          <a:latin typeface="Arial" charset="0"/>
          <a:ea typeface="ＭＳ Ｐゴシック" charset="0"/>
          <a:cs typeface="ＭＳ Ｐゴシック" charset="0"/>
        </a:defRPr>
      </a:lvl3pPr>
      <a:lvl4pPr algn="ctr" defTabSz="456343" rtl="0" eaLnBrk="0" fontAlgn="base" hangingPunct="0">
        <a:spcBef>
          <a:spcPct val="0"/>
        </a:spcBef>
        <a:spcAft>
          <a:spcPct val="0"/>
        </a:spcAft>
        <a:defRPr sz="3600" b="1">
          <a:solidFill>
            <a:srgbClr val="FFFFFF"/>
          </a:solidFill>
          <a:latin typeface="Arial" charset="0"/>
          <a:ea typeface="ＭＳ Ｐゴシック" charset="0"/>
          <a:cs typeface="ＭＳ Ｐゴシック" charset="0"/>
        </a:defRPr>
      </a:lvl4pPr>
      <a:lvl5pPr algn="ctr" defTabSz="456343" rtl="0" eaLnBrk="0" fontAlgn="base" hangingPunct="0">
        <a:spcBef>
          <a:spcPct val="0"/>
        </a:spcBef>
        <a:spcAft>
          <a:spcPct val="0"/>
        </a:spcAft>
        <a:defRPr sz="3600" b="1">
          <a:solidFill>
            <a:srgbClr val="FFFFFF"/>
          </a:solidFill>
          <a:latin typeface="Arial" charset="0"/>
          <a:ea typeface="ＭＳ Ｐゴシック" charset="0"/>
          <a:cs typeface="ＭＳ Ｐゴシック" charset="0"/>
        </a:defRPr>
      </a:lvl5pPr>
      <a:lvl6pPr marL="456343" algn="ctr" defTabSz="456343" rtl="0" fontAlgn="base">
        <a:spcBef>
          <a:spcPct val="0"/>
        </a:spcBef>
        <a:spcAft>
          <a:spcPct val="0"/>
        </a:spcAft>
        <a:defRPr sz="4400">
          <a:solidFill>
            <a:schemeClr val="tx1"/>
          </a:solidFill>
          <a:latin typeface="Calibri" charset="0"/>
          <a:ea typeface="ＭＳ Ｐゴシック" charset="0"/>
          <a:cs typeface="ＭＳ Ｐゴシック" charset="0"/>
        </a:defRPr>
      </a:lvl6pPr>
      <a:lvl7pPr marL="912690" algn="ctr" defTabSz="456343" rtl="0" fontAlgn="base">
        <a:spcBef>
          <a:spcPct val="0"/>
        </a:spcBef>
        <a:spcAft>
          <a:spcPct val="0"/>
        </a:spcAft>
        <a:defRPr sz="4400">
          <a:solidFill>
            <a:schemeClr val="tx1"/>
          </a:solidFill>
          <a:latin typeface="Calibri" charset="0"/>
          <a:ea typeface="ＭＳ Ｐゴシック" charset="0"/>
          <a:cs typeface="ＭＳ Ｐゴシック" charset="0"/>
        </a:defRPr>
      </a:lvl7pPr>
      <a:lvl8pPr marL="1369016" algn="ctr" defTabSz="456343" rtl="0" fontAlgn="base">
        <a:spcBef>
          <a:spcPct val="0"/>
        </a:spcBef>
        <a:spcAft>
          <a:spcPct val="0"/>
        </a:spcAft>
        <a:defRPr sz="4400">
          <a:solidFill>
            <a:schemeClr val="tx1"/>
          </a:solidFill>
          <a:latin typeface="Calibri" charset="0"/>
          <a:ea typeface="ＭＳ Ｐゴシック" charset="0"/>
          <a:cs typeface="ＭＳ Ｐゴシック" charset="0"/>
        </a:defRPr>
      </a:lvl8pPr>
      <a:lvl9pPr marL="1825374" algn="ctr" defTabSz="456343" rtl="0" fontAlgn="base">
        <a:spcBef>
          <a:spcPct val="0"/>
        </a:spcBef>
        <a:spcAft>
          <a:spcPct val="0"/>
        </a:spcAft>
        <a:defRPr sz="4400">
          <a:solidFill>
            <a:schemeClr val="tx1"/>
          </a:solidFill>
          <a:latin typeface="Calibri" charset="0"/>
          <a:ea typeface="ＭＳ Ｐゴシック" charset="0"/>
          <a:cs typeface="ＭＳ Ｐゴシック" charset="0"/>
        </a:defRPr>
      </a:lvl9pPr>
    </p:titleStyle>
    <p:bodyStyle>
      <a:lvl1pPr marL="342254" indent="-342254" algn="l" defTabSz="456343" rtl="0" eaLnBrk="0" fontAlgn="base" hangingPunct="0">
        <a:spcBef>
          <a:spcPct val="20000"/>
        </a:spcBef>
        <a:spcAft>
          <a:spcPct val="0"/>
        </a:spcAft>
        <a:buFont typeface="Arial" charset="0"/>
        <a:buChar char="•"/>
        <a:defRPr sz="3200" b="1" kern="1200">
          <a:solidFill>
            <a:schemeClr val="tx1"/>
          </a:solidFill>
          <a:latin typeface="Arial"/>
          <a:ea typeface="ＭＳ Ｐゴシック" charset="0"/>
          <a:cs typeface="Arial"/>
        </a:defRPr>
      </a:lvl1pPr>
      <a:lvl2pPr marL="741546" indent="-285218" algn="l" defTabSz="456343" rtl="0" eaLnBrk="0" fontAlgn="base" hangingPunct="0">
        <a:spcBef>
          <a:spcPct val="20000"/>
        </a:spcBef>
        <a:spcAft>
          <a:spcPct val="0"/>
        </a:spcAft>
        <a:buFont typeface="Arial" charset="0"/>
        <a:buChar char="–"/>
        <a:defRPr sz="2800" b="1" kern="1200">
          <a:solidFill>
            <a:schemeClr val="tx1"/>
          </a:solidFill>
          <a:latin typeface="Arial"/>
          <a:ea typeface="ＭＳ Ｐゴシック" charset="0"/>
          <a:cs typeface="Arial"/>
        </a:defRPr>
      </a:lvl2pPr>
      <a:lvl3pPr marL="1140839" indent="-228172" algn="l" defTabSz="456343" rtl="0" eaLnBrk="0" fontAlgn="base" hangingPunct="0">
        <a:spcBef>
          <a:spcPct val="20000"/>
        </a:spcBef>
        <a:spcAft>
          <a:spcPct val="0"/>
        </a:spcAft>
        <a:buFont typeface="Arial" charset="0"/>
        <a:buChar char="•"/>
        <a:defRPr sz="2400" b="1" kern="1200">
          <a:solidFill>
            <a:schemeClr val="tx1"/>
          </a:solidFill>
          <a:latin typeface="Arial"/>
          <a:ea typeface="ＭＳ Ｐゴシック" charset="0"/>
          <a:cs typeface="Arial"/>
        </a:defRPr>
      </a:lvl3pPr>
      <a:lvl4pPr marL="1597194" indent="-228172" algn="l" defTabSz="456343" rtl="0" eaLnBrk="0" fontAlgn="base" hangingPunct="0">
        <a:spcBef>
          <a:spcPct val="20000"/>
        </a:spcBef>
        <a:spcAft>
          <a:spcPct val="0"/>
        </a:spcAft>
        <a:buFont typeface="Arial" charset="0"/>
        <a:buChar char="–"/>
        <a:defRPr sz="2000" b="1" kern="1200">
          <a:solidFill>
            <a:schemeClr val="tx1"/>
          </a:solidFill>
          <a:latin typeface="Arial"/>
          <a:ea typeface="ＭＳ Ｐゴシック" charset="0"/>
          <a:cs typeface="Arial"/>
        </a:defRPr>
      </a:lvl4pPr>
      <a:lvl5pPr marL="2053524" indent="-228172" algn="l" defTabSz="456343" rtl="0" eaLnBrk="0" fontAlgn="base" hangingPunct="0">
        <a:spcBef>
          <a:spcPct val="20000"/>
        </a:spcBef>
        <a:spcAft>
          <a:spcPct val="0"/>
        </a:spcAft>
        <a:buFont typeface="Arial" charset="0"/>
        <a:buChar char="»"/>
        <a:defRPr sz="2000" b="1" kern="1200">
          <a:solidFill>
            <a:schemeClr val="tx1"/>
          </a:solidFill>
          <a:latin typeface="Arial"/>
          <a:ea typeface="ＭＳ Ｐゴシック" charset="0"/>
          <a:cs typeface="Arial"/>
        </a:defRPr>
      </a:lvl5pPr>
      <a:lvl6pPr marL="2509864" indent="-228172" algn="l" defTabSz="456343" rtl="0" eaLnBrk="1" latinLnBrk="0" hangingPunct="1">
        <a:spcBef>
          <a:spcPct val="20000"/>
        </a:spcBef>
        <a:buFont typeface="Arial"/>
        <a:buChar char="•"/>
        <a:defRPr sz="2000" kern="1200">
          <a:solidFill>
            <a:schemeClr val="tx1"/>
          </a:solidFill>
          <a:latin typeface="+mn-lt"/>
          <a:ea typeface="+mn-ea"/>
          <a:cs typeface="+mn-cs"/>
        </a:defRPr>
      </a:lvl6pPr>
      <a:lvl7pPr marL="2966212" indent="-228172" algn="l" defTabSz="456343" rtl="0" eaLnBrk="1" latinLnBrk="0" hangingPunct="1">
        <a:spcBef>
          <a:spcPct val="20000"/>
        </a:spcBef>
        <a:buFont typeface="Arial"/>
        <a:buChar char="•"/>
        <a:defRPr sz="2000" kern="1200">
          <a:solidFill>
            <a:schemeClr val="tx1"/>
          </a:solidFill>
          <a:latin typeface="+mn-lt"/>
          <a:ea typeface="+mn-ea"/>
          <a:cs typeface="+mn-cs"/>
        </a:defRPr>
      </a:lvl7pPr>
      <a:lvl8pPr marL="3422541" indent="-228172" algn="l" defTabSz="456343" rtl="0" eaLnBrk="1" latinLnBrk="0" hangingPunct="1">
        <a:spcBef>
          <a:spcPct val="20000"/>
        </a:spcBef>
        <a:buFont typeface="Arial"/>
        <a:buChar char="•"/>
        <a:defRPr sz="2000" kern="1200">
          <a:solidFill>
            <a:schemeClr val="tx1"/>
          </a:solidFill>
          <a:latin typeface="+mn-lt"/>
          <a:ea typeface="+mn-ea"/>
          <a:cs typeface="+mn-cs"/>
        </a:defRPr>
      </a:lvl8pPr>
      <a:lvl9pPr marL="3878893" indent="-228172" algn="l" defTabSz="456343"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6343" rtl="0" eaLnBrk="1" latinLnBrk="0" hangingPunct="1">
        <a:defRPr sz="1800" kern="1200">
          <a:solidFill>
            <a:schemeClr val="tx1"/>
          </a:solidFill>
          <a:latin typeface="+mn-lt"/>
          <a:ea typeface="+mn-ea"/>
          <a:cs typeface="+mn-cs"/>
        </a:defRPr>
      </a:lvl1pPr>
      <a:lvl2pPr marL="456343" algn="l" defTabSz="456343" rtl="0" eaLnBrk="1" latinLnBrk="0" hangingPunct="1">
        <a:defRPr sz="1800" kern="1200">
          <a:solidFill>
            <a:schemeClr val="tx1"/>
          </a:solidFill>
          <a:latin typeface="+mn-lt"/>
          <a:ea typeface="+mn-ea"/>
          <a:cs typeface="+mn-cs"/>
        </a:defRPr>
      </a:lvl2pPr>
      <a:lvl3pPr marL="912690" algn="l" defTabSz="456343" rtl="0" eaLnBrk="1" latinLnBrk="0" hangingPunct="1">
        <a:defRPr sz="1800" kern="1200">
          <a:solidFill>
            <a:schemeClr val="tx1"/>
          </a:solidFill>
          <a:latin typeface="+mn-lt"/>
          <a:ea typeface="+mn-ea"/>
          <a:cs typeface="+mn-cs"/>
        </a:defRPr>
      </a:lvl3pPr>
      <a:lvl4pPr marL="1369016" algn="l" defTabSz="456343" rtl="0" eaLnBrk="1" latinLnBrk="0" hangingPunct="1">
        <a:defRPr sz="1800" kern="1200">
          <a:solidFill>
            <a:schemeClr val="tx1"/>
          </a:solidFill>
          <a:latin typeface="+mn-lt"/>
          <a:ea typeface="+mn-ea"/>
          <a:cs typeface="+mn-cs"/>
        </a:defRPr>
      </a:lvl4pPr>
      <a:lvl5pPr marL="1825374" algn="l" defTabSz="456343" rtl="0" eaLnBrk="1" latinLnBrk="0" hangingPunct="1">
        <a:defRPr sz="1800" kern="1200">
          <a:solidFill>
            <a:schemeClr val="tx1"/>
          </a:solidFill>
          <a:latin typeface="+mn-lt"/>
          <a:ea typeface="+mn-ea"/>
          <a:cs typeface="+mn-cs"/>
        </a:defRPr>
      </a:lvl5pPr>
      <a:lvl6pPr marL="2281697" algn="l" defTabSz="456343" rtl="0" eaLnBrk="1" latinLnBrk="0" hangingPunct="1">
        <a:defRPr sz="1800" kern="1200">
          <a:solidFill>
            <a:schemeClr val="tx1"/>
          </a:solidFill>
          <a:latin typeface="+mn-lt"/>
          <a:ea typeface="+mn-ea"/>
          <a:cs typeface="+mn-cs"/>
        </a:defRPr>
      </a:lvl6pPr>
      <a:lvl7pPr marL="2738032" algn="l" defTabSz="456343" rtl="0" eaLnBrk="1" latinLnBrk="0" hangingPunct="1">
        <a:defRPr sz="1800" kern="1200">
          <a:solidFill>
            <a:schemeClr val="tx1"/>
          </a:solidFill>
          <a:latin typeface="+mn-lt"/>
          <a:ea typeface="+mn-ea"/>
          <a:cs typeface="+mn-cs"/>
        </a:defRPr>
      </a:lvl7pPr>
      <a:lvl8pPr marL="3194368" algn="l" defTabSz="456343" rtl="0" eaLnBrk="1" latinLnBrk="0" hangingPunct="1">
        <a:defRPr sz="1800" kern="1200">
          <a:solidFill>
            <a:schemeClr val="tx1"/>
          </a:solidFill>
          <a:latin typeface="+mn-lt"/>
          <a:ea typeface="+mn-ea"/>
          <a:cs typeface="+mn-cs"/>
        </a:defRPr>
      </a:lvl8pPr>
      <a:lvl9pPr marL="3650712" algn="l" defTabSz="456343"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2"/>
            </a:gs>
          </a:gsLst>
          <a:lin ang="0" scaled="1"/>
        </a:gradFill>
        <a:effectLst/>
      </p:bgPr>
    </p:bg>
    <p:spTree>
      <p:nvGrpSpPr>
        <p:cNvPr id="1" name=""/>
        <p:cNvGrpSpPr/>
        <p:nvPr/>
      </p:nvGrpSpPr>
      <p:grpSpPr>
        <a:xfrm>
          <a:off x="0" y="0"/>
          <a:ext cx="0" cy="0"/>
          <a:chOff x="0" y="0"/>
          <a:chExt cx="0" cy="0"/>
        </a:xfrm>
      </p:grpSpPr>
      <p:grpSp>
        <p:nvGrpSpPr>
          <p:cNvPr id="102402" name="Group 2"/>
          <p:cNvGrpSpPr>
            <a:grpSpLocks/>
          </p:cNvGrpSpPr>
          <p:nvPr/>
        </p:nvGrpSpPr>
        <p:grpSpPr bwMode="auto">
          <a:xfrm>
            <a:off x="0" y="1588"/>
            <a:ext cx="9132888" cy="6845300"/>
            <a:chOff x="0" y="1"/>
            <a:chExt cx="5753" cy="4312"/>
          </a:xfrm>
        </p:grpSpPr>
        <p:sp>
          <p:nvSpPr>
            <p:cNvPr id="6147" name="Freeform 3"/>
            <p:cNvSpPr>
              <a:spLocks/>
            </p:cNvSpPr>
            <p:nvPr/>
          </p:nvSpPr>
          <p:spPr bwMode="auto">
            <a:xfrm>
              <a:off x="3394" y="999"/>
              <a:ext cx="2359" cy="3314"/>
            </a:xfrm>
            <a:custGeom>
              <a:avLst/>
              <a:gdLst/>
              <a:ahLst/>
              <a:cxnLst>
                <a:cxn ang="0">
                  <a:pos x="1905" y="3312"/>
                </a:cxn>
                <a:cxn ang="0">
                  <a:pos x="2358" y="3313"/>
                </a:cxn>
                <a:cxn ang="0">
                  <a:pos x="2358" y="1437"/>
                </a:cxn>
                <a:cxn ang="0">
                  <a:pos x="0" y="0"/>
                </a:cxn>
                <a:cxn ang="0">
                  <a:pos x="201" y="150"/>
                </a:cxn>
                <a:cxn ang="0">
                  <a:pos x="366" y="279"/>
                </a:cxn>
                <a:cxn ang="0">
                  <a:pos x="552" y="441"/>
                </a:cxn>
                <a:cxn ang="0">
                  <a:pos x="732" y="612"/>
                </a:cxn>
                <a:cxn ang="0">
                  <a:pos x="996" y="903"/>
                </a:cxn>
                <a:cxn ang="0">
                  <a:pos x="1230" y="1212"/>
                </a:cxn>
                <a:cxn ang="0">
                  <a:pos x="1400" y="1482"/>
                </a:cxn>
                <a:cxn ang="0">
                  <a:pos x="1548" y="1761"/>
                </a:cxn>
                <a:cxn ang="0">
                  <a:pos x="1665" y="2040"/>
                </a:cxn>
                <a:cxn ang="0">
                  <a:pos x="1751" y="2295"/>
                </a:cxn>
                <a:cxn ang="0">
                  <a:pos x="1809" y="2511"/>
                </a:cxn>
                <a:cxn ang="0">
                  <a:pos x="1863" y="2778"/>
                </a:cxn>
                <a:cxn ang="0">
                  <a:pos x="1890" y="3012"/>
                </a:cxn>
                <a:cxn ang="0">
                  <a:pos x="1905" y="3312"/>
                </a:cxn>
              </a:cxnLst>
              <a:rect l="0" t="0" r="r" b="b"/>
              <a:pathLst>
                <a:path w="2359" h="3314">
                  <a:moveTo>
                    <a:pt x="1905" y="3312"/>
                  </a:moveTo>
                  <a:lnTo>
                    <a:pt x="2358" y="3313"/>
                  </a:lnTo>
                  <a:lnTo>
                    <a:pt x="2358" y="1437"/>
                  </a:lnTo>
                  <a:lnTo>
                    <a:pt x="0" y="0"/>
                  </a:lnTo>
                  <a:lnTo>
                    <a:pt x="201" y="150"/>
                  </a:lnTo>
                  <a:lnTo>
                    <a:pt x="366" y="279"/>
                  </a:lnTo>
                  <a:lnTo>
                    <a:pt x="552" y="441"/>
                  </a:lnTo>
                  <a:lnTo>
                    <a:pt x="732" y="612"/>
                  </a:lnTo>
                  <a:lnTo>
                    <a:pt x="996" y="903"/>
                  </a:lnTo>
                  <a:lnTo>
                    <a:pt x="1230" y="1212"/>
                  </a:lnTo>
                  <a:lnTo>
                    <a:pt x="1400" y="1482"/>
                  </a:lnTo>
                  <a:lnTo>
                    <a:pt x="1548" y="1761"/>
                  </a:lnTo>
                  <a:lnTo>
                    <a:pt x="1665" y="2040"/>
                  </a:lnTo>
                  <a:lnTo>
                    <a:pt x="1751" y="2295"/>
                  </a:lnTo>
                  <a:lnTo>
                    <a:pt x="1809" y="2511"/>
                  </a:lnTo>
                  <a:lnTo>
                    <a:pt x="1863" y="2778"/>
                  </a:lnTo>
                  <a:lnTo>
                    <a:pt x="1890" y="3012"/>
                  </a:lnTo>
                  <a:lnTo>
                    <a:pt x="1905" y="3312"/>
                  </a:lnTo>
                </a:path>
              </a:pathLst>
            </a:custGeom>
            <a:gradFill rotWithShape="0">
              <a:gsLst>
                <a:gs pos="0">
                  <a:schemeClr val="accent2">
                    <a:gamma/>
                    <a:shade val="46275"/>
                    <a:invGamma/>
                  </a:schemeClr>
                </a:gs>
                <a:gs pos="100000">
                  <a:schemeClr val="accent2"/>
                </a:gs>
              </a:gsLst>
              <a:lin ang="0" scaled="1"/>
            </a:gradFill>
            <a:ln w="9525" cap="rnd">
              <a:noFill/>
              <a:round/>
              <a:headEnd/>
              <a:tailEnd/>
            </a:ln>
            <a:effectLst/>
          </p:spPr>
          <p:txBody>
            <a:bodyPr/>
            <a:lstStyle/>
            <a:p>
              <a:pPr>
                <a:defRPr/>
              </a:pPr>
              <a:endParaRPr lang="en-US" b="1" i="0" dirty="0">
                <a:solidFill>
                  <a:srgbClr val="FFFFFF"/>
                </a:solidFill>
                <a:latin typeface="Arial" panose="020B0604020202020204" pitchFamily="34" charset="0"/>
                <a:ea typeface="ＭＳ Ｐゴシック" charset="-128"/>
                <a:cs typeface="ＭＳ Ｐゴシック" charset="-128"/>
              </a:endParaRPr>
            </a:p>
          </p:txBody>
        </p:sp>
        <p:sp>
          <p:nvSpPr>
            <p:cNvPr id="102409" name="Arc 4"/>
            <p:cNvSpPr>
              <a:spLocks/>
            </p:cNvSpPr>
            <p:nvPr/>
          </p:nvSpPr>
          <p:spPr bwMode="auto">
            <a:xfrm>
              <a:off x="0" y="1"/>
              <a:ext cx="5298" cy="431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lnTo>
                    <a:pt x="0" y="-1"/>
                  </a:lnTo>
                  <a:close/>
                </a:path>
              </a:pathLst>
            </a:custGeom>
            <a:noFill/>
            <a:ln w="12700" cap="rnd">
              <a:solidFill>
                <a:schemeClr val="accent2"/>
              </a:solidFill>
              <a:round/>
              <a:headEnd type="none" w="sm" len="sm"/>
              <a:tailEnd type="none" w="sm" len="sm"/>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b="1" i="0" dirty="0">
                <a:solidFill>
                  <a:srgbClr val="FFFFFF"/>
                </a:solidFill>
                <a:latin typeface="Arial" panose="020B0604020202020204" pitchFamily="34" charset="0"/>
              </a:endParaRPr>
            </a:p>
          </p:txBody>
        </p:sp>
      </p:grpSp>
      <p:sp>
        <p:nvSpPr>
          <p:cNvPr id="6149" name="Rectangle 5"/>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2043" tIns="46022" rIns="92043" bIns="46022" numCol="1" anchor="ctr" anchorCtr="0" compatLnSpc="1">
            <a:prstTxWarp prst="textNoShape">
              <a:avLst/>
            </a:prstTxWarp>
          </a:bodyPr>
          <a:lstStyle/>
          <a:p>
            <a:pPr lvl="0"/>
            <a:r>
              <a:rPr lang="en-US" dirty="0"/>
              <a:t>Click to edit Master title style</a:t>
            </a:r>
          </a:p>
        </p:txBody>
      </p:sp>
      <p:sp>
        <p:nvSpPr>
          <p:cNvPr id="6150" name="Rectangle 6"/>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2043" tIns="46022" rIns="92043" bIns="46022" numCol="1" anchor="ctr" anchorCtr="0" compatLnSpc="1">
            <a:prstTxWarp prst="textNoShape">
              <a:avLst/>
            </a:prstTxWarp>
          </a:bodyPr>
          <a:lstStyle>
            <a:lvl1pPr eaLnBrk="1" hangingPunct="1">
              <a:defRPr sz="1400">
                <a:solidFill>
                  <a:srgbClr val="FFFFFF"/>
                </a:solidFill>
                <a:latin typeface="Times New Roman" charset="0"/>
                <a:ea typeface="ＭＳ Ｐゴシック" charset="-128"/>
                <a:cs typeface="ＭＳ Ｐゴシック" charset="-128"/>
              </a:defRPr>
            </a:lvl1pPr>
          </a:lstStyle>
          <a:p>
            <a:pPr>
              <a:defRPr/>
            </a:pPr>
            <a:endParaRPr lang="en-US"/>
          </a:p>
        </p:txBody>
      </p:sp>
      <p:sp>
        <p:nvSpPr>
          <p:cNvPr id="6151" name="Rectangle 7"/>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2043" tIns="46022" rIns="92043" bIns="46022" numCol="1" anchor="ctr" anchorCtr="0" compatLnSpc="1">
            <a:prstTxWarp prst="textNoShape">
              <a:avLst/>
            </a:prstTxWarp>
          </a:bodyPr>
          <a:lstStyle>
            <a:lvl1pPr algn="ctr" eaLnBrk="1" hangingPunct="1">
              <a:defRPr sz="1400">
                <a:solidFill>
                  <a:srgbClr val="FFFFFF"/>
                </a:solidFill>
                <a:latin typeface="Times New Roman" charset="0"/>
                <a:ea typeface="ＭＳ Ｐゴシック" charset="-128"/>
                <a:cs typeface="ＭＳ Ｐゴシック" charset="-128"/>
              </a:defRPr>
            </a:lvl1pPr>
          </a:lstStyle>
          <a:p>
            <a:pPr>
              <a:defRPr/>
            </a:pPr>
            <a:endParaRPr lang="en-US"/>
          </a:p>
        </p:txBody>
      </p:sp>
      <p:sp>
        <p:nvSpPr>
          <p:cNvPr id="6152" name="Rectangle 8"/>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2043" tIns="46022" rIns="92043" bIns="46022" numCol="1" anchor="ctr" anchorCtr="0" compatLnSpc="1">
            <a:prstTxWarp prst="textNoShape">
              <a:avLst/>
            </a:prstTxWarp>
          </a:bodyPr>
          <a:lstStyle>
            <a:lvl1pPr algn="r" eaLnBrk="1" hangingPunct="1">
              <a:defRPr sz="1400">
                <a:solidFill>
                  <a:srgbClr val="FFFFFF"/>
                </a:solidFill>
                <a:latin typeface="Times New Roman" charset="0"/>
              </a:defRPr>
            </a:lvl1pPr>
          </a:lstStyle>
          <a:p>
            <a:pPr>
              <a:defRPr/>
            </a:pPr>
            <a:fld id="{E6A1BD09-D8B1-0649-ADFB-F8FE5DE36C7F}" type="slidenum">
              <a:rPr lang="en-US"/>
              <a:pPr>
                <a:defRPr/>
              </a:pPr>
              <a:t>‹#›</a:t>
            </a:fld>
            <a:endParaRPr lang="en-US"/>
          </a:p>
        </p:txBody>
      </p:sp>
      <p:sp>
        <p:nvSpPr>
          <p:cNvPr id="102407" name="Rectangle 9"/>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08" tIns="45704" rIns="91408" bIns="45704"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69483796"/>
      </p:ext>
    </p:extLst>
  </p:cSld>
  <p:clrMap bg1="dk2" tx1="lt1" bg2="dk1" tx2="lt2" accent1="accent1" accent2="accent2" accent3="accent3" accent4="accent4" accent5="accent5" accent6="accent6" hlink="hlink" folHlink="folHlink"/>
  <p:sldLayoutIdLst>
    <p:sldLayoutId id="2147492687" r:id="rId1"/>
    <p:sldLayoutId id="2147492688" r:id="rId2"/>
    <p:sldLayoutId id="2147492689" r:id="rId3"/>
    <p:sldLayoutId id="2147492690" r:id="rId4"/>
    <p:sldLayoutId id="2147492691" r:id="rId5"/>
    <p:sldLayoutId id="2147492692" r:id="rId6"/>
    <p:sldLayoutId id="2147492693" r:id="rId7"/>
    <p:sldLayoutId id="2147492694" r:id="rId8"/>
    <p:sldLayoutId id="2147492695" r:id="rId9"/>
    <p:sldLayoutId id="2147492696" r:id="rId10"/>
    <p:sldLayoutId id="2147492697" r:id="rId11"/>
    <p:sldLayoutId id="2147492698" r:id="rId12"/>
  </p:sldLayoutIdLst>
  <p:txStyles>
    <p:titleStyle>
      <a:lvl1pPr algn="ctr" rtl="0" eaLnBrk="0" fontAlgn="base" hangingPunct="0">
        <a:spcBef>
          <a:spcPct val="0"/>
        </a:spcBef>
        <a:spcAft>
          <a:spcPct val="0"/>
        </a:spcAft>
        <a:defRPr sz="4400" b="1" i="0">
          <a:solidFill>
            <a:schemeClr val="tx2"/>
          </a:solidFill>
          <a:effectLst>
            <a:outerShdw blurRad="38100" dist="38100" dir="2700000" algn="tl">
              <a:srgbClr val="000000"/>
            </a:outerShdw>
          </a:effectLst>
          <a:latin typeface="Arial" panose="020B0604020202020204" pitchFamily="34" charset="0"/>
          <a:ea typeface="ＭＳ Ｐゴシック" pitchFamily="-108" charset="-128"/>
          <a:cs typeface="ＭＳ Ｐゴシック" pitchFamily="-108" charset="-128"/>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108"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108"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108"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108" charset="0"/>
          <a:ea typeface="ＭＳ Ｐゴシック" pitchFamily="-108" charset="-128"/>
          <a:cs typeface="ＭＳ Ｐゴシック" pitchFamily="-108" charset="-128"/>
        </a:defRPr>
      </a:lvl5pPr>
      <a:lvl6pPr marL="457042" algn="ctr" rtl="0" fontAlgn="base">
        <a:spcBef>
          <a:spcPct val="0"/>
        </a:spcBef>
        <a:spcAft>
          <a:spcPct val="0"/>
        </a:spcAft>
        <a:defRPr sz="4400">
          <a:solidFill>
            <a:schemeClr val="tx2"/>
          </a:solidFill>
          <a:effectLst>
            <a:outerShdw blurRad="38100" dist="38100" dir="2700000" algn="tl">
              <a:srgbClr val="000000"/>
            </a:outerShdw>
          </a:effectLst>
          <a:latin typeface="Arial" pitchFamily="-108" charset="0"/>
        </a:defRPr>
      </a:lvl6pPr>
      <a:lvl7pPr marL="914085" algn="ctr" rtl="0" fontAlgn="base">
        <a:spcBef>
          <a:spcPct val="0"/>
        </a:spcBef>
        <a:spcAft>
          <a:spcPct val="0"/>
        </a:spcAft>
        <a:defRPr sz="4400">
          <a:solidFill>
            <a:schemeClr val="tx2"/>
          </a:solidFill>
          <a:effectLst>
            <a:outerShdw blurRad="38100" dist="38100" dir="2700000" algn="tl">
              <a:srgbClr val="000000"/>
            </a:outerShdw>
          </a:effectLst>
          <a:latin typeface="Arial" pitchFamily="-108" charset="0"/>
        </a:defRPr>
      </a:lvl7pPr>
      <a:lvl8pPr marL="1371124" algn="ctr" rtl="0" fontAlgn="base">
        <a:spcBef>
          <a:spcPct val="0"/>
        </a:spcBef>
        <a:spcAft>
          <a:spcPct val="0"/>
        </a:spcAft>
        <a:defRPr sz="4400">
          <a:solidFill>
            <a:schemeClr val="tx2"/>
          </a:solidFill>
          <a:effectLst>
            <a:outerShdw blurRad="38100" dist="38100" dir="2700000" algn="tl">
              <a:srgbClr val="000000"/>
            </a:outerShdw>
          </a:effectLst>
          <a:latin typeface="Arial" pitchFamily="-108" charset="0"/>
        </a:defRPr>
      </a:lvl8pPr>
      <a:lvl9pPr marL="1828170" algn="ctr" rtl="0" fontAlgn="base">
        <a:spcBef>
          <a:spcPct val="0"/>
        </a:spcBef>
        <a:spcAft>
          <a:spcPct val="0"/>
        </a:spcAft>
        <a:defRPr sz="4400">
          <a:solidFill>
            <a:schemeClr val="tx2"/>
          </a:solidFill>
          <a:effectLst>
            <a:outerShdw blurRad="38100" dist="38100" dir="2700000" algn="tl">
              <a:srgbClr val="000000"/>
            </a:outerShdw>
          </a:effectLst>
          <a:latin typeface="Arial" pitchFamily="-108" charset="0"/>
        </a:defRPr>
      </a:lvl9pPr>
    </p:titleStyle>
    <p:bodyStyle>
      <a:lvl1pPr marL="342781" indent="-342781" algn="l" rtl="0" eaLnBrk="0" fontAlgn="base" hangingPunct="0">
        <a:spcBef>
          <a:spcPct val="20000"/>
        </a:spcBef>
        <a:spcAft>
          <a:spcPct val="0"/>
        </a:spcAft>
        <a:buClr>
          <a:schemeClr val="accent2"/>
        </a:buClr>
        <a:buSzPct val="80000"/>
        <a:buFont typeface="Wingdings" charset="0"/>
        <a:buChar char="l"/>
        <a:defRPr sz="3200" b="1" i="0">
          <a:solidFill>
            <a:schemeClr val="tx1"/>
          </a:solidFill>
          <a:latin typeface="Arial" panose="020B0604020202020204" pitchFamily="34" charset="0"/>
          <a:ea typeface="ＭＳ Ｐゴシック" pitchFamily="-108" charset="-128"/>
          <a:cs typeface="Arial" panose="020B0604020202020204" pitchFamily="34" charset="0"/>
        </a:defRPr>
      </a:lvl1pPr>
      <a:lvl2pPr marL="742691" indent="-285652" algn="l" rtl="0" eaLnBrk="0" fontAlgn="base" hangingPunct="0">
        <a:spcBef>
          <a:spcPct val="20000"/>
        </a:spcBef>
        <a:spcAft>
          <a:spcPct val="0"/>
        </a:spcAft>
        <a:buClr>
          <a:schemeClr val="tx1"/>
        </a:buClr>
        <a:buSzPct val="90000"/>
        <a:buChar char="–"/>
        <a:defRPr sz="2800" b="1" i="0">
          <a:solidFill>
            <a:schemeClr val="tx1"/>
          </a:solidFill>
          <a:latin typeface="Arial" panose="020B0604020202020204" pitchFamily="34" charset="0"/>
          <a:ea typeface="ＭＳ Ｐゴシック" pitchFamily="-108" charset="-128"/>
          <a:cs typeface="Arial" panose="020B0604020202020204" pitchFamily="34" charset="0"/>
        </a:defRPr>
      </a:lvl2pPr>
      <a:lvl3pPr marL="1142602" indent="-228522" algn="l" rtl="0" eaLnBrk="0" fontAlgn="base" hangingPunct="0">
        <a:spcBef>
          <a:spcPct val="20000"/>
        </a:spcBef>
        <a:spcAft>
          <a:spcPct val="0"/>
        </a:spcAft>
        <a:buClr>
          <a:schemeClr val="accent1"/>
        </a:buClr>
        <a:buSzPct val="60000"/>
        <a:buFont typeface="Wingdings" charset="0"/>
        <a:buChar char="l"/>
        <a:defRPr sz="2400" b="1" i="0">
          <a:solidFill>
            <a:schemeClr val="tx1"/>
          </a:solidFill>
          <a:latin typeface="Arial" panose="020B0604020202020204" pitchFamily="34" charset="0"/>
          <a:ea typeface="ＭＳ Ｐゴシック" pitchFamily="-108" charset="-128"/>
          <a:cs typeface="Arial" panose="020B0604020202020204" pitchFamily="34" charset="0"/>
        </a:defRPr>
      </a:lvl3pPr>
      <a:lvl4pPr marL="1599645" indent="-228522" algn="l" rtl="0" eaLnBrk="0" fontAlgn="base" hangingPunct="0">
        <a:spcBef>
          <a:spcPct val="20000"/>
        </a:spcBef>
        <a:spcAft>
          <a:spcPct val="0"/>
        </a:spcAft>
        <a:buClr>
          <a:schemeClr val="tx1"/>
        </a:buClr>
        <a:buChar char="–"/>
        <a:defRPr sz="2000" b="1" i="0">
          <a:solidFill>
            <a:schemeClr val="tx1"/>
          </a:solidFill>
          <a:latin typeface="Arial" panose="020B0604020202020204" pitchFamily="34" charset="0"/>
          <a:ea typeface="ＭＳ Ｐゴシック" pitchFamily="-108" charset="-128"/>
          <a:cs typeface="Arial" panose="020B0604020202020204" pitchFamily="34" charset="0"/>
        </a:defRPr>
      </a:lvl4pPr>
      <a:lvl5pPr marL="2056686" indent="-228522" algn="l" rtl="0" eaLnBrk="0" fontAlgn="base" hangingPunct="0">
        <a:spcBef>
          <a:spcPct val="20000"/>
        </a:spcBef>
        <a:spcAft>
          <a:spcPct val="0"/>
        </a:spcAft>
        <a:buClr>
          <a:schemeClr val="accent1"/>
        </a:buClr>
        <a:buChar char="•"/>
        <a:defRPr sz="2000" b="1" i="0">
          <a:solidFill>
            <a:schemeClr val="tx1"/>
          </a:solidFill>
          <a:latin typeface="Arial" panose="020B0604020202020204" pitchFamily="34" charset="0"/>
          <a:ea typeface="ＭＳ Ｐゴシック" pitchFamily="-108" charset="-128"/>
          <a:cs typeface="Arial" panose="020B0604020202020204" pitchFamily="34" charset="0"/>
        </a:defRPr>
      </a:lvl5pPr>
      <a:lvl6pPr marL="2513726" indent="-228522" algn="l" rtl="0" fontAlgn="base">
        <a:spcBef>
          <a:spcPct val="20000"/>
        </a:spcBef>
        <a:spcAft>
          <a:spcPct val="0"/>
        </a:spcAft>
        <a:buClr>
          <a:schemeClr val="accent1"/>
        </a:buClr>
        <a:buChar char="•"/>
        <a:defRPr sz="2000">
          <a:solidFill>
            <a:schemeClr val="tx1"/>
          </a:solidFill>
          <a:latin typeface="+mn-lt"/>
          <a:ea typeface="ＭＳ Ｐゴシック" pitchFamily="-108" charset="-128"/>
        </a:defRPr>
      </a:lvl6pPr>
      <a:lvl7pPr marL="2970770" indent="-228522" algn="l" rtl="0" fontAlgn="base">
        <a:spcBef>
          <a:spcPct val="20000"/>
        </a:spcBef>
        <a:spcAft>
          <a:spcPct val="0"/>
        </a:spcAft>
        <a:buClr>
          <a:schemeClr val="accent1"/>
        </a:buClr>
        <a:buChar char="•"/>
        <a:defRPr sz="2000">
          <a:solidFill>
            <a:schemeClr val="tx1"/>
          </a:solidFill>
          <a:latin typeface="+mn-lt"/>
          <a:ea typeface="ＭＳ Ｐゴシック" pitchFamily="-108" charset="-128"/>
        </a:defRPr>
      </a:lvl7pPr>
      <a:lvl8pPr marL="3427810" indent="-228522" algn="l" rtl="0" fontAlgn="base">
        <a:spcBef>
          <a:spcPct val="20000"/>
        </a:spcBef>
        <a:spcAft>
          <a:spcPct val="0"/>
        </a:spcAft>
        <a:buClr>
          <a:schemeClr val="accent1"/>
        </a:buClr>
        <a:buChar char="•"/>
        <a:defRPr sz="2000">
          <a:solidFill>
            <a:schemeClr val="tx1"/>
          </a:solidFill>
          <a:latin typeface="+mn-lt"/>
          <a:ea typeface="ＭＳ Ｐゴシック" pitchFamily="-108" charset="-128"/>
        </a:defRPr>
      </a:lvl8pPr>
      <a:lvl9pPr marL="3884852" indent="-228522" algn="l" rtl="0" fontAlgn="base">
        <a:spcBef>
          <a:spcPct val="20000"/>
        </a:spcBef>
        <a:spcAft>
          <a:spcPct val="0"/>
        </a:spcAft>
        <a:buClr>
          <a:schemeClr val="accent1"/>
        </a:buClr>
        <a:buChar char="•"/>
        <a:defRPr sz="2000">
          <a:solidFill>
            <a:schemeClr val="tx1"/>
          </a:solidFill>
          <a:latin typeface="+mn-lt"/>
          <a:ea typeface="ＭＳ Ｐゴシック" pitchFamily="-108" charset="-128"/>
        </a:defRPr>
      </a:lvl9pPr>
    </p:bodyStyle>
    <p:otherStyle>
      <a:defPPr>
        <a:defRPr lang="en-US"/>
      </a:defPPr>
      <a:lvl1pPr marL="0" algn="l" defTabSz="457042" rtl="0" eaLnBrk="1" latinLnBrk="0" hangingPunct="1">
        <a:defRPr sz="1800" kern="1200">
          <a:solidFill>
            <a:schemeClr val="tx1"/>
          </a:solidFill>
          <a:latin typeface="+mn-lt"/>
          <a:ea typeface="+mn-ea"/>
          <a:cs typeface="+mn-cs"/>
        </a:defRPr>
      </a:lvl1pPr>
      <a:lvl2pPr marL="457042" algn="l" defTabSz="457042" rtl="0" eaLnBrk="1" latinLnBrk="0" hangingPunct="1">
        <a:defRPr sz="1800" kern="1200">
          <a:solidFill>
            <a:schemeClr val="tx1"/>
          </a:solidFill>
          <a:latin typeface="+mn-lt"/>
          <a:ea typeface="+mn-ea"/>
          <a:cs typeface="+mn-cs"/>
        </a:defRPr>
      </a:lvl2pPr>
      <a:lvl3pPr marL="914085" algn="l" defTabSz="457042" rtl="0" eaLnBrk="1" latinLnBrk="0" hangingPunct="1">
        <a:defRPr sz="1800" kern="1200">
          <a:solidFill>
            <a:schemeClr val="tx1"/>
          </a:solidFill>
          <a:latin typeface="+mn-lt"/>
          <a:ea typeface="+mn-ea"/>
          <a:cs typeface="+mn-cs"/>
        </a:defRPr>
      </a:lvl3pPr>
      <a:lvl4pPr marL="1371124" algn="l" defTabSz="457042" rtl="0" eaLnBrk="1" latinLnBrk="0" hangingPunct="1">
        <a:defRPr sz="1800" kern="1200">
          <a:solidFill>
            <a:schemeClr val="tx1"/>
          </a:solidFill>
          <a:latin typeface="+mn-lt"/>
          <a:ea typeface="+mn-ea"/>
          <a:cs typeface="+mn-cs"/>
        </a:defRPr>
      </a:lvl4pPr>
      <a:lvl5pPr marL="1828170" algn="l" defTabSz="457042" rtl="0" eaLnBrk="1" latinLnBrk="0" hangingPunct="1">
        <a:defRPr sz="1800" kern="1200">
          <a:solidFill>
            <a:schemeClr val="tx1"/>
          </a:solidFill>
          <a:latin typeface="+mn-lt"/>
          <a:ea typeface="+mn-ea"/>
          <a:cs typeface="+mn-cs"/>
        </a:defRPr>
      </a:lvl5pPr>
      <a:lvl6pPr marL="2285205" algn="l" defTabSz="457042" rtl="0" eaLnBrk="1" latinLnBrk="0" hangingPunct="1">
        <a:defRPr sz="1800" kern="1200">
          <a:solidFill>
            <a:schemeClr val="tx1"/>
          </a:solidFill>
          <a:latin typeface="+mn-lt"/>
          <a:ea typeface="+mn-ea"/>
          <a:cs typeface="+mn-cs"/>
        </a:defRPr>
      </a:lvl6pPr>
      <a:lvl7pPr marL="2742248" algn="l" defTabSz="457042" rtl="0" eaLnBrk="1" latinLnBrk="0" hangingPunct="1">
        <a:defRPr sz="1800" kern="1200">
          <a:solidFill>
            <a:schemeClr val="tx1"/>
          </a:solidFill>
          <a:latin typeface="+mn-lt"/>
          <a:ea typeface="+mn-ea"/>
          <a:cs typeface="+mn-cs"/>
        </a:defRPr>
      </a:lvl7pPr>
      <a:lvl8pPr marL="3199289" algn="l" defTabSz="457042" rtl="0" eaLnBrk="1" latinLnBrk="0" hangingPunct="1">
        <a:defRPr sz="1800" kern="1200">
          <a:solidFill>
            <a:schemeClr val="tx1"/>
          </a:solidFill>
          <a:latin typeface="+mn-lt"/>
          <a:ea typeface="+mn-ea"/>
          <a:cs typeface="+mn-cs"/>
        </a:defRPr>
      </a:lvl8pPr>
      <a:lvl9pPr marL="3656328" algn="l" defTabSz="457042"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650" name="Group 2"/>
          <p:cNvGrpSpPr>
            <a:grpSpLocks/>
          </p:cNvGrpSpPr>
          <p:nvPr/>
        </p:nvGrpSpPr>
        <p:grpSpPr bwMode="auto">
          <a:xfrm>
            <a:off x="0" y="0"/>
            <a:ext cx="7242175" cy="1981200"/>
            <a:chOff x="0" y="0"/>
            <a:chExt cx="4562" cy="1248"/>
          </a:xfrm>
        </p:grpSpPr>
        <p:sp>
          <p:nvSpPr>
            <p:cNvPr id="100355"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defTabSz="914400" eaLnBrk="0" hangingPunct="0">
                <a:defRPr/>
              </a:pPr>
              <a:endParaRPr lang="en-US">
                <a:solidFill>
                  <a:srgbClr val="FFFFFF"/>
                </a:solidFill>
                <a:latin typeface="Tahoma" pitchFamily="-107" charset="-52"/>
                <a:ea typeface="MS PGothic" pitchFamily="34" charset="-128"/>
                <a:cs typeface="+mn-cs"/>
              </a:endParaRPr>
            </a:p>
          </p:txBody>
        </p:sp>
        <p:sp>
          <p:nvSpPr>
            <p:cNvPr id="27657" name="Freeform 4"/>
            <p:cNvSpPr>
              <a:spLocks/>
            </p:cNvSpPr>
            <p:nvPr/>
          </p:nvSpPr>
          <p:spPr bwMode="hidden">
            <a:xfrm>
              <a:off x="0" y="0"/>
              <a:ext cx="4562" cy="1199"/>
            </a:xfrm>
            <a:custGeom>
              <a:avLst/>
              <a:gdLst>
                <a:gd name="T0" fmla="*/ 4560 w 4562"/>
                <a:gd name="T1" fmla="*/ 932 h 1199"/>
                <a:gd name="T2" fmla="*/ 0 w 4562"/>
                <a:gd name="T3" fmla="*/ 1199 h 1199"/>
                <a:gd name="T4" fmla="*/ 0 w 4562"/>
                <a:gd name="T5" fmla="*/ 0 h 1199"/>
                <a:gd name="T6" fmla="*/ 4562 w 4562"/>
                <a:gd name="T7" fmla="*/ 0 h 1199"/>
                <a:gd name="T8" fmla="*/ 4560 w 4562"/>
                <a:gd name="T9" fmla="*/ 932 h 1199"/>
                <a:gd name="T10" fmla="*/ 4560 w 4562"/>
                <a:gd name="T11" fmla="*/ 932 h 119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562" h="1199">
                  <a:moveTo>
                    <a:pt x="4560" y="932"/>
                  </a:moveTo>
                  <a:lnTo>
                    <a:pt x="0" y="1199"/>
                  </a:lnTo>
                  <a:lnTo>
                    <a:pt x="0" y="0"/>
                  </a:lnTo>
                  <a:lnTo>
                    <a:pt x="4562" y="0"/>
                  </a:lnTo>
                  <a:lnTo>
                    <a:pt x="4560" y="932"/>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defTabSz="914400" eaLnBrk="0" hangingPunct="0"/>
              <a:endParaRPr lang="en-GB">
                <a:solidFill>
                  <a:srgbClr val="FFFFFF"/>
                </a:solidFill>
                <a:latin typeface="Tahoma" pitchFamily="34" charset="0"/>
                <a:ea typeface="MS PGothic" pitchFamily="34" charset="-128"/>
                <a:cs typeface="+mn-cs"/>
              </a:endParaRPr>
            </a:p>
          </p:txBody>
        </p:sp>
      </p:grpSp>
      <p:sp>
        <p:nvSpPr>
          <p:cNvPr id="100357"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0358"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9"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effectLst>
                  <a:outerShdw blurRad="38100" dist="38100" dir="2700000" algn="tl">
                    <a:srgbClr val="000000"/>
                  </a:outerShdw>
                </a:effectLst>
              </a:defRPr>
            </a:lvl1pPr>
          </a:lstStyle>
          <a:p>
            <a:pPr defTabSz="914400"/>
            <a:endParaRPr lang="en-US" altLang="en-US">
              <a:solidFill>
                <a:srgbClr val="FFFFFF"/>
              </a:solidFill>
              <a:latin typeface="Tahoma" pitchFamily="34" charset="0"/>
              <a:ea typeface="MS PGothic" pitchFamily="34" charset="-128"/>
              <a:cs typeface="+mn-cs"/>
            </a:endParaRPr>
          </a:p>
        </p:txBody>
      </p:sp>
      <p:sp>
        <p:nvSpPr>
          <p:cNvPr id="100360"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effectLst>
                  <a:outerShdw blurRad="38100" dist="38100" dir="2700000" algn="tl">
                    <a:srgbClr val="000000"/>
                  </a:outerShdw>
                </a:effectLst>
              </a:defRPr>
            </a:lvl1pPr>
          </a:lstStyle>
          <a:p>
            <a:pPr defTabSz="914400"/>
            <a:endParaRPr lang="en-US" altLang="en-US">
              <a:solidFill>
                <a:srgbClr val="FFFFFF"/>
              </a:solidFill>
              <a:latin typeface="Tahoma" pitchFamily="34" charset="0"/>
              <a:ea typeface="MS PGothic" pitchFamily="34" charset="-128"/>
              <a:cs typeface="+mn-cs"/>
            </a:endParaRPr>
          </a:p>
        </p:txBody>
      </p:sp>
      <p:sp>
        <p:nvSpPr>
          <p:cNvPr id="100361"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effectLst>
                  <a:outerShdw blurRad="38100" dist="38100" dir="2700000" algn="tl">
                    <a:srgbClr val="000000"/>
                  </a:outerShdw>
                </a:effectLst>
              </a:defRPr>
            </a:lvl1pPr>
          </a:lstStyle>
          <a:p>
            <a:pPr defTabSz="914400"/>
            <a:fld id="{5483AB95-8A6B-437B-B35D-3F3F801EBC6C}" type="slidenum">
              <a:rPr lang="en-US" altLang="en-US">
                <a:solidFill>
                  <a:srgbClr val="FFFFFF"/>
                </a:solidFill>
                <a:latin typeface="Tahoma" pitchFamily="34" charset="0"/>
                <a:ea typeface="MS PGothic" pitchFamily="34" charset="-128"/>
                <a:cs typeface="+mn-cs"/>
              </a:rPr>
              <a:pPr defTabSz="914400"/>
              <a:t>‹#›</a:t>
            </a:fld>
            <a:endParaRPr lang="en-US" altLang="en-US">
              <a:solidFill>
                <a:srgbClr val="FFFFFF"/>
              </a:solidFill>
              <a:latin typeface="Tahoma" pitchFamily="34" charset="0"/>
              <a:ea typeface="MS PGothic" pitchFamily="34" charset="-128"/>
              <a:cs typeface="+mn-cs"/>
            </a:endParaRPr>
          </a:p>
        </p:txBody>
      </p:sp>
    </p:spTree>
    <p:extLst>
      <p:ext uri="{BB962C8B-B14F-4D97-AF65-F5344CB8AC3E}">
        <p14:creationId xmlns:p14="http://schemas.microsoft.com/office/powerpoint/2010/main" val="3588039902"/>
      </p:ext>
    </p:extLst>
  </p:cSld>
  <p:clrMap bg1="dk2" tx1="lt1" bg2="dk1" tx2="lt2" accent1="accent1" accent2="accent2" accent3="accent3" accent4="accent4" accent5="accent5" accent6="accent6" hlink="hlink" folHlink="folHlink"/>
  <p:sldLayoutIdLst>
    <p:sldLayoutId id="2147492700" r:id="rId1"/>
    <p:sldLayoutId id="2147492701" r:id="rId2"/>
    <p:sldLayoutId id="2147492702" r:id="rId3"/>
    <p:sldLayoutId id="2147492703" r:id="rId4"/>
    <p:sldLayoutId id="2147492704" r:id="rId5"/>
    <p:sldLayoutId id="2147492705" r:id="rId6"/>
    <p:sldLayoutId id="2147492706" r:id="rId7"/>
    <p:sldLayoutId id="2147492707" r:id="rId8"/>
    <p:sldLayoutId id="2147492708" r:id="rId9"/>
    <p:sldLayoutId id="2147492709" r:id="rId10"/>
    <p:sldLayoutId id="2147492710" r:id="rId11"/>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S PGothic" pitchFamily="34" charset="-128"/>
          <a:cs typeface="ＭＳ Ｐゴシック" charset="-128"/>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107" charset="-52"/>
          <a:ea typeface="MS PGothic" pitchFamily="34" charset="-128"/>
          <a:cs typeface="ＭＳ Ｐゴシック" charset="-128"/>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107" charset="-52"/>
          <a:ea typeface="MS PGothic" pitchFamily="34" charset="-128"/>
          <a:cs typeface="ＭＳ Ｐゴシック" charset="-128"/>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107" charset="-52"/>
          <a:ea typeface="MS PGothic" pitchFamily="34" charset="-128"/>
          <a:cs typeface="ＭＳ Ｐゴシック" charset="-128"/>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107" charset="-52"/>
          <a:ea typeface="MS PGothic" pitchFamily="34" charset="-128"/>
          <a:cs typeface="ＭＳ Ｐゴシック" charset="-128"/>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107" charset="-52"/>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107" charset="-52"/>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107" charset="-52"/>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107" charset="-52"/>
        </a:defRPr>
      </a:lvl9pPr>
    </p:titleStyle>
    <p:bodyStyle>
      <a:lvl1pPr marL="342900" indent="-342900" algn="l" rtl="0" eaLnBrk="0" fontAlgn="base" hangingPunct="0">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S PGothic" pitchFamily="34" charset="-128"/>
          <a:cs typeface="ＭＳ Ｐゴシック" charset="-128"/>
        </a:defRPr>
      </a:lvl1pPr>
      <a:lvl2pPr marL="742950" indent="-285750" algn="l" rtl="0" eaLnBrk="0" fontAlgn="base" hangingPunct="0">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ea typeface="MS PGothic" pitchFamily="34" charset="-128"/>
        </a:defRPr>
      </a:lvl2pPr>
      <a:lvl3pPr marL="1143000" indent="-228600" algn="l" rtl="0" eaLnBrk="0" fontAlgn="base" hangingPunct="0">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ea typeface="MS PGothic" pitchFamily="34" charset="-128"/>
        </a:defRPr>
      </a:lvl4pPr>
      <a:lvl5pPr marL="2057400" indent="-228600" algn="l" rtl="0" eaLnBrk="0" fontAlgn="base" hangingPunct="0">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ea typeface="MS PGothic" pitchFamily="34" charset="-128"/>
        </a:defRPr>
      </a:lvl5pPr>
      <a:lvl6pPr marL="2514600" indent="-228600" algn="l" rtl="0" fontAlgn="base">
        <a:spcBef>
          <a:spcPct val="20000"/>
        </a:spcBef>
        <a:spcAft>
          <a:spcPct val="0"/>
        </a:spcAft>
        <a:buClr>
          <a:schemeClr val="hlink"/>
        </a:buClr>
        <a:buFont typeface="Wingdings" pitchFamily="-107" charset="2"/>
        <a:buChar char="§"/>
        <a:defRPr sz="2000">
          <a:solidFill>
            <a:schemeClr val="tx1"/>
          </a:solidFill>
          <a:effectLst>
            <a:outerShdw blurRad="38100" dist="38100" dir="2700000" algn="tl">
              <a:srgbClr val="000000"/>
            </a:outerShdw>
          </a:effectLst>
          <a:latin typeface="+mn-lt"/>
          <a:ea typeface="ＭＳ Ｐゴシック" pitchFamily="-107" charset="-128"/>
        </a:defRPr>
      </a:lvl6pPr>
      <a:lvl7pPr marL="2971800" indent="-228600" algn="l" rtl="0" fontAlgn="base">
        <a:spcBef>
          <a:spcPct val="20000"/>
        </a:spcBef>
        <a:spcAft>
          <a:spcPct val="0"/>
        </a:spcAft>
        <a:buClr>
          <a:schemeClr val="hlink"/>
        </a:buClr>
        <a:buFont typeface="Wingdings" pitchFamily="-107" charset="2"/>
        <a:buChar char="§"/>
        <a:defRPr sz="2000">
          <a:solidFill>
            <a:schemeClr val="tx1"/>
          </a:solidFill>
          <a:effectLst>
            <a:outerShdw blurRad="38100" dist="38100" dir="2700000" algn="tl">
              <a:srgbClr val="000000"/>
            </a:outerShdw>
          </a:effectLst>
          <a:latin typeface="+mn-lt"/>
          <a:ea typeface="ＭＳ Ｐゴシック" pitchFamily="-107" charset="-128"/>
        </a:defRPr>
      </a:lvl7pPr>
      <a:lvl8pPr marL="3429000" indent="-228600" algn="l" rtl="0" fontAlgn="base">
        <a:spcBef>
          <a:spcPct val="20000"/>
        </a:spcBef>
        <a:spcAft>
          <a:spcPct val="0"/>
        </a:spcAft>
        <a:buClr>
          <a:schemeClr val="hlink"/>
        </a:buClr>
        <a:buFont typeface="Wingdings" pitchFamily="-107" charset="2"/>
        <a:buChar char="§"/>
        <a:defRPr sz="2000">
          <a:solidFill>
            <a:schemeClr val="tx1"/>
          </a:solidFill>
          <a:effectLst>
            <a:outerShdw blurRad="38100" dist="38100" dir="2700000" algn="tl">
              <a:srgbClr val="000000"/>
            </a:outerShdw>
          </a:effectLst>
          <a:latin typeface="+mn-lt"/>
          <a:ea typeface="ＭＳ Ｐゴシック" pitchFamily="-107" charset="-128"/>
        </a:defRPr>
      </a:lvl8pPr>
      <a:lvl9pPr marL="3886200" indent="-228600" algn="l" rtl="0" fontAlgn="base">
        <a:spcBef>
          <a:spcPct val="20000"/>
        </a:spcBef>
        <a:spcAft>
          <a:spcPct val="0"/>
        </a:spcAft>
        <a:buClr>
          <a:schemeClr val="hlink"/>
        </a:buClr>
        <a:buFont typeface="Wingdings" pitchFamily="-107" charset="2"/>
        <a:buChar char="§"/>
        <a:defRPr sz="2000">
          <a:solidFill>
            <a:schemeClr val="tx1"/>
          </a:solidFill>
          <a:effectLst>
            <a:outerShdw blurRad="38100" dist="38100" dir="2700000" algn="tl">
              <a:srgbClr val="000000"/>
            </a:outerShdw>
          </a:effectLst>
          <a:latin typeface="+mn-lt"/>
          <a:ea typeface="ＭＳ Ｐゴシック" pitchFamily="-107"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Rectangle 16"/>
          <p:cNvSpPr>
            <a:spLocks noChangeArrowheads="1"/>
          </p:cNvSpPr>
          <p:nvPr/>
        </p:nvSpPr>
        <p:spPr bwMode="white">
          <a:xfrm>
            <a:off x="0" y="6705600"/>
            <a:ext cx="9144000" cy="1524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1027" name="Rectangle 15"/>
          <p:cNvSpPr>
            <a:spLocks noChangeArrowheads="1"/>
          </p:cNvSpPr>
          <p:nvPr/>
        </p:nvSpPr>
        <p:spPr bwMode="white">
          <a:xfrm>
            <a:off x="0" y="0"/>
            <a:ext cx="9144000" cy="1393825"/>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1028" name="Rectangle 17"/>
          <p:cNvSpPr>
            <a:spLocks noChangeArrowheads="1"/>
          </p:cNvSpPr>
          <p:nvPr/>
        </p:nvSpPr>
        <p:spPr bwMode="white">
          <a:xfrm>
            <a:off x="0" y="0"/>
            <a:ext cx="152400" cy="68580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1029" name="Rectangle 18"/>
          <p:cNvSpPr>
            <a:spLocks noChangeArrowheads="1"/>
          </p:cNvSpPr>
          <p:nvPr/>
        </p:nvSpPr>
        <p:spPr bwMode="white">
          <a:xfrm>
            <a:off x="8991600" y="0"/>
            <a:ext cx="152400" cy="68580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a:solidFill>
                <a:prstClr val="black"/>
              </a:solidFill>
              <a:latin typeface="Georgia" charset="0"/>
              <a:ea typeface="ＭＳ Ｐゴシック" charset="0"/>
              <a:cs typeface="ＭＳ Ｐゴシック" charset="0"/>
            </a:endParaRPr>
          </a:p>
        </p:txBody>
      </p:sp>
      <p:sp>
        <p:nvSpPr>
          <p:cNvPr id="9" name="Rectangle 8"/>
          <p:cNvSpPr>
            <a:spLocks noChangeArrowheads="1"/>
          </p:cNvSpPr>
          <p:nvPr/>
        </p:nvSpPr>
        <p:spPr bwMode="auto">
          <a:xfrm>
            <a:off x="149225" y="6388100"/>
            <a:ext cx="8832850"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defTabSz="914400">
              <a:defRPr/>
            </a:pPr>
            <a:endParaRPr lang="en-US">
              <a:solidFill>
                <a:prstClr val="black"/>
              </a:solidFill>
              <a:latin typeface="Georgia"/>
              <a:ea typeface="ＭＳ Ｐゴシック" charset="0"/>
              <a:cs typeface="ＭＳ Ｐゴシック" charset="0"/>
            </a:endParaRPr>
          </a:p>
        </p:txBody>
      </p:sp>
      <p:sp>
        <p:nvSpPr>
          <p:cNvPr id="14" name="Date Placeholder 13"/>
          <p:cNvSpPr>
            <a:spLocks noGrp="1"/>
          </p:cNvSpPr>
          <p:nvPr>
            <p:ph type="dt" sz="half" idx="2"/>
          </p:nvPr>
        </p:nvSpPr>
        <p:spPr>
          <a:xfrm>
            <a:off x="5791200" y="6405563"/>
            <a:ext cx="3044825" cy="365125"/>
          </a:xfrm>
          <a:prstGeom prst="rect">
            <a:avLst/>
          </a:prstGeom>
        </p:spPr>
        <p:txBody>
          <a:bodyPr vert="horz" wrap="square" lIns="91440" tIns="45720" rIns="91440" bIns="45720" numCol="1" anchor="t" anchorCtr="0" compatLnSpc="1">
            <a:prstTxWarp prst="textNoShape">
              <a:avLst/>
            </a:prstTxWarp>
          </a:bodyPr>
          <a:lstStyle>
            <a:lvl1pPr algn="r">
              <a:defRPr sz="1400">
                <a:solidFill>
                  <a:srgbClr val="FFFFFF"/>
                </a:solidFill>
                <a:latin typeface="Georgia" charset="0"/>
              </a:defRPr>
            </a:lvl1pPr>
          </a:lstStyle>
          <a:p>
            <a:pPr defTabSz="914400" fontAlgn="base">
              <a:spcBef>
                <a:spcPct val="0"/>
              </a:spcBef>
              <a:spcAft>
                <a:spcPct val="0"/>
              </a:spcAft>
              <a:defRPr/>
            </a:pPr>
            <a:fld id="{89A62BE6-53D7-EE4C-B1E1-3EB9338DB105}" type="datetime1">
              <a:rPr lang="en-US">
                <a:ea typeface="ＭＳ Ｐゴシック" charset="0"/>
                <a:cs typeface="ＭＳ Ｐゴシック" charset="0"/>
              </a:rPr>
              <a:pPr defTabSz="914400" fontAlgn="base">
                <a:spcBef>
                  <a:spcPct val="0"/>
                </a:spcBef>
                <a:spcAft>
                  <a:spcPct val="0"/>
                </a:spcAft>
                <a:defRPr/>
              </a:pPr>
              <a:t>6/16/26</a:t>
            </a:fld>
            <a:endParaRPr lang="en-US">
              <a:ea typeface="ＭＳ Ｐゴシック" charset="0"/>
              <a:cs typeface="ＭＳ Ｐゴシック" charset="0"/>
            </a:endParaRPr>
          </a:p>
        </p:txBody>
      </p:sp>
      <p:sp>
        <p:nvSpPr>
          <p:cNvPr id="3" name="Footer Placeholder 2"/>
          <p:cNvSpPr>
            <a:spLocks noGrp="1"/>
          </p:cNvSpPr>
          <p:nvPr>
            <p:ph type="ftr" sz="quarter" idx="3"/>
          </p:nvPr>
        </p:nvSpPr>
        <p:spPr>
          <a:xfrm>
            <a:off x="304800" y="6410325"/>
            <a:ext cx="3581400" cy="366713"/>
          </a:xfrm>
          <a:prstGeom prst="rect">
            <a:avLst/>
          </a:prstGeom>
        </p:spPr>
        <p:txBody>
          <a:bodyPr vert="horz"/>
          <a:lstStyle>
            <a:lvl1pPr algn="l" eaLnBrk="1" fontAlgn="auto" latinLnBrk="0" hangingPunct="1">
              <a:spcBef>
                <a:spcPts val="0"/>
              </a:spcBef>
              <a:spcAft>
                <a:spcPts val="0"/>
              </a:spcAft>
              <a:defRPr kumimoji="0" sz="1200">
                <a:solidFill>
                  <a:srgbClr val="FFFFFF"/>
                </a:solidFill>
                <a:latin typeface="+mn-lt"/>
                <a:ea typeface="+mn-ea"/>
                <a:cs typeface="+mn-cs"/>
              </a:defRPr>
            </a:lvl1pPr>
          </a:lstStyle>
          <a:p>
            <a:pPr defTabSz="914400">
              <a:defRPr/>
            </a:pPr>
            <a:endParaRPr lang="en-US">
              <a:latin typeface="Georgia"/>
            </a:endParaRPr>
          </a:p>
        </p:txBody>
      </p:sp>
      <p:sp>
        <p:nvSpPr>
          <p:cNvPr id="8" name="Rectangle 7"/>
          <p:cNvSpPr>
            <a:spLocks noChangeArrowheads="1"/>
          </p:cNvSpPr>
          <p:nvPr/>
        </p:nvSpPr>
        <p:spPr bwMode="auto">
          <a:xfrm>
            <a:off x="152400" y="155575"/>
            <a:ext cx="8832850"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defTabSz="914400">
              <a:defRPr/>
            </a:pPr>
            <a:endParaRPr lang="en-US" dirty="0">
              <a:solidFill>
                <a:prstClr val="black"/>
              </a:solidFill>
              <a:latin typeface="Georgia"/>
              <a:ea typeface="ＭＳ Ｐゴシック" charset="0"/>
              <a:cs typeface="ＭＳ Ｐゴシック" charset="0"/>
            </a:endParaRPr>
          </a:p>
        </p:txBody>
      </p:sp>
      <p:sp>
        <p:nvSpPr>
          <p:cNvPr id="10" name="Straight Connector 9"/>
          <p:cNvSpPr>
            <a:spLocks noChangeShapeType="1"/>
          </p:cNvSpPr>
          <p:nvPr/>
        </p:nvSpPr>
        <p:spPr bwMode="auto">
          <a:xfrm>
            <a:off x="152400" y="1276350"/>
            <a:ext cx="8832850"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wrap="none" anchor="ctr"/>
          <a:lstStyle/>
          <a:p>
            <a:pPr defTabSz="914400">
              <a:defRPr/>
            </a:pPr>
            <a:endParaRPr lang="en-US">
              <a:solidFill>
                <a:prstClr val="black"/>
              </a:solidFill>
              <a:latin typeface="Georgia"/>
              <a:ea typeface="ＭＳ Ｐゴシック" charset="0"/>
              <a:cs typeface="ＭＳ Ｐゴシック" charset="0"/>
            </a:endParaRPr>
          </a:p>
        </p:txBody>
      </p:sp>
      <p:sp>
        <p:nvSpPr>
          <p:cNvPr id="12" name="Oval 11"/>
          <p:cNvSpPr/>
          <p:nvPr/>
        </p:nvSpPr>
        <p:spPr>
          <a:xfrm>
            <a:off x="4267200" y="955675"/>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914400">
              <a:defRPr/>
            </a:pPr>
            <a:endParaRPr lang="en-US">
              <a:solidFill>
                <a:prstClr val="white"/>
              </a:solidFill>
              <a:latin typeface="Georgia"/>
            </a:endParaRPr>
          </a:p>
        </p:txBody>
      </p:sp>
      <p:sp>
        <p:nvSpPr>
          <p:cNvPr id="15" name="Oval 14"/>
          <p:cNvSpPr/>
          <p:nvPr/>
        </p:nvSpPr>
        <p:spPr>
          <a:xfrm>
            <a:off x="4362450" y="1050925"/>
            <a:ext cx="419100" cy="42068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914400">
              <a:defRPr/>
            </a:pPr>
            <a:endParaRPr lang="en-US">
              <a:solidFill>
                <a:prstClr val="white"/>
              </a:solidFill>
              <a:latin typeface="Georgia"/>
            </a:endParaRPr>
          </a:p>
        </p:txBody>
      </p:sp>
      <p:sp>
        <p:nvSpPr>
          <p:cNvPr id="23" name="Slide Number Placeholder 22"/>
          <p:cNvSpPr>
            <a:spLocks noGrp="1"/>
          </p:cNvSpPr>
          <p:nvPr>
            <p:ph type="sldNum" sz="quarter" idx="4"/>
          </p:nvPr>
        </p:nvSpPr>
        <p:spPr>
          <a:xfrm>
            <a:off x="4343400" y="1039813"/>
            <a:ext cx="457200" cy="441325"/>
          </a:xfrm>
          <a:prstGeom prst="rect">
            <a:avLst/>
          </a:prstGeom>
        </p:spPr>
        <p:txBody>
          <a:bodyPr vert="horz" wrap="square" lIns="45720" tIns="45720" rIns="45720" bIns="45720" numCol="1" anchor="ctr" anchorCtr="0" compatLnSpc="1">
            <a:prstTxWarp prst="textNoShape">
              <a:avLst/>
            </a:prstTxWarp>
            <a:normAutofit/>
          </a:bodyPr>
          <a:lstStyle>
            <a:lvl1pPr algn="ctr">
              <a:defRPr sz="1600">
                <a:solidFill>
                  <a:srgbClr val="7B9899"/>
                </a:solidFill>
                <a:latin typeface="Georgia" charset="0"/>
              </a:defRPr>
            </a:lvl1pPr>
          </a:lstStyle>
          <a:p>
            <a:pPr defTabSz="914400" fontAlgn="base">
              <a:spcBef>
                <a:spcPct val="0"/>
              </a:spcBef>
              <a:spcAft>
                <a:spcPct val="0"/>
              </a:spcAft>
              <a:defRPr/>
            </a:pPr>
            <a:fld id="{0540EEC1-4F01-6144-9C4A-175EACB0EBC3}" type="slidenum">
              <a:rPr lang="en-US">
                <a:ea typeface="ＭＳ Ｐゴシック" charset="0"/>
                <a:cs typeface="ＭＳ Ｐゴシック" charset="0"/>
              </a:rPr>
              <a:pPr defTabSz="914400" fontAlgn="base">
                <a:spcBef>
                  <a:spcPct val="0"/>
                </a:spcBef>
                <a:spcAft>
                  <a:spcPct val="0"/>
                </a:spcAft>
                <a:defRPr/>
              </a:pPr>
              <a:t>‹#›</a:t>
            </a:fld>
            <a:endParaRPr lang="en-US">
              <a:ea typeface="ＭＳ Ｐゴシック" charset="0"/>
              <a:cs typeface="ＭＳ Ｐゴシック" charset="0"/>
            </a:endParaRPr>
          </a:p>
        </p:txBody>
      </p:sp>
      <p:sp>
        <p:nvSpPr>
          <p:cNvPr id="1038" name="Title Placeholder 21"/>
          <p:cNvSpPr>
            <a:spLocks noGrp="1"/>
          </p:cNvSpPr>
          <p:nvPr>
            <p:ph type="title"/>
          </p:nvPr>
        </p:nvSpPr>
        <p:spPr bwMode="auto">
          <a:xfrm>
            <a:off x="301625" y="228600"/>
            <a:ext cx="8534400" cy="7588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1039" name="Text Placeholder 12"/>
          <p:cNvSpPr>
            <a:spLocks noGrp="1"/>
          </p:cNvSpPr>
          <p:nvPr>
            <p:ph type="body" idx="1"/>
          </p:nvPr>
        </p:nvSpPr>
        <p:spPr bwMode="auto">
          <a:xfrm>
            <a:off x="301625" y="1524000"/>
            <a:ext cx="8534400" cy="4598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97012577"/>
      </p:ext>
    </p:extLst>
  </p:cSld>
  <p:clrMap bg1="lt1" tx1="dk1" bg2="lt2" tx2="dk2" accent1="accent1" accent2="accent2" accent3="accent3" accent4="accent4" accent5="accent5" accent6="accent6" hlink="hlink" folHlink="folHlink"/>
  <p:sldLayoutIdLst>
    <p:sldLayoutId id="2147492724" r:id="rId1"/>
    <p:sldLayoutId id="2147492725" r:id="rId2"/>
    <p:sldLayoutId id="2147492726" r:id="rId3"/>
    <p:sldLayoutId id="2147492727" r:id="rId4"/>
    <p:sldLayoutId id="2147492728" r:id="rId5"/>
    <p:sldLayoutId id="2147492729" r:id="rId6"/>
    <p:sldLayoutId id="2147492730" r:id="rId7"/>
    <p:sldLayoutId id="2147492731" r:id="rId8"/>
    <p:sldLayoutId id="2147492732" r:id="rId9"/>
    <p:sldLayoutId id="2147492733" r:id="rId10"/>
  </p:sldLayoutIdLst>
  <p:hf sldNum="0" hdr="0" ftr="0" dt="0"/>
  <p:txStyles>
    <p:titleStyle>
      <a:lvl1pPr algn="ctr" rtl="0" eaLnBrk="0" fontAlgn="base" hangingPunct="0">
        <a:spcBef>
          <a:spcPct val="0"/>
        </a:spcBef>
        <a:spcAft>
          <a:spcPct val="0"/>
        </a:spcAft>
        <a:defRPr sz="3300" kern="1200">
          <a:solidFill>
            <a:srgbClr val="7B9899"/>
          </a:solidFill>
          <a:latin typeface="+mj-lt"/>
          <a:ea typeface="ＭＳ Ｐゴシック" pitchFamily="-107" charset="-128"/>
          <a:cs typeface="ＭＳ Ｐゴシック" pitchFamily="-107" charset="-128"/>
        </a:defRPr>
      </a:lvl1pPr>
      <a:lvl2pPr algn="ctr" rtl="0" eaLnBrk="0" fontAlgn="base" hangingPunct="0">
        <a:spcBef>
          <a:spcPct val="0"/>
        </a:spcBef>
        <a:spcAft>
          <a:spcPct val="0"/>
        </a:spcAft>
        <a:defRPr sz="3300">
          <a:solidFill>
            <a:srgbClr val="7B9899"/>
          </a:solidFill>
          <a:latin typeface="Georgia" pitchFamily="18" charset="0"/>
          <a:ea typeface="ＭＳ Ｐゴシック" pitchFamily="-107" charset="-128"/>
          <a:cs typeface="ＭＳ Ｐゴシック" pitchFamily="-107" charset="-128"/>
        </a:defRPr>
      </a:lvl2pPr>
      <a:lvl3pPr algn="ctr" rtl="0" eaLnBrk="0" fontAlgn="base" hangingPunct="0">
        <a:spcBef>
          <a:spcPct val="0"/>
        </a:spcBef>
        <a:spcAft>
          <a:spcPct val="0"/>
        </a:spcAft>
        <a:defRPr sz="3300">
          <a:solidFill>
            <a:srgbClr val="7B9899"/>
          </a:solidFill>
          <a:latin typeface="Georgia" pitchFamily="18" charset="0"/>
          <a:ea typeface="ＭＳ Ｐゴシック" pitchFamily="-107" charset="-128"/>
          <a:cs typeface="ＭＳ Ｐゴシック" pitchFamily="-107" charset="-128"/>
        </a:defRPr>
      </a:lvl3pPr>
      <a:lvl4pPr algn="ctr" rtl="0" eaLnBrk="0" fontAlgn="base" hangingPunct="0">
        <a:spcBef>
          <a:spcPct val="0"/>
        </a:spcBef>
        <a:spcAft>
          <a:spcPct val="0"/>
        </a:spcAft>
        <a:defRPr sz="3300">
          <a:solidFill>
            <a:srgbClr val="7B9899"/>
          </a:solidFill>
          <a:latin typeface="Georgia" pitchFamily="18" charset="0"/>
          <a:ea typeface="ＭＳ Ｐゴシック" pitchFamily="-107" charset="-128"/>
          <a:cs typeface="ＭＳ Ｐゴシック" pitchFamily="-107" charset="-128"/>
        </a:defRPr>
      </a:lvl4pPr>
      <a:lvl5pPr algn="ctr" rtl="0" eaLnBrk="0" fontAlgn="base" hangingPunct="0">
        <a:spcBef>
          <a:spcPct val="0"/>
        </a:spcBef>
        <a:spcAft>
          <a:spcPct val="0"/>
        </a:spcAft>
        <a:defRPr sz="3300">
          <a:solidFill>
            <a:srgbClr val="7B9899"/>
          </a:solidFill>
          <a:latin typeface="Georgia" pitchFamily="18" charset="0"/>
          <a:ea typeface="ＭＳ Ｐゴシック" pitchFamily="-107" charset="-128"/>
          <a:cs typeface="ＭＳ Ｐゴシック" pitchFamily="-107" charset="-128"/>
        </a:defRPr>
      </a:lvl5pPr>
      <a:lvl6pPr marL="457200" algn="ctr" rtl="0" fontAlgn="base">
        <a:spcBef>
          <a:spcPct val="0"/>
        </a:spcBef>
        <a:spcAft>
          <a:spcPct val="0"/>
        </a:spcAft>
        <a:defRPr sz="3300">
          <a:solidFill>
            <a:srgbClr val="7B9899"/>
          </a:solidFill>
          <a:latin typeface="Georgia" pitchFamily="18" charset="0"/>
        </a:defRPr>
      </a:lvl6pPr>
      <a:lvl7pPr marL="914400" algn="ctr" rtl="0" fontAlgn="base">
        <a:spcBef>
          <a:spcPct val="0"/>
        </a:spcBef>
        <a:spcAft>
          <a:spcPct val="0"/>
        </a:spcAft>
        <a:defRPr sz="3300">
          <a:solidFill>
            <a:srgbClr val="7B9899"/>
          </a:solidFill>
          <a:latin typeface="Georgia" pitchFamily="18" charset="0"/>
        </a:defRPr>
      </a:lvl7pPr>
      <a:lvl8pPr marL="1371600" algn="ctr" rtl="0" fontAlgn="base">
        <a:spcBef>
          <a:spcPct val="0"/>
        </a:spcBef>
        <a:spcAft>
          <a:spcPct val="0"/>
        </a:spcAft>
        <a:defRPr sz="3300">
          <a:solidFill>
            <a:srgbClr val="7B9899"/>
          </a:solidFill>
          <a:latin typeface="Georgia" pitchFamily="18" charset="0"/>
        </a:defRPr>
      </a:lvl8pPr>
      <a:lvl9pPr marL="1828800" algn="ctr" rtl="0" fontAlgn="base">
        <a:spcBef>
          <a:spcPct val="0"/>
        </a:spcBef>
        <a:spcAft>
          <a:spcPct val="0"/>
        </a:spcAft>
        <a:defRPr sz="3300">
          <a:solidFill>
            <a:srgbClr val="7B9899"/>
          </a:solidFill>
          <a:latin typeface="Georgia" pitchFamily="18" charset="0"/>
        </a:defRPr>
      </a:lvl9pPr>
    </p:titleStyle>
    <p:bodyStyle>
      <a:lvl1pPr marL="273050" indent="-273050" algn="l" rtl="0" eaLnBrk="0" fontAlgn="base" hangingPunct="0">
        <a:spcBef>
          <a:spcPct val="20000"/>
        </a:spcBef>
        <a:spcAft>
          <a:spcPct val="0"/>
        </a:spcAft>
        <a:buClr>
          <a:schemeClr val="accent1"/>
        </a:buClr>
        <a:buSzPct val="85000"/>
        <a:buFont typeface="Wingdings 2" charset="0"/>
        <a:buChar char=""/>
        <a:defRPr sz="2700" kern="1200">
          <a:solidFill>
            <a:schemeClr val="tx1"/>
          </a:solidFill>
          <a:latin typeface="+mn-lt"/>
          <a:ea typeface="ＭＳ Ｐゴシック" pitchFamily="-107" charset="-128"/>
          <a:cs typeface="ＭＳ Ｐゴシック" pitchFamily="-107" charset="-128"/>
        </a:defRPr>
      </a:lvl1pPr>
      <a:lvl2pPr marL="547688" indent="-273050" algn="l" rtl="0" eaLnBrk="0" fontAlgn="base" hangingPunct="0">
        <a:spcBef>
          <a:spcPct val="20000"/>
        </a:spcBef>
        <a:spcAft>
          <a:spcPct val="0"/>
        </a:spcAft>
        <a:buClr>
          <a:schemeClr val="accent2"/>
        </a:buClr>
        <a:buSzPct val="70000"/>
        <a:buFont typeface="Wingdings" charset="0"/>
        <a:buChar char=""/>
        <a:defRPr sz="2200" kern="1200">
          <a:solidFill>
            <a:schemeClr val="tx2"/>
          </a:solidFill>
          <a:latin typeface="+mn-lt"/>
          <a:ea typeface="ＭＳ Ｐゴシック" pitchFamily="-107" charset="-128"/>
          <a:cs typeface="+mn-cs"/>
        </a:defRPr>
      </a:lvl2pPr>
      <a:lvl3pPr marL="822325" indent="-228600" algn="l" rtl="0" eaLnBrk="0" fontAlgn="base" hangingPunct="0">
        <a:spcBef>
          <a:spcPct val="20000"/>
        </a:spcBef>
        <a:spcAft>
          <a:spcPct val="0"/>
        </a:spcAft>
        <a:buClr>
          <a:srgbClr val="8CADAE"/>
        </a:buClr>
        <a:buSzPct val="75000"/>
        <a:buFont typeface="Wingdings 2" charset="0"/>
        <a:buChar char=""/>
        <a:defRPr sz="2000" kern="1200">
          <a:solidFill>
            <a:schemeClr val="tx1"/>
          </a:solidFill>
          <a:latin typeface="+mn-lt"/>
          <a:ea typeface="ＭＳ Ｐゴシック" charset="0"/>
          <a:cs typeface="Geneva" charset="0"/>
        </a:defRPr>
      </a:lvl3pPr>
      <a:lvl4pPr marL="1096963" indent="-228600" algn="l" rtl="0" eaLnBrk="0" fontAlgn="base" hangingPunct="0">
        <a:spcBef>
          <a:spcPct val="20000"/>
        </a:spcBef>
        <a:spcAft>
          <a:spcPct val="0"/>
        </a:spcAft>
        <a:buClr>
          <a:srgbClr val="8C7B70"/>
        </a:buClr>
        <a:buSzPct val="70000"/>
        <a:buFont typeface="Wingdings" charset="0"/>
        <a:buChar char=""/>
        <a:defRPr sz="2000" kern="1200">
          <a:solidFill>
            <a:schemeClr val="tx2"/>
          </a:solidFill>
          <a:latin typeface="+mn-lt"/>
          <a:ea typeface="Geneva" charset="-128"/>
          <a:cs typeface="Geneva" charset="0"/>
        </a:defRPr>
      </a:lvl4pPr>
      <a:lvl5pPr marL="1371600" indent="-228600" algn="l" rtl="0" eaLnBrk="0" fontAlgn="base" hangingPunct="0">
        <a:spcBef>
          <a:spcPct val="20000"/>
        </a:spcBef>
        <a:spcAft>
          <a:spcPct val="0"/>
        </a:spcAft>
        <a:buClr>
          <a:srgbClr val="8FB08C"/>
        </a:buClr>
        <a:buChar char="•"/>
        <a:defRPr kern="1200">
          <a:solidFill>
            <a:schemeClr val="tx1"/>
          </a:solidFill>
          <a:latin typeface="+mn-lt"/>
          <a:ea typeface="Geneva" charset="-128"/>
          <a:cs typeface="Geneva" charset="0"/>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49155"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400" b="1" i="0">
                <a:solidFill>
                  <a:srgbClr val="000000"/>
                </a:solidFill>
                <a:latin typeface="Arial" panose="020B0604020202020204" pitchFamily="34" charset="0"/>
                <a:ea typeface="ヒラギノ角ゴ Pro W3" pitchFamily="80" charset="-128"/>
                <a:cs typeface="+mn-cs"/>
              </a:defRPr>
            </a:lvl1pPr>
          </a:lstStyle>
          <a:p>
            <a:pPr>
              <a:defRPr/>
            </a:pPr>
            <a:endParaRPr lang="en-US" dirty="0"/>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1400" b="1" i="0">
                <a:solidFill>
                  <a:srgbClr val="000000"/>
                </a:solidFill>
                <a:latin typeface="Arial" panose="020B0604020202020204" pitchFamily="34" charset="0"/>
                <a:ea typeface="ヒラギノ角ゴ Pro W3" pitchFamily="80" charset="-128"/>
                <a:cs typeface="+mn-cs"/>
              </a:defRPr>
            </a:lvl1pPr>
          </a:lstStyle>
          <a:p>
            <a:pPr>
              <a:defRPr/>
            </a:pPr>
            <a:endParaRPr lang="en-US" dirty="0"/>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400" b="1" i="0">
                <a:solidFill>
                  <a:srgbClr val="000000"/>
                </a:solidFill>
                <a:latin typeface="Arial" panose="020B0604020202020204" pitchFamily="34" charset="0"/>
                <a:ea typeface="ヒラギノ角ゴ Pro W3" charset="0"/>
                <a:cs typeface="ヒラギノ角ゴ Pro W3" charset="0"/>
              </a:defRPr>
            </a:lvl1pPr>
          </a:lstStyle>
          <a:p>
            <a:pPr>
              <a:defRPr/>
            </a:pPr>
            <a:fld id="{52AB8EA5-0F0E-944B-BAFD-6B759AF909F6}" type="slidenum">
              <a:rPr lang="en-US" smtClean="0"/>
              <a:pPr>
                <a:defRPr/>
              </a:pPr>
              <a:t>‹#›</a:t>
            </a:fld>
            <a:endParaRPr lang="en-US" dirty="0"/>
          </a:p>
        </p:txBody>
      </p:sp>
    </p:spTree>
    <p:extLst>
      <p:ext uri="{BB962C8B-B14F-4D97-AF65-F5344CB8AC3E}">
        <p14:creationId xmlns:p14="http://schemas.microsoft.com/office/powerpoint/2010/main" val="1344188586"/>
      </p:ext>
    </p:extLst>
  </p:cSld>
  <p:clrMap bg1="lt1" tx1="dk1" bg2="lt2" tx2="dk2" accent1="accent1" accent2="accent2" accent3="accent3" accent4="accent4" accent5="accent5" accent6="accent6" hlink="hlink" folHlink="folHlink"/>
  <p:sldLayoutIdLst>
    <p:sldLayoutId id="2147492735" r:id="rId1"/>
  </p:sldLayoutIdLst>
  <p:txStyles>
    <p:titleStyle>
      <a:lvl1pPr algn="ctr" rtl="0" eaLnBrk="0" fontAlgn="base" hangingPunct="0">
        <a:spcBef>
          <a:spcPct val="0"/>
        </a:spcBef>
        <a:spcAft>
          <a:spcPct val="0"/>
        </a:spcAft>
        <a:defRPr sz="4400" b="1" i="0">
          <a:solidFill>
            <a:schemeClr val="tx2"/>
          </a:solidFill>
          <a:latin typeface="Arial" panose="020B0604020202020204" pitchFamily="34" charset="0"/>
          <a:ea typeface="+mj-ea"/>
          <a:cs typeface="ヒラギノ角ゴ Pro W3" charset="-128"/>
        </a:defRPr>
      </a:lvl1pPr>
      <a:lvl2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128"/>
        </a:defRPr>
      </a:lvl2pPr>
      <a:lvl3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128"/>
        </a:defRPr>
      </a:lvl3pPr>
      <a:lvl4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128"/>
        </a:defRPr>
      </a:lvl4pPr>
      <a:lvl5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128"/>
        </a:defRPr>
      </a:lvl5pPr>
      <a:lvl6pPr marL="457200" algn="ctr" rtl="0" fontAlgn="base">
        <a:spcBef>
          <a:spcPct val="0"/>
        </a:spcBef>
        <a:spcAft>
          <a:spcPct val="0"/>
        </a:spcAft>
        <a:defRPr sz="4400">
          <a:solidFill>
            <a:schemeClr val="tx2"/>
          </a:solidFill>
          <a:latin typeface="Arial" charset="0"/>
          <a:ea typeface="ヒラギノ角ゴ Pro W3" pitchFamily="80" charset="-128"/>
        </a:defRPr>
      </a:lvl6pPr>
      <a:lvl7pPr marL="914400" algn="ctr" rtl="0" fontAlgn="base">
        <a:spcBef>
          <a:spcPct val="0"/>
        </a:spcBef>
        <a:spcAft>
          <a:spcPct val="0"/>
        </a:spcAft>
        <a:defRPr sz="4400">
          <a:solidFill>
            <a:schemeClr val="tx2"/>
          </a:solidFill>
          <a:latin typeface="Arial" charset="0"/>
          <a:ea typeface="ヒラギノ角ゴ Pro W3" pitchFamily="80" charset="-128"/>
        </a:defRPr>
      </a:lvl7pPr>
      <a:lvl8pPr marL="1371600" algn="ctr" rtl="0" fontAlgn="base">
        <a:spcBef>
          <a:spcPct val="0"/>
        </a:spcBef>
        <a:spcAft>
          <a:spcPct val="0"/>
        </a:spcAft>
        <a:defRPr sz="4400">
          <a:solidFill>
            <a:schemeClr val="tx2"/>
          </a:solidFill>
          <a:latin typeface="Arial" charset="0"/>
          <a:ea typeface="ヒラギノ角ゴ Pro W3" pitchFamily="80" charset="-128"/>
        </a:defRPr>
      </a:lvl8pPr>
      <a:lvl9pPr marL="1828800" algn="ctr" rtl="0" fontAlgn="base">
        <a:spcBef>
          <a:spcPct val="0"/>
        </a:spcBef>
        <a:spcAft>
          <a:spcPct val="0"/>
        </a:spcAft>
        <a:defRPr sz="4400">
          <a:solidFill>
            <a:schemeClr val="tx2"/>
          </a:solidFill>
          <a:latin typeface="Arial" charset="0"/>
          <a:ea typeface="ヒラギノ角ゴ Pro W3" pitchFamily="80" charset="-128"/>
        </a:defRPr>
      </a:lvl9pPr>
    </p:titleStyle>
    <p:bodyStyle>
      <a:lvl1pPr marL="342900" indent="-342900" algn="l" rtl="0" eaLnBrk="0" fontAlgn="base" hangingPunct="0">
        <a:spcBef>
          <a:spcPct val="20000"/>
        </a:spcBef>
        <a:spcAft>
          <a:spcPct val="0"/>
        </a:spcAft>
        <a:buChar char="•"/>
        <a:defRPr sz="3200" b="1" i="0">
          <a:solidFill>
            <a:schemeClr val="tx1"/>
          </a:solidFill>
          <a:latin typeface="Arial" panose="020B0604020202020204" pitchFamily="34" charset="0"/>
          <a:ea typeface="+mn-ea"/>
          <a:cs typeface="ヒラギノ角ゴ Pro W3" charset="-128"/>
        </a:defRPr>
      </a:lvl1pPr>
      <a:lvl2pPr marL="742950" indent="-285750" algn="l" rtl="0" eaLnBrk="0" fontAlgn="base" hangingPunct="0">
        <a:spcBef>
          <a:spcPct val="20000"/>
        </a:spcBef>
        <a:spcAft>
          <a:spcPct val="0"/>
        </a:spcAft>
        <a:buChar char="–"/>
        <a:defRPr sz="2800" b="1" i="0">
          <a:solidFill>
            <a:schemeClr val="tx1"/>
          </a:solidFill>
          <a:latin typeface="Arial" panose="020B0604020202020204" pitchFamily="34" charset="0"/>
          <a:ea typeface="+mn-ea"/>
          <a:cs typeface="ヒラギノ角ゴ Pro W3" charset="-128"/>
        </a:defRPr>
      </a:lvl2pPr>
      <a:lvl3pPr marL="1143000" indent="-228600" algn="l" rtl="0" eaLnBrk="0" fontAlgn="base" hangingPunct="0">
        <a:spcBef>
          <a:spcPct val="20000"/>
        </a:spcBef>
        <a:spcAft>
          <a:spcPct val="0"/>
        </a:spcAft>
        <a:buChar char="•"/>
        <a:defRPr sz="2400" b="1" i="0">
          <a:solidFill>
            <a:schemeClr val="tx1"/>
          </a:solidFill>
          <a:latin typeface="Arial" panose="020B0604020202020204" pitchFamily="34" charset="0"/>
          <a:ea typeface="+mn-ea"/>
          <a:cs typeface="ヒラギノ角ゴ Pro W3" charset="-128"/>
        </a:defRPr>
      </a:lvl3pPr>
      <a:lvl4pPr marL="1600200" indent="-228600" algn="l" rtl="0" eaLnBrk="0" fontAlgn="base" hangingPunct="0">
        <a:spcBef>
          <a:spcPct val="20000"/>
        </a:spcBef>
        <a:spcAft>
          <a:spcPct val="0"/>
        </a:spcAft>
        <a:buChar char="–"/>
        <a:defRPr sz="2000" b="1" i="0">
          <a:solidFill>
            <a:schemeClr val="tx1"/>
          </a:solidFill>
          <a:latin typeface="Arial" panose="020B0604020202020204" pitchFamily="34" charset="0"/>
          <a:ea typeface="+mn-ea"/>
          <a:cs typeface="ヒラギノ角ゴ Pro W3" charset="-128"/>
        </a:defRPr>
      </a:lvl4pPr>
      <a:lvl5pPr marL="2057400" indent="-228600" algn="l" rtl="0" eaLnBrk="0" fontAlgn="base" hangingPunct="0">
        <a:spcBef>
          <a:spcPct val="20000"/>
        </a:spcBef>
        <a:spcAft>
          <a:spcPct val="0"/>
        </a:spcAft>
        <a:buChar char="»"/>
        <a:defRPr sz="2000" b="1" i="0">
          <a:solidFill>
            <a:schemeClr val="tx1"/>
          </a:solidFill>
          <a:latin typeface="Arial" panose="020B0604020202020204" pitchFamily="34" charset="0"/>
          <a:ea typeface="+mn-ea"/>
          <a:cs typeface="ヒラギノ角ゴ Pro W3" charset="-128"/>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06498" name="Rectangle 1026"/>
          <p:cNvSpPr>
            <a:spLocks noGrp="1" noChangeArrowheads="1"/>
          </p:cNvSpPr>
          <p:nvPr>
            <p:ph type="title"/>
          </p:nvPr>
        </p:nvSpPr>
        <p:spPr bwMode="auto">
          <a:xfrm>
            <a:off x="228600" y="4572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106499" name="Rectangle 1027"/>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6500" name="Rectangle 1028"/>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400">
                <a:solidFill>
                  <a:srgbClr val="CCECFF"/>
                </a:solidFill>
                <a:latin typeface="Times New Roman" pitchFamily="24" charset="0"/>
                <a:ea typeface="+mn-ea"/>
                <a:cs typeface="+mn-cs"/>
              </a:defRPr>
            </a:lvl1pPr>
          </a:lstStyle>
          <a:p>
            <a:pPr defTabSz="914400" fontAlgn="base">
              <a:spcAft>
                <a:spcPct val="0"/>
              </a:spcAft>
              <a:defRPr/>
            </a:pPr>
            <a:endParaRPr lang="en-US"/>
          </a:p>
        </p:txBody>
      </p:sp>
      <p:sp>
        <p:nvSpPr>
          <p:cNvPr id="106501"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400">
                <a:solidFill>
                  <a:srgbClr val="CCECFF"/>
                </a:solidFill>
                <a:latin typeface="Times New Roman" pitchFamily="24" charset="0"/>
                <a:ea typeface="+mn-ea"/>
                <a:cs typeface="+mn-cs"/>
              </a:defRPr>
            </a:lvl1pPr>
          </a:lstStyle>
          <a:p>
            <a:pPr defTabSz="914400" fontAlgn="base">
              <a:spcAft>
                <a:spcPct val="0"/>
              </a:spcAft>
              <a:defRPr/>
            </a:pPr>
            <a:endParaRPr lang="en-US"/>
          </a:p>
        </p:txBody>
      </p:sp>
      <p:sp>
        <p:nvSpPr>
          <p:cNvPr id="106502" name="Rectangle 1030"/>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spcBef>
                <a:spcPct val="50000"/>
              </a:spcBef>
              <a:defRPr sz="1400">
                <a:solidFill>
                  <a:srgbClr val="CCECFF"/>
                </a:solidFill>
                <a:latin typeface="Times New Roman" charset="0"/>
              </a:defRPr>
            </a:lvl1pPr>
          </a:lstStyle>
          <a:p>
            <a:pPr defTabSz="914400" fontAlgn="base">
              <a:spcAft>
                <a:spcPct val="0"/>
              </a:spcAft>
              <a:defRPr/>
            </a:pPr>
            <a:fld id="{786752BC-F625-F34E-A4DE-EC2293C38998}" type="slidenum">
              <a:rPr lang="en-US">
                <a:ea typeface="ＭＳ Ｐゴシック" charset="0"/>
                <a:cs typeface="ＭＳ Ｐゴシック" charset="0"/>
              </a:rPr>
              <a:pPr defTabSz="914400" fontAlgn="base">
                <a:spcAft>
                  <a:spcPct val="0"/>
                </a:spcAft>
                <a:defRPr/>
              </a:pPr>
              <a:t>‹#›</a:t>
            </a:fld>
            <a:endParaRPr lang="en-US">
              <a:ea typeface="ＭＳ Ｐゴシック" charset="0"/>
              <a:cs typeface="ＭＳ Ｐゴシック" charset="0"/>
            </a:endParaRPr>
          </a:p>
        </p:txBody>
      </p:sp>
      <p:sp>
        <p:nvSpPr>
          <p:cNvPr id="106503" name="Rectangle 1031"/>
          <p:cNvSpPr>
            <a:spLocks noChangeArrowheads="1"/>
          </p:cNvSpPr>
          <p:nvPr/>
        </p:nvSpPr>
        <p:spPr bwMode="gray">
          <a:xfrm>
            <a:off x="0" y="1638300"/>
            <a:ext cx="3343275" cy="122238"/>
          </a:xfrm>
          <a:prstGeom prst="rect">
            <a:avLst/>
          </a:prstGeom>
          <a:solidFill>
            <a:schemeClr val="bg2">
              <a:alpha val="50195"/>
            </a:schemeClr>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defTabSz="914400" fontAlgn="base">
              <a:spcBef>
                <a:spcPct val="0"/>
              </a:spcBef>
              <a:spcAft>
                <a:spcPct val="0"/>
              </a:spcAft>
            </a:pPr>
            <a:endParaRPr lang="en-US" sz="2400">
              <a:solidFill>
                <a:srgbClr val="CCECFF"/>
              </a:solidFill>
              <a:latin typeface="Times New Roman" charset="0"/>
              <a:ea typeface="ＭＳ Ｐゴシック" charset="0"/>
              <a:cs typeface="ＭＳ Ｐゴシック" charset="0"/>
            </a:endParaRPr>
          </a:p>
        </p:txBody>
      </p:sp>
    </p:spTree>
    <p:extLst>
      <p:ext uri="{BB962C8B-B14F-4D97-AF65-F5344CB8AC3E}">
        <p14:creationId xmlns:p14="http://schemas.microsoft.com/office/powerpoint/2010/main" val="3620570214"/>
      </p:ext>
    </p:extLst>
  </p:cSld>
  <p:clrMap bg1="dk2" tx1="lt1" bg2="dk1" tx2="lt2" accent1="accent1" accent2="accent2" accent3="accent3" accent4="accent4" accent5="accent5" accent6="accent6" hlink="hlink" folHlink="folHlink"/>
  <p:sldLayoutIdLst>
    <p:sldLayoutId id="2147492737" r:id="rId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2" fill="hold" grpId="0" nodeType="afterEffect">
                                  <p:stCondLst>
                                    <p:cond delay="3000"/>
                                  </p:stCondLst>
                                  <p:childTnLst>
                                    <p:set>
                                      <p:cBhvr>
                                        <p:cTn id="6" dur="1" fill="hold">
                                          <p:stCondLst>
                                            <p:cond delay="0"/>
                                          </p:stCondLst>
                                        </p:cTn>
                                        <p:tgtEl>
                                          <p:spTgt spid="106503"/>
                                        </p:tgtEl>
                                        <p:attrNameLst>
                                          <p:attrName>style.visibility</p:attrName>
                                        </p:attrNameLst>
                                      </p:cBhvr>
                                      <p:to>
                                        <p:strVal val="visible"/>
                                      </p:to>
                                    </p:set>
                                    <p:animEffect transition="in" filter="wipe(right)">
                                      <p:cBhvr>
                                        <p:cTn id="7" dur="500"/>
                                        <p:tgtEl>
                                          <p:spTgt spid="1065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503" grpId="0" animBg="1"/>
    </p:bldLst>
  </p:timing>
  <p:txStyles>
    <p:titleStyle>
      <a:lvl1pPr algn="ctr" rtl="0" eaLnBrk="0" fontAlgn="base" hangingPunct="0">
        <a:spcBef>
          <a:spcPct val="0"/>
        </a:spcBef>
        <a:spcAft>
          <a:spcPct val="0"/>
        </a:spcAft>
        <a:defRPr kumimoji="1" sz="4400">
          <a:solidFill>
            <a:schemeClr val="tx2"/>
          </a:solidFill>
          <a:effectLst>
            <a:outerShdw blurRad="38100" dist="38100" dir="2700000" algn="tl">
              <a:srgbClr val="000000"/>
            </a:outerShdw>
          </a:effectLst>
          <a:latin typeface="+mj-lt"/>
          <a:ea typeface="ＭＳ Ｐゴシック" pitchFamily="24" charset="-128"/>
          <a:cs typeface="ＭＳ Ｐゴシック" pitchFamily="24" charset="-128"/>
        </a:defRPr>
      </a:lvl1pPr>
      <a:lvl2pPr algn="ctr" rtl="0" eaLnBrk="0" fontAlgn="base" hangingPunct="0">
        <a:spcBef>
          <a:spcPct val="0"/>
        </a:spcBef>
        <a:spcAft>
          <a:spcPct val="0"/>
        </a:spcAft>
        <a:defRPr kumimoji="1" sz="4400">
          <a:solidFill>
            <a:schemeClr val="tx2"/>
          </a:solidFill>
          <a:effectLst>
            <a:outerShdw blurRad="38100" dist="38100" dir="2700000" algn="tl">
              <a:srgbClr val="000000"/>
            </a:outerShdw>
          </a:effectLst>
          <a:latin typeface="Tahoma" pitchFamily="-112" charset="-52"/>
          <a:ea typeface="ＭＳ Ｐゴシック" pitchFamily="24" charset="-128"/>
          <a:cs typeface="ＭＳ Ｐゴシック" pitchFamily="24" charset="-128"/>
        </a:defRPr>
      </a:lvl2pPr>
      <a:lvl3pPr algn="ctr" rtl="0" eaLnBrk="0" fontAlgn="base" hangingPunct="0">
        <a:spcBef>
          <a:spcPct val="0"/>
        </a:spcBef>
        <a:spcAft>
          <a:spcPct val="0"/>
        </a:spcAft>
        <a:defRPr kumimoji="1" sz="4400">
          <a:solidFill>
            <a:schemeClr val="tx2"/>
          </a:solidFill>
          <a:effectLst>
            <a:outerShdw blurRad="38100" dist="38100" dir="2700000" algn="tl">
              <a:srgbClr val="000000"/>
            </a:outerShdw>
          </a:effectLst>
          <a:latin typeface="Tahoma" pitchFamily="-112" charset="-52"/>
          <a:ea typeface="ＭＳ Ｐゴシック" pitchFamily="24" charset="-128"/>
          <a:cs typeface="ＭＳ Ｐゴシック" pitchFamily="24" charset="-128"/>
        </a:defRPr>
      </a:lvl3pPr>
      <a:lvl4pPr algn="ctr" rtl="0" eaLnBrk="0" fontAlgn="base" hangingPunct="0">
        <a:spcBef>
          <a:spcPct val="0"/>
        </a:spcBef>
        <a:spcAft>
          <a:spcPct val="0"/>
        </a:spcAft>
        <a:defRPr kumimoji="1" sz="4400">
          <a:solidFill>
            <a:schemeClr val="tx2"/>
          </a:solidFill>
          <a:effectLst>
            <a:outerShdw blurRad="38100" dist="38100" dir="2700000" algn="tl">
              <a:srgbClr val="000000"/>
            </a:outerShdw>
          </a:effectLst>
          <a:latin typeface="Tahoma" pitchFamily="-112" charset="-52"/>
          <a:ea typeface="ＭＳ Ｐゴシック" pitchFamily="24" charset="-128"/>
          <a:cs typeface="ＭＳ Ｐゴシック" pitchFamily="24" charset="-128"/>
        </a:defRPr>
      </a:lvl4pPr>
      <a:lvl5pPr algn="ctr" rtl="0" eaLnBrk="0" fontAlgn="base" hangingPunct="0">
        <a:spcBef>
          <a:spcPct val="0"/>
        </a:spcBef>
        <a:spcAft>
          <a:spcPct val="0"/>
        </a:spcAft>
        <a:defRPr kumimoji="1" sz="4400">
          <a:solidFill>
            <a:schemeClr val="tx2"/>
          </a:solidFill>
          <a:effectLst>
            <a:outerShdw blurRad="38100" dist="38100" dir="2700000" algn="tl">
              <a:srgbClr val="000000"/>
            </a:outerShdw>
          </a:effectLst>
          <a:latin typeface="Tahoma" pitchFamily="-112" charset="-52"/>
          <a:ea typeface="ＭＳ Ｐゴシック" pitchFamily="24" charset="-128"/>
          <a:cs typeface="ＭＳ Ｐゴシック" pitchFamily="24" charset="-128"/>
        </a:defRPr>
      </a:lvl5pPr>
      <a:lvl6pPr marL="457200" algn="ctr" rtl="0" eaLnBrk="0" fontAlgn="base" hangingPunct="0">
        <a:spcBef>
          <a:spcPct val="0"/>
        </a:spcBef>
        <a:spcAft>
          <a:spcPct val="0"/>
        </a:spcAft>
        <a:defRPr kumimoji="1" sz="4400">
          <a:solidFill>
            <a:schemeClr val="tx2"/>
          </a:solidFill>
          <a:effectLst>
            <a:outerShdw blurRad="38100" dist="38100" dir="2700000" algn="tl">
              <a:srgbClr val="000000"/>
            </a:outerShdw>
          </a:effectLst>
          <a:latin typeface="Tahoma" pitchFamily="-112" charset="-52"/>
        </a:defRPr>
      </a:lvl6pPr>
      <a:lvl7pPr marL="914400" algn="ctr" rtl="0" eaLnBrk="0" fontAlgn="base" hangingPunct="0">
        <a:spcBef>
          <a:spcPct val="0"/>
        </a:spcBef>
        <a:spcAft>
          <a:spcPct val="0"/>
        </a:spcAft>
        <a:defRPr kumimoji="1" sz="4400">
          <a:solidFill>
            <a:schemeClr val="tx2"/>
          </a:solidFill>
          <a:effectLst>
            <a:outerShdw blurRad="38100" dist="38100" dir="2700000" algn="tl">
              <a:srgbClr val="000000"/>
            </a:outerShdw>
          </a:effectLst>
          <a:latin typeface="Tahoma" pitchFamily="-112" charset="-52"/>
        </a:defRPr>
      </a:lvl7pPr>
      <a:lvl8pPr marL="1371600" algn="ctr" rtl="0" eaLnBrk="0" fontAlgn="base" hangingPunct="0">
        <a:spcBef>
          <a:spcPct val="0"/>
        </a:spcBef>
        <a:spcAft>
          <a:spcPct val="0"/>
        </a:spcAft>
        <a:defRPr kumimoji="1" sz="4400">
          <a:solidFill>
            <a:schemeClr val="tx2"/>
          </a:solidFill>
          <a:effectLst>
            <a:outerShdw blurRad="38100" dist="38100" dir="2700000" algn="tl">
              <a:srgbClr val="000000"/>
            </a:outerShdw>
          </a:effectLst>
          <a:latin typeface="Tahoma" pitchFamily="-112" charset="-52"/>
        </a:defRPr>
      </a:lvl8pPr>
      <a:lvl9pPr marL="1828800" algn="ctr" rtl="0" eaLnBrk="0" fontAlgn="base" hangingPunct="0">
        <a:spcBef>
          <a:spcPct val="0"/>
        </a:spcBef>
        <a:spcAft>
          <a:spcPct val="0"/>
        </a:spcAft>
        <a:defRPr kumimoji="1" sz="4400">
          <a:solidFill>
            <a:schemeClr val="tx2"/>
          </a:solidFill>
          <a:effectLst>
            <a:outerShdw blurRad="38100" dist="38100" dir="2700000" algn="tl">
              <a:srgbClr val="000000"/>
            </a:outerShdw>
          </a:effectLst>
          <a:latin typeface="Tahoma" pitchFamily="-112" charset="-52"/>
        </a:defRPr>
      </a:lvl9pPr>
    </p:titleStyle>
    <p:bodyStyle>
      <a:lvl1pPr marL="342900" indent="-342900" algn="l" rtl="0" eaLnBrk="0" fontAlgn="base" hangingPunct="0">
        <a:spcBef>
          <a:spcPct val="20000"/>
        </a:spcBef>
        <a:spcAft>
          <a:spcPct val="0"/>
        </a:spcAft>
        <a:buClr>
          <a:schemeClr val="folHlink"/>
        </a:buClr>
        <a:buSzPct val="75000"/>
        <a:buFont typeface="Monotype Sorts" charset="0"/>
        <a:buChar char="n"/>
        <a:defRPr kumimoji="1" sz="3200">
          <a:solidFill>
            <a:schemeClr val="tx1"/>
          </a:solidFill>
          <a:effectLst>
            <a:outerShdw blurRad="38100" dist="38100" dir="2700000" algn="tl">
              <a:srgbClr val="000000"/>
            </a:outerShdw>
          </a:effectLst>
          <a:latin typeface="+mn-lt"/>
          <a:ea typeface="ＭＳ Ｐゴシック" pitchFamily="24" charset="-128"/>
          <a:cs typeface="ＭＳ Ｐゴシック" pitchFamily="24" charset="-128"/>
        </a:defRPr>
      </a:lvl1pPr>
      <a:lvl2pPr marL="742950" indent="-285750" algn="l" rtl="0" eaLnBrk="0" fontAlgn="base" hangingPunct="0">
        <a:spcBef>
          <a:spcPct val="20000"/>
        </a:spcBef>
        <a:spcAft>
          <a:spcPct val="0"/>
        </a:spcAft>
        <a:buClr>
          <a:schemeClr val="folHlink"/>
        </a:buClr>
        <a:buChar char="–"/>
        <a:defRPr kumimoji="1" sz="2800">
          <a:solidFill>
            <a:schemeClr val="tx1"/>
          </a:solidFill>
          <a:effectLst>
            <a:outerShdw blurRad="38100" dist="38100" dir="2700000" algn="tl">
              <a:srgbClr val="000000"/>
            </a:outerShdw>
          </a:effectLst>
          <a:latin typeface="+mn-lt"/>
          <a:ea typeface="ＭＳ Ｐゴシック" pitchFamily="-112" charset="-128"/>
        </a:defRPr>
      </a:lvl2pPr>
      <a:lvl3pPr marL="1143000" indent="-228600" algn="l" rtl="0" eaLnBrk="0" fontAlgn="base" hangingPunct="0">
        <a:spcBef>
          <a:spcPct val="20000"/>
        </a:spcBef>
        <a:spcAft>
          <a:spcPct val="0"/>
        </a:spcAft>
        <a:buClr>
          <a:schemeClr val="folHlink"/>
        </a:buClr>
        <a:buSzPct val="60000"/>
        <a:buFont typeface="Monotype Sorts" charset="0"/>
        <a:buChar char="n"/>
        <a:defRPr kumimoji="1" sz="2400">
          <a:solidFill>
            <a:schemeClr val="tx1"/>
          </a:solidFill>
          <a:effectLst>
            <a:outerShdw blurRad="38100" dist="38100" dir="2700000" algn="tl">
              <a:srgbClr val="000000"/>
            </a:outerShdw>
          </a:effectLst>
          <a:latin typeface="+mn-lt"/>
          <a:ea typeface="ＭＳ Ｐゴシック" charset="0"/>
          <a:cs typeface="Geneva" charset="0"/>
        </a:defRPr>
      </a:lvl3pPr>
      <a:lvl4pPr marL="1600200" indent="-228600" algn="l" rtl="0" eaLnBrk="0" fontAlgn="base" hangingPunct="0">
        <a:spcBef>
          <a:spcPct val="20000"/>
        </a:spcBef>
        <a:spcAft>
          <a:spcPct val="0"/>
        </a:spcAft>
        <a:buChar char="–"/>
        <a:defRPr kumimoji="1" sz="2000">
          <a:solidFill>
            <a:schemeClr val="tx1"/>
          </a:solidFill>
          <a:effectLst>
            <a:outerShdw blurRad="38100" dist="38100" dir="2700000" algn="tl">
              <a:srgbClr val="000000"/>
            </a:outerShdw>
          </a:effectLst>
          <a:latin typeface="+mn-lt"/>
          <a:ea typeface="Geneva" charset="-128"/>
          <a:cs typeface="Geneva" charset="0"/>
        </a:defRPr>
      </a:lvl4pPr>
      <a:lvl5pPr marL="2057400" indent="-228600" algn="l" rtl="0" eaLnBrk="0" fontAlgn="base" hangingPunct="0">
        <a:spcBef>
          <a:spcPct val="20000"/>
        </a:spcBef>
        <a:spcAft>
          <a:spcPct val="0"/>
        </a:spcAft>
        <a:buClr>
          <a:schemeClr val="folHlink"/>
        </a:buClr>
        <a:buSzPct val="50000"/>
        <a:buFont typeface="Monotype Sorts" charset="0"/>
        <a:buChar char="n"/>
        <a:defRPr kumimoji="1" sz="2000">
          <a:solidFill>
            <a:schemeClr val="tx1"/>
          </a:solidFill>
          <a:effectLst>
            <a:outerShdw blurRad="38100" dist="38100" dir="2700000" algn="tl">
              <a:srgbClr val="000000"/>
            </a:outerShdw>
          </a:effectLst>
          <a:latin typeface="+mn-lt"/>
          <a:ea typeface="Geneva" charset="-128"/>
          <a:cs typeface="Geneva" charset="0"/>
        </a:defRPr>
      </a:lvl5pPr>
      <a:lvl6pPr marL="2514600" indent="-228600" algn="l" rtl="0" eaLnBrk="0" fontAlgn="base" hangingPunct="0">
        <a:spcBef>
          <a:spcPct val="20000"/>
        </a:spcBef>
        <a:spcAft>
          <a:spcPct val="0"/>
        </a:spcAft>
        <a:buClr>
          <a:schemeClr val="folHlink"/>
        </a:buClr>
        <a:buSzPct val="50000"/>
        <a:buFont typeface="Monotype Sorts" pitchFamily="-112" charset="2"/>
        <a:buChar char="n"/>
        <a:defRPr kumimoji="1" sz="2000">
          <a:solidFill>
            <a:schemeClr val="tx1"/>
          </a:solidFill>
          <a:effectLst>
            <a:outerShdw blurRad="38100" dist="38100" dir="2700000" algn="tl">
              <a:srgbClr val="000000"/>
            </a:outerShdw>
          </a:effectLst>
          <a:latin typeface="+mn-lt"/>
          <a:ea typeface="ＭＳ Ｐゴシック" pitchFamily="-112" charset="-128"/>
        </a:defRPr>
      </a:lvl6pPr>
      <a:lvl7pPr marL="2971800" indent="-228600" algn="l" rtl="0" eaLnBrk="0" fontAlgn="base" hangingPunct="0">
        <a:spcBef>
          <a:spcPct val="20000"/>
        </a:spcBef>
        <a:spcAft>
          <a:spcPct val="0"/>
        </a:spcAft>
        <a:buClr>
          <a:schemeClr val="folHlink"/>
        </a:buClr>
        <a:buSzPct val="50000"/>
        <a:buFont typeface="Monotype Sorts" pitchFamily="-112" charset="2"/>
        <a:buChar char="n"/>
        <a:defRPr kumimoji="1" sz="2000">
          <a:solidFill>
            <a:schemeClr val="tx1"/>
          </a:solidFill>
          <a:effectLst>
            <a:outerShdw blurRad="38100" dist="38100" dir="2700000" algn="tl">
              <a:srgbClr val="000000"/>
            </a:outerShdw>
          </a:effectLst>
          <a:latin typeface="+mn-lt"/>
          <a:ea typeface="ＭＳ Ｐゴシック" pitchFamily="-112" charset="-128"/>
        </a:defRPr>
      </a:lvl7pPr>
      <a:lvl8pPr marL="3429000" indent="-228600" algn="l" rtl="0" eaLnBrk="0" fontAlgn="base" hangingPunct="0">
        <a:spcBef>
          <a:spcPct val="20000"/>
        </a:spcBef>
        <a:spcAft>
          <a:spcPct val="0"/>
        </a:spcAft>
        <a:buClr>
          <a:schemeClr val="folHlink"/>
        </a:buClr>
        <a:buSzPct val="50000"/>
        <a:buFont typeface="Monotype Sorts" pitchFamily="-112" charset="2"/>
        <a:buChar char="n"/>
        <a:defRPr kumimoji="1" sz="2000">
          <a:solidFill>
            <a:schemeClr val="tx1"/>
          </a:solidFill>
          <a:effectLst>
            <a:outerShdw blurRad="38100" dist="38100" dir="2700000" algn="tl">
              <a:srgbClr val="000000"/>
            </a:outerShdw>
          </a:effectLst>
          <a:latin typeface="+mn-lt"/>
          <a:ea typeface="ＭＳ Ｐゴシック" pitchFamily="-112" charset="-128"/>
        </a:defRPr>
      </a:lvl8pPr>
      <a:lvl9pPr marL="3886200" indent="-228600" algn="l" rtl="0" eaLnBrk="0" fontAlgn="base" hangingPunct="0">
        <a:spcBef>
          <a:spcPct val="20000"/>
        </a:spcBef>
        <a:spcAft>
          <a:spcPct val="0"/>
        </a:spcAft>
        <a:buClr>
          <a:schemeClr val="folHlink"/>
        </a:buClr>
        <a:buSzPct val="50000"/>
        <a:buFont typeface="Monotype Sorts" pitchFamily="-112" charset="2"/>
        <a:buChar char="n"/>
        <a:defRPr kumimoji="1" sz="2000">
          <a:solidFill>
            <a:schemeClr val="tx1"/>
          </a:solidFill>
          <a:effectLst>
            <a:outerShdw blurRad="38100" dist="38100" dir="2700000" algn="tl">
              <a:srgbClr val="000000"/>
            </a:outerShdw>
          </a:effectLst>
          <a:latin typeface="+mn-lt"/>
          <a:ea typeface="ＭＳ Ｐゴシック" pitchFamily="-112"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cSld>
    <p:bg bwMode="ltGray">
      <p:bgPr>
        <a:solidFill>
          <a:schemeClr val="bg2"/>
        </a:solidFill>
        <a:effectLst>
          <a:outerShdw blurRad="63500" dist="107763" dir="2700000" algn="ctr" rotWithShape="0">
            <a:srgbClr val="000000">
              <a:alpha val="74998"/>
            </a:srgbClr>
          </a:outerShdw>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ltGray">
          <a:xfrm>
            <a:off x="609600" y="228600"/>
            <a:ext cx="8239125" cy="6391275"/>
          </a:xfrm>
          <a:prstGeom prst="rect">
            <a:avLst/>
          </a:prstGeom>
          <a:solidFill>
            <a:srgbClr val="EDE7E3"/>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lgn="ctr" defTabSz="914400" fontAlgn="base">
              <a:spcBef>
                <a:spcPct val="0"/>
              </a:spcBef>
              <a:spcAft>
                <a:spcPct val="0"/>
              </a:spcAft>
            </a:pPr>
            <a:endParaRPr kumimoji="1" lang="en-US" sz="2400">
              <a:solidFill>
                <a:srgbClr val="000000"/>
              </a:solidFill>
              <a:latin typeface="Times New Roman" charset="0"/>
              <a:ea typeface="ＭＳ Ｐゴシック" charset="0"/>
              <a:cs typeface="ＭＳ Ｐゴシック" charset="0"/>
            </a:endParaRPr>
          </a:p>
        </p:txBody>
      </p:sp>
      <p:sp>
        <p:nvSpPr>
          <p:cNvPr id="1027" name="Line 3"/>
          <p:cNvSpPr>
            <a:spLocks noChangeShapeType="1"/>
          </p:cNvSpPr>
          <p:nvPr/>
        </p:nvSpPr>
        <p:spPr bwMode="ltGray">
          <a:xfrm>
            <a:off x="1016000" y="1600200"/>
            <a:ext cx="7670800" cy="0"/>
          </a:xfrm>
          <a:prstGeom prst="line">
            <a:avLst/>
          </a:prstGeom>
          <a:noFill/>
          <a:ln w="3175">
            <a:solidFill>
              <a:schemeClr val="bg2"/>
            </a:solidFill>
            <a:round/>
            <a:headEnd/>
            <a:tailEnd/>
          </a:ln>
          <a:extLst>
            <a:ext uri="{909E8E84-426E-40dd-AFC4-6F175D3DCCD1}">
              <a14:hiddenFill xmlns:a14="http://schemas.microsoft.com/office/drawing/2010/main" xmlns="">
                <a:noFill/>
              </a14:hiddenFill>
            </a:ext>
          </a:extLst>
        </p:spPr>
        <p:txBody>
          <a:bodyPr wrap="none" anchor="ctr"/>
          <a:lstStyle/>
          <a:p>
            <a:pPr defTabSz="914400" fontAlgn="base">
              <a:spcBef>
                <a:spcPct val="0"/>
              </a:spcBef>
              <a:spcAft>
                <a:spcPct val="0"/>
              </a:spcAft>
            </a:pPr>
            <a:endParaRPr lang="en-US" sz="2400">
              <a:solidFill>
                <a:srgbClr val="000000"/>
              </a:solidFill>
              <a:latin typeface="Times New Roman" charset="0"/>
              <a:ea typeface="ＭＳ Ｐゴシック" charset="0"/>
              <a:cs typeface="ＭＳ Ｐゴシック" charset="0"/>
            </a:endParaRPr>
          </a:p>
        </p:txBody>
      </p:sp>
      <p:pic>
        <p:nvPicPr>
          <p:cNvPr id="1028" name="Picture 4" descr="minispir"/>
          <p:cNvPicPr>
            <a:picLocks noChangeAspect="1" noChangeArrowheads="1"/>
          </p:cNvPicPr>
          <p:nvPr/>
        </p:nvPicPr>
        <p:blipFill>
          <a:blip r:embed="rId13" cstate="screen">
            <a:extLst>
              <a:ext uri="{28A0092B-C50C-407E-A947-70E740481C1C}">
                <a14:useLocalDpi xmlns:a14="http://schemas.microsoft.com/office/drawing/2010/main"/>
              </a:ext>
            </a:extLst>
          </a:blip>
          <a:srcRect b="5333"/>
          <a:stretch>
            <a:fillRect/>
          </a:stretch>
        </p:blipFill>
        <p:spPr bwMode="ltGray">
          <a:xfrm>
            <a:off x="0" y="50800"/>
            <a:ext cx="1181100" cy="40576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029" name="Picture 5" descr="minispir"/>
          <p:cNvPicPr>
            <a:picLocks noChangeAspect="1" noChangeArrowheads="1"/>
          </p:cNvPicPr>
          <p:nvPr/>
        </p:nvPicPr>
        <p:blipFill>
          <a:blip r:embed="rId13" cstate="screen">
            <a:extLst>
              <a:ext uri="{28A0092B-C50C-407E-A947-70E740481C1C}">
                <a14:useLocalDpi xmlns:a14="http://schemas.microsoft.com/office/drawing/2010/main"/>
              </a:ext>
            </a:extLst>
          </a:blip>
          <a:srcRect t="39999"/>
          <a:stretch>
            <a:fillRect/>
          </a:stretch>
        </p:blipFill>
        <p:spPr bwMode="ltGray">
          <a:xfrm>
            <a:off x="0" y="4222750"/>
            <a:ext cx="1181100" cy="25717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30" name="Rectangle 6"/>
          <p:cNvSpPr>
            <a:spLocks noGrp="1" noChangeArrowheads="1"/>
          </p:cNvSpPr>
          <p:nvPr>
            <p:ph type="title"/>
          </p:nvPr>
        </p:nvSpPr>
        <p:spPr bwMode="auto">
          <a:xfrm>
            <a:off x="1066800" y="381000"/>
            <a:ext cx="76200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31" name="Rectangle 7"/>
          <p:cNvSpPr>
            <a:spLocks noGrp="1" noChangeArrowheads="1"/>
          </p:cNvSpPr>
          <p:nvPr>
            <p:ph type="body" idx="1"/>
          </p:nvPr>
        </p:nvSpPr>
        <p:spPr bwMode="auto">
          <a:xfrm>
            <a:off x="1066800" y="1752600"/>
            <a:ext cx="76200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152" name="Rectangle 8"/>
          <p:cNvSpPr>
            <a:spLocks noGrp="1" noChangeArrowheads="1"/>
          </p:cNvSpPr>
          <p:nvPr>
            <p:ph type="dt" sz="half" idx="2"/>
          </p:nvPr>
        </p:nvSpPr>
        <p:spPr bwMode="auto">
          <a:xfrm>
            <a:off x="1014413" y="6107113"/>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Times New Roman" pitchFamily="-107" charset="0"/>
                <a:ea typeface="+mn-ea"/>
                <a:cs typeface="+mn-cs"/>
              </a:defRPr>
            </a:lvl1pPr>
          </a:lstStyle>
          <a:p>
            <a:pPr defTabSz="914400" fontAlgn="base">
              <a:spcBef>
                <a:spcPct val="0"/>
              </a:spcBef>
              <a:spcAft>
                <a:spcPct val="0"/>
              </a:spcAft>
              <a:defRPr/>
            </a:pPr>
            <a:endParaRPr lang="en-US">
              <a:solidFill>
                <a:srgbClr val="000000"/>
              </a:solidFill>
            </a:endParaRPr>
          </a:p>
        </p:txBody>
      </p:sp>
      <p:sp>
        <p:nvSpPr>
          <p:cNvPr id="6153" name="Rectangle 9"/>
          <p:cNvSpPr>
            <a:spLocks noGrp="1" noChangeArrowheads="1"/>
          </p:cNvSpPr>
          <p:nvPr>
            <p:ph type="ftr" sz="quarter" idx="3"/>
          </p:nvPr>
        </p:nvSpPr>
        <p:spPr bwMode="auto">
          <a:xfrm>
            <a:off x="3452813" y="6107113"/>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Times New Roman" pitchFamily="-107" charset="0"/>
                <a:ea typeface="+mn-ea"/>
                <a:cs typeface="+mn-cs"/>
              </a:defRPr>
            </a:lvl1pPr>
          </a:lstStyle>
          <a:p>
            <a:pPr defTabSz="914400" fontAlgn="base">
              <a:spcBef>
                <a:spcPct val="0"/>
              </a:spcBef>
              <a:spcAft>
                <a:spcPct val="0"/>
              </a:spcAft>
              <a:defRPr/>
            </a:pPr>
            <a:endParaRPr lang="en-US">
              <a:solidFill>
                <a:srgbClr val="000000"/>
              </a:solidFill>
            </a:endParaRPr>
          </a:p>
        </p:txBody>
      </p:sp>
      <p:sp>
        <p:nvSpPr>
          <p:cNvPr id="6154" name="Rectangle 10"/>
          <p:cNvSpPr>
            <a:spLocks noGrp="1" noChangeArrowheads="1"/>
          </p:cNvSpPr>
          <p:nvPr>
            <p:ph type="sldNum" sz="quarter" idx="4"/>
          </p:nvPr>
        </p:nvSpPr>
        <p:spPr bwMode="auto">
          <a:xfrm>
            <a:off x="6881813" y="6107113"/>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defTabSz="914400" fontAlgn="base">
              <a:spcBef>
                <a:spcPct val="0"/>
              </a:spcBef>
              <a:spcAft>
                <a:spcPct val="0"/>
              </a:spcAft>
              <a:defRPr/>
            </a:pPr>
            <a:fld id="{2CCFA023-445C-7A47-A900-527E22B4034D}" type="slidenum">
              <a:rPr lang="en-US">
                <a:solidFill>
                  <a:srgbClr val="000000"/>
                </a:solidFill>
                <a:latin typeface="Times New Roman" charset="0"/>
                <a:ea typeface="ＭＳ Ｐゴシック" charset="0"/>
                <a:cs typeface="ＭＳ Ｐゴシック" charset="0"/>
              </a:rPr>
              <a:pPr defTabSz="914400" fontAlgn="base">
                <a:spcBef>
                  <a:spcPct val="0"/>
                </a:spcBef>
                <a:spcAft>
                  <a:spcPct val="0"/>
                </a:spcAft>
                <a:defRPr/>
              </a:pPr>
              <a:t>‹#›</a:t>
            </a:fld>
            <a:endParaRPr lang="en-US">
              <a:solidFill>
                <a:srgbClr val="000000"/>
              </a:solidFill>
              <a:latin typeface="Times New Roman" charset="0"/>
              <a:ea typeface="ＭＳ Ｐゴシック" charset="0"/>
              <a:cs typeface="ＭＳ Ｐゴシック" charset="0"/>
            </a:endParaRPr>
          </a:p>
        </p:txBody>
      </p:sp>
    </p:spTree>
    <p:extLst>
      <p:ext uri="{BB962C8B-B14F-4D97-AF65-F5344CB8AC3E}">
        <p14:creationId xmlns:p14="http://schemas.microsoft.com/office/powerpoint/2010/main" val="4038147246"/>
      </p:ext>
    </p:extLst>
  </p:cSld>
  <p:clrMap bg1="lt1" tx1="dk1" bg2="lt2" tx2="dk2" accent1="accent1" accent2="accent2" accent3="accent3" accent4="accent4" accent5="accent5" accent6="accent6" hlink="hlink" folHlink="folHlink"/>
  <p:sldLayoutIdLst>
    <p:sldLayoutId id="2147492739" r:id="rId1"/>
    <p:sldLayoutId id="2147492740" r:id="rId2"/>
    <p:sldLayoutId id="2147492741" r:id="rId3"/>
    <p:sldLayoutId id="2147492742" r:id="rId4"/>
    <p:sldLayoutId id="2147492743" r:id="rId5"/>
    <p:sldLayoutId id="2147492744" r:id="rId6"/>
    <p:sldLayoutId id="2147492745" r:id="rId7"/>
    <p:sldLayoutId id="2147492746" r:id="rId8"/>
    <p:sldLayoutId id="2147492747" r:id="rId9"/>
    <p:sldLayoutId id="2147492748" r:id="rId10"/>
    <p:sldLayoutId id="2147492749" r:id="rId11"/>
  </p:sldLayoutIdLst>
  <p:txStyles>
    <p:titleStyle>
      <a:lvl1pPr algn="ctr" rtl="0" eaLnBrk="0" fontAlgn="base" hangingPunct="0">
        <a:spcBef>
          <a:spcPct val="0"/>
        </a:spcBef>
        <a:spcAft>
          <a:spcPct val="0"/>
        </a:spcAft>
        <a:defRPr sz="4400" b="1" i="0">
          <a:solidFill>
            <a:schemeClr val="tx2"/>
          </a:solidFill>
          <a:latin typeface="Arial" panose="020B0604020202020204" pitchFamily="34" charset="0"/>
          <a:ea typeface="ＭＳ Ｐゴシック" pitchFamily="-107" charset="-128"/>
          <a:cs typeface="Arial" panose="020B0604020202020204" pitchFamily="34" charset="0"/>
        </a:defRPr>
      </a:lvl1pPr>
      <a:lvl2pPr algn="ctr" rtl="0" eaLnBrk="0" fontAlgn="base" hangingPunct="0">
        <a:spcBef>
          <a:spcPct val="0"/>
        </a:spcBef>
        <a:spcAft>
          <a:spcPct val="0"/>
        </a:spcAft>
        <a:defRPr sz="4400">
          <a:solidFill>
            <a:schemeClr val="tx2"/>
          </a:solidFill>
          <a:latin typeface="Arial" charset="0"/>
          <a:ea typeface="ＭＳ Ｐゴシック" pitchFamily="-107" charset="-128"/>
          <a:cs typeface="ＭＳ Ｐゴシック" pitchFamily="-107" charset="-128"/>
        </a:defRPr>
      </a:lvl2pPr>
      <a:lvl3pPr algn="ctr" rtl="0" eaLnBrk="0" fontAlgn="base" hangingPunct="0">
        <a:spcBef>
          <a:spcPct val="0"/>
        </a:spcBef>
        <a:spcAft>
          <a:spcPct val="0"/>
        </a:spcAft>
        <a:defRPr sz="4400">
          <a:solidFill>
            <a:schemeClr val="tx2"/>
          </a:solidFill>
          <a:latin typeface="Arial" charset="0"/>
          <a:ea typeface="ＭＳ Ｐゴシック" pitchFamily="-107" charset="-128"/>
          <a:cs typeface="ＭＳ Ｐゴシック" pitchFamily="-107" charset="-128"/>
        </a:defRPr>
      </a:lvl3pPr>
      <a:lvl4pPr algn="ctr" rtl="0" eaLnBrk="0" fontAlgn="base" hangingPunct="0">
        <a:spcBef>
          <a:spcPct val="0"/>
        </a:spcBef>
        <a:spcAft>
          <a:spcPct val="0"/>
        </a:spcAft>
        <a:defRPr sz="4400">
          <a:solidFill>
            <a:schemeClr val="tx2"/>
          </a:solidFill>
          <a:latin typeface="Arial" charset="0"/>
          <a:ea typeface="ＭＳ Ｐゴシック" pitchFamily="-107" charset="-128"/>
          <a:cs typeface="ＭＳ Ｐゴシック" pitchFamily="-107" charset="-128"/>
        </a:defRPr>
      </a:lvl4pPr>
      <a:lvl5pPr algn="ctr" rtl="0" eaLnBrk="0" fontAlgn="base" hangingPunct="0">
        <a:spcBef>
          <a:spcPct val="0"/>
        </a:spcBef>
        <a:spcAft>
          <a:spcPct val="0"/>
        </a:spcAft>
        <a:defRPr sz="4400">
          <a:solidFill>
            <a:schemeClr val="tx2"/>
          </a:solidFill>
          <a:latin typeface="Arial" charset="0"/>
          <a:ea typeface="ＭＳ Ｐゴシック" pitchFamily="-107" charset="-128"/>
          <a:cs typeface="ＭＳ Ｐゴシック" pitchFamily="-107" charset="-128"/>
        </a:defRPr>
      </a:lvl5pPr>
      <a:lvl6pPr marL="457200" algn="ctr" rtl="0" fontAlgn="base">
        <a:spcBef>
          <a:spcPct val="0"/>
        </a:spcBef>
        <a:spcAft>
          <a:spcPct val="0"/>
        </a:spcAft>
        <a:defRPr sz="4400">
          <a:solidFill>
            <a:schemeClr val="tx2"/>
          </a:solidFill>
          <a:latin typeface="Times New Roman" pitchFamily="-111" charset="0"/>
        </a:defRPr>
      </a:lvl6pPr>
      <a:lvl7pPr marL="914400" algn="ctr" rtl="0" fontAlgn="base">
        <a:spcBef>
          <a:spcPct val="0"/>
        </a:spcBef>
        <a:spcAft>
          <a:spcPct val="0"/>
        </a:spcAft>
        <a:defRPr sz="4400">
          <a:solidFill>
            <a:schemeClr val="tx2"/>
          </a:solidFill>
          <a:latin typeface="Times New Roman" pitchFamily="-111" charset="0"/>
        </a:defRPr>
      </a:lvl7pPr>
      <a:lvl8pPr marL="1371600" algn="ctr" rtl="0" fontAlgn="base">
        <a:spcBef>
          <a:spcPct val="0"/>
        </a:spcBef>
        <a:spcAft>
          <a:spcPct val="0"/>
        </a:spcAft>
        <a:defRPr sz="4400">
          <a:solidFill>
            <a:schemeClr val="tx2"/>
          </a:solidFill>
          <a:latin typeface="Times New Roman" pitchFamily="-111" charset="0"/>
        </a:defRPr>
      </a:lvl8pPr>
      <a:lvl9pPr marL="1828800" algn="ctr" rtl="0" fontAlgn="base">
        <a:spcBef>
          <a:spcPct val="0"/>
        </a:spcBef>
        <a:spcAft>
          <a:spcPct val="0"/>
        </a:spcAft>
        <a:defRPr sz="4400">
          <a:solidFill>
            <a:schemeClr val="tx2"/>
          </a:solidFill>
          <a:latin typeface="Times New Roman" pitchFamily="-111" charset="0"/>
        </a:defRPr>
      </a:lvl9pPr>
    </p:titleStyle>
    <p:bodyStyle>
      <a:lvl1pPr marL="342900" indent="-342900" algn="l" rtl="0" eaLnBrk="0" fontAlgn="base" hangingPunct="0">
        <a:spcBef>
          <a:spcPct val="20000"/>
        </a:spcBef>
        <a:spcAft>
          <a:spcPct val="0"/>
        </a:spcAft>
        <a:buChar char="•"/>
        <a:defRPr sz="3200" b="1" i="0">
          <a:solidFill>
            <a:schemeClr val="tx1"/>
          </a:solidFill>
          <a:latin typeface="Arial" panose="020B0604020202020204" pitchFamily="34" charset="0"/>
          <a:ea typeface="ＭＳ Ｐゴシック" pitchFamily="-107" charset="-128"/>
          <a:cs typeface="Arial" panose="020B0604020202020204" pitchFamily="34" charset="0"/>
        </a:defRPr>
      </a:lvl1pPr>
      <a:lvl2pPr marL="742950" indent="-285750" algn="l" rtl="0" eaLnBrk="0" fontAlgn="base" hangingPunct="0">
        <a:spcBef>
          <a:spcPct val="20000"/>
        </a:spcBef>
        <a:spcAft>
          <a:spcPct val="0"/>
        </a:spcAft>
        <a:buChar char="–"/>
        <a:defRPr sz="2800" b="1" i="0">
          <a:solidFill>
            <a:schemeClr val="tx1"/>
          </a:solidFill>
          <a:latin typeface="Arial" panose="020B0604020202020204" pitchFamily="34" charset="0"/>
          <a:ea typeface="ＭＳ Ｐゴシック" pitchFamily="-111" charset="-128"/>
          <a:cs typeface="Arial" panose="020B0604020202020204" pitchFamily="34" charset="0"/>
        </a:defRPr>
      </a:lvl2pPr>
      <a:lvl3pPr marL="1143000" indent="-228600" algn="l" rtl="0" eaLnBrk="0" fontAlgn="base" hangingPunct="0">
        <a:spcBef>
          <a:spcPct val="20000"/>
        </a:spcBef>
        <a:spcAft>
          <a:spcPct val="0"/>
        </a:spcAft>
        <a:buChar char="•"/>
        <a:defRPr sz="2400" b="1" i="0">
          <a:solidFill>
            <a:schemeClr val="tx1"/>
          </a:solidFill>
          <a:latin typeface="Arial" panose="020B0604020202020204" pitchFamily="34" charset="0"/>
          <a:ea typeface="ＭＳ Ｐゴシック" pitchFamily="-111" charset="-128"/>
          <a:cs typeface="Arial" panose="020B0604020202020204" pitchFamily="34" charset="0"/>
        </a:defRPr>
      </a:lvl3pPr>
      <a:lvl4pPr marL="1600200" indent="-228600" algn="l" rtl="0" eaLnBrk="0" fontAlgn="base" hangingPunct="0">
        <a:spcBef>
          <a:spcPct val="20000"/>
        </a:spcBef>
        <a:spcAft>
          <a:spcPct val="0"/>
        </a:spcAft>
        <a:buChar char="–"/>
        <a:defRPr sz="2000" b="1" i="0">
          <a:solidFill>
            <a:schemeClr val="tx1"/>
          </a:solidFill>
          <a:latin typeface="Arial" panose="020B0604020202020204" pitchFamily="34" charset="0"/>
          <a:ea typeface="ＭＳ Ｐゴシック" pitchFamily="-111" charset="-128"/>
          <a:cs typeface="Arial" panose="020B0604020202020204" pitchFamily="34" charset="0"/>
        </a:defRPr>
      </a:lvl4pPr>
      <a:lvl5pPr marL="2057400" indent="-228600" algn="l" rtl="0" eaLnBrk="0" fontAlgn="base" hangingPunct="0">
        <a:spcBef>
          <a:spcPct val="20000"/>
        </a:spcBef>
        <a:spcAft>
          <a:spcPct val="0"/>
        </a:spcAft>
        <a:buChar char="»"/>
        <a:defRPr sz="2000" b="1" i="0">
          <a:solidFill>
            <a:schemeClr val="tx1"/>
          </a:solidFill>
          <a:latin typeface="Arial" panose="020B0604020202020204" pitchFamily="34" charset="0"/>
          <a:ea typeface="ＭＳ Ｐゴシック" pitchFamily="-111" charset="-128"/>
          <a:cs typeface="Arial" panose="020B0604020202020204" pitchFamily="34" charset="0"/>
        </a:defRPr>
      </a:lvl5pPr>
      <a:lvl6pPr marL="2514600" indent="-228600" algn="l" rtl="0" fontAlgn="base">
        <a:spcBef>
          <a:spcPct val="20000"/>
        </a:spcBef>
        <a:spcAft>
          <a:spcPct val="0"/>
        </a:spcAft>
        <a:buChar char="»"/>
        <a:defRPr sz="2000">
          <a:solidFill>
            <a:schemeClr val="tx1"/>
          </a:solidFill>
          <a:latin typeface="+mn-lt"/>
          <a:ea typeface="ＭＳ Ｐゴシック" pitchFamily="-111" charset="-128"/>
        </a:defRPr>
      </a:lvl6pPr>
      <a:lvl7pPr marL="2971800" indent="-228600" algn="l" rtl="0" fontAlgn="base">
        <a:spcBef>
          <a:spcPct val="20000"/>
        </a:spcBef>
        <a:spcAft>
          <a:spcPct val="0"/>
        </a:spcAft>
        <a:buChar char="»"/>
        <a:defRPr sz="2000">
          <a:solidFill>
            <a:schemeClr val="tx1"/>
          </a:solidFill>
          <a:latin typeface="+mn-lt"/>
          <a:ea typeface="ＭＳ Ｐゴシック" pitchFamily="-111" charset="-128"/>
        </a:defRPr>
      </a:lvl7pPr>
      <a:lvl8pPr marL="3429000" indent="-228600" algn="l" rtl="0" fontAlgn="base">
        <a:spcBef>
          <a:spcPct val="20000"/>
        </a:spcBef>
        <a:spcAft>
          <a:spcPct val="0"/>
        </a:spcAft>
        <a:buChar char="»"/>
        <a:defRPr sz="2000">
          <a:solidFill>
            <a:schemeClr val="tx1"/>
          </a:solidFill>
          <a:latin typeface="+mn-lt"/>
          <a:ea typeface="ＭＳ Ｐゴシック" pitchFamily="-111" charset="-128"/>
        </a:defRPr>
      </a:lvl8pPr>
      <a:lvl9pPr marL="3886200" indent="-228600" algn="l" rtl="0" fontAlgn="base">
        <a:spcBef>
          <a:spcPct val="20000"/>
        </a:spcBef>
        <a:spcAft>
          <a:spcPct val="0"/>
        </a:spcAft>
        <a:buChar char="»"/>
        <a:defRPr sz="2000">
          <a:solidFill>
            <a:schemeClr val="tx1"/>
          </a:solidFill>
          <a:latin typeface="+mn-lt"/>
          <a:ea typeface="ＭＳ Ｐゴシック" pitchFamily="-111"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746" name="Group 2"/>
          <p:cNvGrpSpPr>
            <a:grpSpLocks/>
          </p:cNvGrpSpPr>
          <p:nvPr/>
        </p:nvGrpSpPr>
        <p:grpSpPr bwMode="auto">
          <a:xfrm>
            <a:off x="0" y="0"/>
            <a:ext cx="7242175" cy="1981200"/>
            <a:chOff x="0" y="0"/>
            <a:chExt cx="4562" cy="1248"/>
          </a:xfrm>
        </p:grpSpPr>
        <p:sp>
          <p:nvSpPr>
            <p:cNvPr id="212995"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defTabSz="914400" eaLnBrk="0" fontAlgn="base" hangingPunct="0">
                <a:spcBef>
                  <a:spcPct val="0"/>
                </a:spcBef>
                <a:spcAft>
                  <a:spcPct val="0"/>
                </a:spcAft>
                <a:defRPr/>
              </a:pPr>
              <a:endParaRPr lang="en-US" sz="2400" b="1" i="0" dirty="0">
                <a:solidFill>
                  <a:srgbClr val="FFFFFF"/>
                </a:solidFill>
                <a:latin typeface="Arial" panose="020B0604020202020204" pitchFamily="34" charset="0"/>
                <a:ea typeface="ＭＳ Ｐゴシック" charset="0"/>
                <a:cs typeface="ＭＳ Ｐゴシック" charset="0"/>
              </a:endParaRPr>
            </a:p>
          </p:txBody>
        </p:sp>
        <p:sp>
          <p:nvSpPr>
            <p:cNvPr id="31753" name="Freeform 4"/>
            <p:cNvSpPr>
              <a:spLocks/>
            </p:cNvSpPr>
            <p:nvPr/>
          </p:nvSpPr>
          <p:spPr bwMode="hidden">
            <a:xfrm>
              <a:off x="0" y="0"/>
              <a:ext cx="4562" cy="1199"/>
            </a:xfrm>
            <a:custGeom>
              <a:avLst/>
              <a:gdLst>
                <a:gd name="T0" fmla="*/ 4560 w 4562"/>
                <a:gd name="T1" fmla="*/ 932 h 1199"/>
                <a:gd name="T2" fmla="*/ 0 w 4562"/>
                <a:gd name="T3" fmla="*/ 1199 h 1199"/>
                <a:gd name="T4" fmla="*/ 0 w 4562"/>
                <a:gd name="T5" fmla="*/ 0 h 1199"/>
                <a:gd name="T6" fmla="*/ 4562 w 4562"/>
                <a:gd name="T7" fmla="*/ 0 h 1199"/>
                <a:gd name="T8" fmla="*/ 4560 w 4562"/>
                <a:gd name="T9" fmla="*/ 932 h 1199"/>
                <a:gd name="T10" fmla="*/ 4560 w 4562"/>
                <a:gd name="T11" fmla="*/ 932 h 119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562" h="1199">
                  <a:moveTo>
                    <a:pt x="4560" y="932"/>
                  </a:moveTo>
                  <a:lnTo>
                    <a:pt x="0" y="1199"/>
                  </a:lnTo>
                  <a:lnTo>
                    <a:pt x="0" y="0"/>
                  </a:lnTo>
                  <a:lnTo>
                    <a:pt x="4562" y="0"/>
                  </a:lnTo>
                  <a:lnTo>
                    <a:pt x="4560" y="932"/>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defTabSz="914400" fontAlgn="base">
                <a:spcBef>
                  <a:spcPct val="0"/>
                </a:spcBef>
                <a:spcAft>
                  <a:spcPct val="0"/>
                </a:spcAft>
              </a:pPr>
              <a:endParaRPr lang="en-US" sz="2400">
                <a:solidFill>
                  <a:srgbClr val="FFFFFF"/>
                </a:solidFill>
                <a:latin typeface="Times New Roman" charset="0"/>
                <a:ea typeface="ＭＳ Ｐゴシック" charset="0"/>
                <a:cs typeface="ＭＳ Ｐゴシック" charset="0"/>
              </a:endParaRPr>
            </a:p>
          </p:txBody>
        </p:sp>
      </p:grpSp>
      <p:sp>
        <p:nvSpPr>
          <p:cNvPr id="212997"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12998"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2999"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solidFill>
                  <a:srgbClr val="FFFFFF"/>
                </a:solidFill>
                <a:effectLst>
                  <a:outerShdw blurRad="38100" dist="38100" dir="2700000" algn="tl">
                    <a:srgbClr val="000000"/>
                  </a:outerShdw>
                </a:effectLst>
                <a:latin typeface="Tahoma" charset="0"/>
                <a:ea typeface="ＭＳ Ｐゴシック" charset="0"/>
                <a:cs typeface="ＭＳ Ｐゴシック" charset="0"/>
              </a:defRPr>
            </a:lvl1pPr>
          </a:lstStyle>
          <a:p>
            <a:pPr defTabSz="914400" fontAlgn="base">
              <a:spcBef>
                <a:spcPct val="0"/>
              </a:spcBef>
              <a:spcAft>
                <a:spcPct val="0"/>
              </a:spcAft>
              <a:defRPr/>
            </a:pPr>
            <a:endParaRPr lang="en-US"/>
          </a:p>
        </p:txBody>
      </p:sp>
      <p:sp>
        <p:nvSpPr>
          <p:cNvPr id="213000"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FFFFFF"/>
                </a:solidFill>
                <a:effectLst>
                  <a:outerShdw blurRad="38100" dist="38100" dir="2700000" algn="tl">
                    <a:srgbClr val="000000"/>
                  </a:outerShdw>
                </a:effectLst>
                <a:latin typeface="Tahoma" charset="0"/>
                <a:ea typeface="ＭＳ Ｐゴシック" charset="0"/>
                <a:cs typeface="ＭＳ Ｐゴシック" charset="0"/>
              </a:defRPr>
            </a:lvl1pPr>
          </a:lstStyle>
          <a:p>
            <a:pPr defTabSz="914400" fontAlgn="base">
              <a:spcBef>
                <a:spcPct val="0"/>
              </a:spcBef>
              <a:spcAft>
                <a:spcPct val="0"/>
              </a:spcAft>
              <a:defRPr/>
            </a:pPr>
            <a:endParaRPr lang="en-US"/>
          </a:p>
        </p:txBody>
      </p:sp>
      <p:sp>
        <p:nvSpPr>
          <p:cNvPr id="213001"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solidFill>
                  <a:srgbClr val="FFFFFF"/>
                </a:solidFill>
                <a:effectLst>
                  <a:outerShdw blurRad="38100" dist="38100" dir="2700000" algn="tl">
                    <a:srgbClr val="000000"/>
                  </a:outerShdw>
                </a:effectLst>
                <a:latin typeface="Tahoma" charset="0"/>
              </a:defRPr>
            </a:lvl1pPr>
          </a:lstStyle>
          <a:p>
            <a:pPr defTabSz="914400" fontAlgn="base">
              <a:spcBef>
                <a:spcPct val="0"/>
              </a:spcBef>
              <a:spcAft>
                <a:spcPct val="0"/>
              </a:spcAft>
              <a:defRPr/>
            </a:pPr>
            <a:fld id="{30C4273B-DE5B-9647-BB48-DD205EE6EA35}" type="slidenum">
              <a:rPr lang="en-US">
                <a:ea typeface="ＭＳ Ｐゴシック" charset="0"/>
                <a:cs typeface="ＭＳ Ｐゴシック" charset="0"/>
              </a:rPr>
              <a:pPr defTabSz="914400" fontAlgn="base">
                <a:spcBef>
                  <a:spcPct val="0"/>
                </a:spcBef>
                <a:spcAft>
                  <a:spcPct val="0"/>
                </a:spcAft>
                <a:defRPr/>
              </a:pPr>
              <a:t>‹#›</a:t>
            </a:fld>
            <a:endParaRPr lang="en-US">
              <a:ea typeface="ＭＳ Ｐゴシック" charset="0"/>
              <a:cs typeface="ＭＳ Ｐゴシック" charset="0"/>
            </a:endParaRPr>
          </a:p>
        </p:txBody>
      </p:sp>
    </p:spTree>
    <p:extLst>
      <p:ext uri="{BB962C8B-B14F-4D97-AF65-F5344CB8AC3E}">
        <p14:creationId xmlns:p14="http://schemas.microsoft.com/office/powerpoint/2010/main" val="1220688119"/>
      </p:ext>
    </p:extLst>
  </p:cSld>
  <p:clrMap bg1="dk2" tx1="lt1" bg2="dk1" tx2="lt2" accent1="accent1" accent2="accent2" accent3="accent3" accent4="accent4" accent5="accent5" accent6="accent6" hlink="hlink" folHlink="folHlink"/>
  <p:sldLayoutIdLst>
    <p:sldLayoutId id="2147492751" r:id="rId1"/>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ＭＳ Ｐゴシック" charset="0"/>
          <a:cs typeface="ＭＳ Ｐゴシック" charset="0"/>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111" charset="-52"/>
          <a:ea typeface="ＭＳ Ｐゴシック" charset="0"/>
          <a:cs typeface="ＭＳ Ｐゴシック"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111" charset="-52"/>
          <a:ea typeface="ＭＳ Ｐゴシック" charset="0"/>
          <a:cs typeface="ＭＳ Ｐゴシック"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111" charset="-52"/>
          <a:ea typeface="ＭＳ Ｐゴシック" charset="0"/>
          <a:cs typeface="ＭＳ Ｐゴシック"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111" charset="-52"/>
          <a:ea typeface="ＭＳ Ｐゴシック" charset="0"/>
          <a:cs typeface="ＭＳ Ｐゴシック"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111" charset="-52"/>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111" charset="-52"/>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111" charset="-52"/>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111" charset="-52"/>
        </a:defRPr>
      </a:lvl9pPr>
    </p:titleStyle>
    <p:bodyStyle>
      <a:lvl1pPr marL="342900" indent="-342900" algn="l" rtl="0" eaLnBrk="0" fontAlgn="base" hangingPunct="0">
        <a:spcBef>
          <a:spcPct val="20000"/>
        </a:spcBef>
        <a:spcAft>
          <a:spcPct val="0"/>
        </a:spcAft>
        <a:buClr>
          <a:schemeClr val="hlink"/>
        </a:buClr>
        <a:buSzPct val="80000"/>
        <a:buFont typeface="Wingdings" charset="0"/>
        <a:buChar char="n"/>
        <a:defRPr sz="3200">
          <a:solidFill>
            <a:schemeClr val="tx1"/>
          </a:solidFill>
          <a:effectLst>
            <a:outerShdw blurRad="38100" dist="38100" dir="2700000" algn="tl">
              <a:srgbClr val="000000"/>
            </a:outerShdw>
          </a:effectLst>
          <a:latin typeface="+mn-lt"/>
          <a:ea typeface="ＭＳ Ｐゴシック" charset="0"/>
          <a:cs typeface="ＭＳ Ｐゴシック" charset="0"/>
        </a:defRPr>
      </a:lvl1pPr>
      <a:lvl2pPr marL="742950" indent="-285750" algn="l" rtl="0" eaLnBrk="0" fontAlgn="base" hangingPunct="0">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ea typeface="ＭＳ Ｐゴシック" pitchFamily="-111" charset="-128"/>
        </a:defRPr>
      </a:lvl2pPr>
      <a:lvl3pPr marL="1143000" indent="-228600" algn="l" rtl="0" eaLnBrk="0" fontAlgn="base" hangingPunct="0">
        <a:spcBef>
          <a:spcPct val="20000"/>
        </a:spcBef>
        <a:spcAft>
          <a:spcPct val="0"/>
        </a:spcAft>
        <a:buClr>
          <a:schemeClr val="hlink"/>
        </a:buClr>
        <a:buFont typeface="Wingdings" charset="0"/>
        <a:buChar char="§"/>
        <a:defRPr sz="2400">
          <a:solidFill>
            <a:schemeClr val="tx1"/>
          </a:solidFill>
          <a:effectLst>
            <a:outerShdw blurRad="38100" dist="38100" dir="2700000" algn="tl">
              <a:srgbClr val="000000"/>
            </a:outerShdw>
          </a:effectLst>
          <a:latin typeface="+mn-lt"/>
          <a:ea typeface="ＭＳ Ｐゴシック" pitchFamily="-111" charset="-128"/>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ea typeface="ＭＳ Ｐゴシック" pitchFamily="-111" charset="-128"/>
        </a:defRPr>
      </a:lvl4pPr>
      <a:lvl5pPr marL="2057400" indent="-228600" algn="l" rtl="0" eaLnBrk="0" fontAlgn="base" hangingPunct="0">
        <a:spcBef>
          <a:spcPct val="20000"/>
        </a:spcBef>
        <a:spcAft>
          <a:spcPct val="0"/>
        </a:spcAft>
        <a:buClr>
          <a:schemeClr val="hlink"/>
        </a:buClr>
        <a:buFont typeface="Wingdings" charset="0"/>
        <a:buChar char="§"/>
        <a:defRPr sz="2000">
          <a:solidFill>
            <a:schemeClr val="tx1"/>
          </a:solidFill>
          <a:effectLst>
            <a:outerShdw blurRad="38100" dist="38100" dir="2700000" algn="tl">
              <a:srgbClr val="000000"/>
            </a:outerShdw>
          </a:effectLst>
          <a:latin typeface="+mn-lt"/>
          <a:ea typeface="ＭＳ Ｐゴシック" pitchFamily="-111" charset="-128"/>
        </a:defRPr>
      </a:lvl5pPr>
      <a:lvl6pPr marL="2514600" indent="-228600" algn="l" rtl="0" fontAlgn="base">
        <a:spcBef>
          <a:spcPct val="20000"/>
        </a:spcBef>
        <a:spcAft>
          <a:spcPct val="0"/>
        </a:spcAft>
        <a:buClr>
          <a:schemeClr val="hlink"/>
        </a:buClr>
        <a:buFont typeface="Wingdings" pitchFamily="-111" charset="2"/>
        <a:buChar char="§"/>
        <a:defRPr sz="2000">
          <a:solidFill>
            <a:schemeClr val="tx1"/>
          </a:solidFill>
          <a:effectLst>
            <a:outerShdw blurRad="38100" dist="38100" dir="2700000" algn="tl">
              <a:srgbClr val="000000"/>
            </a:outerShdw>
          </a:effectLst>
          <a:latin typeface="+mn-lt"/>
          <a:ea typeface="ＭＳ Ｐゴシック" pitchFamily="-111" charset="-128"/>
        </a:defRPr>
      </a:lvl6pPr>
      <a:lvl7pPr marL="2971800" indent="-228600" algn="l" rtl="0" fontAlgn="base">
        <a:spcBef>
          <a:spcPct val="20000"/>
        </a:spcBef>
        <a:spcAft>
          <a:spcPct val="0"/>
        </a:spcAft>
        <a:buClr>
          <a:schemeClr val="hlink"/>
        </a:buClr>
        <a:buFont typeface="Wingdings" pitchFamily="-111" charset="2"/>
        <a:buChar char="§"/>
        <a:defRPr sz="2000">
          <a:solidFill>
            <a:schemeClr val="tx1"/>
          </a:solidFill>
          <a:effectLst>
            <a:outerShdw blurRad="38100" dist="38100" dir="2700000" algn="tl">
              <a:srgbClr val="000000"/>
            </a:outerShdw>
          </a:effectLst>
          <a:latin typeface="+mn-lt"/>
          <a:ea typeface="ＭＳ Ｐゴシック" pitchFamily="-111" charset="-128"/>
        </a:defRPr>
      </a:lvl7pPr>
      <a:lvl8pPr marL="3429000" indent="-228600" algn="l" rtl="0" fontAlgn="base">
        <a:spcBef>
          <a:spcPct val="20000"/>
        </a:spcBef>
        <a:spcAft>
          <a:spcPct val="0"/>
        </a:spcAft>
        <a:buClr>
          <a:schemeClr val="hlink"/>
        </a:buClr>
        <a:buFont typeface="Wingdings" pitchFamily="-111" charset="2"/>
        <a:buChar char="§"/>
        <a:defRPr sz="2000">
          <a:solidFill>
            <a:schemeClr val="tx1"/>
          </a:solidFill>
          <a:effectLst>
            <a:outerShdw blurRad="38100" dist="38100" dir="2700000" algn="tl">
              <a:srgbClr val="000000"/>
            </a:outerShdw>
          </a:effectLst>
          <a:latin typeface="+mn-lt"/>
          <a:ea typeface="ＭＳ Ｐゴシック" pitchFamily="-111" charset="-128"/>
        </a:defRPr>
      </a:lvl8pPr>
      <a:lvl9pPr marL="3886200" indent="-228600" algn="l" rtl="0" fontAlgn="base">
        <a:spcBef>
          <a:spcPct val="20000"/>
        </a:spcBef>
        <a:spcAft>
          <a:spcPct val="0"/>
        </a:spcAft>
        <a:buClr>
          <a:schemeClr val="hlink"/>
        </a:buClr>
        <a:buFont typeface="Wingdings" pitchFamily="-111" charset="2"/>
        <a:buChar char="§"/>
        <a:defRPr sz="2000">
          <a:solidFill>
            <a:schemeClr val="tx1"/>
          </a:solidFill>
          <a:effectLst>
            <a:outerShdw blurRad="38100" dist="38100" dir="2700000" algn="tl">
              <a:srgbClr val="000000"/>
            </a:outerShdw>
          </a:effectLst>
          <a:latin typeface="+mn-lt"/>
          <a:ea typeface="ＭＳ Ｐゴシック" pitchFamily="-111"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9.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b="1" i="0">
                <a:solidFill>
                  <a:schemeClr val="tx1">
                    <a:tint val="75000"/>
                  </a:schemeClr>
                </a:solidFill>
                <a:latin typeface="Arial" panose="020B0604020202020204" pitchFamily="34" charset="0"/>
              </a:defRPr>
            </a:lvl1pPr>
          </a:lstStyle>
          <a:p>
            <a:fld id="{261A3F99-0323-4251-B789-07BE038C1AB7}" type="datetimeFigureOut">
              <a:rPr lang="en-GB" smtClean="0"/>
              <a:pPr/>
              <a:t>16/06/2026</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b="1" i="0">
                <a:solidFill>
                  <a:schemeClr val="tx1">
                    <a:tint val="75000"/>
                  </a:schemeClr>
                </a:solidFill>
                <a:latin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b="1" i="0">
                <a:solidFill>
                  <a:schemeClr val="tx1">
                    <a:tint val="75000"/>
                  </a:schemeClr>
                </a:solidFill>
                <a:latin typeface="Arial" panose="020B0604020202020204" pitchFamily="34" charset="0"/>
              </a:defRPr>
            </a:lvl1pPr>
          </a:lstStyle>
          <a:p>
            <a:fld id="{AE3156D7-2CE4-4B79-B48D-7C83A305DB3F}" type="slidenum">
              <a:rPr lang="en-GB" smtClean="0"/>
              <a:pPr/>
              <a:t>‹#›</a:t>
            </a:fld>
            <a:endParaRPr lang="en-GB" dirty="0"/>
          </a:p>
        </p:txBody>
      </p:sp>
    </p:spTree>
    <p:extLst>
      <p:ext uri="{BB962C8B-B14F-4D97-AF65-F5344CB8AC3E}">
        <p14:creationId xmlns:p14="http://schemas.microsoft.com/office/powerpoint/2010/main" val="406626743"/>
      </p:ext>
    </p:extLst>
  </p:cSld>
  <p:clrMap bg1="lt1" tx1="dk1" bg2="lt2" tx2="dk2" accent1="accent1" accent2="accent2" accent3="accent3" accent4="accent4" accent5="accent5" accent6="accent6" hlink="hlink" folHlink="folHlink"/>
  <p:sldLayoutIdLst>
    <p:sldLayoutId id="2147492767" r:id="rId1"/>
    <p:sldLayoutId id="2147492768" r:id="rId2"/>
    <p:sldLayoutId id="2147492769" r:id="rId3"/>
    <p:sldLayoutId id="2147492770" r:id="rId4"/>
    <p:sldLayoutId id="2147492771" r:id="rId5"/>
    <p:sldLayoutId id="2147492772" r:id="rId6"/>
    <p:sldLayoutId id="2147492773" r:id="rId7"/>
    <p:sldLayoutId id="2147492774" r:id="rId8"/>
    <p:sldLayoutId id="2147492775" r:id="rId9"/>
    <p:sldLayoutId id="2147492776" r:id="rId10"/>
    <p:sldLayoutId id="21474927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0.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tile tx="0" ty="0" sx="100000" sy="100000" flip="none" algn="tl"/>
        </a:blipFill>
        <a:effectLst/>
      </p:bgPr>
    </p:bg>
    <p:spTree>
      <p:nvGrpSpPr>
        <p:cNvPr id="1" name=""/>
        <p:cNvGrpSpPr/>
        <p:nvPr/>
      </p:nvGrpSpPr>
      <p:grpSpPr>
        <a:xfrm>
          <a:off x="0" y="0"/>
          <a:ext cx="0" cy="0"/>
          <a:chOff x="0" y="0"/>
          <a:chExt cx="0" cy="0"/>
        </a:xfrm>
      </p:grpSpPr>
      <p:sp>
        <p:nvSpPr>
          <p:cNvPr id="37890" name="Freeform 2"/>
          <p:cNvSpPr>
            <a:spLocks/>
          </p:cNvSpPr>
          <p:nvPr/>
        </p:nvSpPr>
        <p:spPr bwMode="auto">
          <a:xfrm>
            <a:off x="-23813" y="1763713"/>
            <a:ext cx="6899276" cy="171450"/>
          </a:xfrm>
          <a:custGeom>
            <a:avLst/>
            <a:gdLst>
              <a:gd name="T0" fmla="*/ 2147483647 w 4346"/>
              <a:gd name="T1" fmla="*/ 2147483647 h 108"/>
              <a:gd name="T2" fmla="*/ 2147483647 w 4346"/>
              <a:gd name="T3" fmla="*/ 2147483647 h 108"/>
              <a:gd name="T4" fmla="*/ 2147483647 w 4346"/>
              <a:gd name="T5" fmla="*/ 2147483647 h 108"/>
              <a:gd name="T6" fmla="*/ 2147483647 w 4346"/>
              <a:gd name="T7" fmla="*/ 2147483647 h 108"/>
              <a:gd name="T8" fmla="*/ 2147483647 w 4346"/>
              <a:gd name="T9" fmla="*/ 2147483647 h 108"/>
              <a:gd name="T10" fmla="*/ 2147483647 w 4346"/>
              <a:gd name="T11" fmla="*/ 2147483647 h 108"/>
              <a:gd name="T12" fmla="*/ 2147483647 w 4346"/>
              <a:gd name="T13" fmla="*/ 2147483647 h 108"/>
              <a:gd name="T14" fmla="*/ 2147483647 w 4346"/>
              <a:gd name="T15" fmla="*/ 2147483647 h 108"/>
              <a:gd name="T16" fmla="*/ 2147483647 w 4346"/>
              <a:gd name="T17" fmla="*/ 2147483647 h 108"/>
              <a:gd name="T18" fmla="*/ 2147483647 w 4346"/>
              <a:gd name="T19" fmla="*/ 2147483647 h 108"/>
              <a:gd name="T20" fmla="*/ 2147483647 w 4346"/>
              <a:gd name="T21" fmla="*/ 2147483647 h 108"/>
              <a:gd name="T22" fmla="*/ 2147483647 w 4346"/>
              <a:gd name="T23" fmla="*/ 2147483647 h 108"/>
              <a:gd name="T24" fmla="*/ 2147483647 w 4346"/>
              <a:gd name="T25" fmla="*/ 2147483647 h 108"/>
              <a:gd name="T26" fmla="*/ 0 w 4346"/>
              <a:gd name="T27" fmla="*/ 2147483647 h 108"/>
              <a:gd name="T28" fmla="*/ 2147483647 w 4346"/>
              <a:gd name="T29" fmla="*/ 2147483647 h 108"/>
              <a:gd name="T30" fmla="*/ 2147483647 w 4346"/>
              <a:gd name="T31" fmla="*/ 2147483647 h 108"/>
              <a:gd name="T32" fmla="*/ 2147483647 w 4346"/>
              <a:gd name="T33" fmla="*/ 2147483647 h 108"/>
              <a:gd name="T34" fmla="*/ 2147483647 w 4346"/>
              <a:gd name="T35" fmla="*/ 2147483647 h 108"/>
              <a:gd name="T36" fmla="*/ 2147483647 w 4346"/>
              <a:gd name="T37" fmla="*/ 2147483647 h 10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4346" h="108">
                <a:moveTo>
                  <a:pt x="3477" y="10"/>
                </a:moveTo>
                <a:cubicBezTo>
                  <a:pt x="3680" y="12"/>
                  <a:pt x="3921" y="14"/>
                  <a:pt x="4057" y="17"/>
                </a:cubicBezTo>
                <a:cubicBezTo>
                  <a:pt x="4192" y="20"/>
                  <a:pt x="4253" y="24"/>
                  <a:pt x="4293" y="30"/>
                </a:cubicBezTo>
                <a:cubicBezTo>
                  <a:pt x="4333" y="36"/>
                  <a:pt x="4286" y="43"/>
                  <a:pt x="4293" y="50"/>
                </a:cubicBezTo>
                <a:cubicBezTo>
                  <a:pt x="4300" y="57"/>
                  <a:pt x="4328" y="67"/>
                  <a:pt x="4329" y="73"/>
                </a:cubicBezTo>
                <a:cubicBezTo>
                  <a:pt x="4331" y="80"/>
                  <a:pt x="4346" y="85"/>
                  <a:pt x="4305" y="89"/>
                </a:cubicBezTo>
                <a:cubicBezTo>
                  <a:pt x="4263" y="93"/>
                  <a:pt x="4186" y="97"/>
                  <a:pt x="4082" y="99"/>
                </a:cubicBezTo>
                <a:cubicBezTo>
                  <a:pt x="3977" y="100"/>
                  <a:pt x="3834" y="99"/>
                  <a:pt x="3675" y="99"/>
                </a:cubicBezTo>
                <a:cubicBezTo>
                  <a:pt x="3516" y="98"/>
                  <a:pt x="3341" y="95"/>
                  <a:pt x="3129" y="94"/>
                </a:cubicBezTo>
                <a:cubicBezTo>
                  <a:pt x="2918" y="93"/>
                  <a:pt x="2634" y="94"/>
                  <a:pt x="2401" y="94"/>
                </a:cubicBezTo>
                <a:cubicBezTo>
                  <a:pt x="2168" y="95"/>
                  <a:pt x="2024" y="97"/>
                  <a:pt x="1733" y="98"/>
                </a:cubicBezTo>
                <a:cubicBezTo>
                  <a:pt x="1442" y="99"/>
                  <a:pt x="946" y="103"/>
                  <a:pt x="657" y="102"/>
                </a:cubicBezTo>
                <a:cubicBezTo>
                  <a:pt x="368" y="101"/>
                  <a:pt x="110" y="108"/>
                  <a:pt x="1" y="93"/>
                </a:cubicBezTo>
                <a:lnTo>
                  <a:pt x="0" y="13"/>
                </a:lnTo>
                <a:cubicBezTo>
                  <a:pt x="109" y="0"/>
                  <a:pt x="432" y="13"/>
                  <a:pt x="657" y="12"/>
                </a:cubicBezTo>
                <a:cubicBezTo>
                  <a:pt x="882" y="11"/>
                  <a:pt x="1082" y="7"/>
                  <a:pt x="1349" y="7"/>
                </a:cubicBezTo>
                <a:cubicBezTo>
                  <a:pt x="1617" y="6"/>
                  <a:pt x="2017" y="8"/>
                  <a:pt x="2265" y="9"/>
                </a:cubicBezTo>
                <a:cubicBezTo>
                  <a:pt x="2513" y="9"/>
                  <a:pt x="2634" y="9"/>
                  <a:pt x="2834" y="8"/>
                </a:cubicBezTo>
                <a:cubicBezTo>
                  <a:pt x="3034" y="9"/>
                  <a:pt x="3273" y="9"/>
                  <a:pt x="3477" y="10"/>
                </a:cubicBezTo>
                <a:close/>
              </a:path>
            </a:pathLst>
          </a:custGeom>
          <a:solidFill>
            <a:schemeClr val="accent2"/>
          </a:solidFill>
          <a:ln>
            <a:noFill/>
          </a:ln>
          <a:extLst>
            <a:ext uri="{91240B29-F687-4f45-9708-019B960494DF}">
              <a14:hiddenLine xmlns="" xmlns:a14="http://schemas.microsoft.com/office/drawing/2010/main" w="9525">
                <a:solidFill>
                  <a:srgbClr val="000000"/>
                </a:solidFill>
                <a:round/>
                <a:headEnd/>
                <a:tailEnd/>
              </a14:hiddenLine>
            </a:ext>
          </a:extLst>
        </p:spPr>
        <p:txBody>
          <a:bodyPr wrap="none" anchor="ctr"/>
          <a:lstStyle/>
          <a:p>
            <a:pPr defTabSz="914400" fontAlgn="base">
              <a:spcBef>
                <a:spcPct val="0"/>
              </a:spcBef>
              <a:spcAft>
                <a:spcPct val="0"/>
              </a:spcAft>
            </a:pPr>
            <a:endParaRPr lang="en-US" sz="2400">
              <a:solidFill>
                <a:srgbClr val="000000"/>
              </a:solidFill>
              <a:latin typeface="Times New Roman" charset="0"/>
              <a:ea typeface="ＭＳ Ｐゴシック" charset="0"/>
              <a:cs typeface="ＭＳ Ｐゴシック" charset="0"/>
            </a:endParaRPr>
          </a:p>
        </p:txBody>
      </p:sp>
      <p:sp>
        <p:nvSpPr>
          <p:cNvPr id="37891" name="Freeform 3"/>
          <p:cNvSpPr>
            <a:spLocks/>
          </p:cNvSpPr>
          <p:nvPr/>
        </p:nvSpPr>
        <p:spPr bwMode="auto">
          <a:xfrm>
            <a:off x="198438" y="152400"/>
            <a:ext cx="715962" cy="6400800"/>
          </a:xfrm>
          <a:custGeom>
            <a:avLst/>
            <a:gdLst>
              <a:gd name="T0" fmla="*/ 2147483647 w 883"/>
              <a:gd name="T1" fmla="*/ 2147483647 h 4115"/>
              <a:gd name="T2" fmla="*/ 2147483647 w 883"/>
              <a:gd name="T3" fmla="*/ 2147483647 h 4115"/>
              <a:gd name="T4" fmla="*/ 2147483647 w 883"/>
              <a:gd name="T5" fmla="*/ 2147483647 h 4115"/>
              <a:gd name="T6" fmla="*/ 2147483647 w 883"/>
              <a:gd name="T7" fmla="*/ 2147483647 h 4115"/>
              <a:gd name="T8" fmla="*/ 2147483647 w 883"/>
              <a:gd name="T9" fmla="*/ 2147483647 h 4115"/>
              <a:gd name="T10" fmla="*/ 2147483647 w 883"/>
              <a:gd name="T11" fmla="*/ 2147483647 h 4115"/>
              <a:gd name="T12" fmla="*/ 2147483647 w 883"/>
              <a:gd name="T13" fmla="*/ 2147483647 h 4115"/>
              <a:gd name="T14" fmla="*/ 2147483647 w 883"/>
              <a:gd name="T15" fmla="*/ 2147483647 h 4115"/>
              <a:gd name="T16" fmla="*/ 2147483647 w 883"/>
              <a:gd name="T17" fmla="*/ 2147483647 h 4115"/>
              <a:gd name="T18" fmla="*/ 2147483647 w 883"/>
              <a:gd name="T19" fmla="*/ 2147483647 h 4115"/>
              <a:gd name="T20" fmla="*/ 2147483647 w 883"/>
              <a:gd name="T21" fmla="*/ 2147483647 h 4115"/>
              <a:gd name="T22" fmla="*/ 2147483647 w 883"/>
              <a:gd name="T23" fmla="*/ 2147483647 h 4115"/>
              <a:gd name="T24" fmla="*/ 2147483647 w 883"/>
              <a:gd name="T25" fmla="*/ 2147483647 h 4115"/>
              <a:gd name="T26" fmla="*/ 2147483647 w 883"/>
              <a:gd name="T27" fmla="*/ 2147483647 h 4115"/>
              <a:gd name="T28" fmla="*/ 2147483647 w 883"/>
              <a:gd name="T29" fmla="*/ 2147483647 h 4115"/>
              <a:gd name="T30" fmla="*/ 2147483647 w 883"/>
              <a:gd name="T31" fmla="*/ 2147483647 h 4115"/>
              <a:gd name="T32" fmla="*/ 2147483647 w 883"/>
              <a:gd name="T33" fmla="*/ 2147483647 h 4115"/>
              <a:gd name="T34" fmla="*/ 2147483647 w 883"/>
              <a:gd name="T35" fmla="*/ 2147483647 h 4115"/>
              <a:gd name="T36" fmla="*/ 2147483647 w 883"/>
              <a:gd name="T37" fmla="*/ 2147483647 h 4115"/>
              <a:gd name="T38" fmla="*/ 2147483647 w 883"/>
              <a:gd name="T39" fmla="*/ 2147483647 h 4115"/>
              <a:gd name="T40" fmla="*/ 2147483647 w 883"/>
              <a:gd name="T41" fmla="*/ 2147483647 h 4115"/>
              <a:gd name="T42" fmla="*/ 2147483647 w 883"/>
              <a:gd name="T43" fmla="*/ 2147483647 h 4115"/>
              <a:gd name="T44" fmla="*/ 2147483647 w 883"/>
              <a:gd name="T45" fmla="*/ 2147483647 h 4115"/>
              <a:gd name="T46" fmla="*/ 2147483647 w 883"/>
              <a:gd name="T47" fmla="*/ 2147483647 h 4115"/>
              <a:gd name="T48" fmla="*/ 2147483647 w 883"/>
              <a:gd name="T49" fmla="*/ 2147483647 h 4115"/>
              <a:gd name="T50" fmla="*/ 2147483647 w 883"/>
              <a:gd name="T51" fmla="*/ 2147483647 h 4115"/>
              <a:gd name="T52" fmla="*/ 2147483647 w 883"/>
              <a:gd name="T53" fmla="*/ 2147483647 h 4115"/>
              <a:gd name="T54" fmla="*/ 2147483647 w 883"/>
              <a:gd name="T55" fmla="*/ 2147483647 h 4115"/>
              <a:gd name="T56" fmla="*/ 2147483647 w 883"/>
              <a:gd name="T57" fmla="*/ 2147483647 h 4115"/>
              <a:gd name="T58" fmla="*/ 2147483647 w 883"/>
              <a:gd name="T59" fmla="*/ 2147483647 h 4115"/>
              <a:gd name="T60" fmla="*/ 2147483647 w 883"/>
              <a:gd name="T61" fmla="*/ 2147483647 h 4115"/>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883" h="4115">
                <a:moveTo>
                  <a:pt x="86" y="3201"/>
                </a:moveTo>
                <a:cubicBezTo>
                  <a:pt x="89" y="3056"/>
                  <a:pt x="83" y="2912"/>
                  <a:pt x="79" y="2730"/>
                </a:cubicBezTo>
                <a:cubicBezTo>
                  <a:pt x="75" y="2548"/>
                  <a:pt x="60" y="2270"/>
                  <a:pt x="64" y="2109"/>
                </a:cubicBezTo>
                <a:cubicBezTo>
                  <a:pt x="68" y="1948"/>
                  <a:pt x="99" y="1927"/>
                  <a:pt x="101" y="1765"/>
                </a:cubicBezTo>
                <a:cubicBezTo>
                  <a:pt x="103" y="1603"/>
                  <a:pt x="90" y="1323"/>
                  <a:pt x="79" y="1137"/>
                </a:cubicBezTo>
                <a:cubicBezTo>
                  <a:pt x="68" y="951"/>
                  <a:pt x="44" y="793"/>
                  <a:pt x="34" y="651"/>
                </a:cubicBezTo>
                <a:cubicBezTo>
                  <a:pt x="24" y="509"/>
                  <a:pt x="17" y="385"/>
                  <a:pt x="19" y="284"/>
                </a:cubicBezTo>
                <a:cubicBezTo>
                  <a:pt x="21" y="183"/>
                  <a:pt x="32" y="90"/>
                  <a:pt x="49" y="45"/>
                </a:cubicBezTo>
                <a:cubicBezTo>
                  <a:pt x="66" y="0"/>
                  <a:pt x="91" y="16"/>
                  <a:pt x="123" y="15"/>
                </a:cubicBezTo>
                <a:cubicBezTo>
                  <a:pt x="155" y="14"/>
                  <a:pt x="204" y="37"/>
                  <a:pt x="243" y="37"/>
                </a:cubicBezTo>
                <a:cubicBezTo>
                  <a:pt x="282" y="37"/>
                  <a:pt x="310" y="20"/>
                  <a:pt x="355" y="15"/>
                </a:cubicBezTo>
                <a:cubicBezTo>
                  <a:pt x="400" y="10"/>
                  <a:pt x="453" y="0"/>
                  <a:pt x="512" y="7"/>
                </a:cubicBezTo>
                <a:cubicBezTo>
                  <a:pt x="571" y="14"/>
                  <a:pt x="659" y="37"/>
                  <a:pt x="707" y="60"/>
                </a:cubicBezTo>
                <a:cubicBezTo>
                  <a:pt x="755" y="83"/>
                  <a:pt x="783" y="99"/>
                  <a:pt x="797" y="142"/>
                </a:cubicBezTo>
                <a:cubicBezTo>
                  <a:pt x="811" y="185"/>
                  <a:pt x="788" y="235"/>
                  <a:pt x="789" y="321"/>
                </a:cubicBezTo>
                <a:cubicBezTo>
                  <a:pt x="790" y="407"/>
                  <a:pt x="794" y="537"/>
                  <a:pt x="804" y="658"/>
                </a:cubicBezTo>
                <a:cubicBezTo>
                  <a:pt x="814" y="779"/>
                  <a:pt x="844" y="892"/>
                  <a:pt x="849" y="1047"/>
                </a:cubicBezTo>
                <a:cubicBezTo>
                  <a:pt x="854" y="1202"/>
                  <a:pt x="840" y="1394"/>
                  <a:pt x="834" y="1586"/>
                </a:cubicBezTo>
                <a:cubicBezTo>
                  <a:pt x="828" y="1778"/>
                  <a:pt x="805" y="1995"/>
                  <a:pt x="812" y="2199"/>
                </a:cubicBezTo>
                <a:cubicBezTo>
                  <a:pt x="819" y="2403"/>
                  <a:pt x="875" y="2624"/>
                  <a:pt x="879" y="2812"/>
                </a:cubicBezTo>
                <a:cubicBezTo>
                  <a:pt x="883" y="3000"/>
                  <a:pt x="840" y="3138"/>
                  <a:pt x="834" y="3329"/>
                </a:cubicBezTo>
                <a:cubicBezTo>
                  <a:pt x="828" y="3520"/>
                  <a:pt x="848" y="3836"/>
                  <a:pt x="842" y="3957"/>
                </a:cubicBezTo>
                <a:cubicBezTo>
                  <a:pt x="836" y="4078"/>
                  <a:pt x="833" y="4033"/>
                  <a:pt x="797" y="4054"/>
                </a:cubicBezTo>
                <a:cubicBezTo>
                  <a:pt x="761" y="4075"/>
                  <a:pt x="686" y="4086"/>
                  <a:pt x="625" y="4084"/>
                </a:cubicBezTo>
                <a:cubicBezTo>
                  <a:pt x="564" y="4082"/>
                  <a:pt x="492" y="4041"/>
                  <a:pt x="430" y="4039"/>
                </a:cubicBezTo>
                <a:cubicBezTo>
                  <a:pt x="368" y="4037"/>
                  <a:pt x="302" y="4057"/>
                  <a:pt x="251" y="4069"/>
                </a:cubicBezTo>
                <a:cubicBezTo>
                  <a:pt x="200" y="4081"/>
                  <a:pt x="162" y="4115"/>
                  <a:pt x="123" y="4114"/>
                </a:cubicBezTo>
                <a:cubicBezTo>
                  <a:pt x="84" y="4113"/>
                  <a:pt x="38" y="4102"/>
                  <a:pt x="19" y="4062"/>
                </a:cubicBezTo>
                <a:cubicBezTo>
                  <a:pt x="0" y="4022"/>
                  <a:pt x="3" y="3952"/>
                  <a:pt x="11" y="3875"/>
                </a:cubicBezTo>
                <a:cubicBezTo>
                  <a:pt x="19" y="3798"/>
                  <a:pt x="51" y="3710"/>
                  <a:pt x="64" y="3598"/>
                </a:cubicBezTo>
                <a:cubicBezTo>
                  <a:pt x="77" y="3486"/>
                  <a:pt x="83" y="3346"/>
                  <a:pt x="86" y="3201"/>
                </a:cubicBezTo>
                <a:close/>
              </a:path>
            </a:pathLst>
          </a:custGeom>
          <a:solidFill>
            <a:schemeClr val="hlink">
              <a:alpha val="50195"/>
            </a:schemeClr>
          </a:solidFill>
          <a:ln>
            <a:noFill/>
          </a:ln>
          <a:extLst>
            <a:ext uri="{91240B29-F687-4f45-9708-019B960494DF}">
              <a14:hiddenLine xmlns="" xmlns:a14="http://schemas.microsoft.com/office/drawing/2010/main" w="9525" cap="flat" cmpd="sng">
                <a:solidFill>
                  <a:srgbClr val="000000"/>
                </a:solidFill>
                <a:prstDash val="solid"/>
                <a:round/>
                <a:headEnd type="none" w="med" len="med"/>
                <a:tailEnd type="none" w="med" len="med"/>
              </a14:hiddenLine>
            </a:ext>
          </a:extLst>
        </p:spPr>
        <p:txBody>
          <a:bodyPr wrap="none" anchor="ctr"/>
          <a:lstStyle/>
          <a:p>
            <a:pPr defTabSz="914400" fontAlgn="base">
              <a:spcBef>
                <a:spcPct val="0"/>
              </a:spcBef>
              <a:spcAft>
                <a:spcPct val="0"/>
              </a:spcAft>
            </a:pPr>
            <a:endParaRPr lang="en-US" sz="2400">
              <a:solidFill>
                <a:srgbClr val="000000"/>
              </a:solidFill>
              <a:latin typeface="Times New Roman" charset="0"/>
              <a:ea typeface="ＭＳ Ｐゴシック" charset="0"/>
              <a:cs typeface="ＭＳ Ｐゴシック" charset="0"/>
            </a:endParaRPr>
          </a:p>
        </p:txBody>
      </p:sp>
      <p:sp>
        <p:nvSpPr>
          <p:cNvPr id="37892" name="Freeform 4"/>
          <p:cNvSpPr>
            <a:spLocks/>
          </p:cNvSpPr>
          <p:nvPr/>
        </p:nvSpPr>
        <p:spPr bwMode="invGray">
          <a:xfrm>
            <a:off x="323850" y="1157288"/>
            <a:ext cx="152400" cy="914400"/>
          </a:xfrm>
          <a:custGeom>
            <a:avLst/>
            <a:gdLst>
              <a:gd name="T0" fmla="*/ 2147483647 w 110"/>
              <a:gd name="T1" fmla="*/ 0 h 842"/>
              <a:gd name="T2" fmla="*/ 2147483647 w 110"/>
              <a:gd name="T3" fmla="*/ 2147483647 h 842"/>
              <a:gd name="T4" fmla="*/ 2147483647 w 110"/>
              <a:gd name="T5" fmla="*/ 2147483647 h 842"/>
              <a:gd name="T6" fmla="*/ 2147483647 w 110"/>
              <a:gd name="T7" fmla="*/ 2147483647 h 842"/>
              <a:gd name="T8" fmla="*/ 2147483647 w 110"/>
              <a:gd name="T9" fmla="*/ 2147483647 h 842"/>
              <a:gd name="T10" fmla="*/ 2147483647 w 110"/>
              <a:gd name="T11" fmla="*/ 2147483647 h 842"/>
              <a:gd name="T12" fmla="*/ 2147483647 w 110"/>
              <a:gd name="T13" fmla="*/ 2147483647 h 842"/>
              <a:gd name="T14" fmla="*/ 2147483647 w 110"/>
              <a:gd name="T15" fmla="*/ 2147483647 h 842"/>
              <a:gd name="T16" fmla="*/ 2147483647 w 110"/>
              <a:gd name="T17" fmla="*/ 2147483647 h 842"/>
              <a:gd name="T18" fmla="*/ 0 w 110"/>
              <a:gd name="T19" fmla="*/ 2147483647 h 842"/>
              <a:gd name="T20" fmla="*/ 2147483647 w 110"/>
              <a:gd name="T21" fmla="*/ 2147483647 h 842"/>
              <a:gd name="T22" fmla="*/ 2147483647 w 110"/>
              <a:gd name="T23" fmla="*/ 2147483647 h 842"/>
              <a:gd name="T24" fmla="*/ 2147483647 w 110"/>
              <a:gd name="T25" fmla="*/ 0 h 84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10" h="842">
                <a:moveTo>
                  <a:pt x="92" y="0"/>
                </a:moveTo>
                <a:lnTo>
                  <a:pt x="81" y="170"/>
                </a:lnTo>
                <a:lnTo>
                  <a:pt x="51" y="362"/>
                </a:lnTo>
                <a:lnTo>
                  <a:pt x="74" y="539"/>
                </a:lnTo>
                <a:lnTo>
                  <a:pt x="88" y="709"/>
                </a:lnTo>
                <a:lnTo>
                  <a:pt x="110" y="842"/>
                </a:lnTo>
                <a:lnTo>
                  <a:pt x="81" y="768"/>
                </a:lnTo>
                <a:lnTo>
                  <a:pt x="59" y="716"/>
                </a:lnTo>
                <a:lnTo>
                  <a:pt x="29" y="598"/>
                </a:lnTo>
                <a:lnTo>
                  <a:pt x="0" y="414"/>
                </a:lnTo>
                <a:lnTo>
                  <a:pt x="22" y="251"/>
                </a:lnTo>
                <a:lnTo>
                  <a:pt x="51" y="81"/>
                </a:lnTo>
                <a:lnTo>
                  <a:pt x="92" y="0"/>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wrap="none" anchor="ctr"/>
          <a:lstStyle/>
          <a:p>
            <a:pPr defTabSz="914400" fontAlgn="base">
              <a:spcBef>
                <a:spcPct val="0"/>
              </a:spcBef>
              <a:spcAft>
                <a:spcPct val="0"/>
              </a:spcAft>
            </a:pPr>
            <a:endParaRPr lang="en-US" sz="2400">
              <a:solidFill>
                <a:srgbClr val="000000"/>
              </a:solidFill>
              <a:latin typeface="Times New Roman" charset="0"/>
              <a:ea typeface="ＭＳ Ｐゴシック" charset="0"/>
              <a:cs typeface="ＭＳ Ｐゴシック" charset="0"/>
            </a:endParaRPr>
          </a:p>
        </p:txBody>
      </p:sp>
      <p:sp>
        <p:nvSpPr>
          <p:cNvPr id="37893" name="Rectangle 5"/>
          <p:cNvSpPr>
            <a:spLocks noGrp="1" noChangeArrowheads="1"/>
          </p:cNvSpPr>
          <p:nvPr>
            <p:ph type="title"/>
          </p:nvPr>
        </p:nvSpPr>
        <p:spPr bwMode="auto">
          <a:xfrm>
            <a:off x="519113" y="547688"/>
            <a:ext cx="8594725" cy="7477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spAutoFit/>
          </a:bodyPr>
          <a:lstStyle/>
          <a:p>
            <a:pPr lvl="0"/>
            <a:r>
              <a:rPr lang="en-US"/>
              <a:t>Click to edit Master title style</a:t>
            </a:r>
          </a:p>
        </p:txBody>
      </p:sp>
      <p:sp>
        <p:nvSpPr>
          <p:cNvPr id="37894" name="Rectangle 6"/>
          <p:cNvSpPr>
            <a:spLocks noGrp="1" noChangeArrowheads="1"/>
          </p:cNvSpPr>
          <p:nvPr>
            <p:ph type="body" idx="1"/>
          </p:nvPr>
        </p:nvSpPr>
        <p:spPr bwMode="auto">
          <a:xfrm>
            <a:off x="1066800" y="2057400"/>
            <a:ext cx="7772400" cy="4114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6327" name="Rectangle 7"/>
          <p:cNvSpPr>
            <a:spLocks noGrp="1" noChangeArrowheads="1"/>
          </p:cNvSpPr>
          <p:nvPr>
            <p:ph type="dt" sz="half" idx="2"/>
          </p:nvPr>
        </p:nvSpPr>
        <p:spPr bwMode="auto">
          <a:xfrm>
            <a:off x="1066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atin typeface="+mn-lt"/>
                <a:ea typeface="+mn-ea"/>
                <a:cs typeface="+mn-cs"/>
              </a:defRPr>
            </a:lvl1pPr>
          </a:lstStyle>
          <a:p>
            <a:pPr defTabSz="914400" fontAlgn="base">
              <a:spcBef>
                <a:spcPct val="0"/>
              </a:spcBef>
              <a:spcAft>
                <a:spcPct val="0"/>
              </a:spcAft>
              <a:defRPr/>
            </a:pPr>
            <a:endParaRPr lang="en-US">
              <a:solidFill>
                <a:srgbClr val="000000"/>
              </a:solidFill>
              <a:latin typeface="Comic Sans MS"/>
            </a:endParaRPr>
          </a:p>
        </p:txBody>
      </p:sp>
      <p:sp>
        <p:nvSpPr>
          <p:cNvPr id="56328" name="Rectangle 8"/>
          <p:cNvSpPr>
            <a:spLocks noGrp="1" noChangeArrowheads="1"/>
          </p:cNvSpPr>
          <p:nvPr>
            <p:ph type="ftr" sz="quarter" idx="3"/>
          </p:nvPr>
        </p:nvSpPr>
        <p:spPr bwMode="auto">
          <a:xfrm>
            <a:off x="35052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atin typeface="+mn-lt"/>
                <a:ea typeface="+mn-ea"/>
                <a:cs typeface="+mn-cs"/>
              </a:defRPr>
            </a:lvl1pPr>
          </a:lstStyle>
          <a:p>
            <a:pPr defTabSz="914400" fontAlgn="base">
              <a:spcBef>
                <a:spcPct val="0"/>
              </a:spcBef>
              <a:spcAft>
                <a:spcPct val="0"/>
              </a:spcAft>
              <a:defRPr/>
            </a:pPr>
            <a:endParaRPr lang="en-US">
              <a:solidFill>
                <a:srgbClr val="000000"/>
              </a:solidFill>
              <a:latin typeface="Comic Sans MS"/>
            </a:endParaRPr>
          </a:p>
        </p:txBody>
      </p:sp>
      <p:sp>
        <p:nvSpPr>
          <p:cNvPr id="56329" name="Rectangle 9"/>
          <p:cNvSpPr>
            <a:spLocks noGrp="1" noChangeArrowheads="1"/>
          </p:cNvSpPr>
          <p:nvPr>
            <p:ph type="sldNum" sz="quarter" idx="4"/>
          </p:nvPr>
        </p:nvSpPr>
        <p:spPr bwMode="auto">
          <a:xfrm>
            <a:off x="69342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atin typeface="Comic Sans MS" charset="0"/>
              </a:defRPr>
            </a:lvl1pPr>
          </a:lstStyle>
          <a:p>
            <a:pPr defTabSz="914400" fontAlgn="base">
              <a:spcBef>
                <a:spcPct val="0"/>
              </a:spcBef>
              <a:spcAft>
                <a:spcPct val="0"/>
              </a:spcAft>
              <a:defRPr/>
            </a:pPr>
            <a:fld id="{25DA176D-4EF2-3640-B13A-D8B8863704DB}" type="slidenum">
              <a:rPr lang="en-US">
                <a:solidFill>
                  <a:srgbClr val="000000"/>
                </a:solidFill>
                <a:ea typeface="ＭＳ Ｐゴシック" charset="0"/>
                <a:cs typeface="ＭＳ Ｐゴシック" charset="0"/>
              </a:rPr>
              <a:pPr defTabSz="914400" fontAlgn="base">
                <a:spcBef>
                  <a:spcPct val="0"/>
                </a:spcBef>
                <a:spcAft>
                  <a:spcPct val="0"/>
                </a:spcAft>
                <a:defRPr/>
              </a:pPr>
              <a:t>‹#›</a:t>
            </a:fld>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564584699"/>
      </p:ext>
    </p:extLst>
  </p:cSld>
  <p:clrMap bg1="lt1" tx1="dk1" bg2="lt2" tx2="dk2" accent1="accent1" accent2="accent2" accent3="accent3" accent4="accent4" accent5="accent5" accent6="accent6" hlink="hlink" folHlink="folHlink"/>
  <p:sldLayoutIdLst>
    <p:sldLayoutId id="2147492779" r:id="rId1"/>
    <p:sldLayoutId id="2147492780" r:id="rId2"/>
    <p:sldLayoutId id="2147492781" r:id="rId3"/>
    <p:sldLayoutId id="2147492782" r:id="rId4"/>
    <p:sldLayoutId id="2147492783" r:id="rId5"/>
    <p:sldLayoutId id="2147492784" r:id="rId6"/>
    <p:sldLayoutId id="2147492785" r:id="rId7"/>
    <p:sldLayoutId id="2147492786" r:id="rId8"/>
    <p:sldLayoutId id="2147492787" r:id="rId9"/>
    <p:sldLayoutId id="2147492788" r:id="rId10"/>
    <p:sldLayoutId id="2147492789" r:id="rId11"/>
  </p:sldLayoutIdLst>
  <p:transition>
    <p:fade thruBlk="1"/>
  </p:transition>
  <p:txStyles>
    <p:titleStyle>
      <a:lvl1pPr algn="l" rtl="0" eaLnBrk="0" fontAlgn="base" hangingPunct="0">
        <a:spcBef>
          <a:spcPct val="0"/>
        </a:spcBef>
        <a:spcAft>
          <a:spcPct val="0"/>
        </a:spcAft>
        <a:defRPr sz="4300">
          <a:solidFill>
            <a:schemeClr val="tx2"/>
          </a:solidFill>
          <a:latin typeface="+mj-lt"/>
          <a:ea typeface="ＭＳ Ｐゴシック" charset="0"/>
          <a:cs typeface="Geneva" charset="-128"/>
        </a:defRPr>
      </a:lvl1pPr>
      <a:lvl2pPr algn="l" rtl="0" eaLnBrk="0" fontAlgn="base" hangingPunct="0">
        <a:spcBef>
          <a:spcPct val="0"/>
        </a:spcBef>
        <a:spcAft>
          <a:spcPct val="0"/>
        </a:spcAft>
        <a:defRPr sz="4300">
          <a:solidFill>
            <a:schemeClr val="tx2"/>
          </a:solidFill>
          <a:latin typeface="Comic Sans MS" pitchFamily="-128" charset="0"/>
          <a:ea typeface="ＭＳ Ｐゴシック" charset="0"/>
          <a:cs typeface="Geneva" charset="-128"/>
        </a:defRPr>
      </a:lvl2pPr>
      <a:lvl3pPr algn="l" rtl="0" eaLnBrk="0" fontAlgn="base" hangingPunct="0">
        <a:spcBef>
          <a:spcPct val="0"/>
        </a:spcBef>
        <a:spcAft>
          <a:spcPct val="0"/>
        </a:spcAft>
        <a:defRPr sz="4300">
          <a:solidFill>
            <a:schemeClr val="tx2"/>
          </a:solidFill>
          <a:latin typeface="Comic Sans MS" pitchFamily="-128" charset="0"/>
          <a:ea typeface="ＭＳ Ｐゴシック" charset="0"/>
          <a:cs typeface="Geneva" charset="-128"/>
        </a:defRPr>
      </a:lvl3pPr>
      <a:lvl4pPr algn="l" rtl="0" eaLnBrk="0" fontAlgn="base" hangingPunct="0">
        <a:spcBef>
          <a:spcPct val="0"/>
        </a:spcBef>
        <a:spcAft>
          <a:spcPct val="0"/>
        </a:spcAft>
        <a:defRPr sz="4300">
          <a:solidFill>
            <a:schemeClr val="tx2"/>
          </a:solidFill>
          <a:latin typeface="Comic Sans MS" pitchFamily="-128" charset="0"/>
          <a:ea typeface="ＭＳ Ｐゴシック" charset="0"/>
          <a:cs typeface="Geneva" charset="-128"/>
        </a:defRPr>
      </a:lvl4pPr>
      <a:lvl5pPr algn="l" rtl="0" eaLnBrk="0" fontAlgn="base" hangingPunct="0">
        <a:spcBef>
          <a:spcPct val="0"/>
        </a:spcBef>
        <a:spcAft>
          <a:spcPct val="0"/>
        </a:spcAft>
        <a:defRPr sz="4300">
          <a:solidFill>
            <a:schemeClr val="tx2"/>
          </a:solidFill>
          <a:latin typeface="Comic Sans MS" pitchFamily="-128" charset="0"/>
          <a:ea typeface="ＭＳ Ｐゴシック" charset="0"/>
          <a:cs typeface="Geneva" charset="-128"/>
        </a:defRPr>
      </a:lvl5pPr>
      <a:lvl6pPr marL="457200" algn="l" rtl="0" fontAlgn="base">
        <a:spcBef>
          <a:spcPct val="0"/>
        </a:spcBef>
        <a:spcAft>
          <a:spcPct val="0"/>
        </a:spcAft>
        <a:defRPr sz="4300">
          <a:solidFill>
            <a:schemeClr val="tx2"/>
          </a:solidFill>
          <a:latin typeface="Comic Sans MS" pitchFamily="-128" charset="0"/>
        </a:defRPr>
      </a:lvl6pPr>
      <a:lvl7pPr marL="914400" algn="l" rtl="0" fontAlgn="base">
        <a:spcBef>
          <a:spcPct val="0"/>
        </a:spcBef>
        <a:spcAft>
          <a:spcPct val="0"/>
        </a:spcAft>
        <a:defRPr sz="4300">
          <a:solidFill>
            <a:schemeClr val="tx2"/>
          </a:solidFill>
          <a:latin typeface="Comic Sans MS" pitchFamily="-128" charset="0"/>
        </a:defRPr>
      </a:lvl7pPr>
      <a:lvl8pPr marL="1371600" algn="l" rtl="0" fontAlgn="base">
        <a:spcBef>
          <a:spcPct val="0"/>
        </a:spcBef>
        <a:spcAft>
          <a:spcPct val="0"/>
        </a:spcAft>
        <a:defRPr sz="4300">
          <a:solidFill>
            <a:schemeClr val="tx2"/>
          </a:solidFill>
          <a:latin typeface="Comic Sans MS" pitchFamily="-128" charset="0"/>
        </a:defRPr>
      </a:lvl8pPr>
      <a:lvl9pPr marL="1828800" algn="l" rtl="0" fontAlgn="base">
        <a:spcBef>
          <a:spcPct val="0"/>
        </a:spcBef>
        <a:spcAft>
          <a:spcPct val="0"/>
        </a:spcAft>
        <a:defRPr sz="4300">
          <a:solidFill>
            <a:schemeClr val="tx2"/>
          </a:solidFill>
          <a:latin typeface="Comic Sans MS" pitchFamily="-128" charset="0"/>
        </a:defRPr>
      </a:lvl9pPr>
    </p:titleStyle>
    <p:bodyStyle>
      <a:lvl1pPr marL="342900" indent="-342900" algn="l" rtl="0" eaLnBrk="0" fontAlgn="base" hangingPunct="0">
        <a:spcBef>
          <a:spcPct val="20000"/>
        </a:spcBef>
        <a:spcAft>
          <a:spcPct val="0"/>
        </a:spcAft>
        <a:buBlip>
          <a:blip r:embed="rId14"/>
        </a:buBlip>
        <a:defRPr sz="3200">
          <a:solidFill>
            <a:schemeClr val="tx1"/>
          </a:solidFill>
          <a:latin typeface="+mn-lt"/>
          <a:ea typeface="ＭＳ Ｐゴシック" charset="0"/>
          <a:cs typeface="Geneva" charset="-128"/>
        </a:defRPr>
      </a:lvl1pPr>
      <a:lvl2pPr marL="742950" indent="-285750" algn="l" rtl="0" eaLnBrk="0" fontAlgn="base" hangingPunct="0">
        <a:spcBef>
          <a:spcPct val="20000"/>
        </a:spcBef>
        <a:spcAft>
          <a:spcPct val="0"/>
        </a:spcAft>
        <a:buSzPct val="80000"/>
        <a:buBlip>
          <a:blip r:embed="rId15"/>
        </a:buBlip>
        <a:defRPr sz="2800">
          <a:solidFill>
            <a:schemeClr val="tx1"/>
          </a:solidFill>
          <a:latin typeface="+mn-lt"/>
          <a:ea typeface="Geneva" pitchFamily="-108" charset="-128"/>
          <a:cs typeface="Geneva" charset="0"/>
        </a:defRPr>
      </a:lvl2pPr>
      <a:lvl3pPr marL="1143000" indent="-228600" algn="l" rtl="0" eaLnBrk="0" fontAlgn="base" hangingPunct="0">
        <a:spcBef>
          <a:spcPct val="20000"/>
        </a:spcBef>
        <a:spcAft>
          <a:spcPct val="0"/>
        </a:spcAft>
        <a:buSzPct val="80000"/>
        <a:buBlip>
          <a:blip r:embed="rId16"/>
        </a:buBlip>
        <a:defRPr sz="2400">
          <a:solidFill>
            <a:schemeClr val="tx1"/>
          </a:solidFill>
          <a:latin typeface="+mn-lt"/>
          <a:ea typeface="ＭＳ Ｐゴシック" charset="-128"/>
          <a:cs typeface="ＭＳ Ｐゴシック" charset="-128"/>
        </a:defRPr>
      </a:lvl3pPr>
      <a:lvl4pPr marL="1600200" indent="-228600" algn="l" rtl="0" eaLnBrk="0" fontAlgn="base" hangingPunct="0">
        <a:spcBef>
          <a:spcPct val="20000"/>
        </a:spcBef>
        <a:spcAft>
          <a:spcPct val="0"/>
        </a:spcAft>
        <a:buBlip>
          <a:blip r:embed="rId14"/>
        </a:buBlip>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SzPct val="60000"/>
        <a:buBlip>
          <a:blip r:embed="rId15"/>
        </a:buBlip>
        <a:defRPr sz="2000">
          <a:solidFill>
            <a:schemeClr val="tx1"/>
          </a:solidFill>
          <a:latin typeface="+mn-lt"/>
          <a:ea typeface="ＭＳ Ｐゴシック" charset="-128"/>
        </a:defRPr>
      </a:lvl5pPr>
      <a:lvl6pPr marL="2514600" indent="-228600" algn="l" rtl="0" fontAlgn="base">
        <a:spcBef>
          <a:spcPct val="20000"/>
        </a:spcBef>
        <a:spcAft>
          <a:spcPct val="0"/>
        </a:spcAft>
        <a:buSzPct val="60000"/>
        <a:buBlip>
          <a:blip r:embed="rId15"/>
        </a:buBlip>
        <a:defRPr sz="2000">
          <a:solidFill>
            <a:schemeClr val="tx1"/>
          </a:solidFill>
          <a:latin typeface="+mn-lt"/>
          <a:ea typeface="Geneva" pitchFamily="-108" charset="-128"/>
        </a:defRPr>
      </a:lvl6pPr>
      <a:lvl7pPr marL="2971800" indent="-228600" algn="l" rtl="0" fontAlgn="base">
        <a:spcBef>
          <a:spcPct val="20000"/>
        </a:spcBef>
        <a:spcAft>
          <a:spcPct val="0"/>
        </a:spcAft>
        <a:buSzPct val="60000"/>
        <a:buBlip>
          <a:blip r:embed="rId15"/>
        </a:buBlip>
        <a:defRPr sz="2000">
          <a:solidFill>
            <a:schemeClr val="tx1"/>
          </a:solidFill>
          <a:latin typeface="+mn-lt"/>
          <a:ea typeface="Geneva" pitchFamily="-108" charset="-128"/>
        </a:defRPr>
      </a:lvl7pPr>
      <a:lvl8pPr marL="3429000" indent="-228600" algn="l" rtl="0" fontAlgn="base">
        <a:spcBef>
          <a:spcPct val="20000"/>
        </a:spcBef>
        <a:spcAft>
          <a:spcPct val="0"/>
        </a:spcAft>
        <a:buSzPct val="60000"/>
        <a:buBlip>
          <a:blip r:embed="rId15"/>
        </a:buBlip>
        <a:defRPr sz="2000">
          <a:solidFill>
            <a:schemeClr val="tx1"/>
          </a:solidFill>
          <a:latin typeface="+mn-lt"/>
          <a:ea typeface="Geneva" pitchFamily="-108" charset="-128"/>
        </a:defRPr>
      </a:lvl8pPr>
      <a:lvl9pPr marL="3886200" indent="-228600" algn="l" rtl="0" fontAlgn="base">
        <a:spcBef>
          <a:spcPct val="20000"/>
        </a:spcBef>
        <a:spcAft>
          <a:spcPct val="0"/>
        </a:spcAft>
        <a:buSzPct val="60000"/>
        <a:buBlip>
          <a:blip r:embed="rId15"/>
        </a:buBlip>
        <a:defRPr sz="2000">
          <a:solidFill>
            <a:schemeClr val="tx1"/>
          </a:solidFill>
          <a:latin typeface="+mn-lt"/>
          <a:ea typeface="Geneva" pitchFamily="-108"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530" name="Rectangle 1"/>
          <p:cNvSpPr>
            <a:spLocks noGrp="1" noChangeArrowheads="1"/>
          </p:cNvSpPr>
          <p:nvPr>
            <p:ph type="title"/>
          </p:nvPr>
        </p:nvSpPr>
        <p:spPr bwMode="auto">
          <a:xfrm>
            <a:off x="685800" y="609600"/>
            <a:ext cx="7770813" cy="1141413"/>
          </a:xfrm>
          <a:prstGeom prst="rect">
            <a:avLst/>
          </a:prstGeom>
          <a:noFill/>
          <a:ln w="9525">
            <a:noFill/>
            <a:miter lim="800000"/>
            <a:headEnd/>
            <a:tailEnd/>
          </a:ln>
        </p:spPr>
        <p:txBody>
          <a:bodyPr vert="horz" wrap="square" lIns="90000" tIns="46800" rIns="90000" bIns="46800" numCol="1" anchor="ctr" anchorCtr="0" compatLnSpc="1">
            <a:prstTxWarp prst="textNoShape">
              <a:avLst/>
            </a:prstTxWarp>
          </a:bodyPr>
          <a:lstStyle/>
          <a:p>
            <a:pPr lvl="0"/>
            <a:r>
              <a:rPr lang="en-GB" dirty="0"/>
              <a:t>Click to edit the title text format</a:t>
            </a:r>
          </a:p>
        </p:txBody>
      </p:sp>
      <p:sp>
        <p:nvSpPr>
          <p:cNvPr id="22531" name="Rectangle 2"/>
          <p:cNvSpPr>
            <a:spLocks noGrp="1" noChangeArrowheads="1"/>
          </p:cNvSpPr>
          <p:nvPr>
            <p:ph type="body" idx="1"/>
          </p:nvPr>
        </p:nvSpPr>
        <p:spPr bwMode="auto">
          <a:xfrm>
            <a:off x="685800" y="1981200"/>
            <a:ext cx="7770813" cy="4113213"/>
          </a:xfrm>
          <a:prstGeom prst="rect">
            <a:avLst/>
          </a:prstGeom>
          <a:noFill/>
          <a:ln w="9525">
            <a:noFill/>
            <a:miter lim="800000"/>
            <a:headEnd/>
            <a:tailEnd/>
          </a:ln>
        </p:spPr>
        <p:txBody>
          <a:bodyPr vert="horz" wrap="square" lIns="90000" tIns="46800" rIns="90000" bIns="46800" numCol="1" anchor="t" anchorCtr="0" compatLnSpc="1">
            <a:prstTxWarp prst="textNoShape">
              <a:avLst/>
            </a:prstTxWarp>
          </a:bodyPr>
          <a:lstStyle/>
          <a:p>
            <a:pPr lvl="0"/>
            <a:r>
              <a:rPr lang="en-GB" dirty="0"/>
              <a:t>Click to edit the outline text format</a:t>
            </a:r>
          </a:p>
          <a:p>
            <a:pPr lvl="1"/>
            <a:r>
              <a:rPr lang="en-GB" dirty="0"/>
              <a:t>Second Outline Level</a:t>
            </a:r>
          </a:p>
          <a:p>
            <a:pPr lvl="2"/>
            <a:r>
              <a:rPr lang="en-GB" dirty="0"/>
              <a:t>Third Outline Level</a:t>
            </a:r>
          </a:p>
          <a:p>
            <a:pPr lvl="3"/>
            <a:r>
              <a:rPr lang="en-GB" dirty="0"/>
              <a:t>Fourth Outline Level</a:t>
            </a:r>
          </a:p>
          <a:p>
            <a:pPr lvl="4"/>
            <a:r>
              <a:rPr lang="en-GB" dirty="0"/>
              <a:t>Fifth Outline Level</a:t>
            </a:r>
          </a:p>
          <a:p>
            <a:pPr lvl="4"/>
            <a:r>
              <a:rPr lang="en-GB" dirty="0"/>
              <a:t>Sixth Outline Level</a:t>
            </a:r>
          </a:p>
          <a:p>
            <a:pPr lvl="4"/>
            <a:r>
              <a:rPr lang="en-GB" dirty="0"/>
              <a:t>Seventh Outline Level</a:t>
            </a:r>
          </a:p>
          <a:p>
            <a:pPr lvl="4"/>
            <a:r>
              <a:rPr lang="en-GB" dirty="0"/>
              <a:t>Eighth Outline Level</a:t>
            </a:r>
          </a:p>
          <a:p>
            <a:pPr lvl="4"/>
            <a:r>
              <a:rPr lang="en-GB" dirty="0"/>
              <a:t>Ninth Outline Level</a:t>
            </a:r>
          </a:p>
        </p:txBody>
      </p:sp>
      <p:sp>
        <p:nvSpPr>
          <p:cNvPr id="308228" name="Text Box 3"/>
          <p:cNvSpPr txBox="1">
            <a:spLocks noChangeArrowheads="1"/>
          </p:cNvSpPr>
          <p:nvPr/>
        </p:nvSpPr>
        <p:spPr bwMode="auto">
          <a:xfrm>
            <a:off x="685800" y="6248400"/>
            <a:ext cx="1905000" cy="460375"/>
          </a:xfrm>
          <a:prstGeom prst="rect">
            <a:avLst/>
          </a:prstGeom>
          <a:noFill/>
          <a:ln>
            <a:noFill/>
          </a:ln>
          <a:extLst>
            <a:ext uri="{909E8E84-426E-40dd-AFC4-6F175D3DCCD1}"/>
            <a:ext uri="{91240B29-F687-4f45-9708-019B960494DF}"/>
          </a:extLst>
        </p:spPr>
        <p:txBody>
          <a:bodyPr wrap="none" anchor="ctr"/>
          <a:lstStyle>
            <a:lvl1pPr eaLnBrk="0" hangingPunct="0">
              <a:defRPr sz="2400">
                <a:solidFill>
                  <a:schemeClr val="bg1"/>
                </a:solidFill>
                <a:latin typeface="Arial" charset="0"/>
                <a:ea typeface="ＭＳ Ｐゴシック" charset="0"/>
                <a:cs typeface="ＭＳ Ｐゴシック" charset="0"/>
              </a:defRPr>
            </a:lvl1pPr>
            <a:lvl2pPr marL="742950" indent="-285750" eaLnBrk="0" hangingPunct="0">
              <a:defRPr sz="2400">
                <a:solidFill>
                  <a:schemeClr val="bg1"/>
                </a:solidFill>
                <a:latin typeface="Arial" charset="0"/>
                <a:ea typeface="ＭＳ Ｐゴシック" charset="0"/>
              </a:defRPr>
            </a:lvl2pPr>
            <a:lvl3pPr marL="1143000" indent="-228600" eaLnBrk="0" hangingPunct="0">
              <a:defRPr sz="2400">
                <a:solidFill>
                  <a:schemeClr val="bg1"/>
                </a:solidFill>
                <a:latin typeface="Arial" charset="0"/>
                <a:ea typeface="ＭＳ Ｐゴシック" charset="0"/>
              </a:defRPr>
            </a:lvl3pPr>
            <a:lvl4pPr marL="1600200" indent="-228600" eaLnBrk="0" hangingPunct="0">
              <a:defRPr sz="2400">
                <a:solidFill>
                  <a:schemeClr val="bg1"/>
                </a:solidFill>
                <a:latin typeface="Arial" charset="0"/>
                <a:ea typeface="ＭＳ Ｐゴシック" charset="0"/>
              </a:defRPr>
            </a:lvl4pPr>
            <a:lvl5pPr marL="2057400" indent="-228600" eaLnBrk="0" hangingPunct="0">
              <a:defRPr sz="2400">
                <a:solidFill>
                  <a:schemeClr val="bg1"/>
                </a:solidFill>
                <a:latin typeface="Arial" charset="0"/>
                <a:ea typeface="ＭＳ Ｐゴシック" charset="0"/>
              </a:defRPr>
            </a:lvl5pPr>
            <a:lvl6pPr marL="2514600" indent="-228600" defTabSz="449263" eaLnBrk="0" fontAlgn="base" hangingPunct="0">
              <a:spcBef>
                <a:spcPct val="0"/>
              </a:spcBef>
              <a:spcAft>
                <a:spcPct val="0"/>
              </a:spcAft>
              <a:defRPr sz="2400">
                <a:solidFill>
                  <a:schemeClr val="bg1"/>
                </a:solidFill>
                <a:latin typeface="Arial" charset="0"/>
                <a:ea typeface="ＭＳ Ｐゴシック" charset="0"/>
              </a:defRPr>
            </a:lvl6pPr>
            <a:lvl7pPr marL="2971800" indent="-228600" defTabSz="449263" eaLnBrk="0" fontAlgn="base" hangingPunct="0">
              <a:spcBef>
                <a:spcPct val="0"/>
              </a:spcBef>
              <a:spcAft>
                <a:spcPct val="0"/>
              </a:spcAft>
              <a:defRPr sz="2400">
                <a:solidFill>
                  <a:schemeClr val="bg1"/>
                </a:solidFill>
                <a:latin typeface="Arial" charset="0"/>
                <a:ea typeface="ＭＳ Ｐゴシック" charset="0"/>
              </a:defRPr>
            </a:lvl7pPr>
            <a:lvl8pPr marL="3429000" indent="-228600" defTabSz="449263" eaLnBrk="0" fontAlgn="base" hangingPunct="0">
              <a:spcBef>
                <a:spcPct val="0"/>
              </a:spcBef>
              <a:spcAft>
                <a:spcPct val="0"/>
              </a:spcAft>
              <a:defRPr sz="2400">
                <a:solidFill>
                  <a:schemeClr val="bg1"/>
                </a:solidFill>
                <a:latin typeface="Arial" charset="0"/>
                <a:ea typeface="ＭＳ Ｐゴシック" charset="0"/>
              </a:defRPr>
            </a:lvl8pPr>
            <a:lvl9pPr marL="3886200" indent="-228600" defTabSz="449263" eaLnBrk="0" fontAlgn="base" hangingPunct="0">
              <a:spcBef>
                <a:spcPct val="0"/>
              </a:spcBef>
              <a:spcAft>
                <a:spcPct val="0"/>
              </a:spcAft>
              <a:defRPr sz="2400">
                <a:solidFill>
                  <a:schemeClr val="bg1"/>
                </a:solidFill>
                <a:latin typeface="Arial" charset="0"/>
                <a:ea typeface="ＭＳ Ｐゴシック" charset="0"/>
              </a:defRPr>
            </a:lvl9pPr>
          </a:lstStyle>
          <a:p>
            <a:pPr algn="l" rtl="0" eaLnBrk="1" hangingPunct="1">
              <a:lnSpc>
                <a:spcPct val="93000"/>
              </a:lnSpc>
              <a:buClr>
                <a:srgbClr val="FFFFFF"/>
              </a:buClr>
              <a:buSzPct val="100000"/>
              <a:buFont typeface="Arial" charset="0"/>
              <a:buNone/>
              <a:defRPr/>
            </a:pPr>
            <a:endParaRPr lang="en-US" b="1" i="0" dirty="0">
              <a:solidFill>
                <a:srgbClr val="FFFFFF"/>
              </a:solidFill>
              <a:latin typeface="Arial" panose="020B0604020202020204" pitchFamily="34" charset="0"/>
            </a:endParaRPr>
          </a:p>
        </p:txBody>
      </p:sp>
      <p:sp>
        <p:nvSpPr>
          <p:cNvPr id="308229" name="Text Box 4"/>
          <p:cNvSpPr txBox="1">
            <a:spLocks noChangeArrowheads="1"/>
          </p:cNvSpPr>
          <p:nvPr/>
        </p:nvSpPr>
        <p:spPr bwMode="auto">
          <a:xfrm>
            <a:off x="3124200" y="6248400"/>
            <a:ext cx="2895600" cy="460375"/>
          </a:xfrm>
          <a:prstGeom prst="rect">
            <a:avLst/>
          </a:prstGeom>
          <a:noFill/>
          <a:ln>
            <a:noFill/>
          </a:ln>
          <a:extLst>
            <a:ext uri="{909E8E84-426E-40dd-AFC4-6F175D3DCCD1}"/>
            <a:ext uri="{91240B29-F687-4f45-9708-019B960494DF}"/>
          </a:extLst>
        </p:spPr>
        <p:txBody>
          <a:bodyPr wrap="none" anchor="ctr"/>
          <a:lstStyle>
            <a:lvl1pPr eaLnBrk="0" hangingPunct="0">
              <a:defRPr sz="2400">
                <a:solidFill>
                  <a:schemeClr val="bg1"/>
                </a:solidFill>
                <a:latin typeface="Arial" charset="0"/>
                <a:ea typeface="ＭＳ Ｐゴシック" charset="0"/>
                <a:cs typeface="ＭＳ Ｐゴシック" charset="0"/>
              </a:defRPr>
            </a:lvl1pPr>
            <a:lvl2pPr marL="742950" indent="-285750" eaLnBrk="0" hangingPunct="0">
              <a:defRPr sz="2400">
                <a:solidFill>
                  <a:schemeClr val="bg1"/>
                </a:solidFill>
                <a:latin typeface="Arial" charset="0"/>
                <a:ea typeface="ＭＳ Ｐゴシック" charset="0"/>
              </a:defRPr>
            </a:lvl2pPr>
            <a:lvl3pPr marL="1143000" indent="-228600" eaLnBrk="0" hangingPunct="0">
              <a:defRPr sz="2400">
                <a:solidFill>
                  <a:schemeClr val="bg1"/>
                </a:solidFill>
                <a:latin typeface="Arial" charset="0"/>
                <a:ea typeface="ＭＳ Ｐゴシック" charset="0"/>
              </a:defRPr>
            </a:lvl3pPr>
            <a:lvl4pPr marL="1600200" indent="-228600" eaLnBrk="0" hangingPunct="0">
              <a:defRPr sz="2400">
                <a:solidFill>
                  <a:schemeClr val="bg1"/>
                </a:solidFill>
                <a:latin typeface="Arial" charset="0"/>
                <a:ea typeface="ＭＳ Ｐゴシック" charset="0"/>
              </a:defRPr>
            </a:lvl4pPr>
            <a:lvl5pPr marL="2057400" indent="-228600" eaLnBrk="0" hangingPunct="0">
              <a:defRPr sz="2400">
                <a:solidFill>
                  <a:schemeClr val="bg1"/>
                </a:solidFill>
                <a:latin typeface="Arial" charset="0"/>
                <a:ea typeface="ＭＳ Ｐゴシック" charset="0"/>
              </a:defRPr>
            </a:lvl5pPr>
            <a:lvl6pPr marL="2514600" indent="-228600" defTabSz="449263" eaLnBrk="0" fontAlgn="base" hangingPunct="0">
              <a:spcBef>
                <a:spcPct val="0"/>
              </a:spcBef>
              <a:spcAft>
                <a:spcPct val="0"/>
              </a:spcAft>
              <a:defRPr sz="2400">
                <a:solidFill>
                  <a:schemeClr val="bg1"/>
                </a:solidFill>
                <a:latin typeface="Arial" charset="0"/>
                <a:ea typeface="ＭＳ Ｐゴシック" charset="0"/>
              </a:defRPr>
            </a:lvl6pPr>
            <a:lvl7pPr marL="2971800" indent="-228600" defTabSz="449263" eaLnBrk="0" fontAlgn="base" hangingPunct="0">
              <a:spcBef>
                <a:spcPct val="0"/>
              </a:spcBef>
              <a:spcAft>
                <a:spcPct val="0"/>
              </a:spcAft>
              <a:defRPr sz="2400">
                <a:solidFill>
                  <a:schemeClr val="bg1"/>
                </a:solidFill>
                <a:latin typeface="Arial" charset="0"/>
                <a:ea typeface="ＭＳ Ｐゴシック" charset="0"/>
              </a:defRPr>
            </a:lvl7pPr>
            <a:lvl8pPr marL="3429000" indent="-228600" defTabSz="449263" eaLnBrk="0" fontAlgn="base" hangingPunct="0">
              <a:spcBef>
                <a:spcPct val="0"/>
              </a:spcBef>
              <a:spcAft>
                <a:spcPct val="0"/>
              </a:spcAft>
              <a:defRPr sz="2400">
                <a:solidFill>
                  <a:schemeClr val="bg1"/>
                </a:solidFill>
                <a:latin typeface="Arial" charset="0"/>
                <a:ea typeface="ＭＳ Ｐゴシック" charset="0"/>
              </a:defRPr>
            </a:lvl8pPr>
            <a:lvl9pPr marL="3886200" indent="-228600" defTabSz="449263" eaLnBrk="0" fontAlgn="base" hangingPunct="0">
              <a:spcBef>
                <a:spcPct val="0"/>
              </a:spcBef>
              <a:spcAft>
                <a:spcPct val="0"/>
              </a:spcAft>
              <a:defRPr sz="2400">
                <a:solidFill>
                  <a:schemeClr val="bg1"/>
                </a:solidFill>
                <a:latin typeface="Arial" charset="0"/>
                <a:ea typeface="ＭＳ Ｐゴシック" charset="0"/>
              </a:defRPr>
            </a:lvl9pPr>
          </a:lstStyle>
          <a:p>
            <a:pPr algn="l" rtl="0" eaLnBrk="1" hangingPunct="1">
              <a:lnSpc>
                <a:spcPct val="93000"/>
              </a:lnSpc>
              <a:buClr>
                <a:srgbClr val="FFFFFF"/>
              </a:buClr>
              <a:buSzPct val="100000"/>
              <a:buFont typeface="Arial" charset="0"/>
              <a:buNone/>
              <a:defRPr/>
            </a:pPr>
            <a:endParaRPr lang="en-US" b="1" i="0" dirty="0">
              <a:solidFill>
                <a:srgbClr val="FFFFFF"/>
              </a:solidFill>
              <a:latin typeface="Arial" panose="020B0604020202020204" pitchFamily="34" charset="0"/>
            </a:endParaRPr>
          </a:p>
        </p:txBody>
      </p:sp>
      <p:sp>
        <p:nvSpPr>
          <p:cNvPr id="11269" name="Rectangle 5"/>
          <p:cNvSpPr>
            <a:spLocks noGrp="1" noChangeArrowheads="1"/>
          </p:cNvSpPr>
          <p:nvPr>
            <p:ph type="sldNum"/>
          </p:nvPr>
        </p:nvSpPr>
        <p:spPr bwMode="auto">
          <a:xfrm>
            <a:off x="6553200" y="6248400"/>
            <a:ext cx="1903413" cy="455613"/>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rtl="0">
              <a:buClr>
                <a:srgbClr val="000000"/>
              </a:buClr>
              <a:buSzPct val="100000"/>
              <a:buFont typeface="Times New Roman" charset="0"/>
              <a:buNone/>
              <a:defRPr sz="1400">
                <a:solidFill>
                  <a:srgbClr val="000000"/>
                </a:solidFill>
                <a:latin typeface="Times New Roman" charset="0"/>
                <a:ea typeface="ＭＳ Ｐゴシック" charset="0"/>
                <a:cs typeface="ＭＳ Ｐゴシック" charset="0"/>
              </a:defRPr>
            </a:lvl1pPr>
          </a:lstStyle>
          <a:p>
            <a:pPr>
              <a:defRPr/>
            </a:pPr>
            <a:fld id="{F384E668-2CCE-43F2-9005-90D6C6791EDB}" type="slidenum">
              <a:rPr lang="en-GB"/>
              <a:pPr>
                <a:defRPr/>
              </a:pPr>
              <a:t>‹#›</a:t>
            </a:fld>
            <a:endParaRPr lang="en-GB"/>
          </a:p>
        </p:txBody>
      </p:sp>
    </p:spTree>
    <p:extLst>
      <p:ext uri="{BB962C8B-B14F-4D97-AF65-F5344CB8AC3E}">
        <p14:creationId xmlns:p14="http://schemas.microsoft.com/office/powerpoint/2010/main" val="532659242"/>
      </p:ext>
    </p:extLst>
  </p:cSld>
  <p:clrMap bg1="lt1" tx1="dk1" bg2="lt2" tx2="dk2" accent1="accent1" accent2="accent2" accent3="accent3" accent4="accent4" accent5="accent5" accent6="accent6" hlink="hlink" folHlink="folHlink"/>
  <p:sldLayoutIdLst>
    <p:sldLayoutId id="2147492791" r:id="rId1"/>
  </p:sldLayoutIdLst>
  <p:txStyles>
    <p:titleStyle>
      <a:lvl1pPr algn="ctr" defTabSz="449263" rtl="0" eaLnBrk="0" fontAlgn="base" hangingPunct="0">
        <a:lnSpc>
          <a:spcPct val="95000"/>
        </a:lnSpc>
        <a:spcBef>
          <a:spcPct val="0"/>
        </a:spcBef>
        <a:spcAft>
          <a:spcPct val="0"/>
        </a:spcAft>
        <a:buClr>
          <a:srgbClr val="000000"/>
        </a:buClr>
        <a:buSzPct val="100000"/>
        <a:buFont typeface="Times New Roman" pitchFamily="18" charset="0"/>
        <a:defRPr sz="4400" b="1" i="0">
          <a:solidFill>
            <a:srgbClr val="000000"/>
          </a:solidFill>
          <a:latin typeface="Arial" panose="020B0604020202020204" pitchFamily="34" charset="0"/>
          <a:ea typeface="MS PGothic" pitchFamily="34" charset="-128"/>
          <a:cs typeface="Arial" panose="020B0604020202020204" pitchFamily="34" charset="0"/>
        </a:defRPr>
      </a:lvl1pPr>
      <a:lvl2pPr algn="ctr" defTabSz="449263" rtl="0" eaLnBrk="0" fontAlgn="base" hangingPunct="0">
        <a:lnSpc>
          <a:spcPct val="95000"/>
        </a:lnSpc>
        <a:spcBef>
          <a:spcPct val="0"/>
        </a:spcBef>
        <a:spcAft>
          <a:spcPct val="0"/>
        </a:spcAft>
        <a:buClr>
          <a:srgbClr val="000000"/>
        </a:buClr>
        <a:buSzPct val="100000"/>
        <a:buFont typeface="Times New Roman" pitchFamily="18" charset="0"/>
        <a:defRPr sz="4400">
          <a:solidFill>
            <a:srgbClr val="000000"/>
          </a:solidFill>
          <a:latin typeface="Arial" charset="0"/>
          <a:ea typeface="MS PGothic" pitchFamily="34" charset="-128"/>
          <a:cs typeface="Arial" pitchFamily="34" charset="0"/>
        </a:defRPr>
      </a:lvl2pPr>
      <a:lvl3pPr algn="ctr" defTabSz="449263" rtl="0" eaLnBrk="0" fontAlgn="base" hangingPunct="0">
        <a:lnSpc>
          <a:spcPct val="95000"/>
        </a:lnSpc>
        <a:spcBef>
          <a:spcPct val="0"/>
        </a:spcBef>
        <a:spcAft>
          <a:spcPct val="0"/>
        </a:spcAft>
        <a:buClr>
          <a:srgbClr val="000000"/>
        </a:buClr>
        <a:buSzPct val="100000"/>
        <a:buFont typeface="Times New Roman" pitchFamily="18" charset="0"/>
        <a:defRPr sz="4400">
          <a:solidFill>
            <a:srgbClr val="000000"/>
          </a:solidFill>
          <a:latin typeface="Arial" charset="0"/>
          <a:ea typeface="MS PGothic" pitchFamily="34" charset="-128"/>
          <a:cs typeface="Arial" pitchFamily="34" charset="0"/>
        </a:defRPr>
      </a:lvl3pPr>
      <a:lvl4pPr algn="ctr" defTabSz="449263" rtl="0" eaLnBrk="0" fontAlgn="base" hangingPunct="0">
        <a:lnSpc>
          <a:spcPct val="95000"/>
        </a:lnSpc>
        <a:spcBef>
          <a:spcPct val="0"/>
        </a:spcBef>
        <a:spcAft>
          <a:spcPct val="0"/>
        </a:spcAft>
        <a:buClr>
          <a:srgbClr val="000000"/>
        </a:buClr>
        <a:buSzPct val="100000"/>
        <a:buFont typeface="Times New Roman" pitchFamily="18" charset="0"/>
        <a:defRPr sz="4400">
          <a:solidFill>
            <a:srgbClr val="000000"/>
          </a:solidFill>
          <a:latin typeface="Arial" charset="0"/>
          <a:ea typeface="MS PGothic" pitchFamily="34" charset="-128"/>
          <a:cs typeface="Arial" pitchFamily="34" charset="0"/>
        </a:defRPr>
      </a:lvl4pPr>
      <a:lvl5pPr algn="ctr" defTabSz="449263" rtl="0" eaLnBrk="0" fontAlgn="base" hangingPunct="0">
        <a:lnSpc>
          <a:spcPct val="95000"/>
        </a:lnSpc>
        <a:spcBef>
          <a:spcPct val="0"/>
        </a:spcBef>
        <a:spcAft>
          <a:spcPct val="0"/>
        </a:spcAft>
        <a:buClr>
          <a:srgbClr val="000000"/>
        </a:buClr>
        <a:buSzPct val="100000"/>
        <a:buFont typeface="Times New Roman" pitchFamily="18" charset="0"/>
        <a:defRPr sz="4400">
          <a:solidFill>
            <a:srgbClr val="000000"/>
          </a:solidFill>
          <a:latin typeface="Arial" charset="0"/>
          <a:ea typeface="MS PGothic" pitchFamily="34" charset="-128"/>
          <a:cs typeface="Arial" pitchFamily="34" charset="0"/>
        </a:defRPr>
      </a:lvl5pPr>
      <a:lvl6pPr marL="457200" algn="ctr" defTabSz="449263" rtl="0" eaLnBrk="0" fontAlgn="base" hangingPunct="0">
        <a:lnSpc>
          <a:spcPct val="95000"/>
        </a:lnSpc>
        <a:spcBef>
          <a:spcPct val="0"/>
        </a:spcBef>
        <a:spcAft>
          <a:spcPct val="0"/>
        </a:spcAft>
        <a:buClr>
          <a:srgbClr val="000000"/>
        </a:buClr>
        <a:buSzPct val="100000"/>
        <a:buFont typeface="Times New Roman" pitchFamily="16" charset="0"/>
        <a:defRPr sz="4400">
          <a:solidFill>
            <a:srgbClr val="000000"/>
          </a:solidFill>
          <a:latin typeface="Times New Roman" pitchFamily="16" charset="0"/>
          <a:ea typeface="ＭＳ Ｐゴシック" charset="-128"/>
        </a:defRPr>
      </a:lvl6pPr>
      <a:lvl7pPr marL="914400" algn="ctr" defTabSz="449263" rtl="0" eaLnBrk="0" fontAlgn="base" hangingPunct="0">
        <a:lnSpc>
          <a:spcPct val="95000"/>
        </a:lnSpc>
        <a:spcBef>
          <a:spcPct val="0"/>
        </a:spcBef>
        <a:spcAft>
          <a:spcPct val="0"/>
        </a:spcAft>
        <a:buClr>
          <a:srgbClr val="000000"/>
        </a:buClr>
        <a:buSzPct val="100000"/>
        <a:buFont typeface="Times New Roman" pitchFamily="16" charset="0"/>
        <a:defRPr sz="4400">
          <a:solidFill>
            <a:srgbClr val="000000"/>
          </a:solidFill>
          <a:latin typeface="Times New Roman" pitchFamily="16" charset="0"/>
          <a:ea typeface="ＭＳ Ｐゴシック" charset="-128"/>
        </a:defRPr>
      </a:lvl7pPr>
      <a:lvl8pPr marL="1371600" algn="ctr" defTabSz="449263" rtl="0" eaLnBrk="0" fontAlgn="base" hangingPunct="0">
        <a:lnSpc>
          <a:spcPct val="95000"/>
        </a:lnSpc>
        <a:spcBef>
          <a:spcPct val="0"/>
        </a:spcBef>
        <a:spcAft>
          <a:spcPct val="0"/>
        </a:spcAft>
        <a:buClr>
          <a:srgbClr val="000000"/>
        </a:buClr>
        <a:buSzPct val="100000"/>
        <a:buFont typeface="Times New Roman" pitchFamily="16" charset="0"/>
        <a:defRPr sz="4400">
          <a:solidFill>
            <a:srgbClr val="000000"/>
          </a:solidFill>
          <a:latin typeface="Times New Roman" pitchFamily="16" charset="0"/>
          <a:ea typeface="ＭＳ Ｐゴシック" charset="-128"/>
        </a:defRPr>
      </a:lvl8pPr>
      <a:lvl9pPr marL="1828800" algn="ctr" defTabSz="449263" rtl="0" eaLnBrk="0" fontAlgn="base" hangingPunct="0">
        <a:lnSpc>
          <a:spcPct val="95000"/>
        </a:lnSpc>
        <a:spcBef>
          <a:spcPct val="0"/>
        </a:spcBef>
        <a:spcAft>
          <a:spcPct val="0"/>
        </a:spcAft>
        <a:buClr>
          <a:srgbClr val="000000"/>
        </a:buClr>
        <a:buSzPct val="100000"/>
        <a:buFont typeface="Times New Roman" pitchFamily="16" charset="0"/>
        <a:defRPr sz="4400">
          <a:solidFill>
            <a:srgbClr val="000000"/>
          </a:solidFill>
          <a:latin typeface="Times New Roman" pitchFamily="16" charset="0"/>
          <a:ea typeface="ＭＳ Ｐゴシック" charset="-128"/>
        </a:defRPr>
      </a:lvl9pPr>
    </p:titleStyle>
    <p:bodyStyle>
      <a:lvl1pPr marL="341313" indent="-341313" algn="l" defTabSz="449263" rtl="0" eaLnBrk="0" fontAlgn="base" hangingPunct="0">
        <a:lnSpc>
          <a:spcPct val="95000"/>
        </a:lnSpc>
        <a:spcBef>
          <a:spcPts val="800"/>
        </a:spcBef>
        <a:spcAft>
          <a:spcPct val="0"/>
        </a:spcAft>
        <a:buClr>
          <a:srgbClr val="000000"/>
        </a:buClr>
        <a:buSzPct val="100000"/>
        <a:buFont typeface="Times New Roman" pitchFamily="18" charset="0"/>
        <a:buChar char="•"/>
        <a:defRPr sz="3200" b="1" i="0">
          <a:solidFill>
            <a:srgbClr val="000000"/>
          </a:solidFill>
          <a:latin typeface="Arial" panose="020B0604020202020204" pitchFamily="34" charset="0"/>
          <a:ea typeface="MS PGothic" pitchFamily="34" charset="-128"/>
          <a:cs typeface="Arial" panose="020B0604020202020204" pitchFamily="34" charset="0"/>
        </a:defRPr>
      </a:lvl1pPr>
      <a:lvl2pPr marL="741363" indent="-284163" algn="l" defTabSz="449263" rtl="0" eaLnBrk="0" fontAlgn="base" hangingPunct="0">
        <a:lnSpc>
          <a:spcPct val="95000"/>
        </a:lnSpc>
        <a:spcBef>
          <a:spcPts val="700"/>
        </a:spcBef>
        <a:spcAft>
          <a:spcPct val="0"/>
        </a:spcAft>
        <a:buClr>
          <a:srgbClr val="000000"/>
        </a:buClr>
        <a:buSzPct val="100000"/>
        <a:buFont typeface="Times New Roman" pitchFamily="18" charset="0"/>
        <a:buChar char="–"/>
        <a:defRPr sz="2800" b="1" i="0">
          <a:solidFill>
            <a:srgbClr val="000000"/>
          </a:solidFill>
          <a:latin typeface="Arial" panose="020B0604020202020204" pitchFamily="34" charset="0"/>
          <a:ea typeface="MS PGothic" pitchFamily="34" charset="-128"/>
          <a:cs typeface="Arial" panose="020B0604020202020204" pitchFamily="34" charset="0"/>
        </a:defRPr>
      </a:lvl2pPr>
      <a:lvl3pPr marL="1143000" indent="-228600" algn="l" defTabSz="449263" rtl="0" eaLnBrk="0" fontAlgn="base" hangingPunct="0">
        <a:lnSpc>
          <a:spcPct val="95000"/>
        </a:lnSpc>
        <a:spcBef>
          <a:spcPts val="600"/>
        </a:spcBef>
        <a:spcAft>
          <a:spcPct val="0"/>
        </a:spcAft>
        <a:buClr>
          <a:srgbClr val="000000"/>
        </a:buClr>
        <a:buSzPct val="100000"/>
        <a:buFont typeface="Times New Roman" pitchFamily="18" charset="0"/>
        <a:buChar char="•"/>
        <a:defRPr sz="2400" b="1" i="0">
          <a:solidFill>
            <a:srgbClr val="000000"/>
          </a:solidFill>
          <a:latin typeface="Arial" panose="020B0604020202020204" pitchFamily="34" charset="0"/>
          <a:ea typeface="MS PGothic" pitchFamily="34" charset="-128"/>
          <a:cs typeface="Arial" panose="020B0604020202020204" pitchFamily="34" charset="0"/>
        </a:defRPr>
      </a:lvl3pPr>
      <a:lvl4pPr marL="1600200" indent="-228600" algn="l" defTabSz="449263" rtl="0" eaLnBrk="0" fontAlgn="base" hangingPunct="0">
        <a:lnSpc>
          <a:spcPct val="95000"/>
        </a:lnSpc>
        <a:spcBef>
          <a:spcPts val="500"/>
        </a:spcBef>
        <a:spcAft>
          <a:spcPct val="0"/>
        </a:spcAft>
        <a:buClr>
          <a:srgbClr val="000000"/>
        </a:buClr>
        <a:buSzPct val="100000"/>
        <a:buFont typeface="Times New Roman" pitchFamily="18" charset="0"/>
        <a:buChar char="–"/>
        <a:defRPr sz="2000" b="1" i="0">
          <a:solidFill>
            <a:srgbClr val="000000"/>
          </a:solidFill>
          <a:latin typeface="Arial" panose="020B0604020202020204" pitchFamily="34" charset="0"/>
          <a:ea typeface="MS PGothic" pitchFamily="34" charset="-128"/>
          <a:cs typeface="Arial" panose="020B0604020202020204" pitchFamily="34" charset="0"/>
        </a:defRPr>
      </a:lvl4pPr>
      <a:lvl5pPr marL="2057400" indent="-228600" algn="l" defTabSz="449263" rtl="0" eaLnBrk="0" fontAlgn="base" hangingPunct="0">
        <a:lnSpc>
          <a:spcPct val="95000"/>
        </a:lnSpc>
        <a:spcBef>
          <a:spcPts val="500"/>
        </a:spcBef>
        <a:spcAft>
          <a:spcPct val="0"/>
        </a:spcAft>
        <a:buClr>
          <a:srgbClr val="000000"/>
        </a:buClr>
        <a:buSzPct val="100000"/>
        <a:buFont typeface="Times New Roman" pitchFamily="18" charset="0"/>
        <a:buChar char="»"/>
        <a:defRPr sz="2000" b="1" i="0">
          <a:solidFill>
            <a:srgbClr val="000000"/>
          </a:solidFill>
          <a:latin typeface="Arial" panose="020B0604020202020204" pitchFamily="34" charset="0"/>
          <a:ea typeface="MS PGothic" pitchFamily="34" charset="-128"/>
          <a:cs typeface="Arial" panose="020B0604020202020204" pitchFamily="34" charset="0"/>
        </a:defRPr>
      </a:lvl5pPr>
      <a:lvl6pPr marL="2514600" indent="-228600" algn="l" defTabSz="449263" rtl="0" eaLnBrk="0" fontAlgn="base" hangingPunct="0">
        <a:lnSpc>
          <a:spcPct val="95000"/>
        </a:lnSpc>
        <a:spcBef>
          <a:spcPts val="500"/>
        </a:spcBef>
        <a:spcAft>
          <a:spcPct val="0"/>
        </a:spcAft>
        <a:buClr>
          <a:srgbClr val="000000"/>
        </a:buClr>
        <a:buSzPct val="100000"/>
        <a:buFont typeface="Times New Roman" pitchFamily="16" charset="0"/>
        <a:buChar char="»"/>
        <a:defRPr sz="2000">
          <a:solidFill>
            <a:srgbClr val="000000"/>
          </a:solidFill>
          <a:latin typeface="+mn-lt"/>
          <a:ea typeface="+mn-ea"/>
        </a:defRPr>
      </a:lvl6pPr>
      <a:lvl7pPr marL="2971800" indent="-228600" algn="l" defTabSz="449263" rtl="0" eaLnBrk="0" fontAlgn="base" hangingPunct="0">
        <a:lnSpc>
          <a:spcPct val="95000"/>
        </a:lnSpc>
        <a:spcBef>
          <a:spcPts val="500"/>
        </a:spcBef>
        <a:spcAft>
          <a:spcPct val="0"/>
        </a:spcAft>
        <a:buClr>
          <a:srgbClr val="000000"/>
        </a:buClr>
        <a:buSzPct val="100000"/>
        <a:buFont typeface="Times New Roman" pitchFamily="16" charset="0"/>
        <a:buChar char="»"/>
        <a:defRPr sz="2000">
          <a:solidFill>
            <a:srgbClr val="000000"/>
          </a:solidFill>
          <a:latin typeface="+mn-lt"/>
          <a:ea typeface="+mn-ea"/>
        </a:defRPr>
      </a:lvl7pPr>
      <a:lvl8pPr marL="3429000" indent="-228600" algn="l" defTabSz="449263" rtl="0" eaLnBrk="0" fontAlgn="base" hangingPunct="0">
        <a:lnSpc>
          <a:spcPct val="95000"/>
        </a:lnSpc>
        <a:spcBef>
          <a:spcPts val="500"/>
        </a:spcBef>
        <a:spcAft>
          <a:spcPct val="0"/>
        </a:spcAft>
        <a:buClr>
          <a:srgbClr val="000000"/>
        </a:buClr>
        <a:buSzPct val="100000"/>
        <a:buFont typeface="Times New Roman" pitchFamily="16" charset="0"/>
        <a:buChar char="»"/>
        <a:defRPr sz="2000">
          <a:solidFill>
            <a:srgbClr val="000000"/>
          </a:solidFill>
          <a:latin typeface="+mn-lt"/>
          <a:ea typeface="+mn-ea"/>
        </a:defRPr>
      </a:lvl8pPr>
      <a:lvl9pPr marL="3886200" indent="-228600" algn="l" defTabSz="449263" rtl="0" eaLnBrk="0" fontAlgn="base" hangingPunct="0">
        <a:lnSpc>
          <a:spcPct val="95000"/>
        </a:lnSpc>
        <a:spcBef>
          <a:spcPts val="500"/>
        </a:spcBef>
        <a:spcAft>
          <a:spcPct val="0"/>
        </a:spcAft>
        <a:buClr>
          <a:srgbClr val="000000"/>
        </a:buClr>
        <a:buSzPct val="100000"/>
        <a:buFont typeface="Times New Roman" pitchFamily="16" charset="0"/>
        <a:buChar char="»"/>
        <a:defRPr sz="2000">
          <a:solidFill>
            <a:srgbClr val="000000"/>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2.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6B2300"/>
            </a:gs>
            <a:gs pos="100000">
              <a:schemeClr val="bg1"/>
            </a:gs>
          </a:gsLst>
          <a:lin ang="5400000" scaled="1"/>
        </a:gra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134972" y="889001"/>
            <a:ext cx="8885237" cy="1155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915" tIns="45958" rIns="91915" bIns="45958" numCol="1" anchor="ctr" anchorCtr="0" compatLnSpc="1">
            <a:prstTxWarp prst="textNoShape">
              <a:avLst/>
            </a:prstTxWarp>
          </a:bodyPr>
          <a:lstStyle/>
          <a:p>
            <a:pPr lvl="0"/>
            <a:r>
              <a:rPr lang="en-US"/>
              <a:t>Click to edit Master title style</a:t>
            </a:r>
          </a:p>
        </p:txBody>
      </p:sp>
      <p:sp>
        <p:nvSpPr>
          <p:cNvPr id="13315" name="Rectangle 3"/>
          <p:cNvSpPr>
            <a:spLocks noGrp="1" noChangeArrowheads="1"/>
          </p:cNvSpPr>
          <p:nvPr>
            <p:ph type="body" idx="1"/>
          </p:nvPr>
        </p:nvSpPr>
        <p:spPr bwMode="auto">
          <a:xfrm>
            <a:off x="134938" y="2116172"/>
            <a:ext cx="8896350" cy="41354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915" tIns="45958" rIns="91915" bIns="45958"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316" name="Freeform 4"/>
          <p:cNvSpPr>
            <a:spLocks/>
          </p:cNvSpPr>
          <p:nvPr/>
        </p:nvSpPr>
        <p:spPr bwMode="auto">
          <a:xfrm>
            <a:off x="3587750" y="53975"/>
            <a:ext cx="1982788" cy="654050"/>
          </a:xfrm>
          <a:custGeom>
            <a:avLst/>
            <a:gdLst>
              <a:gd name="T0" fmla="*/ 2147483647 w 1249"/>
              <a:gd name="T1" fmla="*/ 2147483647 h 412"/>
              <a:gd name="T2" fmla="*/ 2147483647 w 1249"/>
              <a:gd name="T3" fmla="*/ 2147483647 h 412"/>
              <a:gd name="T4" fmla="*/ 2147483647 w 1249"/>
              <a:gd name="T5" fmla="*/ 2147483647 h 412"/>
              <a:gd name="T6" fmla="*/ 2147483647 w 1249"/>
              <a:gd name="T7" fmla="*/ 2147483647 h 412"/>
              <a:gd name="T8" fmla="*/ 2147483647 w 1249"/>
              <a:gd name="T9" fmla="*/ 2147483647 h 412"/>
              <a:gd name="T10" fmla="*/ 2147483647 w 1249"/>
              <a:gd name="T11" fmla="*/ 2147483647 h 412"/>
              <a:gd name="T12" fmla="*/ 2147483647 w 1249"/>
              <a:gd name="T13" fmla="*/ 2147483647 h 412"/>
              <a:gd name="T14" fmla="*/ 2147483647 w 1249"/>
              <a:gd name="T15" fmla="*/ 2147483647 h 412"/>
              <a:gd name="T16" fmla="*/ 2147483647 w 1249"/>
              <a:gd name="T17" fmla="*/ 2147483647 h 412"/>
              <a:gd name="T18" fmla="*/ 2147483647 w 1249"/>
              <a:gd name="T19" fmla="*/ 0 h 412"/>
              <a:gd name="T20" fmla="*/ 2147483647 w 1249"/>
              <a:gd name="T21" fmla="*/ 2147483647 h 412"/>
              <a:gd name="T22" fmla="*/ 2147483647 w 1249"/>
              <a:gd name="T23" fmla="*/ 2147483647 h 412"/>
              <a:gd name="T24" fmla="*/ 2147483647 w 1249"/>
              <a:gd name="T25" fmla="*/ 2147483647 h 412"/>
              <a:gd name="T26" fmla="*/ 2147483647 w 1249"/>
              <a:gd name="T27" fmla="*/ 2147483647 h 412"/>
              <a:gd name="T28" fmla="*/ 2147483647 w 1249"/>
              <a:gd name="T29" fmla="*/ 2147483647 h 412"/>
              <a:gd name="T30" fmla="*/ 2147483647 w 1249"/>
              <a:gd name="T31" fmla="*/ 2147483647 h 412"/>
              <a:gd name="T32" fmla="*/ 2147483647 w 1249"/>
              <a:gd name="T33" fmla="*/ 2147483647 h 412"/>
              <a:gd name="T34" fmla="*/ 2147483647 w 1249"/>
              <a:gd name="T35" fmla="*/ 2147483647 h 412"/>
              <a:gd name="T36" fmla="*/ 2147483647 w 1249"/>
              <a:gd name="T37" fmla="*/ 2147483647 h 412"/>
              <a:gd name="T38" fmla="*/ 2147483647 w 1249"/>
              <a:gd name="T39" fmla="*/ 2147483647 h 412"/>
              <a:gd name="T40" fmla="*/ 2147483647 w 1249"/>
              <a:gd name="T41" fmla="*/ 2147483647 h 412"/>
              <a:gd name="T42" fmla="*/ 2147483647 w 1249"/>
              <a:gd name="T43" fmla="*/ 2147483647 h 412"/>
              <a:gd name="T44" fmla="*/ 2147483647 w 1249"/>
              <a:gd name="T45" fmla="*/ 2147483647 h 412"/>
              <a:gd name="T46" fmla="*/ 2147483647 w 1249"/>
              <a:gd name="T47" fmla="*/ 2147483647 h 412"/>
              <a:gd name="T48" fmla="*/ 2147483647 w 1249"/>
              <a:gd name="T49" fmla="*/ 2147483647 h 412"/>
              <a:gd name="T50" fmla="*/ 2147483647 w 1249"/>
              <a:gd name="T51" fmla="*/ 2147483647 h 412"/>
              <a:gd name="T52" fmla="*/ 2147483647 w 1249"/>
              <a:gd name="T53" fmla="*/ 2147483647 h 412"/>
              <a:gd name="T54" fmla="*/ 2147483647 w 1249"/>
              <a:gd name="T55" fmla="*/ 2147483647 h 412"/>
              <a:gd name="T56" fmla="*/ 0 w 1249"/>
              <a:gd name="T57" fmla="*/ 2147483647 h 412"/>
              <a:gd name="T58" fmla="*/ 0 w 1249"/>
              <a:gd name="T59" fmla="*/ 2147483647 h 412"/>
              <a:gd name="T60" fmla="*/ 0 w 1249"/>
              <a:gd name="T61" fmla="*/ 2147483647 h 412"/>
              <a:gd name="T62" fmla="*/ 2147483647 w 1249"/>
              <a:gd name="T63" fmla="*/ 2147483647 h 412"/>
              <a:gd name="T64" fmla="*/ 2147483647 w 1249"/>
              <a:gd name="T65" fmla="*/ 2147483647 h 412"/>
              <a:gd name="T66" fmla="*/ 2147483647 w 1249"/>
              <a:gd name="T67" fmla="*/ 2147483647 h 41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1249" h="412">
                <a:moveTo>
                  <a:pt x="16" y="67"/>
                </a:moveTo>
                <a:lnTo>
                  <a:pt x="26" y="62"/>
                </a:lnTo>
                <a:lnTo>
                  <a:pt x="452" y="62"/>
                </a:lnTo>
                <a:lnTo>
                  <a:pt x="483" y="40"/>
                </a:lnTo>
                <a:lnTo>
                  <a:pt x="505" y="27"/>
                </a:lnTo>
                <a:lnTo>
                  <a:pt x="526" y="17"/>
                </a:lnTo>
                <a:lnTo>
                  <a:pt x="552" y="11"/>
                </a:lnTo>
                <a:lnTo>
                  <a:pt x="578" y="5"/>
                </a:lnTo>
                <a:lnTo>
                  <a:pt x="605" y="2"/>
                </a:lnTo>
                <a:lnTo>
                  <a:pt x="639" y="0"/>
                </a:lnTo>
                <a:lnTo>
                  <a:pt x="678" y="5"/>
                </a:lnTo>
                <a:lnTo>
                  <a:pt x="714" y="15"/>
                </a:lnTo>
                <a:lnTo>
                  <a:pt x="740" y="27"/>
                </a:lnTo>
                <a:lnTo>
                  <a:pt x="768" y="40"/>
                </a:lnTo>
                <a:lnTo>
                  <a:pt x="786" y="51"/>
                </a:lnTo>
                <a:lnTo>
                  <a:pt x="802" y="64"/>
                </a:lnTo>
                <a:lnTo>
                  <a:pt x="1209" y="62"/>
                </a:lnTo>
                <a:lnTo>
                  <a:pt x="1223" y="66"/>
                </a:lnTo>
                <a:lnTo>
                  <a:pt x="1233" y="73"/>
                </a:lnTo>
                <a:lnTo>
                  <a:pt x="1242" y="91"/>
                </a:lnTo>
                <a:lnTo>
                  <a:pt x="1246" y="112"/>
                </a:lnTo>
                <a:lnTo>
                  <a:pt x="1248" y="137"/>
                </a:lnTo>
                <a:lnTo>
                  <a:pt x="1248" y="349"/>
                </a:lnTo>
                <a:lnTo>
                  <a:pt x="809" y="350"/>
                </a:lnTo>
                <a:lnTo>
                  <a:pt x="700" y="409"/>
                </a:lnTo>
                <a:lnTo>
                  <a:pt x="523" y="411"/>
                </a:lnTo>
                <a:lnTo>
                  <a:pt x="437" y="346"/>
                </a:lnTo>
                <a:lnTo>
                  <a:pt x="46" y="349"/>
                </a:lnTo>
                <a:lnTo>
                  <a:pt x="0" y="349"/>
                </a:lnTo>
                <a:lnTo>
                  <a:pt x="0" y="152"/>
                </a:lnTo>
                <a:lnTo>
                  <a:pt x="0" y="123"/>
                </a:lnTo>
                <a:lnTo>
                  <a:pt x="5" y="94"/>
                </a:lnTo>
                <a:lnTo>
                  <a:pt x="9" y="80"/>
                </a:lnTo>
                <a:lnTo>
                  <a:pt x="16" y="67"/>
                </a:lnTo>
              </a:path>
            </a:pathLst>
          </a:custGeom>
          <a:gradFill rotWithShape="0">
            <a:gsLst>
              <a:gs pos="0">
                <a:srgbClr val="00CCFF"/>
              </a:gs>
              <a:gs pos="50000">
                <a:srgbClr val="FFFFFF"/>
              </a:gs>
              <a:gs pos="100000">
                <a:srgbClr val="00CCFF"/>
              </a:gs>
            </a:gsLst>
            <a:lin ang="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lIns="91280" tIns="45640" rIns="91280" bIns="45640"/>
          <a:lstStyle/>
          <a:p>
            <a:pPr eaLnBrk="0" hangingPunct="0"/>
            <a:endParaRPr lang="en-US" b="1" i="0">
              <a:solidFill>
                <a:srgbClr val="FFFFCC"/>
              </a:solidFill>
              <a:latin typeface="Arial" panose="020B0604020202020204" pitchFamily="34" charset="0"/>
            </a:endParaRPr>
          </a:p>
        </p:txBody>
      </p:sp>
      <p:sp>
        <p:nvSpPr>
          <p:cNvPr id="13317" name="Oval 5"/>
          <p:cNvSpPr>
            <a:spLocks noChangeArrowheads="1"/>
          </p:cNvSpPr>
          <p:nvPr/>
        </p:nvSpPr>
        <p:spPr bwMode="auto">
          <a:xfrm>
            <a:off x="4205288" y="61913"/>
            <a:ext cx="766762" cy="673100"/>
          </a:xfrm>
          <a:prstGeom prst="ellipse">
            <a:avLst/>
          </a:prstGeom>
          <a:gradFill rotWithShape="0">
            <a:gsLst>
              <a:gs pos="0">
                <a:srgbClr val="00CCFF"/>
              </a:gs>
              <a:gs pos="100000">
                <a:srgbClr val="FFFFFF"/>
              </a:gs>
            </a:gsLst>
            <a:path path="shape">
              <a:fillToRect l="50000" t="50000" r="50000" b="50000"/>
            </a:path>
          </a:gradFill>
          <a:ln>
            <a:noFill/>
          </a:ln>
          <a:extLst>
            <a:ext uri="{91240B29-F687-4f45-9708-019B960494DF}">
              <a14:hiddenLine xmlns="" xmlns:a14="http://schemas.microsoft.com/office/drawing/2010/main" w="9525">
                <a:solidFill>
                  <a:srgbClr val="000000"/>
                </a:solidFill>
                <a:round/>
                <a:headEnd/>
                <a:tailEnd/>
              </a14:hiddenLine>
            </a:ext>
          </a:extLst>
        </p:spPr>
        <p:txBody>
          <a:bodyPr lIns="91280" tIns="45640" rIns="91280" bIns="45640"/>
          <a:lstStyle/>
          <a:p>
            <a:pPr algn="ctr"/>
            <a:endParaRPr kumimoji="1" lang="en-US" b="1" i="0">
              <a:solidFill>
                <a:srgbClr val="FFFFCC"/>
              </a:solidFill>
              <a:latin typeface="Arial" panose="020B0604020202020204" pitchFamily="34" charset="0"/>
            </a:endParaRPr>
          </a:p>
        </p:txBody>
      </p:sp>
      <p:sp>
        <p:nvSpPr>
          <p:cNvPr id="13318" name="Freeform 6"/>
          <p:cNvSpPr>
            <a:spLocks/>
          </p:cNvSpPr>
          <p:nvPr/>
        </p:nvSpPr>
        <p:spPr bwMode="auto">
          <a:xfrm>
            <a:off x="3586164" y="452439"/>
            <a:ext cx="1984375" cy="304800"/>
          </a:xfrm>
          <a:custGeom>
            <a:avLst/>
            <a:gdLst>
              <a:gd name="T0" fmla="*/ 2147483647 w 1250"/>
              <a:gd name="T1" fmla="*/ 2147483647 h 192"/>
              <a:gd name="T2" fmla="*/ 2147483647 w 1250"/>
              <a:gd name="T3" fmla="*/ 2147483647 h 192"/>
              <a:gd name="T4" fmla="*/ 2147483647 w 1250"/>
              <a:gd name="T5" fmla="*/ 2147483647 h 192"/>
              <a:gd name="T6" fmla="*/ 2147483647 w 1250"/>
              <a:gd name="T7" fmla="*/ 2147483647 h 192"/>
              <a:gd name="T8" fmla="*/ 2147483647 w 1250"/>
              <a:gd name="T9" fmla="*/ 2147483647 h 192"/>
              <a:gd name="T10" fmla="*/ 2147483647 w 1250"/>
              <a:gd name="T11" fmla="*/ 2147483647 h 192"/>
              <a:gd name="T12" fmla="*/ 2147483647 w 1250"/>
              <a:gd name="T13" fmla="*/ 2147483647 h 192"/>
              <a:gd name="T14" fmla="*/ 2147483647 w 1250"/>
              <a:gd name="T15" fmla="*/ 2147483647 h 192"/>
              <a:gd name="T16" fmla="*/ 2147483647 w 1250"/>
              <a:gd name="T17" fmla="*/ 2147483647 h 192"/>
              <a:gd name="T18" fmla="*/ 2147483647 w 1250"/>
              <a:gd name="T19" fmla="*/ 2147483647 h 192"/>
              <a:gd name="T20" fmla="*/ 2147483647 w 1250"/>
              <a:gd name="T21" fmla="*/ 2147483647 h 192"/>
              <a:gd name="T22" fmla="*/ 2147483647 w 1250"/>
              <a:gd name="T23" fmla="*/ 2147483647 h 192"/>
              <a:gd name="T24" fmla="*/ 2147483647 w 1250"/>
              <a:gd name="T25" fmla="*/ 2147483647 h 192"/>
              <a:gd name="T26" fmla="*/ 2147483647 w 1250"/>
              <a:gd name="T27" fmla="*/ 2147483647 h 192"/>
              <a:gd name="T28" fmla="*/ 2147483647 w 1250"/>
              <a:gd name="T29" fmla="*/ 2147483647 h 192"/>
              <a:gd name="T30" fmla="*/ 2147483647 w 1250"/>
              <a:gd name="T31" fmla="*/ 2147483647 h 192"/>
              <a:gd name="T32" fmla="*/ 2147483647 w 1250"/>
              <a:gd name="T33" fmla="*/ 2147483647 h 192"/>
              <a:gd name="T34" fmla="*/ 2147483647 w 1250"/>
              <a:gd name="T35" fmla="*/ 2147483647 h 192"/>
              <a:gd name="T36" fmla="*/ 2147483647 w 1250"/>
              <a:gd name="T37" fmla="*/ 2147483647 h 192"/>
              <a:gd name="T38" fmla="*/ 2147483647 w 1250"/>
              <a:gd name="T39" fmla="*/ 2147483647 h 192"/>
              <a:gd name="T40" fmla="*/ 2147483647 w 1250"/>
              <a:gd name="T41" fmla="*/ 2147483647 h 192"/>
              <a:gd name="T42" fmla="*/ 2147483647 w 1250"/>
              <a:gd name="T43" fmla="*/ 2147483647 h 192"/>
              <a:gd name="T44" fmla="*/ 2147483647 w 1250"/>
              <a:gd name="T45" fmla="*/ 2147483647 h 192"/>
              <a:gd name="T46" fmla="*/ 2147483647 w 1250"/>
              <a:gd name="T47" fmla="*/ 2147483647 h 192"/>
              <a:gd name="T48" fmla="*/ 2147483647 w 1250"/>
              <a:gd name="T49" fmla="*/ 2147483647 h 192"/>
              <a:gd name="T50" fmla="*/ 2147483647 w 1250"/>
              <a:gd name="T51" fmla="*/ 2147483647 h 192"/>
              <a:gd name="T52" fmla="*/ 2147483647 w 1250"/>
              <a:gd name="T53" fmla="*/ 2147483647 h 192"/>
              <a:gd name="T54" fmla="*/ 2147483647 w 1250"/>
              <a:gd name="T55" fmla="*/ 2147483647 h 192"/>
              <a:gd name="T56" fmla="*/ 2147483647 w 1250"/>
              <a:gd name="T57" fmla="*/ 0 h 192"/>
              <a:gd name="T58" fmla="*/ 2147483647 w 1250"/>
              <a:gd name="T59" fmla="*/ 2147483647 h 192"/>
              <a:gd name="T60" fmla="*/ 2147483647 w 1250"/>
              <a:gd name="T61" fmla="*/ 2147483647 h 192"/>
              <a:gd name="T62" fmla="*/ 2147483647 w 1250"/>
              <a:gd name="T63" fmla="*/ 2147483647 h 192"/>
              <a:gd name="T64" fmla="*/ 2147483647 w 1250"/>
              <a:gd name="T65" fmla="*/ 2147483647 h 192"/>
              <a:gd name="T66" fmla="*/ 2147483647 w 1250"/>
              <a:gd name="T67" fmla="*/ 2147483647 h 192"/>
              <a:gd name="T68" fmla="*/ 2147483647 w 1250"/>
              <a:gd name="T69" fmla="*/ 2147483647 h 192"/>
              <a:gd name="T70" fmla="*/ 0 w 1250"/>
              <a:gd name="T71" fmla="*/ 2147483647 h 192"/>
              <a:gd name="T72" fmla="*/ 2147483647 w 1250"/>
              <a:gd name="T73" fmla="*/ 2147483647 h 192"/>
              <a:gd name="T74" fmla="*/ 2147483647 w 1250"/>
              <a:gd name="T75" fmla="*/ 2147483647 h 19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250" h="192">
                <a:moveTo>
                  <a:pt x="43" y="38"/>
                </a:moveTo>
                <a:lnTo>
                  <a:pt x="60" y="42"/>
                </a:lnTo>
                <a:lnTo>
                  <a:pt x="79" y="38"/>
                </a:lnTo>
                <a:lnTo>
                  <a:pt x="98" y="42"/>
                </a:lnTo>
                <a:lnTo>
                  <a:pt x="112" y="54"/>
                </a:lnTo>
                <a:lnTo>
                  <a:pt x="128" y="63"/>
                </a:lnTo>
                <a:lnTo>
                  <a:pt x="154" y="55"/>
                </a:lnTo>
                <a:lnTo>
                  <a:pt x="176" y="51"/>
                </a:lnTo>
                <a:lnTo>
                  <a:pt x="208" y="51"/>
                </a:lnTo>
                <a:lnTo>
                  <a:pt x="231" y="45"/>
                </a:lnTo>
                <a:lnTo>
                  <a:pt x="251" y="50"/>
                </a:lnTo>
                <a:lnTo>
                  <a:pt x="269" y="57"/>
                </a:lnTo>
                <a:lnTo>
                  <a:pt x="285" y="60"/>
                </a:lnTo>
                <a:lnTo>
                  <a:pt x="311" y="51"/>
                </a:lnTo>
                <a:lnTo>
                  <a:pt x="338" y="51"/>
                </a:lnTo>
                <a:lnTo>
                  <a:pt x="378" y="54"/>
                </a:lnTo>
                <a:lnTo>
                  <a:pt x="394" y="66"/>
                </a:lnTo>
                <a:lnTo>
                  <a:pt x="420" y="63"/>
                </a:lnTo>
                <a:lnTo>
                  <a:pt x="457" y="60"/>
                </a:lnTo>
                <a:lnTo>
                  <a:pt x="483" y="80"/>
                </a:lnTo>
                <a:lnTo>
                  <a:pt x="498" y="84"/>
                </a:lnTo>
                <a:lnTo>
                  <a:pt x="513" y="99"/>
                </a:lnTo>
                <a:lnTo>
                  <a:pt x="521" y="121"/>
                </a:lnTo>
                <a:lnTo>
                  <a:pt x="536" y="130"/>
                </a:lnTo>
                <a:lnTo>
                  <a:pt x="555" y="130"/>
                </a:lnTo>
                <a:lnTo>
                  <a:pt x="578" y="129"/>
                </a:lnTo>
                <a:lnTo>
                  <a:pt x="601" y="130"/>
                </a:lnTo>
                <a:lnTo>
                  <a:pt x="617" y="139"/>
                </a:lnTo>
                <a:lnTo>
                  <a:pt x="630" y="132"/>
                </a:lnTo>
                <a:lnTo>
                  <a:pt x="651" y="131"/>
                </a:lnTo>
                <a:lnTo>
                  <a:pt x="672" y="118"/>
                </a:lnTo>
                <a:lnTo>
                  <a:pt x="688" y="121"/>
                </a:lnTo>
                <a:lnTo>
                  <a:pt x="716" y="117"/>
                </a:lnTo>
                <a:lnTo>
                  <a:pt x="728" y="101"/>
                </a:lnTo>
                <a:lnTo>
                  <a:pt x="761" y="88"/>
                </a:lnTo>
                <a:lnTo>
                  <a:pt x="769" y="68"/>
                </a:lnTo>
                <a:lnTo>
                  <a:pt x="786" y="58"/>
                </a:lnTo>
                <a:lnTo>
                  <a:pt x="814" y="52"/>
                </a:lnTo>
                <a:lnTo>
                  <a:pt x="829" y="60"/>
                </a:lnTo>
                <a:lnTo>
                  <a:pt x="844" y="56"/>
                </a:lnTo>
                <a:lnTo>
                  <a:pt x="862" y="63"/>
                </a:lnTo>
                <a:lnTo>
                  <a:pt x="881" y="57"/>
                </a:lnTo>
                <a:lnTo>
                  <a:pt x="917" y="63"/>
                </a:lnTo>
                <a:lnTo>
                  <a:pt x="933" y="69"/>
                </a:lnTo>
                <a:lnTo>
                  <a:pt x="951" y="53"/>
                </a:lnTo>
                <a:lnTo>
                  <a:pt x="963" y="51"/>
                </a:lnTo>
                <a:lnTo>
                  <a:pt x="977" y="57"/>
                </a:lnTo>
                <a:lnTo>
                  <a:pt x="989" y="55"/>
                </a:lnTo>
                <a:lnTo>
                  <a:pt x="1006" y="38"/>
                </a:lnTo>
                <a:lnTo>
                  <a:pt x="1035" y="33"/>
                </a:lnTo>
                <a:lnTo>
                  <a:pt x="1049" y="35"/>
                </a:lnTo>
                <a:lnTo>
                  <a:pt x="1063" y="35"/>
                </a:lnTo>
                <a:lnTo>
                  <a:pt x="1084" y="15"/>
                </a:lnTo>
                <a:lnTo>
                  <a:pt x="1096" y="6"/>
                </a:lnTo>
                <a:lnTo>
                  <a:pt x="1112" y="10"/>
                </a:lnTo>
                <a:lnTo>
                  <a:pt x="1130" y="32"/>
                </a:lnTo>
                <a:lnTo>
                  <a:pt x="1148" y="18"/>
                </a:lnTo>
                <a:lnTo>
                  <a:pt x="1164" y="0"/>
                </a:lnTo>
                <a:lnTo>
                  <a:pt x="1179" y="1"/>
                </a:lnTo>
                <a:lnTo>
                  <a:pt x="1195" y="38"/>
                </a:lnTo>
                <a:lnTo>
                  <a:pt x="1209" y="32"/>
                </a:lnTo>
                <a:lnTo>
                  <a:pt x="1227" y="16"/>
                </a:lnTo>
                <a:lnTo>
                  <a:pt x="1241" y="16"/>
                </a:lnTo>
                <a:lnTo>
                  <a:pt x="1249" y="28"/>
                </a:lnTo>
                <a:lnTo>
                  <a:pt x="1249" y="122"/>
                </a:lnTo>
                <a:lnTo>
                  <a:pt x="822" y="144"/>
                </a:lnTo>
                <a:lnTo>
                  <a:pt x="692" y="183"/>
                </a:lnTo>
                <a:lnTo>
                  <a:pt x="563" y="191"/>
                </a:lnTo>
                <a:lnTo>
                  <a:pt x="499" y="156"/>
                </a:lnTo>
                <a:lnTo>
                  <a:pt x="441" y="98"/>
                </a:lnTo>
                <a:lnTo>
                  <a:pt x="0" y="88"/>
                </a:lnTo>
                <a:lnTo>
                  <a:pt x="0" y="19"/>
                </a:lnTo>
                <a:lnTo>
                  <a:pt x="7" y="30"/>
                </a:lnTo>
                <a:lnTo>
                  <a:pt x="18" y="33"/>
                </a:lnTo>
                <a:lnTo>
                  <a:pt x="32" y="34"/>
                </a:lnTo>
                <a:lnTo>
                  <a:pt x="43" y="38"/>
                </a:lnTo>
              </a:path>
            </a:pathLst>
          </a:custGeom>
          <a:solidFill>
            <a:srgbClr val="003300"/>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lIns="91280" tIns="45640" rIns="91280" bIns="45640"/>
          <a:lstStyle/>
          <a:p>
            <a:pPr eaLnBrk="0" hangingPunct="0"/>
            <a:endParaRPr lang="en-US" b="1" i="0">
              <a:solidFill>
                <a:srgbClr val="FFFFCC"/>
              </a:solidFill>
              <a:latin typeface="Arial" panose="020B0604020202020204" pitchFamily="34" charset="0"/>
            </a:endParaRPr>
          </a:p>
        </p:txBody>
      </p:sp>
      <p:sp>
        <p:nvSpPr>
          <p:cNvPr id="13319" name="Freeform 7"/>
          <p:cNvSpPr>
            <a:spLocks/>
          </p:cNvSpPr>
          <p:nvPr/>
        </p:nvSpPr>
        <p:spPr bwMode="auto">
          <a:xfrm>
            <a:off x="3586164" y="508000"/>
            <a:ext cx="1984375" cy="306388"/>
          </a:xfrm>
          <a:custGeom>
            <a:avLst/>
            <a:gdLst>
              <a:gd name="T0" fmla="*/ 2147483647 w 1250"/>
              <a:gd name="T1" fmla="*/ 2147483647 h 193"/>
              <a:gd name="T2" fmla="*/ 2147483647 w 1250"/>
              <a:gd name="T3" fmla="*/ 2147483647 h 193"/>
              <a:gd name="T4" fmla="*/ 2147483647 w 1250"/>
              <a:gd name="T5" fmla="*/ 2147483647 h 193"/>
              <a:gd name="T6" fmla="*/ 2147483647 w 1250"/>
              <a:gd name="T7" fmla="*/ 2147483647 h 193"/>
              <a:gd name="T8" fmla="*/ 2147483647 w 1250"/>
              <a:gd name="T9" fmla="*/ 2147483647 h 193"/>
              <a:gd name="T10" fmla="*/ 2147483647 w 1250"/>
              <a:gd name="T11" fmla="*/ 2147483647 h 193"/>
              <a:gd name="T12" fmla="*/ 2147483647 w 1250"/>
              <a:gd name="T13" fmla="*/ 2147483647 h 193"/>
              <a:gd name="T14" fmla="*/ 2147483647 w 1250"/>
              <a:gd name="T15" fmla="*/ 2147483647 h 193"/>
              <a:gd name="T16" fmla="*/ 2147483647 w 1250"/>
              <a:gd name="T17" fmla="*/ 2147483647 h 193"/>
              <a:gd name="T18" fmla="*/ 2147483647 w 1250"/>
              <a:gd name="T19" fmla="*/ 2147483647 h 193"/>
              <a:gd name="T20" fmla="*/ 2147483647 w 1250"/>
              <a:gd name="T21" fmla="*/ 2147483647 h 193"/>
              <a:gd name="T22" fmla="*/ 2147483647 w 1250"/>
              <a:gd name="T23" fmla="*/ 0 h 193"/>
              <a:gd name="T24" fmla="*/ 2147483647 w 1250"/>
              <a:gd name="T25" fmla="*/ 2147483647 h 193"/>
              <a:gd name="T26" fmla="*/ 2147483647 w 1250"/>
              <a:gd name="T27" fmla="*/ 2147483647 h 193"/>
              <a:gd name="T28" fmla="*/ 2147483647 w 1250"/>
              <a:gd name="T29" fmla="*/ 2147483647 h 193"/>
              <a:gd name="T30" fmla="*/ 2147483647 w 1250"/>
              <a:gd name="T31" fmla="*/ 2147483647 h 193"/>
              <a:gd name="T32" fmla="*/ 2147483647 w 1250"/>
              <a:gd name="T33" fmla="*/ 2147483647 h 193"/>
              <a:gd name="T34" fmla="*/ 2147483647 w 1250"/>
              <a:gd name="T35" fmla="*/ 2147483647 h 193"/>
              <a:gd name="T36" fmla="*/ 2147483647 w 1250"/>
              <a:gd name="T37" fmla="*/ 2147483647 h 193"/>
              <a:gd name="T38" fmla="*/ 2147483647 w 1250"/>
              <a:gd name="T39" fmla="*/ 2147483647 h 193"/>
              <a:gd name="T40" fmla="*/ 2147483647 w 1250"/>
              <a:gd name="T41" fmla="*/ 2147483647 h 193"/>
              <a:gd name="T42" fmla="*/ 2147483647 w 1250"/>
              <a:gd name="T43" fmla="*/ 2147483647 h 193"/>
              <a:gd name="T44" fmla="*/ 2147483647 w 1250"/>
              <a:gd name="T45" fmla="*/ 2147483647 h 193"/>
              <a:gd name="T46" fmla="*/ 2147483647 w 1250"/>
              <a:gd name="T47" fmla="*/ 2147483647 h 193"/>
              <a:gd name="T48" fmla="*/ 2147483647 w 1250"/>
              <a:gd name="T49" fmla="*/ 2147483647 h 193"/>
              <a:gd name="T50" fmla="*/ 2147483647 w 1250"/>
              <a:gd name="T51" fmla="*/ 2147483647 h 193"/>
              <a:gd name="T52" fmla="*/ 2147483647 w 1250"/>
              <a:gd name="T53" fmla="*/ 2147483647 h 193"/>
              <a:gd name="T54" fmla="*/ 2147483647 w 1250"/>
              <a:gd name="T55" fmla="*/ 2147483647 h 193"/>
              <a:gd name="T56" fmla="*/ 2147483647 w 1250"/>
              <a:gd name="T57" fmla="*/ 2147483647 h 193"/>
              <a:gd name="T58" fmla="*/ 2147483647 w 1250"/>
              <a:gd name="T59" fmla="*/ 2147483647 h 193"/>
              <a:gd name="T60" fmla="*/ 2147483647 w 1250"/>
              <a:gd name="T61" fmla="*/ 2147483647 h 193"/>
              <a:gd name="T62" fmla="*/ 2147483647 w 1250"/>
              <a:gd name="T63" fmla="*/ 2147483647 h 193"/>
              <a:gd name="T64" fmla="*/ 2147483647 w 1250"/>
              <a:gd name="T65" fmla="*/ 2147483647 h 193"/>
              <a:gd name="T66" fmla="*/ 2147483647 w 1250"/>
              <a:gd name="T67" fmla="*/ 2147483647 h 193"/>
              <a:gd name="T68" fmla="*/ 2147483647 w 1250"/>
              <a:gd name="T69" fmla="*/ 2147483647 h 193"/>
              <a:gd name="T70" fmla="*/ 2147483647 w 1250"/>
              <a:gd name="T71" fmla="*/ 2147483647 h 193"/>
              <a:gd name="T72" fmla="*/ 2147483647 w 1250"/>
              <a:gd name="T73" fmla="*/ 2147483647 h 193"/>
              <a:gd name="T74" fmla="*/ 2147483647 w 1250"/>
              <a:gd name="T75" fmla="*/ 2147483647 h 193"/>
              <a:gd name="T76" fmla="*/ 2147483647 w 1250"/>
              <a:gd name="T77" fmla="*/ 2147483647 h 193"/>
              <a:gd name="T78" fmla="*/ 2147483647 w 1250"/>
              <a:gd name="T79" fmla="*/ 2147483647 h 193"/>
              <a:gd name="T80" fmla="*/ 2147483647 w 1250"/>
              <a:gd name="T81" fmla="*/ 2147483647 h 193"/>
              <a:gd name="T82" fmla="*/ 2147483647 w 1250"/>
              <a:gd name="T83" fmla="*/ 2147483647 h 193"/>
              <a:gd name="T84" fmla="*/ 2147483647 w 1250"/>
              <a:gd name="T85" fmla="*/ 2147483647 h 193"/>
              <a:gd name="T86" fmla="*/ 2147483647 w 1250"/>
              <a:gd name="T87" fmla="*/ 2147483647 h 193"/>
              <a:gd name="T88" fmla="*/ 2147483647 w 1250"/>
              <a:gd name="T89" fmla="*/ 2147483647 h 193"/>
              <a:gd name="T90" fmla="*/ 2147483647 w 1250"/>
              <a:gd name="T91" fmla="*/ 2147483647 h 193"/>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1250" h="193">
                <a:moveTo>
                  <a:pt x="16" y="122"/>
                </a:moveTo>
                <a:lnTo>
                  <a:pt x="26" y="125"/>
                </a:lnTo>
                <a:lnTo>
                  <a:pt x="38" y="125"/>
                </a:lnTo>
                <a:lnTo>
                  <a:pt x="450" y="125"/>
                </a:lnTo>
                <a:lnTo>
                  <a:pt x="458" y="135"/>
                </a:lnTo>
                <a:lnTo>
                  <a:pt x="487" y="155"/>
                </a:lnTo>
                <a:lnTo>
                  <a:pt x="511" y="166"/>
                </a:lnTo>
                <a:lnTo>
                  <a:pt x="532" y="175"/>
                </a:lnTo>
                <a:lnTo>
                  <a:pt x="559" y="184"/>
                </a:lnTo>
                <a:lnTo>
                  <a:pt x="587" y="188"/>
                </a:lnTo>
                <a:lnTo>
                  <a:pt x="631" y="192"/>
                </a:lnTo>
                <a:lnTo>
                  <a:pt x="672" y="188"/>
                </a:lnTo>
                <a:lnTo>
                  <a:pt x="723" y="178"/>
                </a:lnTo>
                <a:lnTo>
                  <a:pt x="769" y="158"/>
                </a:lnTo>
                <a:lnTo>
                  <a:pt x="797" y="137"/>
                </a:lnTo>
                <a:lnTo>
                  <a:pt x="811" y="125"/>
                </a:lnTo>
                <a:lnTo>
                  <a:pt x="1210" y="125"/>
                </a:lnTo>
                <a:lnTo>
                  <a:pt x="1224" y="124"/>
                </a:lnTo>
                <a:lnTo>
                  <a:pt x="1234" y="121"/>
                </a:lnTo>
                <a:lnTo>
                  <a:pt x="1243" y="114"/>
                </a:lnTo>
                <a:lnTo>
                  <a:pt x="1247" y="106"/>
                </a:lnTo>
                <a:lnTo>
                  <a:pt x="1249" y="96"/>
                </a:lnTo>
                <a:lnTo>
                  <a:pt x="1249" y="14"/>
                </a:lnTo>
                <a:lnTo>
                  <a:pt x="1238" y="0"/>
                </a:lnTo>
                <a:lnTo>
                  <a:pt x="1232" y="4"/>
                </a:lnTo>
                <a:lnTo>
                  <a:pt x="1227" y="18"/>
                </a:lnTo>
                <a:lnTo>
                  <a:pt x="1223" y="34"/>
                </a:lnTo>
                <a:lnTo>
                  <a:pt x="1218" y="33"/>
                </a:lnTo>
                <a:lnTo>
                  <a:pt x="1211" y="32"/>
                </a:lnTo>
                <a:lnTo>
                  <a:pt x="1196" y="24"/>
                </a:lnTo>
                <a:lnTo>
                  <a:pt x="1186" y="17"/>
                </a:lnTo>
                <a:lnTo>
                  <a:pt x="1170" y="14"/>
                </a:lnTo>
                <a:lnTo>
                  <a:pt x="1153" y="21"/>
                </a:lnTo>
                <a:lnTo>
                  <a:pt x="1138" y="33"/>
                </a:lnTo>
                <a:lnTo>
                  <a:pt x="1126" y="25"/>
                </a:lnTo>
                <a:lnTo>
                  <a:pt x="1117" y="24"/>
                </a:lnTo>
                <a:lnTo>
                  <a:pt x="1103" y="17"/>
                </a:lnTo>
                <a:lnTo>
                  <a:pt x="1089" y="19"/>
                </a:lnTo>
                <a:lnTo>
                  <a:pt x="1079" y="27"/>
                </a:lnTo>
                <a:lnTo>
                  <a:pt x="1074" y="38"/>
                </a:lnTo>
                <a:lnTo>
                  <a:pt x="1063" y="33"/>
                </a:lnTo>
                <a:lnTo>
                  <a:pt x="1046" y="33"/>
                </a:lnTo>
                <a:lnTo>
                  <a:pt x="1025" y="28"/>
                </a:lnTo>
                <a:lnTo>
                  <a:pt x="1007" y="38"/>
                </a:lnTo>
                <a:lnTo>
                  <a:pt x="990" y="24"/>
                </a:lnTo>
                <a:lnTo>
                  <a:pt x="969" y="33"/>
                </a:lnTo>
                <a:lnTo>
                  <a:pt x="949" y="55"/>
                </a:lnTo>
                <a:lnTo>
                  <a:pt x="932" y="47"/>
                </a:lnTo>
                <a:lnTo>
                  <a:pt x="917" y="39"/>
                </a:lnTo>
                <a:lnTo>
                  <a:pt x="901" y="34"/>
                </a:lnTo>
                <a:lnTo>
                  <a:pt x="880" y="38"/>
                </a:lnTo>
                <a:lnTo>
                  <a:pt x="847" y="44"/>
                </a:lnTo>
                <a:lnTo>
                  <a:pt x="818" y="37"/>
                </a:lnTo>
                <a:lnTo>
                  <a:pt x="807" y="43"/>
                </a:lnTo>
                <a:lnTo>
                  <a:pt x="794" y="57"/>
                </a:lnTo>
                <a:lnTo>
                  <a:pt x="783" y="81"/>
                </a:lnTo>
                <a:lnTo>
                  <a:pt x="771" y="93"/>
                </a:lnTo>
                <a:lnTo>
                  <a:pt x="765" y="111"/>
                </a:lnTo>
                <a:lnTo>
                  <a:pt x="752" y="118"/>
                </a:lnTo>
                <a:lnTo>
                  <a:pt x="729" y="122"/>
                </a:lnTo>
                <a:lnTo>
                  <a:pt x="703" y="124"/>
                </a:lnTo>
                <a:lnTo>
                  <a:pt x="697" y="132"/>
                </a:lnTo>
                <a:lnTo>
                  <a:pt x="663" y="130"/>
                </a:lnTo>
                <a:lnTo>
                  <a:pt x="634" y="137"/>
                </a:lnTo>
                <a:lnTo>
                  <a:pt x="605" y="136"/>
                </a:lnTo>
                <a:lnTo>
                  <a:pt x="556" y="145"/>
                </a:lnTo>
                <a:lnTo>
                  <a:pt x="529" y="122"/>
                </a:lnTo>
                <a:lnTo>
                  <a:pt x="499" y="116"/>
                </a:lnTo>
                <a:lnTo>
                  <a:pt x="468" y="76"/>
                </a:lnTo>
                <a:lnTo>
                  <a:pt x="454" y="57"/>
                </a:lnTo>
                <a:lnTo>
                  <a:pt x="439" y="52"/>
                </a:lnTo>
                <a:lnTo>
                  <a:pt x="399" y="47"/>
                </a:lnTo>
                <a:lnTo>
                  <a:pt x="367" y="42"/>
                </a:lnTo>
                <a:lnTo>
                  <a:pt x="332" y="33"/>
                </a:lnTo>
                <a:lnTo>
                  <a:pt x="299" y="42"/>
                </a:lnTo>
                <a:lnTo>
                  <a:pt x="262" y="24"/>
                </a:lnTo>
                <a:lnTo>
                  <a:pt x="233" y="24"/>
                </a:lnTo>
                <a:lnTo>
                  <a:pt x="214" y="35"/>
                </a:lnTo>
                <a:lnTo>
                  <a:pt x="202" y="26"/>
                </a:lnTo>
                <a:lnTo>
                  <a:pt x="186" y="32"/>
                </a:lnTo>
                <a:lnTo>
                  <a:pt x="165" y="33"/>
                </a:lnTo>
                <a:lnTo>
                  <a:pt x="145" y="37"/>
                </a:lnTo>
                <a:lnTo>
                  <a:pt x="122" y="44"/>
                </a:lnTo>
                <a:lnTo>
                  <a:pt x="102" y="35"/>
                </a:lnTo>
                <a:lnTo>
                  <a:pt x="82" y="40"/>
                </a:lnTo>
                <a:lnTo>
                  <a:pt x="57" y="43"/>
                </a:lnTo>
                <a:lnTo>
                  <a:pt x="41" y="40"/>
                </a:lnTo>
                <a:lnTo>
                  <a:pt x="11" y="38"/>
                </a:lnTo>
                <a:lnTo>
                  <a:pt x="0" y="47"/>
                </a:lnTo>
                <a:lnTo>
                  <a:pt x="1" y="74"/>
                </a:lnTo>
                <a:lnTo>
                  <a:pt x="3" y="98"/>
                </a:lnTo>
                <a:lnTo>
                  <a:pt x="9" y="118"/>
                </a:lnTo>
                <a:lnTo>
                  <a:pt x="16" y="122"/>
                </a:lnTo>
              </a:path>
            </a:pathLst>
          </a:custGeom>
          <a:gradFill rotWithShape="0">
            <a:gsLst>
              <a:gs pos="0">
                <a:srgbClr val="CC6600"/>
              </a:gs>
              <a:gs pos="100000">
                <a:srgbClr val="000000"/>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lIns="91280" tIns="45640" rIns="91280" bIns="45640"/>
          <a:lstStyle/>
          <a:p>
            <a:pPr eaLnBrk="0" hangingPunct="0"/>
            <a:endParaRPr lang="en-US" b="1" i="0">
              <a:solidFill>
                <a:srgbClr val="FFFFCC"/>
              </a:solidFill>
              <a:latin typeface="Arial" panose="020B0604020202020204" pitchFamily="34" charset="0"/>
            </a:endParaRPr>
          </a:p>
        </p:txBody>
      </p:sp>
      <p:sp>
        <p:nvSpPr>
          <p:cNvPr id="13320" name="Freeform 8"/>
          <p:cNvSpPr>
            <a:spLocks/>
          </p:cNvSpPr>
          <p:nvPr/>
        </p:nvSpPr>
        <p:spPr bwMode="auto">
          <a:xfrm>
            <a:off x="3598863" y="557213"/>
            <a:ext cx="1947862" cy="228600"/>
          </a:xfrm>
          <a:custGeom>
            <a:avLst/>
            <a:gdLst>
              <a:gd name="T0" fmla="*/ 2147483647 w 1227"/>
              <a:gd name="T1" fmla="*/ 2147483647 h 144"/>
              <a:gd name="T2" fmla="*/ 2147483647 w 1227"/>
              <a:gd name="T3" fmla="*/ 2147483647 h 144"/>
              <a:gd name="T4" fmla="*/ 2147483647 w 1227"/>
              <a:gd name="T5" fmla="*/ 2147483647 h 144"/>
              <a:gd name="T6" fmla="*/ 2147483647 w 1227"/>
              <a:gd name="T7" fmla="*/ 2147483647 h 144"/>
              <a:gd name="T8" fmla="*/ 2147483647 w 1227"/>
              <a:gd name="T9" fmla="*/ 2147483647 h 144"/>
              <a:gd name="T10" fmla="*/ 0 w 1227"/>
              <a:gd name="T11" fmla="*/ 2147483647 h 144"/>
              <a:gd name="T12" fmla="*/ 2147483647 w 1227"/>
              <a:gd name="T13" fmla="*/ 2147483647 h 144"/>
              <a:gd name="T14" fmla="*/ 2147483647 w 1227"/>
              <a:gd name="T15" fmla="*/ 2147483647 h 144"/>
              <a:gd name="T16" fmla="*/ 2147483647 w 1227"/>
              <a:gd name="T17" fmla="*/ 2147483647 h 144"/>
              <a:gd name="T18" fmla="*/ 2147483647 w 1227"/>
              <a:gd name="T19" fmla="*/ 2147483647 h 144"/>
              <a:gd name="T20" fmla="*/ 2147483647 w 1227"/>
              <a:gd name="T21" fmla="*/ 2147483647 h 144"/>
              <a:gd name="T22" fmla="*/ 2147483647 w 1227"/>
              <a:gd name="T23" fmla="*/ 2147483647 h 144"/>
              <a:gd name="T24" fmla="*/ 2147483647 w 1227"/>
              <a:gd name="T25" fmla="*/ 2147483647 h 144"/>
              <a:gd name="T26" fmla="*/ 2147483647 w 1227"/>
              <a:gd name="T27" fmla="*/ 2147483647 h 144"/>
              <a:gd name="T28" fmla="*/ 2147483647 w 1227"/>
              <a:gd name="T29" fmla="*/ 2147483647 h 144"/>
              <a:gd name="T30" fmla="*/ 2147483647 w 1227"/>
              <a:gd name="T31" fmla="*/ 2147483647 h 144"/>
              <a:gd name="T32" fmla="*/ 2147483647 w 1227"/>
              <a:gd name="T33" fmla="*/ 2147483647 h 144"/>
              <a:gd name="T34" fmla="*/ 2147483647 w 1227"/>
              <a:gd name="T35" fmla="*/ 2147483647 h 144"/>
              <a:gd name="T36" fmla="*/ 2147483647 w 1227"/>
              <a:gd name="T37" fmla="*/ 2147483647 h 144"/>
              <a:gd name="T38" fmla="*/ 2147483647 w 1227"/>
              <a:gd name="T39" fmla="*/ 2147483647 h 144"/>
              <a:gd name="T40" fmla="*/ 2147483647 w 1227"/>
              <a:gd name="T41" fmla="*/ 2147483647 h 144"/>
              <a:gd name="T42" fmla="*/ 2147483647 w 1227"/>
              <a:gd name="T43" fmla="*/ 2147483647 h 144"/>
              <a:gd name="T44" fmla="*/ 2147483647 w 1227"/>
              <a:gd name="T45" fmla="*/ 2147483647 h 144"/>
              <a:gd name="T46" fmla="*/ 2147483647 w 1227"/>
              <a:gd name="T47" fmla="*/ 2147483647 h 144"/>
              <a:gd name="T48" fmla="*/ 2147483647 w 1227"/>
              <a:gd name="T49" fmla="*/ 2147483647 h 144"/>
              <a:gd name="T50" fmla="*/ 2147483647 w 1227"/>
              <a:gd name="T51" fmla="*/ 2147483647 h 144"/>
              <a:gd name="T52" fmla="*/ 2147483647 w 1227"/>
              <a:gd name="T53" fmla="*/ 2147483647 h 144"/>
              <a:gd name="T54" fmla="*/ 2147483647 w 1227"/>
              <a:gd name="T55" fmla="*/ 2147483647 h 144"/>
              <a:gd name="T56" fmla="*/ 2147483647 w 1227"/>
              <a:gd name="T57" fmla="*/ 2147483647 h 144"/>
              <a:gd name="T58" fmla="*/ 2147483647 w 1227"/>
              <a:gd name="T59" fmla="*/ 2147483647 h 144"/>
              <a:gd name="T60" fmla="*/ 2147483647 w 1227"/>
              <a:gd name="T61" fmla="*/ 2147483647 h 144"/>
              <a:gd name="T62" fmla="*/ 2147483647 w 1227"/>
              <a:gd name="T63" fmla="*/ 2147483647 h 144"/>
              <a:gd name="T64" fmla="*/ 2147483647 w 1227"/>
              <a:gd name="T65" fmla="*/ 2147483647 h 144"/>
              <a:gd name="T66" fmla="*/ 2147483647 w 1227"/>
              <a:gd name="T67" fmla="*/ 2147483647 h 144"/>
              <a:gd name="T68" fmla="*/ 2147483647 w 1227"/>
              <a:gd name="T69" fmla="*/ 2147483647 h 144"/>
              <a:gd name="T70" fmla="*/ 2147483647 w 1227"/>
              <a:gd name="T71" fmla="*/ 2147483647 h 144"/>
              <a:gd name="T72" fmla="*/ 2147483647 w 1227"/>
              <a:gd name="T73" fmla="*/ 2147483647 h 144"/>
              <a:gd name="T74" fmla="*/ 2147483647 w 1227"/>
              <a:gd name="T75" fmla="*/ 2147483647 h 144"/>
              <a:gd name="T76" fmla="*/ 2147483647 w 1227"/>
              <a:gd name="T77" fmla="*/ 2147483647 h 144"/>
              <a:gd name="T78" fmla="*/ 2147483647 w 1227"/>
              <a:gd name="T79" fmla="*/ 2147483647 h 144"/>
              <a:gd name="T80" fmla="*/ 2147483647 w 1227"/>
              <a:gd name="T81" fmla="*/ 2147483647 h 144"/>
              <a:gd name="T82" fmla="*/ 2147483647 w 1227"/>
              <a:gd name="T83" fmla="*/ 2147483647 h 1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227" h="144">
                <a:moveTo>
                  <a:pt x="339" y="48"/>
                </a:moveTo>
                <a:lnTo>
                  <a:pt x="301" y="45"/>
                </a:lnTo>
                <a:lnTo>
                  <a:pt x="263" y="50"/>
                </a:lnTo>
                <a:lnTo>
                  <a:pt x="219" y="50"/>
                </a:lnTo>
                <a:lnTo>
                  <a:pt x="161" y="48"/>
                </a:lnTo>
                <a:lnTo>
                  <a:pt x="97" y="50"/>
                </a:lnTo>
                <a:lnTo>
                  <a:pt x="65" y="51"/>
                </a:lnTo>
                <a:lnTo>
                  <a:pt x="40" y="49"/>
                </a:lnTo>
                <a:lnTo>
                  <a:pt x="16" y="51"/>
                </a:lnTo>
                <a:lnTo>
                  <a:pt x="8" y="36"/>
                </a:lnTo>
                <a:lnTo>
                  <a:pt x="1" y="24"/>
                </a:lnTo>
                <a:lnTo>
                  <a:pt x="0" y="46"/>
                </a:lnTo>
                <a:lnTo>
                  <a:pt x="8" y="67"/>
                </a:lnTo>
                <a:lnTo>
                  <a:pt x="46" y="64"/>
                </a:lnTo>
                <a:lnTo>
                  <a:pt x="81" y="62"/>
                </a:lnTo>
                <a:lnTo>
                  <a:pt x="103" y="63"/>
                </a:lnTo>
                <a:lnTo>
                  <a:pt x="122" y="64"/>
                </a:lnTo>
                <a:lnTo>
                  <a:pt x="134" y="65"/>
                </a:lnTo>
                <a:lnTo>
                  <a:pt x="170" y="64"/>
                </a:lnTo>
                <a:lnTo>
                  <a:pt x="204" y="68"/>
                </a:lnTo>
                <a:lnTo>
                  <a:pt x="284" y="64"/>
                </a:lnTo>
                <a:lnTo>
                  <a:pt x="341" y="63"/>
                </a:lnTo>
                <a:lnTo>
                  <a:pt x="389" y="64"/>
                </a:lnTo>
                <a:lnTo>
                  <a:pt x="440" y="64"/>
                </a:lnTo>
                <a:lnTo>
                  <a:pt x="465" y="92"/>
                </a:lnTo>
                <a:lnTo>
                  <a:pt x="485" y="105"/>
                </a:lnTo>
                <a:lnTo>
                  <a:pt x="527" y="131"/>
                </a:lnTo>
                <a:lnTo>
                  <a:pt x="558" y="136"/>
                </a:lnTo>
                <a:lnTo>
                  <a:pt x="596" y="143"/>
                </a:lnTo>
                <a:lnTo>
                  <a:pt x="642" y="143"/>
                </a:lnTo>
                <a:lnTo>
                  <a:pt x="684" y="137"/>
                </a:lnTo>
                <a:lnTo>
                  <a:pt x="728" y="121"/>
                </a:lnTo>
                <a:lnTo>
                  <a:pt x="760" y="106"/>
                </a:lnTo>
                <a:lnTo>
                  <a:pt x="786" y="82"/>
                </a:lnTo>
                <a:lnTo>
                  <a:pt x="806" y="72"/>
                </a:lnTo>
                <a:lnTo>
                  <a:pt x="827" y="67"/>
                </a:lnTo>
                <a:lnTo>
                  <a:pt x="877" y="74"/>
                </a:lnTo>
                <a:lnTo>
                  <a:pt x="937" y="68"/>
                </a:lnTo>
                <a:lnTo>
                  <a:pt x="995" y="69"/>
                </a:lnTo>
                <a:lnTo>
                  <a:pt x="1021" y="67"/>
                </a:lnTo>
                <a:lnTo>
                  <a:pt x="1071" y="70"/>
                </a:lnTo>
                <a:lnTo>
                  <a:pt x="1118" y="67"/>
                </a:lnTo>
                <a:lnTo>
                  <a:pt x="1160" y="72"/>
                </a:lnTo>
                <a:lnTo>
                  <a:pt x="1211" y="69"/>
                </a:lnTo>
                <a:lnTo>
                  <a:pt x="1223" y="56"/>
                </a:lnTo>
                <a:lnTo>
                  <a:pt x="1226" y="34"/>
                </a:lnTo>
                <a:lnTo>
                  <a:pt x="1224" y="0"/>
                </a:lnTo>
                <a:lnTo>
                  <a:pt x="1211" y="37"/>
                </a:lnTo>
                <a:lnTo>
                  <a:pt x="1204" y="55"/>
                </a:lnTo>
                <a:lnTo>
                  <a:pt x="1171" y="59"/>
                </a:lnTo>
                <a:lnTo>
                  <a:pt x="1112" y="58"/>
                </a:lnTo>
                <a:lnTo>
                  <a:pt x="1064" y="56"/>
                </a:lnTo>
                <a:lnTo>
                  <a:pt x="983" y="54"/>
                </a:lnTo>
                <a:lnTo>
                  <a:pt x="941" y="58"/>
                </a:lnTo>
                <a:lnTo>
                  <a:pt x="885" y="56"/>
                </a:lnTo>
                <a:lnTo>
                  <a:pt x="851" y="62"/>
                </a:lnTo>
                <a:lnTo>
                  <a:pt x="828" y="55"/>
                </a:lnTo>
                <a:lnTo>
                  <a:pt x="815" y="53"/>
                </a:lnTo>
                <a:lnTo>
                  <a:pt x="804" y="46"/>
                </a:lnTo>
                <a:lnTo>
                  <a:pt x="809" y="32"/>
                </a:lnTo>
                <a:lnTo>
                  <a:pt x="809" y="17"/>
                </a:lnTo>
                <a:lnTo>
                  <a:pt x="798" y="22"/>
                </a:lnTo>
                <a:lnTo>
                  <a:pt x="786" y="49"/>
                </a:lnTo>
                <a:lnTo>
                  <a:pt x="760" y="72"/>
                </a:lnTo>
                <a:lnTo>
                  <a:pt x="745" y="87"/>
                </a:lnTo>
                <a:lnTo>
                  <a:pt x="718" y="101"/>
                </a:lnTo>
                <a:lnTo>
                  <a:pt x="701" y="98"/>
                </a:lnTo>
                <a:lnTo>
                  <a:pt x="671" y="112"/>
                </a:lnTo>
                <a:lnTo>
                  <a:pt x="644" y="118"/>
                </a:lnTo>
                <a:lnTo>
                  <a:pt x="618" y="124"/>
                </a:lnTo>
                <a:lnTo>
                  <a:pt x="585" y="108"/>
                </a:lnTo>
                <a:lnTo>
                  <a:pt x="557" y="110"/>
                </a:lnTo>
                <a:lnTo>
                  <a:pt x="546" y="92"/>
                </a:lnTo>
                <a:lnTo>
                  <a:pt x="520" y="93"/>
                </a:lnTo>
                <a:lnTo>
                  <a:pt x="507" y="98"/>
                </a:lnTo>
                <a:lnTo>
                  <a:pt x="486" y="86"/>
                </a:lnTo>
                <a:lnTo>
                  <a:pt x="469" y="77"/>
                </a:lnTo>
                <a:lnTo>
                  <a:pt x="461" y="62"/>
                </a:lnTo>
                <a:lnTo>
                  <a:pt x="446" y="29"/>
                </a:lnTo>
                <a:lnTo>
                  <a:pt x="432" y="24"/>
                </a:lnTo>
                <a:lnTo>
                  <a:pt x="425" y="44"/>
                </a:lnTo>
                <a:lnTo>
                  <a:pt x="413" y="43"/>
                </a:lnTo>
                <a:lnTo>
                  <a:pt x="372" y="55"/>
                </a:lnTo>
                <a:lnTo>
                  <a:pt x="339" y="48"/>
                </a:lnTo>
              </a:path>
            </a:pathLst>
          </a:custGeom>
          <a:solidFill>
            <a:schemeClr val="bg1"/>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lIns="91280" tIns="45640" rIns="91280" bIns="45640"/>
          <a:lstStyle/>
          <a:p>
            <a:pPr eaLnBrk="0" hangingPunct="0"/>
            <a:endParaRPr lang="en-US" b="1" i="0">
              <a:solidFill>
                <a:srgbClr val="FFFFCC"/>
              </a:solidFill>
              <a:latin typeface="Arial" panose="020B0604020202020204" pitchFamily="34" charset="0"/>
            </a:endParaRPr>
          </a:p>
        </p:txBody>
      </p:sp>
      <p:sp>
        <p:nvSpPr>
          <p:cNvPr id="13321" name="Freeform 9"/>
          <p:cNvSpPr>
            <a:spLocks/>
          </p:cNvSpPr>
          <p:nvPr/>
        </p:nvSpPr>
        <p:spPr bwMode="auto">
          <a:xfrm>
            <a:off x="4868897" y="249238"/>
            <a:ext cx="122237" cy="406400"/>
          </a:xfrm>
          <a:custGeom>
            <a:avLst/>
            <a:gdLst>
              <a:gd name="T0" fmla="*/ 2147483647 w 77"/>
              <a:gd name="T1" fmla="*/ 2147483647 h 256"/>
              <a:gd name="T2" fmla="*/ 2147483647 w 77"/>
              <a:gd name="T3" fmla="*/ 2147483647 h 256"/>
              <a:gd name="T4" fmla="*/ 2147483647 w 77"/>
              <a:gd name="T5" fmla="*/ 2147483647 h 256"/>
              <a:gd name="T6" fmla="*/ 2147483647 w 77"/>
              <a:gd name="T7" fmla="*/ 2147483647 h 256"/>
              <a:gd name="T8" fmla="*/ 2147483647 w 77"/>
              <a:gd name="T9" fmla="*/ 2147483647 h 256"/>
              <a:gd name="T10" fmla="*/ 2147483647 w 77"/>
              <a:gd name="T11" fmla="*/ 2147483647 h 256"/>
              <a:gd name="T12" fmla="*/ 2147483647 w 77"/>
              <a:gd name="T13" fmla="*/ 2147483647 h 256"/>
              <a:gd name="T14" fmla="*/ 2147483647 w 77"/>
              <a:gd name="T15" fmla="*/ 2147483647 h 256"/>
              <a:gd name="T16" fmla="*/ 2147483647 w 77"/>
              <a:gd name="T17" fmla="*/ 2147483647 h 256"/>
              <a:gd name="T18" fmla="*/ 2147483647 w 77"/>
              <a:gd name="T19" fmla="*/ 2147483647 h 256"/>
              <a:gd name="T20" fmla="*/ 2147483647 w 77"/>
              <a:gd name="T21" fmla="*/ 2147483647 h 256"/>
              <a:gd name="T22" fmla="*/ 2147483647 w 77"/>
              <a:gd name="T23" fmla="*/ 2147483647 h 256"/>
              <a:gd name="T24" fmla="*/ 2147483647 w 77"/>
              <a:gd name="T25" fmla="*/ 2147483647 h 256"/>
              <a:gd name="T26" fmla="*/ 0 w 77"/>
              <a:gd name="T27" fmla="*/ 2147483647 h 256"/>
              <a:gd name="T28" fmla="*/ 2147483647 w 77"/>
              <a:gd name="T29" fmla="*/ 2147483647 h 256"/>
              <a:gd name="T30" fmla="*/ 2147483647 w 77"/>
              <a:gd name="T31" fmla="*/ 2147483647 h 256"/>
              <a:gd name="T32" fmla="*/ 2147483647 w 77"/>
              <a:gd name="T33" fmla="*/ 2147483647 h 256"/>
              <a:gd name="T34" fmla="*/ 2147483647 w 77"/>
              <a:gd name="T35" fmla="*/ 2147483647 h 256"/>
              <a:gd name="T36" fmla="*/ 2147483647 w 77"/>
              <a:gd name="T37" fmla="*/ 2147483647 h 256"/>
              <a:gd name="T38" fmla="*/ 2147483647 w 77"/>
              <a:gd name="T39" fmla="*/ 2147483647 h 256"/>
              <a:gd name="T40" fmla="*/ 2147483647 w 77"/>
              <a:gd name="T41" fmla="*/ 2147483647 h 256"/>
              <a:gd name="T42" fmla="*/ 2147483647 w 77"/>
              <a:gd name="T43" fmla="*/ 2147483647 h 256"/>
              <a:gd name="T44" fmla="*/ 2147483647 w 77"/>
              <a:gd name="T45" fmla="*/ 2147483647 h 256"/>
              <a:gd name="T46" fmla="*/ 2147483647 w 77"/>
              <a:gd name="T47" fmla="*/ 2147483647 h 256"/>
              <a:gd name="T48" fmla="*/ 2147483647 w 77"/>
              <a:gd name="T49" fmla="*/ 0 h 256"/>
              <a:gd name="T50" fmla="*/ 2147483647 w 77"/>
              <a:gd name="T51" fmla="*/ 2147483647 h 25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7" h="256">
                <a:moveTo>
                  <a:pt x="51" y="6"/>
                </a:moveTo>
                <a:lnTo>
                  <a:pt x="47" y="25"/>
                </a:lnTo>
                <a:lnTo>
                  <a:pt x="76" y="27"/>
                </a:lnTo>
                <a:lnTo>
                  <a:pt x="65" y="61"/>
                </a:lnTo>
                <a:lnTo>
                  <a:pt x="66" y="87"/>
                </a:lnTo>
                <a:lnTo>
                  <a:pt x="73" y="110"/>
                </a:lnTo>
                <a:lnTo>
                  <a:pt x="61" y="133"/>
                </a:lnTo>
                <a:lnTo>
                  <a:pt x="57" y="157"/>
                </a:lnTo>
                <a:lnTo>
                  <a:pt x="51" y="181"/>
                </a:lnTo>
                <a:lnTo>
                  <a:pt x="42" y="197"/>
                </a:lnTo>
                <a:lnTo>
                  <a:pt x="32" y="213"/>
                </a:lnTo>
                <a:lnTo>
                  <a:pt x="20" y="230"/>
                </a:lnTo>
                <a:lnTo>
                  <a:pt x="13" y="241"/>
                </a:lnTo>
                <a:lnTo>
                  <a:pt x="0" y="255"/>
                </a:lnTo>
                <a:lnTo>
                  <a:pt x="8" y="230"/>
                </a:lnTo>
                <a:lnTo>
                  <a:pt x="24" y="212"/>
                </a:lnTo>
                <a:lnTo>
                  <a:pt x="21" y="192"/>
                </a:lnTo>
                <a:lnTo>
                  <a:pt x="36" y="167"/>
                </a:lnTo>
                <a:lnTo>
                  <a:pt x="44" y="137"/>
                </a:lnTo>
                <a:lnTo>
                  <a:pt x="40" y="108"/>
                </a:lnTo>
                <a:lnTo>
                  <a:pt x="43" y="85"/>
                </a:lnTo>
                <a:lnTo>
                  <a:pt x="40" y="68"/>
                </a:lnTo>
                <a:lnTo>
                  <a:pt x="19" y="36"/>
                </a:lnTo>
                <a:lnTo>
                  <a:pt x="6" y="3"/>
                </a:lnTo>
                <a:lnTo>
                  <a:pt x="50" y="0"/>
                </a:lnTo>
                <a:lnTo>
                  <a:pt x="51" y="6"/>
                </a:lnTo>
              </a:path>
            </a:pathLst>
          </a:custGeom>
          <a:gradFill rotWithShape="0">
            <a:gsLst>
              <a:gs pos="0">
                <a:srgbClr val="FFFFFF"/>
              </a:gs>
              <a:gs pos="50000">
                <a:srgbClr val="00CCFF"/>
              </a:gs>
              <a:gs pos="100000">
                <a:srgbClr val="FFFFFF"/>
              </a:gs>
            </a:gsLst>
            <a:lin ang="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lIns="91280" tIns="45640" rIns="91280" bIns="45640"/>
          <a:lstStyle/>
          <a:p>
            <a:pPr eaLnBrk="0" hangingPunct="0"/>
            <a:endParaRPr lang="en-US" b="1" i="0">
              <a:solidFill>
                <a:srgbClr val="FFFFCC"/>
              </a:solidFill>
              <a:latin typeface="Arial" panose="020B0604020202020204" pitchFamily="34" charset="0"/>
            </a:endParaRPr>
          </a:p>
        </p:txBody>
      </p:sp>
      <p:sp>
        <p:nvSpPr>
          <p:cNvPr id="13322" name="Freeform 10"/>
          <p:cNvSpPr>
            <a:spLocks/>
          </p:cNvSpPr>
          <p:nvPr/>
        </p:nvSpPr>
        <p:spPr bwMode="auto">
          <a:xfrm>
            <a:off x="3605214" y="19051"/>
            <a:ext cx="1951037" cy="411163"/>
          </a:xfrm>
          <a:custGeom>
            <a:avLst/>
            <a:gdLst>
              <a:gd name="T0" fmla="*/ 0 w 1229"/>
              <a:gd name="T1" fmla="*/ 2147483647 h 259"/>
              <a:gd name="T2" fmla="*/ 2147483647 w 1229"/>
              <a:gd name="T3" fmla="*/ 2147483647 h 259"/>
              <a:gd name="T4" fmla="*/ 2147483647 w 1229"/>
              <a:gd name="T5" fmla="*/ 2147483647 h 259"/>
              <a:gd name="T6" fmla="*/ 2147483647 w 1229"/>
              <a:gd name="T7" fmla="*/ 2147483647 h 259"/>
              <a:gd name="T8" fmla="*/ 2147483647 w 1229"/>
              <a:gd name="T9" fmla="*/ 2147483647 h 259"/>
              <a:gd name="T10" fmla="*/ 2147483647 w 1229"/>
              <a:gd name="T11" fmla="*/ 2147483647 h 259"/>
              <a:gd name="T12" fmla="*/ 2147483647 w 1229"/>
              <a:gd name="T13" fmla="*/ 2147483647 h 259"/>
              <a:gd name="T14" fmla="*/ 2147483647 w 1229"/>
              <a:gd name="T15" fmla="*/ 2147483647 h 259"/>
              <a:gd name="T16" fmla="*/ 2147483647 w 1229"/>
              <a:gd name="T17" fmla="*/ 2147483647 h 259"/>
              <a:gd name="T18" fmla="*/ 2147483647 w 1229"/>
              <a:gd name="T19" fmla="*/ 2147483647 h 259"/>
              <a:gd name="T20" fmla="*/ 2147483647 w 1229"/>
              <a:gd name="T21" fmla="*/ 2147483647 h 259"/>
              <a:gd name="T22" fmla="*/ 2147483647 w 1229"/>
              <a:gd name="T23" fmla="*/ 2147483647 h 259"/>
              <a:gd name="T24" fmla="*/ 2147483647 w 1229"/>
              <a:gd name="T25" fmla="*/ 2147483647 h 259"/>
              <a:gd name="T26" fmla="*/ 2147483647 w 1229"/>
              <a:gd name="T27" fmla="*/ 2147483647 h 259"/>
              <a:gd name="T28" fmla="*/ 2147483647 w 1229"/>
              <a:gd name="T29" fmla="*/ 2147483647 h 259"/>
              <a:gd name="T30" fmla="*/ 2147483647 w 1229"/>
              <a:gd name="T31" fmla="*/ 2147483647 h 259"/>
              <a:gd name="T32" fmla="*/ 2147483647 w 1229"/>
              <a:gd name="T33" fmla="*/ 2147483647 h 259"/>
              <a:gd name="T34" fmla="*/ 2147483647 w 1229"/>
              <a:gd name="T35" fmla="*/ 2147483647 h 259"/>
              <a:gd name="T36" fmla="*/ 2147483647 w 1229"/>
              <a:gd name="T37" fmla="*/ 2147483647 h 259"/>
              <a:gd name="T38" fmla="*/ 2147483647 w 1229"/>
              <a:gd name="T39" fmla="*/ 2147483647 h 259"/>
              <a:gd name="T40" fmla="*/ 2147483647 w 1229"/>
              <a:gd name="T41" fmla="*/ 2147483647 h 259"/>
              <a:gd name="T42" fmla="*/ 2147483647 w 1229"/>
              <a:gd name="T43" fmla="*/ 2147483647 h 259"/>
              <a:gd name="T44" fmla="*/ 2147483647 w 1229"/>
              <a:gd name="T45" fmla="*/ 2147483647 h 259"/>
              <a:gd name="T46" fmla="*/ 2147483647 w 1229"/>
              <a:gd name="T47" fmla="*/ 2147483647 h 259"/>
              <a:gd name="T48" fmla="*/ 2147483647 w 1229"/>
              <a:gd name="T49" fmla="*/ 2147483647 h 259"/>
              <a:gd name="T50" fmla="*/ 2147483647 w 1229"/>
              <a:gd name="T51" fmla="*/ 2147483647 h 259"/>
              <a:gd name="T52" fmla="*/ 2147483647 w 1229"/>
              <a:gd name="T53" fmla="*/ 2147483647 h 259"/>
              <a:gd name="T54" fmla="*/ 2147483647 w 1229"/>
              <a:gd name="T55" fmla="*/ 2147483647 h 259"/>
              <a:gd name="T56" fmla="*/ 2147483647 w 1229"/>
              <a:gd name="T57" fmla="*/ 2147483647 h 259"/>
              <a:gd name="T58" fmla="*/ 2147483647 w 1229"/>
              <a:gd name="T59" fmla="*/ 2147483647 h 259"/>
              <a:gd name="T60" fmla="*/ 2147483647 w 1229"/>
              <a:gd name="T61" fmla="*/ 2147483647 h 259"/>
              <a:gd name="T62" fmla="*/ 2147483647 w 1229"/>
              <a:gd name="T63" fmla="*/ 2147483647 h 259"/>
              <a:gd name="T64" fmla="*/ 2147483647 w 1229"/>
              <a:gd name="T65" fmla="*/ 2147483647 h 259"/>
              <a:gd name="T66" fmla="*/ 2147483647 w 1229"/>
              <a:gd name="T67" fmla="*/ 2147483647 h 259"/>
              <a:gd name="T68" fmla="*/ 2147483647 w 1229"/>
              <a:gd name="T69" fmla="*/ 2147483647 h 259"/>
              <a:gd name="T70" fmla="*/ 2147483647 w 1229"/>
              <a:gd name="T71" fmla="*/ 2147483647 h 259"/>
              <a:gd name="T72" fmla="*/ 2147483647 w 1229"/>
              <a:gd name="T73" fmla="*/ 2147483647 h 259"/>
              <a:gd name="T74" fmla="*/ 2147483647 w 1229"/>
              <a:gd name="T75" fmla="*/ 2147483647 h 259"/>
              <a:gd name="T76" fmla="*/ 2147483647 w 1229"/>
              <a:gd name="T77" fmla="*/ 2147483647 h 259"/>
              <a:gd name="T78" fmla="*/ 2147483647 w 1229"/>
              <a:gd name="T79" fmla="*/ 2147483647 h 259"/>
              <a:gd name="T80" fmla="*/ 2147483647 w 1229"/>
              <a:gd name="T81" fmla="*/ 2147483647 h 259"/>
              <a:gd name="T82" fmla="*/ 2147483647 w 1229"/>
              <a:gd name="T83" fmla="*/ 2147483647 h 259"/>
              <a:gd name="T84" fmla="*/ 2147483647 w 1229"/>
              <a:gd name="T85" fmla="*/ 2147483647 h 259"/>
              <a:gd name="T86" fmla="*/ 2147483647 w 1229"/>
              <a:gd name="T87" fmla="*/ 2147483647 h 259"/>
              <a:gd name="T88" fmla="*/ 2147483647 w 1229"/>
              <a:gd name="T89" fmla="*/ 2147483647 h 259"/>
              <a:gd name="T90" fmla="*/ 2147483647 w 1229"/>
              <a:gd name="T91" fmla="*/ 2147483647 h 259"/>
              <a:gd name="T92" fmla="*/ 2147483647 w 1229"/>
              <a:gd name="T93" fmla="*/ 2147483647 h 259"/>
              <a:gd name="T94" fmla="*/ 2147483647 w 1229"/>
              <a:gd name="T95" fmla="*/ 2147483647 h 259"/>
              <a:gd name="T96" fmla="*/ 2147483647 w 1229"/>
              <a:gd name="T97" fmla="*/ 2147483647 h 259"/>
              <a:gd name="T98" fmla="*/ 2147483647 w 1229"/>
              <a:gd name="T99" fmla="*/ 2147483647 h 259"/>
              <a:gd name="T100" fmla="*/ 2147483647 w 1229"/>
              <a:gd name="T101" fmla="*/ 2147483647 h 259"/>
              <a:gd name="T102" fmla="*/ 2147483647 w 1229"/>
              <a:gd name="T103" fmla="*/ 2147483647 h 259"/>
              <a:gd name="T104" fmla="*/ 2147483647 w 1229"/>
              <a:gd name="T105" fmla="*/ 2147483647 h 259"/>
              <a:gd name="T106" fmla="*/ 2147483647 w 1229"/>
              <a:gd name="T107" fmla="*/ 2147483647 h 259"/>
              <a:gd name="T108" fmla="*/ 2147483647 w 1229"/>
              <a:gd name="T109" fmla="*/ 2147483647 h 259"/>
              <a:gd name="T110" fmla="*/ 2147483647 w 1229"/>
              <a:gd name="T111" fmla="*/ 2147483647 h 259"/>
              <a:gd name="T112" fmla="*/ 2147483647 w 1229"/>
              <a:gd name="T113" fmla="*/ 2147483647 h 259"/>
              <a:gd name="T114" fmla="*/ 2147483647 w 1229"/>
              <a:gd name="T115" fmla="*/ 2147483647 h 259"/>
              <a:gd name="T116" fmla="*/ 2147483647 w 1229"/>
              <a:gd name="T117" fmla="*/ 2147483647 h 259"/>
              <a:gd name="T118" fmla="*/ 2147483647 w 1229"/>
              <a:gd name="T119" fmla="*/ 2147483647 h 259"/>
              <a:gd name="T120" fmla="*/ 2147483647 w 1229"/>
              <a:gd name="T121" fmla="*/ 2147483647 h 259"/>
              <a:gd name="T122" fmla="*/ 2147483647 w 1229"/>
              <a:gd name="T123" fmla="*/ 2147483647 h 259"/>
              <a:gd name="T124" fmla="*/ 0 w 1229"/>
              <a:gd name="T125" fmla="*/ 2147483647 h 25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229" h="259">
                <a:moveTo>
                  <a:pt x="0" y="175"/>
                </a:moveTo>
                <a:lnTo>
                  <a:pt x="0" y="219"/>
                </a:lnTo>
                <a:lnTo>
                  <a:pt x="0" y="259"/>
                </a:lnTo>
                <a:lnTo>
                  <a:pt x="3" y="226"/>
                </a:lnTo>
                <a:lnTo>
                  <a:pt x="4" y="201"/>
                </a:lnTo>
                <a:lnTo>
                  <a:pt x="5" y="154"/>
                </a:lnTo>
                <a:lnTo>
                  <a:pt x="8" y="132"/>
                </a:lnTo>
                <a:lnTo>
                  <a:pt x="16" y="124"/>
                </a:lnTo>
                <a:lnTo>
                  <a:pt x="23" y="130"/>
                </a:lnTo>
                <a:lnTo>
                  <a:pt x="33" y="131"/>
                </a:lnTo>
                <a:lnTo>
                  <a:pt x="47" y="138"/>
                </a:lnTo>
                <a:lnTo>
                  <a:pt x="56" y="146"/>
                </a:lnTo>
                <a:lnTo>
                  <a:pt x="66" y="146"/>
                </a:lnTo>
                <a:lnTo>
                  <a:pt x="75" y="141"/>
                </a:lnTo>
                <a:lnTo>
                  <a:pt x="85" y="128"/>
                </a:lnTo>
                <a:lnTo>
                  <a:pt x="93" y="129"/>
                </a:lnTo>
                <a:lnTo>
                  <a:pt x="108" y="139"/>
                </a:lnTo>
                <a:lnTo>
                  <a:pt x="117" y="144"/>
                </a:lnTo>
                <a:lnTo>
                  <a:pt x="126" y="149"/>
                </a:lnTo>
                <a:lnTo>
                  <a:pt x="136" y="151"/>
                </a:lnTo>
                <a:lnTo>
                  <a:pt x="152" y="144"/>
                </a:lnTo>
                <a:lnTo>
                  <a:pt x="171" y="158"/>
                </a:lnTo>
                <a:lnTo>
                  <a:pt x="185" y="151"/>
                </a:lnTo>
                <a:lnTo>
                  <a:pt x="208" y="138"/>
                </a:lnTo>
                <a:lnTo>
                  <a:pt x="222" y="138"/>
                </a:lnTo>
                <a:lnTo>
                  <a:pt x="238" y="127"/>
                </a:lnTo>
                <a:lnTo>
                  <a:pt x="249" y="122"/>
                </a:lnTo>
                <a:lnTo>
                  <a:pt x="265" y="136"/>
                </a:lnTo>
                <a:lnTo>
                  <a:pt x="278" y="132"/>
                </a:lnTo>
                <a:lnTo>
                  <a:pt x="289" y="138"/>
                </a:lnTo>
                <a:lnTo>
                  <a:pt x="296" y="138"/>
                </a:lnTo>
                <a:lnTo>
                  <a:pt x="305" y="138"/>
                </a:lnTo>
                <a:lnTo>
                  <a:pt x="312" y="143"/>
                </a:lnTo>
                <a:lnTo>
                  <a:pt x="323" y="138"/>
                </a:lnTo>
                <a:lnTo>
                  <a:pt x="331" y="124"/>
                </a:lnTo>
                <a:lnTo>
                  <a:pt x="362" y="137"/>
                </a:lnTo>
                <a:lnTo>
                  <a:pt x="376" y="152"/>
                </a:lnTo>
                <a:lnTo>
                  <a:pt x="382" y="176"/>
                </a:lnTo>
                <a:lnTo>
                  <a:pt x="449" y="121"/>
                </a:lnTo>
                <a:lnTo>
                  <a:pt x="465" y="101"/>
                </a:lnTo>
                <a:lnTo>
                  <a:pt x="481" y="91"/>
                </a:lnTo>
                <a:lnTo>
                  <a:pt x="499" y="83"/>
                </a:lnTo>
                <a:lnTo>
                  <a:pt x="496" y="98"/>
                </a:lnTo>
                <a:lnTo>
                  <a:pt x="476" y="123"/>
                </a:lnTo>
                <a:lnTo>
                  <a:pt x="489" y="119"/>
                </a:lnTo>
                <a:lnTo>
                  <a:pt x="508" y="110"/>
                </a:lnTo>
                <a:lnTo>
                  <a:pt x="522" y="116"/>
                </a:lnTo>
                <a:lnTo>
                  <a:pt x="531" y="132"/>
                </a:lnTo>
                <a:lnTo>
                  <a:pt x="526" y="146"/>
                </a:lnTo>
                <a:lnTo>
                  <a:pt x="544" y="148"/>
                </a:lnTo>
                <a:lnTo>
                  <a:pt x="559" y="158"/>
                </a:lnTo>
                <a:lnTo>
                  <a:pt x="565" y="170"/>
                </a:lnTo>
                <a:lnTo>
                  <a:pt x="578" y="167"/>
                </a:lnTo>
                <a:lnTo>
                  <a:pt x="586" y="178"/>
                </a:lnTo>
                <a:lnTo>
                  <a:pt x="598" y="196"/>
                </a:lnTo>
                <a:lnTo>
                  <a:pt x="608" y="193"/>
                </a:lnTo>
                <a:lnTo>
                  <a:pt x="602" y="178"/>
                </a:lnTo>
                <a:lnTo>
                  <a:pt x="598" y="162"/>
                </a:lnTo>
                <a:lnTo>
                  <a:pt x="590" y="156"/>
                </a:lnTo>
                <a:lnTo>
                  <a:pt x="581" y="145"/>
                </a:lnTo>
                <a:lnTo>
                  <a:pt x="586" y="122"/>
                </a:lnTo>
                <a:lnTo>
                  <a:pt x="579" y="106"/>
                </a:lnTo>
                <a:lnTo>
                  <a:pt x="561" y="103"/>
                </a:lnTo>
                <a:lnTo>
                  <a:pt x="566" y="91"/>
                </a:lnTo>
                <a:lnTo>
                  <a:pt x="578" y="81"/>
                </a:lnTo>
                <a:lnTo>
                  <a:pt x="547" y="82"/>
                </a:lnTo>
                <a:lnTo>
                  <a:pt x="561" y="75"/>
                </a:lnTo>
                <a:lnTo>
                  <a:pt x="587" y="64"/>
                </a:lnTo>
                <a:lnTo>
                  <a:pt x="574" y="62"/>
                </a:lnTo>
                <a:lnTo>
                  <a:pt x="540" y="71"/>
                </a:lnTo>
                <a:lnTo>
                  <a:pt x="524" y="65"/>
                </a:lnTo>
                <a:lnTo>
                  <a:pt x="535" y="56"/>
                </a:lnTo>
                <a:lnTo>
                  <a:pt x="559" y="53"/>
                </a:lnTo>
                <a:lnTo>
                  <a:pt x="579" y="50"/>
                </a:lnTo>
                <a:lnTo>
                  <a:pt x="600" y="42"/>
                </a:lnTo>
                <a:lnTo>
                  <a:pt x="635" y="37"/>
                </a:lnTo>
                <a:lnTo>
                  <a:pt x="660" y="41"/>
                </a:lnTo>
                <a:lnTo>
                  <a:pt x="676" y="55"/>
                </a:lnTo>
                <a:lnTo>
                  <a:pt x="692" y="63"/>
                </a:lnTo>
                <a:lnTo>
                  <a:pt x="704" y="57"/>
                </a:lnTo>
                <a:lnTo>
                  <a:pt x="721" y="60"/>
                </a:lnTo>
                <a:lnTo>
                  <a:pt x="741" y="72"/>
                </a:lnTo>
                <a:lnTo>
                  <a:pt x="758" y="88"/>
                </a:lnTo>
                <a:lnTo>
                  <a:pt x="773" y="108"/>
                </a:lnTo>
                <a:lnTo>
                  <a:pt x="797" y="115"/>
                </a:lnTo>
                <a:lnTo>
                  <a:pt x="816" y="128"/>
                </a:lnTo>
                <a:lnTo>
                  <a:pt x="828" y="139"/>
                </a:lnTo>
                <a:lnTo>
                  <a:pt x="846" y="151"/>
                </a:lnTo>
                <a:lnTo>
                  <a:pt x="866" y="147"/>
                </a:lnTo>
                <a:lnTo>
                  <a:pt x="879" y="141"/>
                </a:lnTo>
                <a:lnTo>
                  <a:pt x="904" y="141"/>
                </a:lnTo>
                <a:lnTo>
                  <a:pt x="917" y="126"/>
                </a:lnTo>
                <a:lnTo>
                  <a:pt x="928" y="128"/>
                </a:lnTo>
                <a:lnTo>
                  <a:pt x="936" y="128"/>
                </a:lnTo>
                <a:lnTo>
                  <a:pt x="946" y="134"/>
                </a:lnTo>
                <a:lnTo>
                  <a:pt x="957" y="139"/>
                </a:lnTo>
                <a:lnTo>
                  <a:pt x="965" y="129"/>
                </a:lnTo>
                <a:lnTo>
                  <a:pt x="974" y="126"/>
                </a:lnTo>
                <a:lnTo>
                  <a:pt x="981" y="130"/>
                </a:lnTo>
                <a:lnTo>
                  <a:pt x="989" y="124"/>
                </a:lnTo>
                <a:lnTo>
                  <a:pt x="1005" y="132"/>
                </a:lnTo>
                <a:lnTo>
                  <a:pt x="1015" y="146"/>
                </a:lnTo>
                <a:lnTo>
                  <a:pt x="1025" y="147"/>
                </a:lnTo>
                <a:lnTo>
                  <a:pt x="1032" y="149"/>
                </a:lnTo>
                <a:lnTo>
                  <a:pt x="1041" y="144"/>
                </a:lnTo>
                <a:lnTo>
                  <a:pt x="1048" y="138"/>
                </a:lnTo>
                <a:lnTo>
                  <a:pt x="1054" y="136"/>
                </a:lnTo>
                <a:lnTo>
                  <a:pt x="1063" y="130"/>
                </a:lnTo>
                <a:lnTo>
                  <a:pt x="1074" y="130"/>
                </a:lnTo>
                <a:lnTo>
                  <a:pt x="1084" y="139"/>
                </a:lnTo>
                <a:lnTo>
                  <a:pt x="1099" y="146"/>
                </a:lnTo>
                <a:lnTo>
                  <a:pt x="1112" y="139"/>
                </a:lnTo>
                <a:lnTo>
                  <a:pt x="1119" y="136"/>
                </a:lnTo>
                <a:lnTo>
                  <a:pt x="1128" y="139"/>
                </a:lnTo>
                <a:lnTo>
                  <a:pt x="1135" y="141"/>
                </a:lnTo>
                <a:lnTo>
                  <a:pt x="1144" y="149"/>
                </a:lnTo>
                <a:lnTo>
                  <a:pt x="1154" y="149"/>
                </a:lnTo>
                <a:lnTo>
                  <a:pt x="1166" y="146"/>
                </a:lnTo>
                <a:lnTo>
                  <a:pt x="1180" y="143"/>
                </a:lnTo>
                <a:lnTo>
                  <a:pt x="1197" y="138"/>
                </a:lnTo>
                <a:lnTo>
                  <a:pt x="1209" y="143"/>
                </a:lnTo>
                <a:lnTo>
                  <a:pt x="1216" y="150"/>
                </a:lnTo>
                <a:lnTo>
                  <a:pt x="1221" y="165"/>
                </a:lnTo>
                <a:lnTo>
                  <a:pt x="1225" y="189"/>
                </a:lnTo>
                <a:lnTo>
                  <a:pt x="1229" y="222"/>
                </a:lnTo>
                <a:lnTo>
                  <a:pt x="1229" y="154"/>
                </a:lnTo>
                <a:lnTo>
                  <a:pt x="1229" y="137"/>
                </a:lnTo>
                <a:lnTo>
                  <a:pt x="1227" y="126"/>
                </a:lnTo>
                <a:lnTo>
                  <a:pt x="1224" y="112"/>
                </a:lnTo>
                <a:lnTo>
                  <a:pt x="1218" y="100"/>
                </a:lnTo>
                <a:lnTo>
                  <a:pt x="1205" y="95"/>
                </a:lnTo>
                <a:lnTo>
                  <a:pt x="1187" y="93"/>
                </a:lnTo>
                <a:lnTo>
                  <a:pt x="1172" y="95"/>
                </a:lnTo>
                <a:lnTo>
                  <a:pt x="1156" y="91"/>
                </a:lnTo>
                <a:lnTo>
                  <a:pt x="1140" y="101"/>
                </a:lnTo>
                <a:lnTo>
                  <a:pt x="1124" y="96"/>
                </a:lnTo>
                <a:lnTo>
                  <a:pt x="1110" y="93"/>
                </a:lnTo>
                <a:lnTo>
                  <a:pt x="1099" y="93"/>
                </a:lnTo>
                <a:lnTo>
                  <a:pt x="1071" y="96"/>
                </a:lnTo>
                <a:lnTo>
                  <a:pt x="1056" y="98"/>
                </a:lnTo>
                <a:lnTo>
                  <a:pt x="1040" y="95"/>
                </a:lnTo>
                <a:lnTo>
                  <a:pt x="1024" y="99"/>
                </a:lnTo>
                <a:lnTo>
                  <a:pt x="1004" y="95"/>
                </a:lnTo>
                <a:lnTo>
                  <a:pt x="996" y="93"/>
                </a:lnTo>
                <a:lnTo>
                  <a:pt x="981" y="93"/>
                </a:lnTo>
                <a:lnTo>
                  <a:pt x="966" y="91"/>
                </a:lnTo>
                <a:lnTo>
                  <a:pt x="955" y="96"/>
                </a:lnTo>
                <a:lnTo>
                  <a:pt x="946" y="95"/>
                </a:lnTo>
                <a:lnTo>
                  <a:pt x="926" y="93"/>
                </a:lnTo>
                <a:lnTo>
                  <a:pt x="909" y="96"/>
                </a:lnTo>
                <a:lnTo>
                  <a:pt x="894" y="96"/>
                </a:lnTo>
                <a:lnTo>
                  <a:pt x="876" y="91"/>
                </a:lnTo>
                <a:lnTo>
                  <a:pt x="861" y="97"/>
                </a:lnTo>
                <a:lnTo>
                  <a:pt x="849" y="93"/>
                </a:lnTo>
                <a:lnTo>
                  <a:pt x="838" y="99"/>
                </a:lnTo>
                <a:lnTo>
                  <a:pt x="826" y="96"/>
                </a:lnTo>
                <a:lnTo>
                  <a:pt x="812" y="93"/>
                </a:lnTo>
                <a:lnTo>
                  <a:pt x="804" y="88"/>
                </a:lnTo>
                <a:lnTo>
                  <a:pt x="785" y="69"/>
                </a:lnTo>
                <a:lnTo>
                  <a:pt x="764" y="52"/>
                </a:lnTo>
                <a:lnTo>
                  <a:pt x="745" y="40"/>
                </a:lnTo>
                <a:lnTo>
                  <a:pt x="727" y="30"/>
                </a:lnTo>
                <a:lnTo>
                  <a:pt x="700" y="17"/>
                </a:lnTo>
                <a:lnTo>
                  <a:pt x="672" y="8"/>
                </a:lnTo>
                <a:lnTo>
                  <a:pt x="644" y="2"/>
                </a:lnTo>
                <a:lnTo>
                  <a:pt x="617" y="0"/>
                </a:lnTo>
                <a:lnTo>
                  <a:pt x="591" y="2"/>
                </a:lnTo>
                <a:lnTo>
                  <a:pt x="560" y="8"/>
                </a:lnTo>
                <a:lnTo>
                  <a:pt x="528" y="17"/>
                </a:lnTo>
                <a:lnTo>
                  <a:pt x="500" y="29"/>
                </a:lnTo>
                <a:lnTo>
                  <a:pt x="474" y="45"/>
                </a:lnTo>
                <a:lnTo>
                  <a:pt x="452" y="63"/>
                </a:lnTo>
                <a:lnTo>
                  <a:pt x="426" y="87"/>
                </a:lnTo>
                <a:lnTo>
                  <a:pt x="399" y="95"/>
                </a:lnTo>
                <a:lnTo>
                  <a:pt x="376" y="99"/>
                </a:lnTo>
                <a:lnTo>
                  <a:pt x="352" y="101"/>
                </a:lnTo>
                <a:lnTo>
                  <a:pt x="328" y="97"/>
                </a:lnTo>
                <a:lnTo>
                  <a:pt x="309" y="97"/>
                </a:lnTo>
                <a:lnTo>
                  <a:pt x="249" y="97"/>
                </a:lnTo>
                <a:lnTo>
                  <a:pt x="231" y="96"/>
                </a:lnTo>
                <a:lnTo>
                  <a:pt x="180" y="99"/>
                </a:lnTo>
                <a:lnTo>
                  <a:pt x="148" y="97"/>
                </a:lnTo>
                <a:lnTo>
                  <a:pt x="109" y="93"/>
                </a:lnTo>
                <a:lnTo>
                  <a:pt x="61" y="95"/>
                </a:lnTo>
                <a:lnTo>
                  <a:pt x="32" y="95"/>
                </a:lnTo>
                <a:lnTo>
                  <a:pt x="19" y="96"/>
                </a:lnTo>
                <a:lnTo>
                  <a:pt x="10" y="101"/>
                </a:lnTo>
                <a:lnTo>
                  <a:pt x="2" y="113"/>
                </a:lnTo>
                <a:lnTo>
                  <a:pt x="0" y="132"/>
                </a:lnTo>
                <a:lnTo>
                  <a:pt x="0" y="152"/>
                </a:lnTo>
                <a:lnTo>
                  <a:pt x="0" y="175"/>
                </a:lnTo>
              </a:path>
            </a:pathLst>
          </a:custGeom>
          <a:solidFill>
            <a:srgbClr val="FFFFFF"/>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lIns="91280" tIns="45640" rIns="91280" bIns="45640"/>
          <a:lstStyle/>
          <a:p>
            <a:pPr eaLnBrk="0" hangingPunct="0"/>
            <a:endParaRPr lang="en-US" b="1" i="0">
              <a:solidFill>
                <a:srgbClr val="FFFFCC"/>
              </a:solidFill>
              <a:latin typeface="Arial" panose="020B0604020202020204" pitchFamily="34" charset="0"/>
            </a:endParaRPr>
          </a:p>
        </p:txBody>
      </p:sp>
      <p:sp>
        <p:nvSpPr>
          <p:cNvPr id="13323" name="Freeform 11"/>
          <p:cNvSpPr>
            <a:spLocks/>
          </p:cNvSpPr>
          <p:nvPr/>
        </p:nvSpPr>
        <p:spPr bwMode="auto">
          <a:xfrm>
            <a:off x="4191000" y="234950"/>
            <a:ext cx="90488" cy="400050"/>
          </a:xfrm>
          <a:custGeom>
            <a:avLst/>
            <a:gdLst>
              <a:gd name="T0" fmla="*/ 2147483647 w 57"/>
              <a:gd name="T1" fmla="*/ 2147483647 h 252"/>
              <a:gd name="T2" fmla="*/ 2147483647 w 57"/>
              <a:gd name="T3" fmla="*/ 2147483647 h 252"/>
              <a:gd name="T4" fmla="*/ 2147483647 w 57"/>
              <a:gd name="T5" fmla="*/ 2147483647 h 252"/>
              <a:gd name="T6" fmla="*/ 2147483647 w 57"/>
              <a:gd name="T7" fmla="*/ 2147483647 h 252"/>
              <a:gd name="T8" fmla="*/ 2147483647 w 57"/>
              <a:gd name="T9" fmla="*/ 2147483647 h 252"/>
              <a:gd name="T10" fmla="*/ 0 w 57"/>
              <a:gd name="T11" fmla="*/ 2147483647 h 252"/>
              <a:gd name="T12" fmla="*/ 2147483647 w 57"/>
              <a:gd name="T13" fmla="*/ 2147483647 h 252"/>
              <a:gd name="T14" fmla="*/ 2147483647 w 57"/>
              <a:gd name="T15" fmla="*/ 2147483647 h 252"/>
              <a:gd name="T16" fmla="*/ 2147483647 w 57"/>
              <a:gd name="T17" fmla="*/ 2147483647 h 252"/>
              <a:gd name="T18" fmla="*/ 2147483647 w 57"/>
              <a:gd name="T19" fmla="*/ 2147483647 h 252"/>
              <a:gd name="T20" fmla="*/ 2147483647 w 57"/>
              <a:gd name="T21" fmla="*/ 2147483647 h 252"/>
              <a:gd name="T22" fmla="*/ 2147483647 w 57"/>
              <a:gd name="T23" fmla="*/ 2147483647 h 252"/>
              <a:gd name="T24" fmla="*/ 2147483647 w 57"/>
              <a:gd name="T25" fmla="*/ 2147483647 h 252"/>
              <a:gd name="T26" fmla="*/ 2147483647 w 57"/>
              <a:gd name="T27" fmla="*/ 2147483647 h 252"/>
              <a:gd name="T28" fmla="*/ 2147483647 w 57"/>
              <a:gd name="T29" fmla="*/ 2147483647 h 252"/>
              <a:gd name="T30" fmla="*/ 2147483647 w 57"/>
              <a:gd name="T31" fmla="*/ 2147483647 h 252"/>
              <a:gd name="T32" fmla="*/ 2147483647 w 57"/>
              <a:gd name="T33" fmla="*/ 2147483647 h 252"/>
              <a:gd name="T34" fmla="*/ 2147483647 w 57"/>
              <a:gd name="T35" fmla="*/ 2147483647 h 252"/>
              <a:gd name="T36" fmla="*/ 2147483647 w 57"/>
              <a:gd name="T37" fmla="*/ 2147483647 h 252"/>
              <a:gd name="T38" fmla="*/ 2147483647 w 57"/>
              <a:gd name="T39" fmla="*/ 2147483647 h 252"/>
              <a:gd name="T40" fmla="*/ 2147483647 w 57"/>
              <a:gd name="T41" fmla="*/ 2147483647 h 252"/>
              <a:gd name="T42" fmla="*/ 2147483647 w 57"/>
              <a:gd name="T43" fmla="*/ 2147483647 h 252"/>
              <a:gd name="T44" fmla="*/ 2147483647 w 57"/>
              <a:gd name="T45" fmla="*/ 0 h 252"/>
              <a:gd name="T46" fmla="*/ 2147483647 w 57"/>
              <a:gd name="T47" fmla="*/ 2147483647 h 25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57" h="252">
                <a:moveTo>
                  <a:pt x="13" y="6"/>
                </a:moveTo>
                <a:lnTo>
                  <a:pt x="17" y="25"/>
                </a:lnTo>
                <a:lnTo>
                  <a:pt x="13" y="34"/>
                </a:lnTo>
                <a:lnTo>
                  <a:pt x="6" y="62"/>
                </a:lnTo>
                <a:lnTo>
                  <a:pt x="1" y="86"/>
                </a:lnTo>
                <a:lnTo>
                  <a:pt x="0" y="108"/>
                </a:lnTo>
                <a:lnTo>
                  <a:pt x="5" y="135"/>
                </a:lnTo>
                <a:lnTo>
                  <a:pt x="8" y="160"/>
                </a:lnTo>
                <a:lnTo>
                  <a:pt x="13" y="184"/>
                </a:lnTo>
                <a:lnTo>
                  <a:pt x="27" y="200"/>
                </a:lnTo>
                <a:lnTo>
                  <a:pt x="32" y="217"/>
                </a:lnTo>
                <a:lnTo>
                  <a:pt x="45" y="234"/>
                </a:lnTo>
                <a:lnTo>
                  <a:pt x="56" y="251"/>
                </a:lnTo>
                <a:lnTo>
                  <a:pt x="51" y="235"/>
                </a:lnTo>
                <a:lnTo>
                  <a:pt x="40" y="216"/>
                </a:lnTo>
                <a:lnTo>
                  <a:pt x="43" y="196"/>
                </a:lnTo>
                <a:lnTo>
                  <a:pt x="28" y="170"/>
                </a:lnTo>
                <a:lnTo>
                  <a:pt x="15" y="140"/>
                </a:lnTo>
                <a:lnTo>
                  <a:pt x="12" y="94"/>
                </a:lnTo>
                <a:lnTo>
                  <a:pt x="17" y="64"/>
                </a:lnTo>
                <a:lnTo>
                  <a:pt x="25" y="34"/>
                </a:lnTo>
                <a:lnTo>
                  <a:pt x="27" y="12"/>
                </a:lnTo>
                <a:lnTo>
                  <a:pt x="15" y="0"/>
                </a:lnTo>
                <a:lnTo>
                  <a:pt x="13" y="6"/>
                </a:lnTo>
              </a:path>
            </a:pathLst>
          </a:custGeom>
          <a:solidFill>
            <a:srgbClr val="FFFFFF"/>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lIns="91280" tIns="45640" rIns="91280" bIns="45640"/>
          <a:lstStyle/>
          <a:p>
            <a:pPr eaLnBrk="0" hangingPunct="0"/>
            <a:endParaRPr lang="en-US" b="1" i="0">
              <a:solidFill>
                <a:srgbClr val="FFFFCC"/>
              </a:solidFill>
              <a:latin typeface="Arial" panose="020B0604020202020204" pitchFamily="34" charset="0"/>
            </a:endParaRPr>
          </a:p>
        </p:txBody>
      </p:sp>
      <p:grpSp>
        <p:nvGrpSpPr>
          <p:cNvPr id="13324" name="Group 12"/>
          <p:cNvGrpSpPr>
            <a:grpSpLocks/>
          </p:cNvGrpSpPr>
          <p:nvPr/>
        </p:nvGrpSpPr>
        <p:grpSpPr bwMode="auto">
          <a:xfrm>
            <a:off x="63500" y="153988"/>
            <a:ext cx="3435350" cy="520700"/>
            <a:chOff x="40" y="97"/>
            <a:chExt cx="2164" cy="328"/>
          </a:xfrm>
        </p:grpSpPr>
        <p:sp>
          <p:nvSpPr>
            <p:cNvPr id="13334" name="Freeform 13"/>
            <p:cNvSpPr>
              <a:spLocks/>
            </p:cNvSpPr>
            <p:nvPr/>
          </p:nvSpPr>
          <p:spPr bwMode="auto">
            <a:xfrm>
              <a:off x="40" y="97"/>
              <a:ext cx="2164" cy="267"/>
            </a:xfrm>
            <a:custGeom>
              <a:avLst/>
              <a:gdLst>
                <a:gd name="T0" fmla="*/ 29 w 2164"/>
                <a:gd name="T1" fmla="*/ 3 h 267"/>
                <a:gd name="T2" fmla="*/ 46 w 2164"/>
                <a:gd name="T3" fmla="*/ 0 h 267"/>
                <a:gd name="T4" fmla="*/ 2096 w 2164"/>
                <a:gd name="T5" fmla="*/ 0 h 267"/>
                <a:gd name="T6" fmla="*/ 2120 w 2164"/>
                <a:gd name="T7" fmla="*/ 2 h 267"/>
                <a:gd name="T8" fmla="*/ 2137 w 2164"/>
                <a:gd name="T9" fmla="*/ 9 h 267"/>
                <a:gd name="T10" fmla="*/ 2152 w 2164"/>
                <a:gd name="T11" fmla="*/ 26 h 267"/>
                <a:gd name="T12" fmla="*/ 2160 w 2164"/>
                <a:gd name="T13" fmla="*/ 46 h 267"/>
                <a:gd name="T14" fmla="*/ 2163 w 2164"/>
                <a:gd name="T15" fmla="*/ 69 h 267"/>
                <a:gd name="T16" fmla="*/ 2163 w 2164"/>
                <a:gd name="T17" fmla="*/ 266 h 267"/>
                <a:gd name="T18" fmla="*/ 81 w 2164"/>
                <a:gd name="T19" fmla="*/ 266 h 267"/>
                <a:gd name="T20" fmla="*/ 0 w 2164"/>
                <a:gd name="T21" fmla="*/ 266 h 267"/>
                <a:gd name="T22" fmla="*/ 0 w 2164"/>
                <a:gd name="T23" fmla="*/ 82 h 267"/>
                <a:gd name="T24" fmla="*/ 1 w 2164"/>
                <a:gd name="T25" fmla="*/ 55 h 267"/>
                <a:gd name="T26" fmla="*/ 9 w 2164"/>
                <a:gd name="T27" fmla="*/ 29 h 267"/>
                <a:gd name="T28" fmla="*/ 16 w 2164"/>
                <a:gd name="T29" fmla="*/ 15 h 267"/>
                <a:gd name="T30" fmla="*/ 29 w 2164"/>
                <a:gd name="T31" fmla="*/ 3 h 26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2164" h="267">
                  <a:moveTo>
                    <a:pt x="29" y="3"/>
                  </a:moveTo>
                  <a:lnTo>
                    <a:pt x="46" y="0"/>
                  </a:lnTo>
                  <a:lnTo>
                    <a:pt x="2096" y="0"/>
                  </a:lnTo>
                  <a:lnTo>
                    <a:pt x="2120" y="2"/>
                  </a:lnTo>
                  <a:lnTo>
                    <a:pt x="2137" y="9"/>
                  </a:lnTo>
                  <a:lnTo>
                    <a:pt x="2152" y="26"/>
                  </a:lnTo>
                  <a:lnTo>
                    <a:pt x="2160" y="46"/>
                  </a:lnTo>
                  <a:lnTo>
                    <a:pt x="2163" y="69"/>
                  </a:lnTo>
                  <a:lnTo>
                    <a:pt x="2163" y="266"/>
                  </a:lnTo>
                  <a:lnTo>
                    <a:pt x="81" y="266"/>
                  </a:lnTo>
                  <a:lnTo>
                    <a:pt x="0" y="266"/>
                  </a:lnTo>
                  <a:lnTo>
                    <a:pt x="0" y="82"/>
                  </a:lnTo>
                  <a:lnTo>
                    <a:pt x="1" y="55"/>
                  </a:lnTo>
                  <a:lnTo>
                    <a:pt x="9" y="29"/>
                  </a:lnTo>
                  <a:lnTo>
                    <a:pt x="16" y="15"/>
                  </a:lnTo>
                  <a:lnTo>
                    <a:pt x="29" y="3"/>
                  </a:lnTo>
                </a:path>
              </a:pathLst>
            </a:custGeom>
            <a:gradFill rotWithShape="0">
              <a:gsLst>
                <a:gs pos="0">
                  <a:srgbClr val="00CCFF"/>
                </a:gs>
                <a:gs pos="100000">
                  <a:srgbClr val="FFFFFF"/>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sp>
          <p:nvSpPr>
            <p:cNvPr id="13335" name="Freeform 14"/>
            <p:cNvSpPr>
              <a:spLocks/>
            </p:cNvSpPr>
            <p:nvPr/>
          </p:nvSpPr>
          <p:spPr bwMode="auto">
            <a:xfrm>
              <a:off x="40" y="268"/>
              <a:ext cx="2164" cy="115"/>
            </a:xfrm>
            <a:custGeom>
              <a:avLst/>
              <a:gdLst>
                <a:gd name="T0" fmla="*/ 105 w 2164"/>
                <a:gd name="T1" fmla="*/ 39 h 115"/>
                <a:gd name="T2" fmla="*/ 170 w 2164"/>
                <a:gd name="T3" fmla="*/ 39 h 115"/>
                <a:gd name="T4" fmla="*/ 221 w 2164"/>
                <a:gd name="T5" fmla="*/ 58 h 115"/>
                <a:gd name="T6" fmla="*/ 305 w 2164"/>
                <a:gd name="T7" fmla="*/ 47 h 115"/>
                <a:gd name="T8" fmla="*/ 400 w 2164"/>
                <a:gd name="T9" fmla="*/ 41 h 115"/>
                <a:gd name="T10" fmla="*/ 466 w 2164"/>
                <a:gd name="T11" fmla="*/ 53 h 115"/>
                <a:gd name="T12" fmla="*/ 538 w 2164"/>
                <a:gd name="T13" fmla="*/ 47 h 115"/>
                <a:gd name="T14" fmla="*/ 654 w 2164"/>
                <a:gd name="T15" fmla="*/ 50 h 115"/>
                <a:gd name="T16" fmla="*/ 728 w 2164"/>
                <a:gd name="T17" fmla="*/ 58 h 115"/>
                <a:gd name="T18" fmla="*/ 815 w 2164"/>
                <a:gd name="T19" fmla="*/ 35 h 115"/>
                <a:gd name="T20" fmla="*/ 880 w 2164"/>
                <a:gd name="T21" fmla="*/ 56 h 115"/>
                <a:gd name="T22" fmla="*/ 968 w 2164"/>
                <a:gd name="T23" fmla="*/ 52 h 115"/>
                <a:gd name="T24" fmla="*/ 1013 w 2164"/>
                <a:gd name="T25" fmla="*/ 56 h 115"/>
                <a:gd name="T26" fmla="*/ 1053 w 2164"/>
                <a:gd name="T27" fmla="*/ 35 h 115"/>
                <a:gd name="T28" fmla="*/ 1105 w 2164"/>
                <a:gd name="T29" fmla="*/ 21 h 115"/>
                <a:gd name="T30" fmla="*/ 1167 w 2164"/>
                <a:gd name="T31" fmla="*/ 19 h 115"/>
                <a:gd name="T32" fmla="*/ 1218 w 2164"/>
                <a:gd name="T33" fmla="*/ 13 h 115"/>
                <a:gd name="T34" fmla="*/ 1265 w 2164"/>
                <a:gd name="T35" fmla="*/ 29 h 115"/>
                <a:gd name="T36" fmla="*/ 1316 w 2164"/>
                <a:gd name="T37" fmla="*/ 41 h 115"/>
                <a:gd name="T38" fmla="*/ 1399 w 2164"/>
                <a:gd name="T39" fmla="*/ 33 h 115"/>
                <a:gd name="T40" fmla="*/ 1436 w 2164"/>
                <a:gd name="T41" fmla="*/ 55 h 115"/>
                <a:gd name="T42" fmla="*/ 1493 w 2164"/>
                <a:gd name="T43" fmla="*/ 58 h 115"/>
                <a:gd name="T44" fmla="*/ 1589 w 2164"/>
                <a:gd name="T45" fmla="*/ 58 h 115"/>
                <a:gd name="T46" fmla="*/ 1647 w 2164"/>
                <a:gd name="T47" fmla="*/ 49 h 115"/>
                <a:gd name="T48" fmla="*/ 1691 w 2164"/>
                <a:gd name="T49" fmla="*/ 53 h 115"/>
                <a:gd name="T50" fmla="*/ 1743 w 2164"/>
                <a:gd name="T51" fmla="*/ 35 h 115"/>
                <a:gd name="T52" fmla="*/ 1817 w 2164"/>
                <a:gd name="T53" fmla="*/ 33 h 115"/>
                <a:gd name="T54" fmla="*/ 1878 w 2164"/>
                <a:gd name="T55" fmla="*/ 13 h 115"/>
                <a:gd name="T56" fmla="*/ 1926 w 2164"/>
                <a:gd name="T57" fmla="*/ 9 h 115"/>
                <a:gd name="T58" fmla="*/ 1988 w 2164"/>
                <a:gd name="T59" fmla="*/ 17 h 115"/>
                <a:gd name="T60" fmla="*/ 2042 w 2164"/>
                <a:gd name="T61" fmla="*/ 1 h 115"/>
                <a:gd name="T62" fmla="*/ 2093 w 2164"/>
                <a:gd name="T63" fmla="*/ 29 h 115"/>
                <a:gd name="T64" fmla="*/ 2150 w 2164"/>
                <a:gd name="T65" fmla="*/ 14 h 115"/>
                <a:gd name="T66" fmla="*/ 2163 w 2164"/>
                <a:gd name="T67" fmla="*/ 114 h 115"/>
                <a:gd name="T68" fmla="*/ 893 w 2164"/>
                <a:gd name="T69" fmla="*/ 92 h 115"/>
                <a:gd name="T70" fmla="*/ 0 w 2164"/>
                <a:gd name="T71" fmla="*/ 18 h 115"/>
                <a:gd name="T72" fmla="*/ 32 w 2164"/>
                <a:gd name="T73" fmla="*/ 31 h 115"/>
                <a:gd name="T74" fmla="*/ 75 w 2164"/>
                <a:gd name="T75" fmla="*/ 35 h 11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2164" h="115">
                  <a:moveTo>
                    <a:pt x="75" y="35"/>
                  </a:moveTo>
                  <a:lnTo>
                    <a:pt x="105" y="39"/>
                  </a:lnTo>
                  <a:lnTo>
                    <a:pt x="138" y="35"/>
                  </a:lnTo>
                  <a:lnTo>
                    <a:pt x="170" y="39"/>
                  </a:lnTo>
                  <a:lnTo>
                    <a:pt x="195" y="50"/>
                  </a:lnTo>
                  <a:lnTo>
                    <a:pt x="221" y="58"/>
                  </a:lnTo>
                  <a:lnTo>
                    <a:pt x="266" y="51"/>
                  </a:lnTo>
                  <a:lnTo>
                    <a:pt x="305" y="47"/>
                  </a:lnTo>
                  <a:lnTo>
                    <a:pt x="360" y="47"/>
                  </a:lnTo>
                  <a:lnTo>
                    <a:pt x="400" y="41"/>
                  </a:lnTo>
                  <a:lnTo>
                    <a:pt x="435" y="47"/>
                  </a:lnTo>
                  <a:lnTo>
                    <a:pt x="466" y="53"/>
                  </a:lnTo>
                  <a:lnTo>
                    <a:pt x="494" y="55"/>
                  </a:lnTo>
                  <a:lnTo>
                    <a:pt x="538" y="47"/>
                  </a:lnTo>
                  <a:lnTo>
                    <a:pt x="586" y="47"/>
                  </a:lnTo>
                  <a:lnTo>
                    <a:pt x="654" y="50"/>
                  </a:lnTo>
                  <a:lnTo>
                    <a:pt x="683" y="61"/>
                  </a:lnTo>
                  <a:lnTo>
                    <a:pt x="728" y="58"/>
                  </a:lnTo>
                  <a:lnTo>
                    <a:pt x="773" y="41"/>
                  </a:lnTo>
                  <a:lnTo>
                    <a:pt x="815" y="35"/>
                  </a:lnTo>
                  <a:lnTo>
                    <a:pt x="844" y="41"/>
                  </a:lnTo>
                  <a:lnTo>
                    <a:pt x="880" y="56"/>
                  </a:lnTo>
                  <a:lnTo>
                    <a:pt x="921" y="62"/>
                  </a:lnTo>
                  <a:lnTo>
                    <a:pt x="968" y="52"/>
                  </a:lnTo>
                  <a:lnTo>
                    <a:pt x="989" y="49"/>
                  </a:lnTo>
                  <a:lnTo>
                    <a:pt x="1013" y="56"/>
                  </a:lnTo>
                  <a:lnTo>
                    <a:pt x="1032" y="47"/>
                  </a:lnTo>
                  <a:lnTo>
                    <a:pt x="1053" y="35"/>
                  </a:lnTo>
                  <a:lnTo>
                    <a:pt x="1078" y="24"/>
                  </a:lnTo>
                  <a:lnTo>
                    <a:pt x="1105" y="21"/>
                  </a:lnTo>
                  <a:lnTo>
                    <a:pt x="1136" y="24"/>
                  </a:lnTo>
                  <a:lnTo>
                    <a:pt x="1167" y="19"/>
                  </a:lnTo>
                  <a:lnTo>
                    <a:pt x="1198" y="13"/>
                  </a:lnTo>
                  <a:lnTo>
                    <a:pt x="1218" y="13"/>
                  </a:lnTo>
                  <a:lnTo>
                    <a:pt x="1237" y="15"/>
                  </a:lnTo>
                  <a:lnTo>
                    <a:pt x="1265" y="29"/>
                  </a:lnTo>
                  <a:lnTo>
                    <a:pt x="1293" y="27"/>
                  </a:lnTo>
                  <a:lnTo>
                    <a:pt x="1316" y="41"/>
                  </a:lnTo>
                  <a:lnTo>
                    <a:pt x="1361" y="41"/>
                  </a:lnTo>
                  <a:lnTo>
                    <a:pt x="1399" y="33"/>
                  </a:lnTo>
                  <a:lnTo>
                    <a:pt x="1417" y="44"/>
                  </a:lnTo>
                  <a:lnTo>
                    <a:pt x="1436" y="55"/>
                  </a:lnTo>
                  <a:lnTo>
                    <a:pt x="1462" y="52"/>
                  </a:lnTo>
                  <a:lnTo>
                    <a:pt x="1493" y="58"/>
                  </a:lnTo>
                  <a:lnTo>
                    <a:pt x="1526" y="52"/>
                  </a:lnTo>
                  <a:lnTo>
                    <a:pt x="1589" y="58"/>
                  </a:lnTo>
                  <a:lnTo>
                    <a:pt x="1616" y="64"/>
                  </a:lnTo>
                  <a:lnTo>
                    <a:pt x="1647" y="49"/>
                  </a:lnTo>
                  <a:lnTo>
                    <a:pt x="1667" y="48"/>
                  </a:lnTo>
                  <a:lnTo>
                    <a:pt x="1691" y="53"/>
                  </a:lnTo>
                  <a:lnTo>
                    <a:pt x="1714" y="51"/>
                  </a:lnTo>
                  <a:lnTo>
                    <a:pt x="1743" y="35"/>
                  </a:lnTo>
                  <a:lnTo>
                    <a:pt x="1793" y="31"/>
                  </a:lnTo>
                  <a:lnTo>
                    <a:pt x="1817" y="33"/>
                  </a:lnTo>
                  <a:lnTo>
                    <a:pt x="1842" y="33"/>
                  </a:lnTo>
                  <a:lnTo>
                    <a:pt x="1878" y="13"/>
                  </a:lnTo>
                  <a:lnTo>
                    <a:pt x="1899" y="6"/>
                  </a:lnTo>
                  <a:lnTo>
                    <a:pt x="1926" y="9"/>
                  </a:lnTo>
                  <a:lnTo>
                    <a:pt x="1957" y="29"/>
                  </a:lnTo>
                  <a:lnTo>
                    <a:pt x="1988" y="17"/>
                  </a:lnTo>
                  <a:lnTo>
                    <a:pt x="2017" y="0"/>
                  </a:lnTo>
                  <a:lnTo>
                    <a:pt x="2042" y="1"/>
                  </a:lnTo>
                  <a:lnTo>
                    <a:pt x="2071" y="35"/>
                  </a:lnTo>
                  <a:lnTo>
                    <a:pt x="2093" y="29"/>
                  </a:lnTo>
                  <a:lnTo>
                    <a:pt x="2125" y="15"/>
                  </a:lnTo>
                  <a:lnTo>
                    <a:pt x="2150" y="14"/>
                  </a:lnTo>
                  <a:lnTo>
                    <a:pt x="2163" y="26"/>
                  </a:lnTo>
                  <a:lnTo>
                    <a:pt x="2163" y="114"/>
                  </a:lnTo>
                  <a:lnTo>
                    <a:pt x="909" y="89"/>
                  </a:lnTo>
                  <a:lnTo>
                    <a:pt x="893" y="92"/>
                  </a:lnTo>
                  <a:lnTo>
                    <a:pt x="0" y="82"/>
                  </a:lnTo>
                  <a:lnTo>
                    <a:pt x="0" y="18"/>
                  </a:lnTo>
                  <a:lnTo>
                    <a:pt x="13" y="27"/>
                  </a:lnTo>
                  <a:lnTo>
                    <a:pt x="32" y="31"/>
                  </a:lnTo>
                  <a:lnTo>
                    <a:pt x="56" y="32"/>
                  </a:lnTo>
                  <a:lnTo>
                    <a:pt x="75" y="35"/>
                  </a:lnTo>
                </a:path>
              </a:pathLst>
            </a:custGeom>
            <a:solidFill>
              <a:srgbClr val="003300"/>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sp>
          <p:nvSpPr>
            <p:cNvPr id="13336" name="Freeform 15"/>
            <p:cNvSpPr>
              <a:spLocks/>
            </p:cNvSpPr>
            <p:nvPr/>
          </p:nvSpPr>
          <p:spPr bwMode="auto">
            <a:xfrm>
              <a:off x="40" y="307"/>
              <a:ext cx="2164" cy="118"/>
            </a:xfrm>
            <a:custGeom>
              <a:avLst/>
              <a:gdLst>
                <a:gd name="T0" fmla="*/ 46 w 2164"/>
                <a:gd name="T1" fmla="*/ 116 h 118"/>
                <a:gd name="T2" fmla="*/ 2096 w 2164"/>
                <a:gd name="T3" fmla="*/ 117 h 118"/>
                <a:gd name="T4" fmla="*/ 2137 w 2164"/>
                <a:gd name="T5" fmla="*/ 113 h 118"/>
                <a:gd name="T6" fmla="*/ 2160 w 2164"/>
                <a:gd name="T7" fmla="*/ 98 h 118"/>
                <a:gd name="T8" fmla="*/ 2163 w 2164"/>
                <a:gd name="T9" fmla="*/ 13 h 118"/>
                <a:gd name="T10" fmla="*/ 2134 w 2164"/>
                <a:gd name="T11" fmla="*/ 4 h 118"/>
                <a:gd name="T12" fmla="*/ 2118 w 2164"/>
                <a:gd name="T13" fmla="*/ 32 h 118"/>
                <a:gd name="T14" fmla="*/ 2097 w 2164"/>
                <a:gd name="T15" fmla="*/ 29 h 118"/>
                <a:gd name="T16" fmla="*/ 2054 w 2164"/>
                <a:gd name="T17" fmla="*/ 16 h 118"/>
                <a:gd name="T18" fmla="*/ 1998 w 2164"/>
                <a:gd name="T19" fmla="*/ 20 h 118"/>
                <a:gd name="T20" fmla="*/ 1951 w 2164"/>
                <a:gd name="T21" fmla="*/ 23 h 118"/>
                <a:gd name="T22" fmla="*/ 1910 w 2164"/>
                <a:gd name="T23" fmla="*/ 16 h 118"/>
                <a:gd name="T24" fmla="*/ 1868 w 2164"/>
                <a:gd name="T25" fmla="*/ 25 h 118"/>
                <a:gd name="T26" fmla="*/ 1841 w 2164"/>
                <a:gd name="T27" fmla="*/ 31 h 118"/>
                <a:gd name="T28" fmla="*/ 1776 w 2164"/>
                <a:gd name="T29" fmla="*/ 26 h 118"/>
                <a:gd name="T30" fmla="*/ 1716 w 2164"/>
                <a:gd name="T31" fmla="*/ 22 h 118"/>
                <a:gd name="T32" fmla="*/ 1644 w 2164"/>
                <a:gd name="T33" fmla="*/ 51 h 118"/>
                <a:gd name="T34" fmla="*/ 1589 w 2164"/>
                <a:gd name="T35" fmla="*/ 36 h 118"/>
                <a:gd name="T36" fmla="*/ 1524 w 2164"/>
                <a:gd name="T37" fmla="*/ 35 h 118"/>
                <a:gd name="T38" fmla="*/ 1417 w 2164"/>
                <a:gd name="T39" fmla="*/ 34 h 118"/>
                <a:gd name="T40" fmla="*/ 1367 w 2164"/>
                <a:gd name="T41" fmla="*/ 31 h 118"/>
                <a:gd name="T42" fmla="*/ 1327 w 2164"/>
                <a:gd name="T43" fmla="*/ 22 h 118"/>
                <a:gd name="T44" fmla="*/ 1237 w 2164"/>
                <a:gd name="T45" fmla="*/ 41 h 118"/>
                <a:gd name="T46" fmla="*/ 1159 w 2164"/>
                <a:gd name="T47" fmla="*/ 31 h 118"/>
                <a:gd name="T48" fmla="*/ 1065 w 2164"/>
                <a:gd name="T49" fmla="*/ 36 h 118"/>
                <a:gd name="T50" fmla="*/ 988 w 2164"/>
                <a:gd name="T51" fmla="*/ 36 h 118"/>
                <a:gd name="T52" fmla="*/ 897 w 2164"/>
                <a:gd name="T53" fmla="*/ 48 h 118"/>
                <a:gd name="T54" fmla="*/ 801 w 2164"/>
                <a:gd name="T55" fmla="*/ 42 h 118"/>
                <a:gd name="T56" fmla="*/ 692 w 2164"/>
                <a:gd name="T57" fmla="*/ 44 h 118"/>
                <a:gd name="T58" fmla="*/ 575 w 2164"/>
                <a:gd name="T59" fmla="*/ 31 h 118"/>
                <a:gd name="T60" fmla="*/ 454 w 2164"/>
                <a:gd name="T61" fmla="*/ 22 h 118"/>
                <a:gd name="T62" fmla="*/ 371 w 2164"/>
                <a:gd name="T63" fmla="*/ 33 h 118"/>
                <a:gd name="T64" fmla="*/ 322 w 2164"/>
                <a:gd name="T65" fmla="*/ 29 h 118"/>
                <a:gd name="T66" fmla="*/ 252 w 2164"/>
                <a:gd name="T67" fmla="*/ 34 h 118"/>
                <a:gd name="T68" fmla="*/ 176 w 2164"/>
                <a:gd name="T69" fmla="*/ 33 h 118"/>
                <a:gd name="T70" fmla="*/ 99 w 2164"/>
                <a:gd name="T71" fmla="*/ 40 h 118"/>
                <a:gd name="T72" fmla="*/ 20 w 2164"/>
                <a:gd name="T73" fmla="*/ 35 h 118"/>
                <a:gd name="T74" fmla="*/ 2 w 2164"/>
                <a:gd name="T75" fmla="*/ 69 h 118"/>
                <a:gd name="T76" fmla="*/ 16 w 2164"/>
                <a:gd name="T77" fmla="*/ 110 h 118"/>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2164" h="118">
                  <a:moveTo>
                    <a:pt x="29" y="114"/>
                  </a:moveTo>
                  <a:lnTo>
                    <a:pt x="46" y="116"/>
                  </a:lnTo>
                  <a:lnTo>
                    <a:pt x="66" y="117"/>
                  </a:lnTo>
                  <a:lnTo>
                    <a:pt x="2096" y="117"/>
                  </a:lnTo>
                  <a:lnTo>
                    <a:pt x="2120" y="115"/>
                  </a:lnTo>
                  <a:lnTo>
                    <a:pt x="2137" y="113"/>
                  </a:lnTo>
                  <a:lnTo>
                    <a:pt x="2152" y="106"/>
                  </a:lnTo>
                  <a:lnTo>
                    <a:pt x="2160" y="98"/>
                  </a:lnTo>
                  <a:lnTo>
                    <a:pt x="2163" y="90"/>
                  </a:lnTo>
                  <a:lnTo>
                    <a:pt x="2163" y="13"/>
                  </a:lnTo>
                  <a:lnTo>
                    <a:pt x="2144" y="0"/>
                  </a:lnTo>
                  <a:lnTo>
                    <a:pt x="2134" y="4"/>
                  </a:lnTo>
                  <a:lnTo>
                    <a:pt x="2125" y="17"/>
                  </a:lnTo>
                  <a:lnTo>
                    <a:pt x="2118" y="32"/>
                  </a:lnTo>
                  <a:lnTo>
                    <a:pt x="2109" y="31"/>
                  </a:lnTo>
                  <a:lnTo>
                    <a:pt x="2097" y="29"/>
                  </a:lnTo>
                  <a:lnTo>
                    <a:pt x="2071" y="22"/>
                  </a:lnTo>
                  <a:lnTo>
                    <a:pt x="2054" y="16"/>
                  </a:lnTo>
                  <a:lnTo>
                    <a:pt x="2027" y="13"/>
                  </a:lnTo>
                  <a:lnTo>
                    <a:pt x="1998" y="20"/>
                  </a:lnTo>
                  <a:lnTo>
                    <a:pt x="1970" y="31"/>
                  </a:lnTo>
                  <a:lnTo>
                    <a:pt x="1951" y="23"/>
                  </a:lnTo>
                  <a:lnTo>
                    <a:pt x="1934" y="22"/>
                  </a:lnTo>
                  <a:lnTo>
                    <a:pt x="1910" y="16"/>
                  </a:lnTo>
                  <a:lnTo>
                    <a:pt x="1885" y="18"/>
                  </a:lnTo>
                  <a:lnTo>
                    <a:pt x="1868" y="25"/>
                  </a:lnTo>
                  <a:lnTo>
                    <a:pt x="1861" y="35"/>
                  </a:lnTo>
                  <a:lnTo>
                    <a:pt x="1841" y="31"/>
                  </a:lnTo>
                  <a:lnTo>
                    <a:pt x="1813" y="31"/>
                  </a:lnTo>
                  <a:lnTo>
                    <a:pt x="1776" y="26"/>
                  </a:lnTo>
                  <a:lnTo>
                    <a:pt x="1744" y="35"/>
                  </a:lnTo>
                  <a:lnTo>
                    <a:pt x="1716" y="22"/>
                  </a:lnTo>
                  <a:lnTo>
                    <a:pt x="1679" y="31"/>
                  </a:lnTo>
                  <a:lnTo>
                    <a:pt x="1644" y="51"/>
                  </a:lnTo>
                  <a:lnTo>
                    <a:pt x="1614" y="44"/>
                  </a:lnTo>
                  <a:lnTo>
                    <a:pt x="1589" y="36"/>
                  </a:lnTo>
                  <a:lnTo>
                    <a:pt x="1560" y="32"/>
                  </a:lnTo>
                  <a:lnTo>
                    <a:pt x="1524" y="35"/>
                  </a:lnTo>
                  <a:lnTo>
                    <a:pt x="1467" y="41"/>
                  </a:lnTo>
                  <a:lnTo>
                    <a:pt x="1417" y="34"/>
                  </a:lnTo>
                  <a:lnTo>
                    <a:pt x="1395" y="38"/>
                  </a:lnTo>
                  <a:lnTo>
                    <a:pt x="1367" y="31"/>
                  </a:lnTo>
                  <a:lnTo>
                    <a:pt x="1348" y="23"/>
                  </a:lnTo>
                  <a:lnTo>
                    <a:pt x="1327" y="22"/>
                  </a:lnTo>
                  <a:lnTo>
                    <a:pt x="1287" y="26"/>
                  </a:lnTo>
                  <a:lnTo>
                    <a:pt x="1237" y="41"/>
                  </a:lnTo>
                  <a:lnTo>
                    <a:pt x="1194" y="28"/>
                  </a:lnTo>
                  <a:lnTo>
                    <a:pt x="1159" y="31"/>
                  </a:lnTo>
                  <a:lnTo>
                    <a:pt x="1125" y="48"/>
                  </a:lnTo>
                  <a:lnTo>
                    <a:pt x="1065" y="36"/>
                  </a:lnTo>
                  <a:lnTo>
                    <a:pt x="1019" y="42"/>
                  </a:lnTo>
                  <a:lnTo>
                    <a:pt x="988" y="36"/>
                  </a:lnTo>
                  <a:lnTo>
                    <a:pt x="943" y="39"/>
                  </a:lnTo>
                  <a:lnTo>
                    <a:pt x="897" y="48"/>
                  </a:lnTo>
                  <a:lnTo>
                    <a:pt x="866" y="45"/>
                  </a:lnTo>
                  <a:lnTo>
                    <a:pt x="801" y="42"/>
                  </a:lnTo>
                  <a:lnTo>
                    <a:pt x="760" y="48"/>
                  </a:lnTo>
                  <a:lnTo>
                    <a:pt x="692" y="44"/>
                  </a:lnTo>
                  <a:lnTo>
                    <a:pt x="636" y="39"/>
                  </a:lnTo>
                  <a:lnTo>
                    <a:pt x="575" y="31"/>
                  </a:lnTo>
                  <a:lnTo>
                    <a:pt x="518" y="39"/>
                  </a:lnTo>
                  <a:lnTo>
                    <a:pt x="454" y="22"/>
                  </a:lnTo>
                  <a:lnTo>
                    <a:pt x="404" y="22"/>
                  </a:lnTo>
                  <a:lnTo>
                    <a:pt x="371" y="33"/>
                  </a:lnTo>
                  <a:lnTo>
                    <a:pt x="349" y="24"/>
                  </a:lnTo>
                  <a:lnTo>
                    <a:pt x="322" y="29"/>
                  </a:lnTo>
                  <a:lnTo>
                    <a:pt x="287" y="31"/>
                  </a:lnTo>
                  <a:lnTo>
                    <a:pt x="252" y="34"/>
                  </a:lnTo>
                  <a:lnTo>
                    <a:pt x="211" y="41"/>
                  </a:lnTo>
                  <a:lnTo>
                    <a:pt x="176" y="33"/>
                  </a:lnTo>
                  <a:lnTo>
                    <a:pt x="143" y="37"/>
                  </a:lnTo>
                  <a:lnTo>
                    <a:pt x="99" y="40"/>
                  </a:lnTo>
                  <a:lnTo>
                    <a:pt x="71" y="37"/>
                  </a:lnTo>
                  <a:lnTo>
                    <a:pt x="20" y="35"/>
                  </a:lnTo>
                  <a:lnTo>
                    <a:pt x="0" y="44"/>
                  </a:lnTo>
                  <a:lnTo>
                    <a:pt x="2" y="69"/>
                  </a:lnTo>
                  <a:lnTo>
                    <a:pt x="5" y="91"/>
                  </a:lnTo>
                  <a:lnTo>
                    <a:pt x="16" y="110"/>
                  </a:lnTo>
                  <a:lnTo>
                    <a:pt x="29" y="114"/>
                  </a:lnTo>
                </a:path>
              </a:pathLst>
            </a:custGeom>
            <a:gradFill rotWithShape="0">
              <a:gsLst>
                <a:gs pos="0">
                  <a:srgbClr val="CC6600"/>
                </a:gs>
                <a:gs pos="100000">
                  <a:srgbClr val="000000"/>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sp>
          <p:nvSpPr>
            <p:cNvPr id="13337" name="Freeform 16"/>
            <p:cNvSpPr>
              <a:spLocks/>
            </p:cNvSpPr>
            <p:nvPr/>
          </p:nvSpPr>
          <p:spPr bwMode="auto">
            <a:xfrm>
              <a:off x="52" y="104"/>
              <a:ext cx="2130" cy="153"/>
            </a:xfrm>
            <a:custGeom>
              <a:avLst/>
              <a:gdLst>
                <a:gd name="T0" fmla="*/ 0 w 2130"/>
                <a:gd name="T1" fmla="*/ 115 h 153"/>
                <a:gd name="T2" fmla="*/ 5 w 2130"/>
                <a:gd name="T3" fmla="*/ 122 h 153"/>
                <a:gd name="T4" fmla="*/ 9 w 2130"/>
                <a:gd name="T5" fmla="*/ 55 h 153"/>
                <a:gd name="T6" fmla="*/ 28 w 2130"/>
                <a:gd name="T7" fmla="*/ 27 h 153"/>
                <a:gd name="T8" fmla="*/ 101 w 2130"/>
                <a:gd name="T9" fmla="*/ 24 h 153"/>
                <a:gd name="T10" fmla="*/ 243 w 2130"/>
                <a:gd name="T11" fmla="*/ 28 h 153"/>
                <a:gd name="T12" fmla="*/ 378 w 2130"/>
                <a:gd name="T13" fmla="*/ 26 h 153"/>
                <a:gd name="T14" fmla="*/ 537 w 2130"/>
                <a:gd name="T15" fmla="*/ 28 h 153"/>
                <a:gd name="T16" fmla="*/ 645 w 2130"/>
                <a:gd name="T17" fmla="*/ 24 h 153"/>
                <a:gd name="T18" fmla="*/ 735 w 2130"/>
                <a:gd name="T19" fmla="*/ 24 h 153"/>
                <a:gd name="T20" fmla="*/ 870 w 2130"/>
                <a:gd name="T21" fmla="*/ 31 h 153"/>
                <a:gd name="T22" fmla="*/ 968 w 2130"/>
                <a:gd name="T23" fmla="*/ 33 h 153"/>
                <a:gd name="T24" fmla="*/ 1080 w 2130"/>
                <a:gd name="T25" fmla="*/ 28 h 153"/>
                <a:gd name="T26" fmla="*/ 1212 w 2130"/>
                <a:gd name="T27" fmla="*/ 38 h 153"/>
                <a:gd name="T28" fmla="*/ 1316 w 2130"/>
                <a:gd name="T29" fmla="*/ 35 h 153"/>
                <a:gd name="T30" fmla="*/ 1414 w 2130"/>
                <a:gd name="T31" fmla="*/ 30 h 153"/>
                <a:gd name="T32" fmla="*/ 1526 w 2130"/>
                <a:gd name="T33" fmla="*/ 34 h 153"/>
                <a:gd name="T34" fmla="*/ 1621 w 2130"/>
                <a:gd name="T35" fmla="*/ 30 h 153"/>
                <a:gd name="T36" fmla="*/ 1714 w 2130"/>
                <a:gd name="T37" fmla="*/ 27 h 153"/>
                <a:gd name="T38" fmla="*/ 1781 w 2130"/>
                <a:gd name="T39" fmla="*/ 30 h 153"/>
                <a:gd name="T40" fmla="*/ 1914 w 2130"/>
                <a:gd name="T41" fmla="*/ 24 h 153"/>
                <a:gd name="T42" fmla="*/ 2046 w 2130"/>
                <a:gd name="T43" fmla="*/ 31 h 153"/>
                <a:gd name="T44" fmla="*/ 2094 w 2130"/>
                <a:gd name="T45" fmla="*/ 44 h 153"/>
                <a:gd name="T46" fmla="*/ 2115 w 2130"/>
                <a:gd name="T47" fmla="*/ 64 h 153"/>
                <a:gd name="T48" fmla="*/ 2129 w 2130"/>
                <a:gd name="T49" fmla="*/ 117 h 153"/>
                <a:gd name="T50" fmla="*/ 2129 w 2130"/>
                <a:gd name="T51" fmla="*/ 39 h 153"/>
                <a:gd name="T52" fmla="*/ 2120 w 2130"/>
                <a:gd name="T53" fmla="*/ 15 h 153"/>
                <a:gd name="T54" fmla="*/ 1974 w 2130"/>
                <a:gd name="T55" fmla="*/ 5 h 153"/>
                <a:gd name="T56" fmla="*/ 1856 w 2130"/>
                <a:gd name="T57" fmla="*/ 1 h 153"/>
                <a:gd name="T58" fmla="*/ 1774 w 2130"/>
                <a:gd name="T59" fmla="*/ 3 h 153"/>
                <a:gd name="T60" fmla="*/ 1658 w 2130"/>
                <a:gd name="T61" fmla="*/ 7 h 153"/>
                <a:gd name="T62" fmla="*/ 1453 w 2130"/>
                <a:gd name="T63" fmla="*/ 5 h 153"/>
                <a:gd name="T64" fmla="*/ 1312 w 2130"/>
                <a:gd name="T65" fmla="*/ 6 h 153"/>
                <a:gd name="T66" fmla="*/ 1212 w 2130"/>
                <a:gd name="T67" fmla="*/ 5 h 153"/>
                <a:gd name="T68" fmla="*/ 1135 w 2130"/>
                <a:gd name="T69" fmla="*/ 4 h 153"/>
                <a:gd name="T70" fmla="*/ 1000 w 2130"/>
                <a:gd name="T71" fmla="*/ 5 h 153"/>
                <a:gd name="T72" fmla="*/ 837 w 2130"/>
                <a:gd name="T73" fmla="*/ 6 h 153"/>
                <a:gd name="T74" fmla="*/ 652 w 2130"/>
                <a:gd name="T75" fmla="*/ 4 h 153"/>
                <a:gd name="T76" fmla="*/ 569 w 2130"/>
                <a:gd name="T77" fmla="*/ 2 h 153"/>
                <a:gd name="T78" fmla="*/ 431 w 2130"/>
                <a:gd name="T79" fmla="*/ 2 h 153"/>
                <a:gd name="T80" fmla="*/ 256 w 2130"/>
                <a:gd name="T81" fmla="*/ 2 h 153"/>
                <a:gd name="T82" fmla="*/ 107 w 2130"/>
                <a:gd name="T83" fmla="*/ 0 h 153"/>
                <a:gd name="T84" fmla="*/ 34 w 2130"/>
                <a:gd name="T85" fmla="*/ 1 h 153"/>
                <a:gd name="T86" fmla="*/ 5 w 2130"/>
                <a:gd name="T87" fmla="*/ 17 h 153"/>
                <a:gd name="T88" fmla="*/ 0 w 2130"/>
                <a:gd name="T89" fmla="*/ 53 h 15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2130" h="153">
                  <a:moveTo>
                    <a:pt x="0" y="74"/>
                  </a:moveTo>
                  <a:lnTo>
                    <a:pt x="0" y="115"/>
                  </a:lnTo>
                  <a:lnTo>
                    <a:pt x="0" y="152"/>
                  </a:lnTo>
                  <a:lnTo>
                    <a:pt x="5" y="122"/>
                  </a:lnTo>
                  <a:lnTo>
                    <a:pt x="7" y="98"/>
                  </a:lnTo>
                  <a:lnTo>
                    <a:pt x="9" y="55"/>
                  </a:lnTo>
                  <a:lnTo>
                    <a:pt x="15" y="34"/>
                  </a:lnTo>
                  <a:lnTo>
                    <a:pt x="28" y="27"/>
                  </a:lnTo>
                  <a:lnTo>
                    <a:pt x="60" y="22"/>
                  </a:lnTo>
                  <a:lnTo>
                    <a:pt x="101" y="24"/>
                  </a:lnTo>
                  <a:lnTo>
                    <a:pt x="200" y="24"/>
                  </a:lnTo>
                  <a:lnTo>
                    <a:pt x="243" y="28"/>
                  </a:lnTo>
                  <a:lnTo>
                    <a:pt x="306" y="24"/>
                  </a:lnTo>
                  <a:lnTo>
                    <a:pt x="378" y="26"/>
                  </a:lnTo>
                  <a:lnTo>
                    <a:pt x="431" y="25"/>
                  </a:lnTo>
                  <a:lnTo>
                    <a:pt x="537" y="28"/>
                  </a:lnTo>
                  <a:lnTo>
                    <a:pt x="574" y="27"/>
                  </a:lnTo>
                  <a:lnTo>
                    <a:pt x="645" y="24"/>
                  </a:lnTo>
                  <a:lnTo>
                    <a:pt x="669" y="29"/>
                  </a:lnTo>
                  <a:lnTo>
                    <a:pt x="735" y="24"/>
                  </a:lnTo>
                  <a:lnTo>
                    <a:pt x="836" y="27"/>
                  </a:lnTo>
                  <a:lnTo>
                    <a:pt x="870" y="31"/>
                  </a:lnTo>
                  <a:lnTo>
                    <a:pt x="923" y="28"/>
                  </a:lnTo>
                  <a:lnTo>
                    <a:pt x="968" y="33"/>
                  </a:lnTo>
                  <a:lnTo>
                    <a:pt x="1006" y="33"/>
                  </a:lnTo>
                  <a:lnTo>
                    <a:pt x="1080" y="28"/>
                  </a:lnTo>
                  <a:lnTo>
                    <a:pt x="1150" y="31"/>
                  </a:lnTo>
                  <a:lnTo>
                    <a:pt x="1212" y="38"/>
                  </a:lnTo>
                  <a:lnTo>
                    <a:pt x="1232" y="39"/>
                  </a:lnTo>
                  <a:lnTo>
                    <a:pt x="1316" y="35"/>
                  </a:lnTo>
                  <a:lnTo>
                    <a:pt x="1395" y="32"/>
                  </a:lnTo>
                  <a:lnTo>
                    <a:pt x="1414" y="30"/>
                  </a:lnTo>
                  <a:lnTo>
                    <a:pt x="1444" y="31"/>
                  </a:lnTo>
                  <a:lnTo>
                    <a:pt x="1526" y="34"/>
                  </a:lnTo>
                  <a:lnTo>
                    <a:pt x="1589" y="29"/>
                  </a:lnTo>
                  <a:lnTo>
                    <a:pt x="1621" y="30"/>
                  </a:lnTo>
                  <a:lnTo>
                    <a:pt x="1672" y="31"/>
                  </a:lnTo>
                  <a:lnTo>
                    <a:pt x="1714" y="27"/>
                  </a:lnTo>
                  <a:lnTo>
                    <a:pt x="1743" y="24"/>
                  </a:lnTo>
                  <a:lnTo>
                    <a:pt x="1781" y="30"/>
                  </a:lnTo>
                  <a:lnTo>
                    <a:pt x="1861" y="32"/>
                  </a:lnTo>
                  <a:lnTo>
                    <a:pt x="1914" y="24"/>
                  </a:lnTo>
                  <a:lnTo>
                    <a:pt x="1991" y="31"/>
                  </a:lnTo>
                  <a:lnTo>
                    <a:pt x="2046" y="31"/>
                  </a:lnTo>
                  <a:lnTo>
                    <a:pt x="2075" y="31"/>
                  </a:lnTo>
                  <a:lnTo>
                    <a:pt x="2094" y="44"/>
                  </a:lnTo>
                  <a:lnTo>
                    <a:pt x="2106" y="51"/>
                  </a:lnTo>
                  <a:lnTo>
                    <a:pt x="2115" y="64"/>
                  </a:lnTo>
                  <a:lnTo>
                    <a:pt x="2122" y="87"/>
                  </a:lnTo>
                  <a:lnTo>
                    <a:pt x="2129" y="117"/>
                  </a:lnTo>
                  <a:lnTo>
                    <a:pt x="2129" y="55"/>
                  </a:lnTo>
                  <a:lnTo>
                    <a:pt x="2129" y="39"/>
                  </a:lnTo>
                  <a:lnTo>
                    <a:pt x="2125" y="28"/>
                  </a:lnTo>
                  <a:lnTo>
                    <a:pt x="2120" y="15"/>
                  </a:lnTo>
                  <a:lnTo>
                    <a:pt x="2090" y="7"/>
                  </a:lnTo>
                  <a:lnTo>
                    <a:pt x="1974" y="5"/>
                  </a:lnTo>
                  <a:lnTo>
                    <a:pt x="1947" y="1"/>
                  </a:lnTo>
                  <a:lnTo>
                    <a:pt x="1856" y="1"/>
                  </a:lnTo>
                  <a:lnTo>
                    <a:pt x="1829" y="3"/>
                  </a:lnTo>
                  <a:lnTo>
                    <a:pt x="1774" y="3"/>
                  </a:lnTo>
                  <a:lnTo>
                    <a:pt x="1733" y="2"/>
                  </a:lnTo>
                  <a:lnTo>
                    <a:pt x="1658" y="7"/>
                  </a:lnTo>
                  <a:lnTo>
                    <a:pt x="1502" y="3"/>
                  </a:lnTo>
                  <a:lnTo>
                    <a:pt x="1453" y="5"/>
                  </a:lnTo>
                  <a:lnTo>
                    <a:pt x="1367" y="9"/>
                  </a:lnTo>
                  <a:lnTo>
                    <a:pt x="1312" y="6"/>
                  </a:lnTo>
                  <a:lnTo>
                    <a:pt x="1257" y="5"/>
                  </a:lnTo>
                  <a:lnTo>
                    <a:pt x="1212" y="5"/>
                  </a:lnTo>
                  <a:lnTo>
                    <a:pt x="1164" y="8"/>
                  </a:lnTo>
                  <a:lnTo>
                    <a:pt x="1135" y="4"/>
                  </a:lnTo>
                  <a:lnTo>
                    <a:pt x="1031" y="5"/>
                  </a:lnTo>
                  <a:lnTo>
                    <a:pt x="1000" y="5"/>
                  </a:lnTo>
                  <a:lnTo>
                    <a:pt x="945" y="4"/>
                  </a:lnTo>
                  <a:lnTo>
                    <a:pt x="837" y="6"/>
                  </a:lnTo>
                  <a:lnTo>
                    <a:pt x="741" y="4"/>
                  </a:lnTo>
                  <a:lnTo>
                    <a:pt x="652" y="4"/>
                  </a:lnTo>
                  <a:lnTo>
                    <a:pt x="610" y="5"/>
                  </a:lnTo>
                  <a:lnTo>
                    <a:pt x="569" y="2"/>
                  </a:lnTo>
                  <a:lnTo>
                    <a:pt x="535" y="2"/>
                  </a:lnTo>
                  <a:lnTo>
                    <a:pt x="431" y="2"/>
                  </a:lnTo>
                  <a:lnTo>
                    <a:pt x="312" y="4"/>
                  </a:lnTo>
                  <a:lnTo>
                    <a:pt x="256" y="2"/>
                  </a:lnTo>
                  <a:lnTo>
                    <a:pt x="190" y="4"/>
                  </a:lnTo>
                  <a:lnTo>
                    <a:pt x="107" y="0"/>
                  </a:lnTo>
                  <a:lnTo>
                    <a:pt x="56" y="0"/>
                  </a:lnTo>
                  <a:lnTo>
                    <a:pt x="34" y="1"/>
                  </a:lnTo>
                  <a:lnTo>
                    <a:pt x="19" y="5"/>
                  </a:lnTo>
                  <a:lnTo>
                    <a:pt x="5" y="17"/>
                  </a:lnTo>
                  <a:lnTo>
                    <a:pt x="1" y="35"/>
                  </a:lnTo>
                  <a:lnTo>
                    <a:pt x="0" y="53"/>
                  </a:lnTo>
                  <a:lnTo>
                    <a:pt x="0" y="74"/>
                  </a:lnTo>
                </a:path>
              </a:pathLst>
            </a:custGeom>
            <a:solidFill>
              <a:srgbClr val="FFFFFF"/>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sp>
          <p:nvSpPr>
            <p:cNvPr id="13338" name="Freeform 17"/>
            <p:cNvSpPr>
              <a:spLocks/>
            </p:cNvSpPr>
            <p:nvPr/>
          </p:nvSpPr>
          <p:spPr bwMode="auto">
            <a:xfrm>
              <a:off x="57" y="347"/>
              <a:ext cx="2128" cy="62"/>
            </a:xfrm>
            <a:custGeom>
              <a:avLst/>
              <a:gdLst>
                <a:gd name="T0" fmla="*/ 0 w 2128"/>
                <a:gd name="T1" fmla="*/ 14 h 62"/>
                <a:gd name="T2" fmla="*/ 6 w 2128"/>
                <a:gd name="T3" fmla="*/ 12 h 62"/>
                <a:gd name="T4" fmla="*/ 8 w 2128"/>
                <a:gd name="T5" fmla="*/ 39 h 62"/>
                <a:gd name="T6" fmla="*/ 27 w 2128"/>
                <a:gd name="T7" fmla="*/ 49 h 62"/>
                <a:gd name="T8" fmla="*/ 59 w 2128"/>
                <a:gd name="T9" fmla="*/ 47 h 62"/>
                <a:gd name="T10" fmla="*/ 110 w 2128"/>
                <a:gd name="T11" fmla="*/ 47 h 62"/>
                <a:gd name="T12" fmla="*/ 162 w 2128"/>
                <a:gd name="T13" fmla="*/ 48 h 62"/>
                <a:gd name="T14" fmla="*/ 192 w 2128"/>
                <a:gd name="T15" fmla="*/ 49 h 62"/>
                <a:gd name="T16" fmla="*/ 248 w 2128"/>
                <a:gd name="T17" fmla="*/ 46 h 62"/>
                <a:gd name="T18" fmla="*/ 327 w 2128"/>
                <a:gd name="T19" fmla="*/ 49 h 62"/>
                <a:gd name="T20" fmla="*/ 413 w 2128"/>
                <a:gd name="T21" fmla="*/ 49 h 62"/>
                <a:gd name="T22" fmla="*/ 479 w 2128"/>
                <a:gd name="T23" fmla="*/ 50 h 62"/>
                <a:gd name="T24" fmla="*/ 517 w 2128"/>
                <a:gd name="T25" fmla="*/ 50 h 62"/>
                <a:gd name="T26" fmla="*/ 645 w 2128"/>
                <a:gd name="T27" fmla="*/ 51 h 62"/>
                <a:gd name="T28" fmla="*/ 725 w 2128"/>
                <a:gd name="T29" fmla="*/ 47 h 62"/>
                <a:gd name="T30" fmla="*/ 805 w 2128"/>
                <a:gd name="T31" fmla="*/ 48 h 62"/>
                <a:gd name="T32" fmla="*/ 869 w 2128"/>
                <a:gd name="T33" fmla="*/ 48 h 62"/>
                <a:gd name="T34" fmla="*/ 968 w 2128"/>
                <a:gd name="T35" fmla="*/ 47 h 62"/>
                <a:gd name="T36" fmla="*/ 1044 w 2128"/>
                <a:gd name="T37" fmla="*/ 44 h 62"/>
                <a:gd name="T38" fmla="*/ 1157 w 2128"/>
                <a:gd name="T39" fmla="*/ 45 h 62"/>
                <a:gd name="T40" fmla="*/ 1295 w 2128"/>
                <a:gd name="T41" fmla="*/ 47 h 62"/>
                <a:gd name="T42" fmla="*/ 1377 w 2128"/>
                <a:gd name="T43" fmla="*/ 44 h 62"/>
                <a:gd name="T44" fmla="*/ 1412 w 2128"/>
                <a:gd name="T45" fmla="*/ 48 h 62"/>
                <a:gd name="T46" fmla="*/ 1519 w 2128"/>
                <a:gd name="T47" fmla="*/ 48 h 62"/>
                <a:gd name="T48" fmla="*/ 1606 w 2128"/>
                <a:gd name="T49" fmla="*/ 48 h 62"/>
                <a:gd name="T50" fmla="*/ 1636 w 2128"/>
                <a:gd name="T51" fmla="*/ 46 h 62"/>
                <a:gd name="T52" fmla="*/ 1686 w 2128"/>
                <a:gd name="T53" fmla="*/ 49 h 62"/>
                <a:gd name="T54" fmla="*/ 1712 w 2128"/>
                <a:gd name="T55" fmla="*/ 49 h 62"/>
                <a:gd name="T56" fmla="*/ 1782 w 2128"/>
                <a:gd name="T57" fmla="*/ 49 h 62"/>
                <a:gd name="T58" fmla="*/ 1841 w 2128"/>
                <a:gd name="T59" fmla="*/ 47 h 62"/>
                <a:gd name="T60" fmla="*/ 1937 w 2128"/>
                <a:gd name="T61" fmla="*/ 45 h 62"/>
                <a:gd name="T62" fmla="*/ 2072 w 2128"/>
                <a:gd name="T63" fmla="*/ 45 h 62"/>
                <a:gd name="T64" fmla="*/ 2104 w 2128"/>
                <a:gd name="T65" fmla="*/ 40 h 62"/>
                <a:gd name="T66" fmla="*/ 2120 w 2128"/>
                <a:gd name="T67" fmla="*/ 26 h 62"/>
                <a:gd name="T68" fmla="*/ 2127 w 2128"/>
                <a:gd name="T69" fmla="*/ 39 h 62"/>
                <a:gd name="T70" fmla="*/ 2124 w 2128"/>
                <a:gd name="T71" fmla="*/ 49 h 62"/>
                <a:gd name="T72" fmla="*/ 2107 w 2128"/>
                <a:gd name="T73" fmla="*/ 58 h 62"/>
                <a:gd name="T74" fmla="*/ 1972 w 2128"/>
                <a:gd name="T75" fmla="*/ 58 h 62"/>
                <a:gd name="T76" fmla="*/ 1854 w 2128"/>
                <a:gd name="T77" fmla="*/ 60 h 62"/>
                <a:gd name="T78" fmla="*/ 1800 w 2128"/>
                <a:gd name="T79" fmla="*/ 61 h 62"/>
                <a:gd name="T80" fmla="*/ 1739 w 2128"/>
                <a:gd name="T81" fmla="*/ 61 h 62"/>
                <a:gd name="T82" fmla="*/ 1628 w 2128"/>
                <a:gd name="T83" fmla="*/ 57 h 62"/>
                <a:gd name="T84" fmla="*/ 1493 w 2128"/>
                <a:gd name="T85" fmla="*/ 56 h 62"/>
                <a:gd name="T86" fmla="*/ 1382 w 2128"/>
                <a:gd name="T87" fmla="*/ 58 h 62"/>
                <a:gd name="T88" fmla="*/ 1310 w 2128"/>
                <a:gd name="T89" fmla="*/ 58 h 62"/>
                <a:gd name="T90" fmla="*/ 1256 w 2128"/>
                <a:gd name="T91" fmla="*/ 58 h 62"/>
                <a:gd name="T92" fmla="*/ 1212 w 2128"/>
                <a:gd name="T93" fmla="*/ 59 h 62"/>
                <a:gd name="T94" fmla="*/ 1163 w 2128"/>
                <a:gd name="T95" fmla="*/ 57 h 62"/>
                <a:gd name="T96" fmla="*/ 1106 w 2128"/>
                <a:gd name="T97" fmla="*/ 60 h 62"/>
                <a:gd name="T98" fmla="*/ 1030 w 2128"/>
                <a:gd name="T99" fmla="*/ 59 h 62"/>
                <a:gd name="T100" fmla="*/ 971 w 2128"/>
                <a:gd name="T101" fmla="*/ 59 h 62"/>
                <a:gd name="T102" fmla="*/ 885 w 2128"/>
                <a:gd name="T103" fmla="*/ 61 h 62"/>
                <a:gd name="T104" fmla="*/ 784 w 2128"/>
                <a:gd name="T105" fmla="*/ 61 h 62"/>
                <a:gd name="T106" fmla="*/ 692 w 2128"/>
                <a:gd name="T107" fmla="*/ 61 h 62"/>
                <a:gd name="T108" fmla="*/ 609 w 2128"/>
                <a:gd name="T109" fmla="*/ 58 h 62"/>
                <a:gd name="T110" fmla="*/ 534 w 2128"/>
                <a:gd name="T111" fmla="*/ 59 h 62"/>
                <a:gd name="T112" fmla="*/ 401 w 2128"/>
                <a:gd name="T113" fmla="*/ 60 h 62"/>
                <a:gd name="T114" fmla="*/ 256 w 2128"/>
                <a:gd name="T115" fmla="*/ 59 h 62"/>
                <a:gd name="T116" fmla="*/ 19 w 2128"/>
                <a:gd name="T117" fmla="*/ 58 h 62"/>
                <a:gd name="T118" fmla="*/ 1 w 2128"/>
                <a:gd name="T119" fmla="*/ 46 h 62"/>
                <a:gd name="T120" fmla="*/ 0 w 2128"/>
                <a:gd name="T121" fmla="*/ 31 h 6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128" h="62">
                  <a:moveTo>
                    <a:pt x="0" y="31"/>
                  </a:moveTo>
                  <a:lnTo>
                    <a:pt x="0" y="14"/>
                  </a:lnTo>
                  <a:lnTo>
                    <a:pt x="0" y="0"/>
                  </a:lnTo>
                  <a:lnTo>
                    <a:pt x="6" y="12"/>
                  </a:lnTo>
                  <a:lnTo>
                    <a:pt x="7" y="21"/>
                  </a:lnTo>
                  <a:lnTo>
                    <a:pt x="8" y="39"/>
                  </a:lnTo>
                  <a:lnTo>
                    <a:pt x="15" y="47"/>
                  </a:lnTo>
                  <a:lnTo>
                    <a:pt x="27" y="49"/>
                  </a:lnTo>
                  <a:lnTo>
                    <a:pt x="40" y="47"/>
                  </a:lnTo>
                  <a:lnTo>
                    <a:pt x="59" y="47"/>
                  </a:lnTo>
                  <a:lnTo>
                    <a:pt x="91" y="46"/>
                  </a:lnTo>
                  <a:lnTo>
                    <a:pt x="110" y="47"/>
                  </a:lnTo>
                  <a:lnTo>
                    <a:pt x="127" y="47"/>
                  </a:lnTo>
                  <a:lnTo>
                    <a:pt x="162" y="48"/>
                  </a:lnTo>
                  <a:lnTo>
                    <a:pt x="175" y="48"/>
                  </a:lnTo>
                  <a:lnTo>
                    <a:pt x="192" y="49"/>
                  </a:lnTo>
                  <a:lnTo>
                    <a:pt x="219" y="47"/>
                  </a:lnTo>
                  <a:lnTo>
                    <a:pt x="248" y="46"/>
                  </a:lnTo>
                  <a:lnTo>
                    <a:pt x="284" y="45"/>
                  </a:lnTo>
                  <a:lnTo>
                    <a:pt x="327" y="49"/>
                  </a:lnTo>
                  <a:lnTo>
                    <a:pt x="383" y="50"/>
                  </a:lnTo>
                  <a:lnTo>
                    <a:pt x="413" y="49"/>
                  </a:lnTo>
                  <a:lnTo>
                    <a:pt x="431" y="50"/>
                  </a:lnTo>
                  <a:lnTo>
                    <a:pt x="479" y="50"/>
                  </a:lnTo>
                  <a:lnTo>
                    <a:pt x="496" y="47"/>
                  </a:lnTo>
                  <a:lnTo>
                    <a:pt x="517" y="50"/>
                  </a:lnTo>
                  <a:lnTo>
                    <a:pt x="574" y="49"/>
                  </a:lnTo>
                  <a:lnTo>
                    <a:pt x="645" y="51"/>
                  </a:lnTo>
                  <a:lnTo>
                    <a:pt x="669" y="49"/>
                  </a:lnTo>
                  <a:lnTo>
                    <a:pt x="725" y="47"/>
                  </a:lnTo>
                  <a:lnTo>
                    <a:pt x="762" y="46"/>
                  </a:lnTo>
                  <a:lnTo>
                    <a:pt x="805" y="48"/>
                  </a:lnTo>
                  <a:lnTo>
                    <a:pt x="835" y="49"/>
                  </a:lnTo>
                  <a:lnTo>
                    <a:pt x="869" y="48"/>
                  </a:lnTo>
                  <a:lnTo>
                    <a:pt x="929" y="50"/>
                  </a:lnTo>
                  <a:lnTo>
                    <a:pt x="968" y="47"/>
                  </a:lnTo>
                  <a:lnTo>
                    <a:pt x="1005" y="47"/>
                  </a:lnTo>
                  <a:lnTo>
                    <a:pt x="1044" y="44"/>
                  </a:lnTo>
                  <a:lnTo>
                    <a:pt x="1093" y="47"/>
                  </a:lnTo>
                  <a:lnTo>
                    <a:pt x="1157" y="45"/>
                  </a:lnTo>
                  <a:lnTo>
                    <a:pt x="1230" y="45"/>
                  </a:lnTo>
                  <a:lnTo>
                    <a:pt x="1295" y="47"/>
                  </a:lnTo>
                  <a:lnTo>
                    <a:pt x="1334" y="43"/>
                  </a:lnTo>
                  <a:lnTo>
                    <a:pt x="1377" y="44"/>
                  </a:lnTo>
                  <a:lnTo>
                    <a:pt x="1394" y="47"/>
                  </a:lnTo>
                  <a:lnTo>
                    <a:pt x="1412" y="48"/>
                  </a:lnTo>
                  <a:lnTo>
                    <a:pt x="1469" y="47"/>
                  </a:lnTo>
                  <a:lnTo>
                    <a:pt x="1519" y="48"/>
                  </a:lnTo>
                  <a:lnTo>
                    <a:pt x="1587" y="49"/>
                  </a:lnTo>
                  <a:lnTo>
                    <a:pt x="1606" y="48"/>
                  </a:lnTo>
                  <a:lnTo>
                    <a:pt x="1619" y="48"/>
                  </a:lnTo>
                  <a:lnTo>
                    <a:pt x="1636" y="46"/>
                  </a:lnTo>
                  <a:lnTo>
                    <a:pt x="1670" y="48"/>
                  </a:lnTo>
                  <a:lnTo>
                    <a:pt x="1686" y="49"/>
                  </a:lnTo>
                  <a:lnTo>
                    <a:pt x="1698" y="47"/>
                  </a:lnTo>
                  <a:lnTo>
                    <a:pt x="1712" y="49"/>
                  </a:lnTo>
                  <a:lnTo>
                    <a:pt x="1739" y="47"/>
                  </a:lnTo>
                  <a:lnTo>
                    <a:pt x="1782" y="49"/>
                  </a:lnTo>
                  <a:lnTo>
                    <a:pt x="1824" y="45"/>
                  </a:lnTo>
                  <a:lnTo>
                    <a:pt x="1841" y="47"/>
                  </a:lnTo>
                  <a:lnTo>
                    <a:pt x="1859" y="47"/>
                  </a:lnTo>
                  <a:lnTo>
                    <a:pt x="1937" y="45"/>
                  </a:lnTo>
                  <a:lnTo>
                    <a:pt x="2013" y="47"/>
                  </a:lnTo>
                  <a:lnTo>
                    <a:pt x="2072" y="45"/>
                  </a:lnTo>
                  <a:lnTo>
                    <a:pt x="2092" y="43"/>
                  </a:lnTo>
                  <a:lnTo>
                    <a:pt x="2104" y="40"/>
                  </a:lnTo>
                  <a:lnTo>
                    <a:pt x="2113" y="34"/>
                  </a:lnTo>
                  <a:lnTo>
                    <a:pt x="2120" y="26"/>
                  </a:lnTo>
                  <a:lnTo>
                    <a:pt x="2127" y="13"/>
                  </a:lnTo>
                  <a:lnTo>
                    <a:pt x="2127" y="39"/>
                  </a:lnTo>
                  <a:lnTo>
                    <a:pt x="2127" y="45"/>
                  </a:lnTo>
                  <a:lnTo>
                    <a:pt x="2124" y="49"/>
                  </a:lnTo>
                  <a:lnTo>
                    <a:pt x="2118" y="54"/>
                  </a:lnTo>
                  <a:lnTo>
                    <a:pt x="2107" y="58"/>
                  </a:lnTo>
                  <a:lnTo>
                    <a:pt x="2029" y="61"/>
                  </a:lnTo>
                  <a:lnTo>
                    <a:pt x="1972" y="58"/>
                  </a:lnTo>
                  <a:lnTo>
                    <a:pt x="1945" y="60"/>
                  </a:lnTo>
                  <a:lnTo>
                    <a:pt x="1854" y="60"/>
                  </a:lnTo>
                  <a:lnTo>
                    <a:pt x="1828" y="59"/>
                  </a:lnTo>
                  <a:lnTo>
                    <a:pt x="1800" y="61"/>
                  </a:lnTo>
                  <a:lnTo>
                    <a:pt x="1772" y="59"/>
                  </a:lnTo>
                  <a:lnTo>
                    <a:pt x="1739" y="61"/>
                  </a:lnTo>
                  <a:lnTo>
                    <a:pt x="1653" y="60"/>
                  </a:lnTo>
                  <a:lnTo>
                    <a:pt x="1628" y="57"/>
                  </a:lnTo>
                  <a:lnTo>
                    <a:pt x="1547" y="60"/>
                  </a:lnTo>
                  <a:lnTo>
                    <a:pt x="1493" y="56"/>
                  </a:lnTo>
                  <a:lnTo>
                    <a:pt x="1430" y="60"/>
                  </a:lnTo>
                  <a:lnTo>
                    <a:pt x="1382" y="58"/>
                  </a:lnTo>
                  <a:lnTo>
                    <a:pt x="1336" y="60"/>
                  </a:lnTo>
                  <a:lnTo>
                    <a:pt x="1310" y="58"/>
                  </a:lnTo>
                  <a:lnTo>
                    <a:pt x="1287" y="58"/>
                  </a:lnTo>
                  <a:lnTo>
                    <a:pt x="1256" y="58"/>
                  </a:lnTo>
                  <a:lnTo>
                    <a:pt x="1235" y="57"/>
                  </a:lnTo>
                  <a:lnTo>
                    <a:pt x="1212" y="59"/>
                  </a:lnTo>
                  <a:lnTo>
                    <a:pt x="1188" y="57"/>
                  </a:lnTo>
                  <a:lnTo>
                    <a:pt x="1163" y="57"/>
                  </a:lnTo>
                  <a:lnTo>
                    <a:pt x="1134" y="59"/>
                  </a:lnTo>
                  <a:lnTo>
                    <a:pt x="1106" y="60"/>
                  </a:lnTo>
                  <a:lnTo>
                    <a:pt x="1075" y="60"/>
                  </a:lnTo>
                  <a:lnTo>
                    <a:pt x="1030" y="59"/>
                  </a:lnTo>
                  <a:lnTo>
                    <a:pt x="998" y="60"/>
                  </a:lnTo>
                  <a:lnTo>
                    <a:pt x="971" y="59"/>
                  </a:lnTo>
                  <a:lnTo>
                    <a:pt x="945" y="59"/>
                  </a:lnTo>
                  <a:lnTo>
                    <a:pt x="885" y="61"/>
                  </a:lnTo>
                  <a:lnTo>
                    <a:pt x="837" y="58"/>
                  </a:lnTo>
                  <a:lnTo>
                    <a:pt x="784" y="61"/>
                  </a:lnTo>
                  <a:lnTo>
                    <a:pt x="740" y="59"/>
                  </a:lnTo>
                  <a:lnTo>
                    <a:pt x="692" y="61"/>
                  </a:lnTo>
                  <a:lnTo>
                    <a:pt x="652" y="59"/>
                  </a:lnTo>
                  <a:lnTo>
                    <a:pt x="609" y="58"/>
                  </a:lnTo>
                  <a:lnTo>
                    <a:pt x="569" y="59"/>
                  </a:lnTo>
                  <a:lnTo>
                    <a:pt x="534" y="59"/>
                  </a:lnTo>
                  <a:lnTo>
                    <a:pt x="431" y="59"/>
                  </a:lnTo>
                  <a:lnTo>
                    <a:pt x="401" y="60"/>
                  </a:lnTo>
                  <a:lnTo>
                    <a:pt x="311" y="59"/>
                  </a:lnTo>
                  <a:lnTo>
                    <a:pt x="256" y="59"/>
                  </a:lnTo>
                  <a:lnTo>
                    <a:pt x="103" y="58"/>
                  </a:lnTo>
                  <a:lnTo>
                    <a:pt x="19" y="58"/>
                  </a:lnTo>
                  <a:lnTo>
                    <a:pt x="4" y="54"/>
                  </a:lnTo>
                  <a:lnTo>
                    <a:pt x="1" y="46"/>
                  </a:lnTo>
                  <a:lnTo>
                    <a:pt x="0" y="39"/>
                  </a:lnTo>
                  <a:lnTo>
                    <a:pt x="0" y="31"/>
                  </a:lnTo>
                </a:path>
              </a:pathLst>
            </a:custGeom>
            <a:solidFill>
              <a:schemeClr val="bg1"/>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grpSp>
      <p:grpSp>
        <p:nvGrpSpPr>
          <p:cNvPr id="13325" name="Group 18"/>
          <p:cNvGrpSpPr>
            <a:grpSpLocks/>
          </p:cNvGrpSpPr>
          <p:nvPr/>
        </p:nvGrpSpPr>
        <p:grpSpPr bwMode="auto">
          <a:xfrm>
            <a:off x="5646738" y="153988"/>
            <a:ext cx="3435350" cy="552450"/>
            <a:chOff x="3557" y="97"/>
            <a:chExt cx="2164" cy="348"/>
          </a:xfrm>
        </p:grpSpPr>
        <p:sp>
          <p:nvSpPr>
            <p:cNvPr id="13329" name="Freeform 19"/>
            <p:cNvSpPr>
              <a:spLocks/>
            </p:cNvSpPr>
            <p:nvPr/>
          </p:nvSpPr>
          <p:spPr bwMode="auto">
            <a:xfrm>
              <a:off x="3557" y="97"/>
              <a:ext cx="2164" cy="284"/>
            </a:xfrm>
            <a:custGeom>
              <a:avLst/>
              <a:gdLst>
                <a:gd name="T0" fmla="*/ 29 w 2164"/>
                <a:gd name="T1" fmla="*/ 4 h 284"/>
                <a:gd name="T2" fmla="*/ 46 w 2164"/>
                <a:gd name="T3" fmla="*/ 0 h 284"/>
                <a:gd name="T4" fmla="*/ 2096 w 2164"/>
                <a:gd name="T5" fmla="*/ 0 h 284"/>
                <a:gd name="T6" fmla="*/ 2120 w 2164"/>
                <a:gd name="T7" fmla="*/ 3 h 284"/>
                <a:gd name="T8" fmla="*/ 2137 w 2164"/>
                <a:gd name="T9" fmla="*/ 10 h 284"/>
                <a:gd name="T10" fmla="*/ 2152 w 2164"/>
                <a:gd name="T11" fmla="*/ 28 h 284"/>
                <a:gd name="T12" fmla="*/ 2160 w 2164"/>
                <a:gd name="T13" fmla="*/ 49 h 284"/>
                <a:gd name="T14" fmla="*/ 2163 w 2164"/>
                <a:gd name="T15" fmla="*/ 73 h 284"/>
                <a:gd name="T16" fmla="*/ 2163 w 2164"/>
                <a:gd name="T17" fmla="*/ 283 h 284"/>
                <a:gd name="T18" fmla="*/ 81 w 2164"/>
                <a:gd name="T19" fmla="*/ 283 h 284"/>
                <a:gd name="T20" fmla="*/ 0 w 2164"/>
                <a:gd name="T21" fmla="*/ 283 h 284"/>
                <a:gd name="T22" fmla="*/ 0 w 2164"/>
                <a:gd name="T23" fmla="*/ 87 h 284"/>
                <a:gd name="T24" fmla="*/ 1 w 2164"/>
                <a:gd name="T25" fmla="*/ 59 h 284"/>
                <a:gd name="T26" fmla="*/ 9 w 2164"/>
                <a:gd name="T27" fmla="*/ 31 h 284"/>
                <a:gd name="T28" fmla="*/ 16 w 2164"/>
                <a:gd name="T29" fmla="*/ 16 h 284"/>
                <a:gd name="T30" fmla="*/ 29 w 2164"/>
                <a:gd name="T31" fmla="*/ 4 h 28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2164" h="284">
                  <a:moveTo>
                    <a:pt x="29" y="4"/>
                  </a:moveTo>
                  <a:lnTo>
                    <a:pt x="46" y="0"/>
                  </a:lnTo>
                  <a:lnTo>
                    <a:pt x="2096" y="0"/>
                  </a:lnTo>
                  <a:lnTo>
                    <a:pt x="2120" y="3"/>
                  </a:lnTo>
                  <a:lnTo>
                    <a:pt x="2137" y="10"/>
                  </a:lnTo>
                  <a:lnTo>
                    <a:pt x="2152" y="28"/>
                  </a:lnTo>
                  <a:lnTo>
                    <a:pt x="2160" y="49"/>
                  </a:lnTo>
                  <a:lnTo>
                    <a:pt x="2163" y="73"/>
                  </a:lnTo>
                  <a:lnTo>
                    <a:pt x="2163" y="283"/>
                  </a:lnTo>
                  <a:lnTo>
                    <a:pt x="81" y="283"/>
                  </a:lnTo>
                  <a:lnTo>
                    <a:pt x="0" y="283"/>
                  </a:lnTo>
                  <a:lnTo>
                    <a:pt x="0" y="87"/>
                  </a:lnTo>
                  <a:lnTo>
                    <a:pt x="1" y="59"/>
                  </a:lnTo>
                  <a:lnTo>
                    <a:pt x="9" y="31"/>
                  </a:lnTo>
                  <a:lnTo>
                    <a:pt x="16" y="16"/>
                  </a:lnTo>
                  <a:lnTo>
                    <a:pt x="29" y="4"/>
                  </a:lnTo>
                </a:path>
              </a:pathLst>
            </a:custGeom>
            <a:gradFill rotWithShape="0">
              <a:gsLst>
                <a:gs pos="0">
                  <a:srgbClr val="00CCFF"/>
                </a:gs>
                <a:gs pos="100000">
                  <a:srgbClr val="FFFFFF"/>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sp>
          <p:nvSpPr>
            <p:cNvPr id="13330" name="Freeform 20"/>
            <p:cNvSpPr>
              <a:spLocks/>
            </p:cNvSpPr>
            <p:nvPr/>
          </p:nvSpPr>
          <p:spPr bwMode="auto">
            <a:xfrm>
              <a:off x="3557" y="278"/>
              <a:ext cx="2164" cy="123"/>
            </a:xfrm>
            <a:custGeom>
              <a:avLst/>
              <a:gdLst>
                <a:gd name="T0" fmla="*/ 105 w 2164"/>
                <a:gd name="T1" fmla="*/ 42 h 123"/>
                <a:gd name="T2" fmla="*/ 170 w 2164"/>
                <a:gd name="T3" fmla="*/ 42 h 123"/>
                <a:gd name="T4" fmla="*/ 221 w 2164"/>
                <a:gd name="T5" fmla="*/ 63 h 123"/>
                <a:gd name="T6" fmla="*/ 305 w 2164"/>
                <a:gd name="T7" fmla="*/ 50 h 123"/>
                <a:gd name="T8" fmla="*/ 400 w 2164"/>
                <a:gd name="T9" fmla="*/ 44 h 123"/>
                <a:gd name="T10" fmla="*/ 466 w 2164"/>
                <a:gd name="T11" fmla="*/ 57 h 123"/>
                <a:gd name="T12" fmla="*/ 538 w 2164"/>
                <a:gd name="T13" fmla="*/ 50 h 123"/>
                <a:gd name="T14" fmla="*/ 654 w 2164"/>
                <a:gd name="T15" fmla="*/ 54 h 123"/>
                <a:gd name="T16" fmla="*/ 728 w 2164"/>
                <a:gd name="T17" fmla="*/ 63 h 123"/>
                <a:gd name="T18" fmla="*/ 815 w 2164"/>
                <a:gd name="T19" fmla="*/ 38 h 123"/>
                <a:gd name="T20" fmla="*/ 880 w 2164"/>
                <a:gd name="T21" fmla="*/ 60 h 123"/>
                <a:gd name="T22" fmla="*/ 968 w 2164"/>
                <a:gd name="T23" fmla="*/ 56 h 123"/>
                <a:gd name="T24" fmla="*/ 1013 w 2164"/>
                <a:gd name="T25" fmla="*/ 60 h 123"/>
                <a:gd name="T26" fmla="*/ 1053 w 2164"/>
                <a:gd name="T27" fmla="*/ 38 h 123"/>
                <a:gd name="T28" fmla="*/ 1105 w 2164"/>
                <a:gd name="T29" fmla="*/ 22 h 123"/>
                <a:gd name="T30" fmla="*/ 1167 w 2164"/>
                <a:gd name="T31" fmla="*/ 21 h 123"/>
                <a:gd name="T32" fmla="*/ 1218 w 2164"/>
                <a:gd name="T33" fmla="*/ 14 h 123"/>
                <a:gd name="T34" fmla="*/ 1265 w 2164"/>
                <a:gd name="T35" fmla="*/ 32 h 123"/>
                <a:gd name="T36" fmla="*/ 1316 w 2164"/>
                <a:gd name="T37" fmla="*/ 44 h 123"/>
                <a:gd name="T38" fmla="*/ 1399 w 2164"/>
                <a:gd name="T39" fmla="*/ 35 h 123"/>
                <a:gd name="T40" fmla="*/ 1436 w 2164"/>
                <a:gd name="T41" fmla="*/ 59 h 123"/>
                <a:gd name="T42" fmla="*/ 1493 w 2164"/>
                <a:gd name="T43" fmla="*/ 63 h 123"/>
                <a:gd name="T44" fmla="*/ 1589 w 2164"/>
                <a:gd name="T45" fmla="*/ 63 h 123"/>
                <a:gd name="T46" fmla="*/ 1647 w 2164"/>
                <a:gd name="T47" fmla="*/ 52 h 123"/>
                <a:gd name="T48" fmla="*/ 1691 w 2164"/>
                <a:gd name="T49" fmla="*/ 57 h 123"/>
                <a:gd name="T50" fmla="*/ 1743 w 2164"/>
                <a:gd name="T51" fmla="*/ 38 h 123"/>
                <a:gd name="T52" fmla="*/ 1817 w 2164"/>
                <a:gd name="T53" fmla="*/ 35 h 123"/>
                <a:gd name="T54" fmla="*/ 1878 w 2164"/>
                <a:gd name="T55" fmla="*/ 14 h 123"/>
                <a:gd name="T56" fmla="*/ 1926 w 2164"/>
                <a:gd name="T57" fmla="*/ 10 h 123"/>
                <a:gd name="T58" fmla="*/ 1988 w 2164"/>
                <a:gd name="T59" fmla="*/ 18 h 123"/>
                <a:gd name="T60" fmla="*/ 2042 w 2164"/>
                <a:gd name="T61" fmla="*/ 1 h 123"/>
                <a:gd name="T62" fmla="*/ 2093 w 2164"/>
                <a:gd name="T63" fmla="*/ 32 h 123"/>
                <a:gd name="T64" fmla="*/ 2150 w 2164"/>
                <a:gd name="T65" fmla="*/ 16 h 123"/>
                <a:gd name="T66" fmla="*/ 2163 w 2164"/>
                <a:gd name="T67" fmla="*/ 122 h 123"/>
                <a:gd name="T68" fmla="*/ 893 w 2164"/>
                <a:gd name="T69" fmla="*/ 99 h 123"/>
                <a:gd name="T70" fmla="*/ 0 w 2164"/>
                <a:gd name="T71" fmla="*/ 19 h 123"/>
                <a:gd name="T72" fmla="*/ 32 w 2164"/>
                <a:gd name="T73" fmla="*/ 33 h 123"/>
                <a:gd name="T74" fmla="*/ 75 w 2164"/>
                <a:gd name="T75" fmla="*/ 38 h 123"/>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2164" h="123">
                  <a:moveTo>
                    <a:pt x="75" y="38"/>
                  </a:moveTo>
                  <a:lnTo>
                    <a:pt x="105" y="42"/>
                  </a:lnTo>
                  <a:lnTo>
                    <a:pt x="138" y="38"/>
                  </a:lnTo>
                  <a:lnTo>
                    <a:pt x="170" y="42"/>
                  </a:lnTo>
                  <a:lnTo>
                    <a:pt x="195" y="53"/>
                  </a:lnTo>
                  <a:lnTo>
                    <a:pt x="221" y="63"/>
                  </a:lnTo>
                  <a:lnTo>
                    <a:pt x="266" y="54"/>
                  </a:lnTo>
                  <a:lnTo>
                    <a:pt x="305" y="50"/>
                  </a:lnTo>
                  <a:lnTo>
                    <a:pt x="360" y="50"/>
                  </a:lnTo>
                  <a:lnTo>
                    <a:pt x="400" y="44"/>
                  </a:lnTo>
                  <a:lnTo>
                    <a:pt x="435" y="50"/>
                  </a:lnTo>
                  <a:lnTo>
                    <a:pt x="466" y="57"/>
                  </a:lnTo>
                  <a:lnTo>
                    <a:pt x="494" y="59"/>
                  </a:lnTo>
                  <a:lnTo>
                    <a:pt x="538" y="50"/>
                  </a:lnTo>
                  <a:lnTo>
                    <a:pt x="586" y="50"/>
                  </a:lnTo>
                  <a:lnTo>
                    <a:pt x="654" y="54"/>
                  </a:lnTo>
                  <a:lnTo>
                    <a:pt x="683" y="65"/>
                  </a:lnTo>
                  <a:lnTo>
                    <a:pt x="728" y="63"/>
                  </a:lnTo>
                  <a:lnTo>
                    <a:pt x="773" y="44"/>
                  </a:lnTo>
                  <a:lnTo>
                    <a:pt x="815" y="38"/>
                  </a:lnTo>
                  <a:lnTo>
                    <a:pt x="844" y="44"/>
                  </a:lnTo>
                  <a:lnTo>
                    <a:pt x="880" y="60"/>
                  </a:lnTo>
                  <a:lnTo>
                    <a:pt x="921" y="66"/>
                  </a:lnTo>
                  <a:lnTo>
                    <a:pt x="968" y="56"/>
                  </a:lnTo>
                  <a:lnTo>
                    <a:pt x="989" y="52"/>
                  </a:lnTo>
                  <a:lnTo>
                    <a:pt x="1013" y="60"/>
                  </a:lnTo>
                  <a:lnTo>
                    <a:pt x="1032" y="50"/>
                  </a:lnTo>
                  <a:lnTo>
                    <a:pt x="1053" y="38"/>
                  </a:lnTo>
                  <a:lnTo>
                    <a:pt x="1078" y="26"/>
                  </a:lnTo>
                  <a:lnTo>
                    <a:pt x="1105" y="22"/>
                  </a:lnTo>
                  <a:lnTo>
                    <a:pt x="1136" y="26"/>
                  </a:lnTo>
                  <a:lnTo>
                    <a:pt x="1167" y="21"/>
                  </a:lnTo>
                  <a:lnTo>
                    <a:pt x="1198" y="14"/>
                  </a:lnTo>
                  <a:lnTo>
                    <a:pt x="1218" y="14"/>
                  </a:lnTo>
                  <a:lnTo>
                    <a:pt x="1237" y="16"/>
                  </a:lnTo>
                  <a:lnTo>
                    <a:pt x="1265" y="32"/>
                  </a:lnTo>
                  <a:lnTo>
                    <a:pt x="1293" y="29"/>
                  </a:lnTo>
                  <a:lnTo>
                    <a:pt x="1316" y="44"/>
                  </a:lnTo>
                  <a:lnTo>
                    <a:pt x="1361" y="44"/>
                  </a:lnTo>
                  <a:lnTo>
                    <a:pt x="1399" y="35"/>
                  </a:lnTo>
                  <a:lnTo>
                    <a:pt x="1417" y="47"/>
                  </a:lnTo>
                  <a:lnTo>
                    <a:pt x="1436" y="59"/>
                  </a:lnTo>
                  <a:lnTo>
                    <a:pt x="1462" y="56"/>
                  </a:lnTo>
                  <a:lnTo>
                    <a:pt x="1493" y="63"/>
                  </a:lnTo>
                  <a:lnTo>
                    <a:pt x="1526" y="56"/>
                  </a:lnTo>
                  <a:lnTo>
                    <a:pt x="1589" y="63"/>
                  </a:lnTo>
                  <a:lnTo>
                    <a:pt x="1616" y="69"/>
                  </a:lnTo>
                  <a:lnTo>
                    <a:pt x="1647" y="52"/>
                  </a:lnTo>
                  <a:lnTo>
                    <a:pt x="1667" y="51"/>
                  </a:lnTo>
                  <a:lnTo>
                    <a:pt x="1691" y="57"/>
                  </a:lnTo>
                  <a:lnTo>
                    <a:pt x="1714" y="54"/>
                  </a:lnTo>
                  <a:lnTo>
                    <a:pt x="1743" y="38"/>
                  </a:lnTo>
                  <a:lnTo>
                    <a:pt x="1793" y="33"/>
                  </a:lnTo>
                  <a:lnTo>
                    <a:pt x="1817" y="35"/>
                  </a:lnTo>
                  <a:lnTo>
                    <a:pt x="1842" y="35"/>
                  </a:lnTo>
                  <a:lnTo>
                    <a:pt x="1878" y="14"/>
                  </a:lnTo>
                  <a:lnTo>
                    <a:pt x="1899" y="6"/>
                  </a:lnTo>
                  <a:lnTo>
                    <a:pt x="1926" y="10"/>
                  </a:lnTo>
                  <a:lnTo>
                    <a:pt x="1957" y="32"/>
                  </a:lnTo>
                  <a:lnTo>
                    <a:pt x="1988" y="18"/>
                  </a:lnTo>
                  <a:lnTo>
                    <a:pt x="2017" y="0"/>
                  </a:lnTo>
                  <a:lnTo>
                    <a:pt x="2042" y="1"/>
                  </a:lnTo>
                  <a:lnTo>
                    <a:pt x="2071" y="38"/>
                  </a:lnTo>
                  <a:lnTo>
                    <a:pt x="2093" y="32"/>
                  </a:lnTo>
                  <a:lnTo>
                    <a:pt x="2125" y="16"/>
                  </a:lnTo>
                  <a:lnTo>
                    <a:pt x="2150" y="16"/>
                  </a:lnTo>
                  <a:lnTo>
                    <a:pt x="2163" y="28"/>
                  </a:lnTo>
                  <a:lnTo>
                    <a:pt x="2163" y="122"/>
                  </a:lnTo>
                  <a:lnTo>
                    <a:pt x="909" y="95"/>
                  </a:lnTo>
                  <a:lnTo>
                    <a:pt x="893" y="99"/>
                  </a:lnTo>
                  <a:lnTo>
                    <a:pt x="0" y="88"/>
                  </a:lnTo>
                  <a:lnTo>
                    <a:pt x="0" y="19"/>
                  </a:lnTo>
                  <a:lnTo>
                    <a:pt x="13" y="29"/>
                  </a:lnTo>
                  <a:lnTo>
                    <a:pt x="32" y="33"/>
                  </a:lnTo>
                  <a:lnTo>
                    <a:pt x="56" y="34"/>
                  </a:lnTo>
                  <a:lnTo>
                    <a:pt x="75" y="38"/>
                  </a:lnTo>
                </a:path>
              </a:pathLst>
            </a:custGeom>
            <a:solidFill>
              <a:srgbClr val="003300"/>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sp>
          <p:nvSpPr>
            <p:cNvPr id="13331" name="Freeform 21"/>
            <p:cNvSpPr>
              <a:spLocks/>
            </p:cNvSpPr>
            <p:nvPr/>
          </p:nvSpPr>
          <p:spPr bwMode="auto">
            <a:xfrm>
              <a:off x="3557" y="320"/>
              <a:ext cx="2164" cy="125"/>
            </a:xfrm>
            <a:custGeom>
              <a:avLst/>
              <a:gdLst>
                <a:gd name="T0" fmla="*/ 46 w 2164"/>
                <a:gd name="T1" fmla="*/ 123 h 125"/>
                <a:gd name="T2" fmla="*/ 2096 w 2164"/>
                <a:gd name="T3" fmla="*/ 124 h 125"/>
                <a:gd name="T4" fmla="*/ 2137 w 2164"/>
                <a:gd name="T5" fmla="*/ 120 h 125"/>
                <a:gd name="T6" fmla="*/ 2160 w 2164"/>
                <a:gd name="T7" fmla="*/ 104 h 125"/>
                <a:gd name="T8" fmla="*/ 2163 w 2164"/>
                <a:gd name="T9" fmla="*/ 14 h 125"/>
                <a:gd name="T10" fmla="*/ 2134 w 2164"/>
                <a:gd name="T11" fmla="*/ 4 h 125"/>
                <a:gd name="T12" fmla="*/ 2118 w 2164"/>
                <a:gd name="T13" fmla="*/ 34 h 125"/>
                <a:gd name="T14" fmla="*/ 2097 w 2164"/>
                <a:gd name="T15" fmla="*/ 31 h 125"/>
                <a:gd name="T16" fmla="*/ 2054 w 2164"/>
                <a:gd name="T17" fmla="*/ 17 h 125"/>
                <a:gd name="T18" fmla="*/ 1998 w 2164"/>
                <a:gd name="T19" fmla="*/ 21 h 125"/>
                <a:gd name="T20" fmla="*/ 1951 w 2164"/>
                <a:gd name="T21" fmla="*/ 25 h 125"/>
                <a:gd name="T22" fmla="*/ 1910 w 2164"/>
                <a:gd name="T23" fmla="*/ 17 h 125"/>
                <a:gd name="T24" fmla="*/ 1868 w 2164"/>
                <a:gd name="T25" fmla="*/ 27 h 125"/>
                <a:gd name="T26" fmla="*/ 1841 w 2164"/>
                <a:gd name="T27" fmla="*/ 33 h 125"/>
                <a:gd name="T28" fmla="*/ 1776 w 2164"/>
                <a:gd name="T29" fmla="*/ 28 h 125"/>
                <a:gd name="T30" fmla="*/ 1716 w 2164"/>
                <a:gd name="T31" fmla="*/ 24 h 125"/>
                <a:gd name="T32" fmla="*/ 1644 w 2164"/>
                <a:gd name="T33" fmla="*/ 54 h 125"/>
                <a:gd name="T34" fmla="*/ 1589 w 2164"/>
                <a:gd name="T35" fmla="*/ 38 h 125"/>
                <a:gd name="T36" fmla="*/ 1524 w 2164"/>
                <a:gd name="T37" fmla="*/ 37 h 125"/>
                <a:gd name="T38" fmla="*/ 1417 w 2164"/>
                <a:gd name="T39" fmla="*/ 36 h 125"/>
                <a:gd name="T40" fmla="*/ 1367 w 2164"/>
                <a:gd name="T41" fmla="*/ 33 h 125"/>
                <a:gd name="T42" fmla="*/ 1327 w 2164"/>
                <a:gd name="T43" fmla="*/ 24 h 125"/>
                <a:gd name="T44" fmla="*/ 1237 w 2164"/>
                <a:gd name="T45" fmla="*/ 43 h 125"/>
                <a:gd name="T46" fmla="*/ 1159 w 2164"/>
                <a:gd name="T47" fmla="*/ 33 h 125"/>
                <a:gd name="T48" fmla="*/ 1065 w 2164"/>
                <a:gd name="T49" fmla="*/ 38 h 125"/>
                <a:gd name="T50" fmla="*/ 988 w 2164"/>
                <a:gd name="T51" fmla="*/ 38 h 125"/>
                <a:gd name="T52" fmla="*/ 897 w 2164"/>
                <a:gd name="T53" fmla="*/ 51 h 125"/>
                <a:gd name="T54" fmla="*/ 801 w 2164"/>
                <a:gd name="T55" fmla="*/ 45 h 125"/>
                <a:gd name="T56" fmla="*/ 692 w 2164"/>
                <a:gd name="T57" fmla="*/ 46 h 125"/>
                <a:gd name="T58" fmla="*/ 575 w 2164"/>
                <a:gd name="T59" fmla="*/ 33 h 125"/>
                <a:gd name="T60" fmla="*/ 454 w 2164"/>
                <a:gd name="T61" fmla="*/ 23 h 125"/>
                <a:gd name="T62" fmla="*/ 371 w 2164"/>
                <a:gd name="T63" fmla="*/ 35 h 125"/>
                <a:gd name="T64" fmla="*/ 322 w 2164"/>
                <a:gd name="T65" fmla="*/ 31 h 125"/>
                <a:gd name="T66" fmla="*/ 252 w 2164"/>
                <a:gd name="T67" fmla="*/ 36 h 125"/>
                <a:gd name="T68" fmla="*/ 176 w 2164"/>
                <a:gd name="T69" fmla="*/ 35 h 125"/>
                <a:gd name="T70" fmla="*/ 99 w 2164"/>
                <a:gd name="T71" fmla="*/ 43 h 125"/>
                <a:gd name="T72" fmla="*/ 20 w 2164"/>
                <a:gd name="T73" fmla="*/ 37 h 125"/>
                <a:gd name="T74" fmla="*/ 2 w 2164"/>
                <a:gd name="T75" fmla="*/ 73 h 125"/>
                <a:gd name="T76" fmla="*/ 16 w 2164"/>
                <a:gd name="T77" fmla="*/ 116 h 125"/>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2164" h="125">
                  <a:moveTo>
                    <a:pt x="29" y="120"/>
                  </a:moveTo>
                  <a:lnTo>
                    <a:pt x="46" y="123"/>
                  </a:lnTo>
                  <a:lnTo>
                    <a:pt x="66" y="124"/>
                  </a:lnTo>
                  <a:lnTo>
                    <a:pt x="2096" y="124"/>
                  </a:lnTo>
                  <a:lnTo>
                    <a:pt x="2120" y="122"/>
                  </a:lnTo>
                  <a:lnTo>
                    <a:pt x="2137" y="120"/>
                  </a:lnTo>
                  <a:lnTo>
                    <a:pt x="2152" y="113"/>
                  </a:lnTo>
                  <a:lnTo>
                    <a:pt x="2160" y="104"/>
                  </a:lnTo>
                  <a:lnTo>
                    <a:pt x="2163" y="95"/>
                  </a:lnTo>
                  <a:lnTo>
                    <a:pt x="2163" y="14"/>
                  </a:lnTo>
                  <a:lnTo>
                    <a:pt x="2144" y="0"/>
                  </a:lnTo>
                  <a:lnTo>
                    <a:pt x="2134" y="4"/>
                  </a:lnTo>
                  <a:lnTo>
                    <a:pt x="2125" y="18"/>
                  </a:lnTo>
                  <a:lnTo>
                    <a:pt x="2118" y="34"/>
                  </a:lnTo>
                  <a:lnTo>
                    <a:pt x="2109" y="33"/>
                  </a:lnTo>
                  <a:lnTo>
                    <a:pt x="2097" y="31"/>
                  </a:lnTo>
                  <a:lnTo>
                    <a:pt x="2071" y="23"/>
                  </a:lnTo>
                  <a:lnTo>
                    <a:pt x="2054" y="17"/>
                  </a:lnTo>
                  <a:lnTo>
                    <a:pt x="2027" y="14"/>
                  </a:lnTo>
                  <a:lnTo>
                    <a:pt x="1998" y="21"/>
                  </a:lnTo>
                  <a:lnTo>
                    <a:pt x="1970" y="33"/>
                  </a:lnTo>
                  <a:lnTo>
                    <a:pt x="1951" y="25"/>
                  </a:lnTo>
                  <a:lnTo>
                    <a:pt x="1934" y="23"/>
                  </a:lnTo>
                  <a:lnTo>
                    <a:pt x="1910" y="17"/>
                  </a:lnTo>
                  <a:lnTo>
                    <a:pt x="1885" y="19"/>
                  </a:lnTo>
                  <a:lnTo>
                    <a:pt x="1868" y="27"/>
                  </a:lnTo>
                  <a:lnTo>
                    <a:pt x="1861" y="37"/>
                  </a:lnTo>
                  <a:lnTo>
                    <a:pt x="1841" y="33"/>
                  </a:lnTo>
                  <a:lnTo>
                    <a:pt x="1813" y="33"/>
                  </a:lnTo>
                  <a:lnTo>
                    <a:pt x="1776" y="28"/>
                  </a:lnTo>
                  <a:lnTo>
                    <a:pt x="1744" y="37"/>
                  </a:lnTo>
                  <a:lnTo>
                    <a:pt x="1716" y="24"/>
                  </a:lnTo>
                  <a:lnTo>
                    <a:pt x="1679" y="33"/>
                  </a:lnTo>
                  <a:lnTo>
                    <a:pt x="1644" y="54"/>
                  </a:lnTo>
                  <a:lnTo>
                    <a:pt x="1614" y="46"/>
                  </a:lnTo>
                  <a:lnTo>
                    <a:pt x="1589" y="38"/>
                  </a:lnTo>
                  <a:lnTo>
                    <a:pt x="1560" y="34"/>
                  </a:lnTo>
                  <a:lnTo>
                    <a:pt x="1524" y="37"/>
                  </a:lnTo>
                  <a:lnTo>
                    <a:pt x="1467" y="44"/>
                  </a:lnTo>
                  <a:lnTo>
                    <a:pt x="1417" y="36"/>
                  </a:lnTo>
                  <a:lnTo>
                    <a:pt x="1395" y="40"/>
                  </a:lnTo>
                  <a:lnTo>
                    <a:pt x="1367" y="33"/>
                  </a:lnTo>
                  <a:lnTo>
                    <a:pt x="1348" y="25"/>
                  </a:lnTo>
                  <a:lnTo>
                    <a:pt x="1327" y="24"/>
                  </a:lnTo>
                  <a:lnTo>
                    <a:pt x="1287" y="28"/>
                  </a:lnTo>
                  <a:lnTo>
                    <a:pt x="1237" y="43"/>
                  </a:lnTo>
                  <a:lnTo>
                    <a:pt x="1194" y="30"/>
                  </a:lnTo>
                  <a:lnTo>
                    <a:pt x="1159" y="33"/>
                  </a:lnTo>
                  <a:lnTo>
                    <a:pt x="1125" y="51"/>
                  </a:lnTo>
                  <a:lnTo>
                    <a:pt x="1065" y="38"/>
                  </a:lnTo>
                  <a:lnTo>
                    <a:pt x="1019" y="45"/>
                  </a:lnTo>
                  <a:lnTo>
                    <a:pt x="988" y="38"/>
                  </a:lnTo>
                  <a:lnTo>
                    <a:pt x="943" y="42"/>
                  </a:lnTo>
                  <a:lnTo>
                    <a:pt x="897" y="51"/>
                  </a:lnTo>
                  <a:lnTo>
                    <a:pt x="866" y="48"/>
                  </a:lnTo>
                  <a:lnTo>
                    <a:pt x="801" y="45"/>
                  </a:lnTo>
                  <a:lnTo>
                    <a:pt x="760" y="51"/>
                  </a:lnTo>
                  <a:lnTo>
                    <a:pt x="692" y="46"/>
                  </a:lnTo>
                  <a:lnTo>
                    <a:pt x="636" y="42"/>
                  </a:lnTo>
                  <a:lnTo>
                    <a:pt x="575" y="33"/>
                  </a:lnTo>
                  <a:lnTo>
                    <a:pt x="518" y="42"/>
                  </a:lnTo>
                  <a:lnTo>
                    <a:pt x="454" y="23"/>
                  </a:lnTo>
                  <a:lnTo>
                    <a:pt x="404" y="24"/>
                  </a:lnTo>
                  <a:lnTo>
                    <a:pt x="371" y="35"/>
                  </a:lnTo>
                  <a:lnTo>
                    <a:pt x="349" y="26"/>
                  </a:lnTo>
                  <a:lnTo>
                    <a:pt x="322" y="31"/>
                  </a:lnTo>
                  <a:lnTo>
                    <a:pt x="287" y="33"/>
                  </a:lnTo>
                  <a:lnTo>
                    <a:pt x="252" y="36"/>
                  </a:lnTo>
                  <a:lnTo>
                    <a:pt x="211" y="44"/>
                  </a:lnTo>
                  <a:lnTo>
                    <a:pt x="176" y="35"/>
                  </a:lnTo>
                  <a:lnTo>
                    <a:pt x="143" y="39"/>
                  </a:lnTo>
                  <a:lnTo>
                    <a:pt x="99" y="43"/>
                  </a:lnTo>
                  <a:lnTo>
                    <a:pt x="71" y="39"/>
                  </a:lnTo>
                  <a:lnTo>
                    <a:pt x="20" y="37"/>
                  </a:lnTo>
                  <a:lnTo>
                    <a:pt x="0" y="46"/>
                  </a:lnTo>
                  <a:lnTo>
                    <a:pt x="2" y="73"/>
                  </a:lnTo>
                  <a:lnTo>
                    <a:pt x="5" y="96"/>
                  </a:lnTo>
                  <a:lnTo>
                    <a:pt x="16" y="116"/>
                  </a:lnTo>
                  <a:lnTo>
                    <a:pt x="29" y="120"/>
                  </a:lnTo>
                </a:path>
              </a:pathLst>
            </a:custGeom>
            <a:gradFill rotWithShape="0">
              <a:gsLst>
                <a:gs pos="0">
                  <a:srgbClr val="CC6600"/>
                </a:gs>
                <a:gs pos="100000">
                  <a:srgbClr val="000000"/>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sp>
          <p:nvSpPr>
            <p:cNvPr id="13332" name="Freeform 22"/>
            <p:cNvSpPr>
              <a:spLocks/>
            </p:cNvSpPr>
            <p:nvPr/>
          </p:nvSpPr>
          <p:spPr bwMode="auto">
            <a:xfrm>
              <a:off x="3570" y="104"/>
              <a:ext cx="2129" cy="162"/>
            </a:xfrm>
            <a:custGeom>
              <a:avLst/>
              <a:gdLst>
                <a:gd name="T0" fmla="*/ 0 w 2129"/>
                <a:gd name="T1" fmla="*/ 122 h 162"/>
                <a:gd name="T2" fmla="*/ 5 w 2129"/>
                <a:gd name="T3" fmla="*/ 129 h 162"/>
                <a:gd name="T4" fmla="*/ 9 w 2129"/>
                <a:gd name="T5" fmla="*/ 58 h 162"/>
                <a:gd name="T6" fmla="*/ 28 w 2129"/>
                <a:gd name="T7" fmla="*/ 29 h 162"/>
                <a:gd name="T8" fmla="*/ 101 w 2129"/>
                <a:gd name="T9" fmla="*/ 25 h 162"/>
                <a:gd name="T10" fmla="*/ 243 w 2129"/>
                <a:gd name="T11" fmla="*/ 29 h 162"/>
                <a:gd name="T12" fmla="*/ 378 w 2129"/>
                <a:gd name="T13" fmla="*/ 28 h 162"/>
                <a:gd name="T14" fmla="*/ 537 w 2129"/>
                <a:gd name="T15" fmla="*/ 29 h 162"/>
                <a:gd name="T16" fmla="*/ 645 w 2129"/>
                <a:gd name="T17" fmla="*/ 25 h 162"/>
                <a:gd name="T18" fmla="*/ 735 w 2129"/>
                <a:gd name="T19" fmla="*/ 25 h 162"/>
                <a:gd name="T20" fmla="*/ 870 w 2129"/>
                <a:gd name="T21" fmla="*/ 33 h 162"/>
                <a:gd name="T22" fmla="*/ 968 w 2129"/>
                <a:gd name="T23" fmla="*/ 35 h 162"/>
                <a:gd name="T24" fmla="*/ 1079 w 2129"/>
                <a:gd name="T25" fmla="*/ 29 h 162"/>
                <a:gd name="T26" fmla="*/ 1212 w 2129"/>
                <a:gd name="T27" fmla="*/ 40 h 162"/>
                <a:gd name="T28" fmla="*/ 1316 w 2129"/>
                <a:gd name="T29" fmla="*/ 37 h 162"/>
                <a:gd name="T30" fmla="*/ 1414 w 2129"/>
                <a:gd name="T31" fmla="*/ 32 h 162"/>
                <a:gd name="T32" fmla="*/ 1525 w 2129"/>
                <a:gd name="T33" fmla="*/ 36 h 162"/>
                <a:gd name="T34" fmla="*/ 1621 w 2129"/>
                <a:gd name="T35" fmla="*/ 32 h 162"/>
                <a:gd name="T36" fmla="*/ 1714 w 2129"/>
                <a:gd name="T37" fmla="*/ 29 h 162"/>
                <a:gd name="T38" fmla="*/ 1781 w 2129"/>
                <a:gd name="T39" fmla="*/ 32 h 162"/>
                <a:gd name="T40" fmla="*/ 1913 w 2129"/>
                <a:gd name="T41" fmla="*/ 25 h 162"/>
                <a:gd name="T42" fmla="*/ 2046 w 2129"/>
                <a:gd name="T43" fmla="*/ 33 h 162"/>
                <a:gd name="T44" fmla="*/ 2093 w 2129"/>
                <a:gd name="T45" fmla="*/ 47 h 162"/>
                <a:gd name="T46" fmla="*/ 2115 w 2129"/>
                <a:gd name="T47" fmla="*/ 68 h 162"/>
                <a:gd name="T48" fmla="*/ 2128 w 2129"/>
                <a:gd name="T49" fmla="*/ 124 h 162"/>
                <a:gd name="T50" fmla="*/ 2128 w 2129"/>
                <a:gd name="T51" fmla="*/ 41 h 162"/>
                <a:gd name="T52" fmla="*/ 2120 w 2129"/>
                <a:gd name="T53" fmla="*/ 16 h 162"/>
                <a:gd name="T54" fmla="*/ 1974 w 2129"/>
                <a:gd name="T55" fmla="*/ 6 h 162"/>
                <a:gd name="T56" fmla="*/ 1855 w 2129"/>
                <a:gd name="T57" fmla="*/ 1 h 162"/>
                <a:gd name="T58" fmla="*/ 1774 w 2129"/>
                <a:gd name="T59" fmla="*/ 3 h 162"/>
                <a:gd name="T60" fmla="*/ 1658 w 2129"/>
                <a:gd name="T61" fmla="*/ 8 h 162"/>
                <a:gd name="T62" fmla="*/ 1453 w 2129"/>
                <a:gd name="T63" fmla="*/ 6 h 162"/>
                <a:gd name="T64" fmla="*/ 1311 w 2129"/>
                <a:gd name="T65" fmla="*/ 6 h 162"/>
                <a:gd name="T66" fmla="*/ 1212 w 2129"/>
                <a:gd name="T67" fmla="*/ 6 h 162"/>
                <a:gd name="T68" fmla="*/ 1135 w 2129"/>
                <a:gd name="T69" fmla="*/ 4 h 162"/>
                <a:gd name="T70" fmla="*/ 1000 w 2129"/>
                <a:gd name="T71" fmla="*/ 6 h 162"/>
                <a:gd name="T72" fmla="*/ 837 w 2129"/>
                <a:gd name="T73" fmla="*/ 6 h 162"/>
                <a:gd name="T74" fmla="*/ 652 w 2129"/>
                <a:gd name="T75" fmla="*/ 4 h 162"/>
                <a:gd name="T76" fmla="*/ 569 w 2129"/>
                <a:gd name="T77" fmla="*/ 2 h 162"/>
                <a:gd name="T78" fmla="*/ 431 w 2129"/>
                <a:gd name="T79" fmla="*/ 2 h 162"/>
                <a:gd name="T80" fmla="*/ 256 w 2129"/>
                <a:gd name="T81" fmla="*/ 2 h 162"/>
                <a:gd name="T82" fmla="*/ 107 w 2129"/>
                <a:gd name="T83" fmla="*/ 0 h 162"/>
                <a:gd name="T84" fmla="*/ 34 w 2129"/>
                <a:gd name="T85" fmla="*/ 1 h 162"/>
                <a:gd name="T86" fmla="*/ 5 w 2129"/>
                <a:gd name="T87" fmla="*/ 18 h 162"/>
                <a:gd name="T88" fmla="*/ 0 w 2129"/>
                <a:gd name="T89" fmla="*/ 56 h 16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2129" h="162">
                  <a:moveTo>
                    <a:pt x="0" y="78"/>
                  </a:moveTo>
                  <a:lnTo>
                    <a:pt x="0" y="122"/>
                  </a:lnTo>
                  <a:lnTo>
                    <a:pt x="0" y="161"/>
                  </a:lnTo>
                  <a:lnTo>
                    <a:pt x="5" y="129"/>
                  </a:lnTo>
                  <a:lnTo>
                    <a:pt x="7" y="104"/>
                  </a:lnTo>
                  <a:lnTo>
                    <a:pt x="9" y="58"/>
                  </a:lnTo>
                  <a:lnTo>
                    <a:pt x="15" y="36"/>
                  </a:lnTo>
                  <a:lnTo>
                    <a:pt x="28" y="29"/>
                  </a:lnTo>
                  <a:lnTo>
                    <a:pt x="60" y="24"/>
                  </a:lnTo>
                  <a:lnTo>
                    <a:pt x="101" y="25"/>
                  </a:lnTo>
                  <a:lnTo>
                    <a:pt x="200" y="25"/>
                  </a:lnTo>
                  <a:lnTo>
                    <a:pt x="243" y="29"/>
                  </a:lnTo>
                  <a:lnTo>
                    <a:pt x="306" y="25"/>
                  </a:lnTo>
                  <a:lnTo>
                    <a:pt x="378" y="28"/>
                  </a:lnTo>
                  <a:lnTo>
                    <a:pt x="431" y="27"/>
                  </a:lnTo>
                  <a:lnTo>
                    <a:pt x="537" y="29"/>
                  </a:lnTo>
                  <a:lnTo>
                    <a:pt x="574" y="29"/>
                  </a:lnTo>
                  <a:lnTo>
                    <a:pt x="645" y="25"/>
                  </a:lnTo>
                  <a:lnTo>
                    <a:pt x="669" y="30"/>
                  </a:lnTo>
                  <a:lnTo>
                    <a:pt x="735" y="25"/>
                  </a:lnTo>
                  <a:lnTo>
                    <a:pt x="836" y="29"/>
                  </a:lnTo>
                  <a:lnTo>
                    <a:pt x="870" y="33"/>
                  </a:lnTo>
                  <a:lnTo>
                    <a:pt x="923" y="29"/>
                  </a:lnTo>
                  <a:lnTo>
                    <a:pt x="968" y="35"/>
                  </a:lnTo>
                  <a:lnTo>
                    <a:pt x="1006" y="35"/>
                  </a:lnTo>
                  <a:lnTo>
                    <a:pt x="1079" y="29"/>
                  </a:lnTo>
                  <a:lnTo>
                    <a:pt x="1149" y="33"/>
                  </a:lnTo>
                  <a:lnTo>
                    <a:pt x="1212" y="40"/>
                  </a:lnTo>
                  <a:lnTo>
                    <a:pt x="1231" y="41"/>
                  </a:lnTo>
                  <a:lnTo>
                    <a:pt x="1316" y="37"/>
                  </a:lnTo>
                  <a:lnTo>
                    <a:pt x="1395" y="34"/>
                  </a:lnTo>
                  <a:lnTo>
                    <a:pt x="1414" y="32"/>
                  </a:lnTo>
                  <a:lnTo>
                    <a:pt x="1443" y="33"/>
                  </a:lnTo>
                  <a:lnTo>
                    <a:pt x="1525" y="36"/>
                  </a:lnTo>
                  <a:lnTo>
                    <a:pt x="1588" y="30"/>
                  </a:lnTo>
                  <a:lnTo>
                    <a:pt x="1621" y="32"/>
                  </a:lnTo>
                  <a:lnTo>
                    <a:pt x="1671" y="33"/>
                  </a:lnTo>
                  <a:lnTo>
                    <a:pt x="1714" y="29"/>
                  </a:lnTo>
                  <a:lnTo>
                    <a:pt x="1742" y="25"/>
                  </a:lnTo>
                  <a:lnTo>
                    <a:pt x="1781" y="32"/>
                  </a:lnTo>
                  <a:lnTo>
                    <a:pt x="1860" y="34"/>
                  </a:lnTo>
                  <a:lnTo>
                    <a:pt x="1913" y="25"/>
                  </a:lnTo>
                  <a:lnTo>
                    <a:pt x="1990" y="33"/>
                  </a:lnTo>
                  <a:lnTo>
                    <a:pt x="2046" y="33"/>
                  </a:lnTo>
                  <a:lnTo>
                    <a:pt x="2075" y="33"/>
                  </a:lnTo>
                  <a:lnTo>
                    <a:pt x="2093" y="47"/>
                  </a:lnTo>
                  <a:lnTo>
                    <a:pt x="2105" y="54"/>
                  </a:lnTo>
                  <a:lnTo>
                    <a:pt x="2115" y="68"/>
                  </a:lnTo>
                  <a:lnTo>
                    <a:pt x="2122" y="92"/>
                  </a:lnTo>
                  <a:lnTo>
                    <a:pt x="2128" y="124"/>
                  </a:lnTo>
                  <a:lnTo>
                    <a:pt x="2128" y="58"/>
                  </a:lnTo>
                  <a:lnTo>
                    <a:pt x="2128" y="41"/>
                  </a:lnTo>
                  <a:lnTo>
                    <a:pt x="2125" y="30"/>
                  </a:lnTo>
                  <a:lnTo>
                    <a:pt x="2120" y="16"/>
                  </a:lnTo>
                  <a:lnTo>
                    <a:pt x="2089" y="7"/>
                  </a:lnTo>
                  <a:lnTo>
                    <a:pt x="1974" y="6"/>
                  </a:lnTo>
                  <a:lnTo>
                    <a:pt x="1946" y="1"/>
                  </a:lnTo>
                  <a:lnTo>
                    <a:pt x="1855" y="1"/>
                  </a:lnTo>
                  <a:lnTo>
                    <a:pt x="1829" y="3"/>
                  </a:lnTo>
                  <a:lnTo>
                    <a:pt x="1774" y="3"/>
                  </a:lnTo>
                  <a:lnTo>
                    <a:pt x="1733" y="2"/>
                  </a:lnTo>
                  <a:lnTo>
                    <a:pt x="1658" y="8"/>
                  </a:lnTo>
                  <a:lnTo>
                    <a:pt x="1501" y="3"/>
                  </a:lnTo>
                  <a:lnTo>
                    <a:pt x="1453" y="6"/>
                  </a:lnTo>
                  <a:lnTo>
                    <a:pt x="1366" y="10"/>
                  </a:lnTo>
                  <a:lnTo>
                    <a:pt x="1311" y="6"/>
                  </a:lnTo>
                  <a:lnTo>
                    <a:pt x="1256" y="6"/>
                  </a:lnTo>
                  <a:lnTo>
                    <a:pt x="1212" y="6"/>
                  </a:lnTo>
                  <a:lnTo>
                    <a:pt x="1164" y="9"/>
                  </a:lnTo>
                  <a:lnTo>
                    <a:pt x="1135" y="4"/>
                  </a:lnTo>
                  <a:lnTo>
                    <a:pt x="1031" y="6"/>
                  </a:lnTo>
                  <a:lnTo>
                    <a:pt x="1000" y="6"/>
                  </a:lnTo>
                  <a:lnTo>
                    <a:pt x="945" y="4"/>
                  </a:lnTo>
                  <a:lnTo>
                    <a:pt x="837" y="6"/>
                  </a:lnTo>
                  <a:lnTo>
                    <a:pt x="741" y="4"/>
                  </a:lnTo>
                  <a:lnTo>
                    <a:pt x="652" y="4"/>
                  </a:lnTo>
                  <a:lnTo>
                    <a:pt x="610" y="6"/>
                  </a:lnTo>
                  <a:lnTo>
                    <a:pt x="569" y="2"/>
                  </a:lnTo>
                  <a:lnTo>
                    <a:pt x="535" y="2"/>
                  </a:lnTo>
                  <a:lnTo>
                    <a:pt x="431" y="2"/>
                  </a:lnTo>
                  <a:lnTo>
                    <a:pt x="312" y="4"/>
                  </a:lnTo>
                  <a:lnTo>
                    <a:pt x="256" y="2"/>
                  </a:lnTo>
                  <a:lnTo>
                    <a:pt x="190" y="4"/>
                  </a:lnTo>
                  <a:lnTo>
                    <a:pt x="107" y="0"/>
                  </a:lnTo>
                  <a:lnTo>
                    <a:pt x="56" y="0"/>
                  </a:lnTo>
                  <a:lnTo>
                    <a:pt x="34" y="1"/>
                  </a:lnTo>
                  <a:lnTo>
                    <a:pt x="19" y="6"/>
                  </a:lnTo>
                  <a:lnTo>
                    <a:pt x="5" y="18"/>
                  </a:lnTo>
                  <a:lnTo>
                    <a:pt x="1" y="37"/>
                  </a:lnTo>
                  <a:lnTo>
                    <a:pt x="0" y="56"/>
                  </a:lnTo>
                  <a:lnTo>
                    <a:pt x="0" y="78"/>
                  </a:lnTo>
                </a:path>
              </a:pathLst>
            </a:custGeom>
            <a:solidFill>
              <a:srgbClr val="FFFFFF"/>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sp>
          <p:nvSpPr>
            <p:cNvPr id="13333" name="Freeform 23"/>
            <p:cNvSpPr>
              <a:spLocks/>
            </p:cNvSpPr>
            <p:nvPr/>
          </p:nvSpPr>
          <p:spPr bwMode="auto">
            <a:xfrm>
              <a:off x="3574" y="363"/>
              <a:ext cx="2128" cy="65"/>
            </a:xfrm>
            <a:custGeom>
              <a:avLst/>
              <a:gdLst>
                <a:gd name="T0" fmla="*/ 0 w 2128"/>
                <a:gd name="T1" fmla="*/ 15 h 65"/>
                <a:gd name="T2" fmla="*/ 6 w 2128"/>
                <a:gd name="T3" fmla="*/ 12 h 65"/>
                <a:gd name="T4" fmla="*/ 8 w 2128"/>
                <a:gd name="T5" fmla="*/ 40 h 65"/>
                <a:gd name="T6" fmla="*/ 27 w 2128"/>
                <a:gd name="T7" fmla="*/ 52 h 65"/>
                <a:gd name="T8" fmla="*/ 59 w 2128"/>
                <a:gd name="T9" fmla="*/ 49 h 65"/>
                <a:gd name="T10" fmla="*/ 110 w 2128"/>
                <a:gd name="T11" fmla="*/ 49 h 65"/>
                <a:gd name="T12" fmla="*/ 162 w 2128"/>
                <a:gd name="T13" fmla="*/ 50 h 65"/>
                <a:gd name="T14" fmla="*/ 192 w 2128"/>
                <a:gd name="T15" fmla="*/ 51 h 65"/>
                <a:gd name="T16" fmla="*/ 248 w 2128"/>
                <a:gd name="T17" fmla="*/ 48 h 65"/>
                <a:gd name="T18" fmla="*/ 327 w 2128"/>
                <a:gd name="T19" fmla="*/ 51 h 65"/>
                <a:gd name="T20" fmla="*/ 413 w 2128"/>
                <a:gd name="T21" fmla="*/ 51 h 65"/>
                <a:gd name="T22" fmla="*/ 479 w 2128"/>
                <a:gd name="T23" fmla="*/ 53 h 65"/>
                <a:gd name="T24" fmla="*/ 517 w 2128"/>
                <a:gd name="T25" fmla="*/ 52 h 65"/>
                <a:gd name="T26" fmla="*/ 645 w 2128"/>
                <a:gd name="T27" fmla="*/ 53 h 65"/>
                <a:gd name="T28" fmla="*/ 725 w 2128"/>
                <a:gd name="T29" fmla="*/ 49 h 65"/>
                <a:gd name="T30" fmla="*/ 805 w 2128"/>
                <a:gd name="T31" fmla="*/ 50 h 65"/>
                <a:gd name="T32" fmla="*/ 869 w 2128"/>
                <a:gd name="T33" fmla="*/ 50 h 65"/>
                <a:gd name="T34" fmla="*/ 968 w 2128"/>
                <a:gd name="T35" fmla="*/ 49 h 65"/>
                <a:gd name="T36" fmla="*/ 1044 w 2128"/>
                <a:gd name="T37" fmla="*/ 46 h 65"/>
                <a:gd name="T38" fmla="*/ 1157 w 2128"/>
                <a:gd name="T39" fmla="*/ 47 h 65"/>
                <a:gd name="T40" fmla="*/ 1295 w 2128"/>
                <a:gd name="T41" fmla="*/ 49 h 65"/>
                <a:gd name="T42" fmla="*/ 1377 w 2128"/>
                <a:gd name="T43" fmla="*/ 46 h 65"/>
                <a:gd name="T44" fmla="*/ 1412 w 2128"/>
                <a:gd name="T45" fmla="*/ 51 h 65"/>
                <a:gd name="T46" fmla="*/ 1519 w 2128"/>
                <a:gd name="T47" fmla="*/ 51 h 65"/>
                <a:gd name="T48" fmla="*/ 1606 w 2128"/>
                <a:gd name="T49" fmla="*/ 51 h 65"/>
                <a:gd name="T50" fmla="*/ 1636 w 2128"/>
                <a:gd name="T51" fmla="*/ 48 h 65"/>
                <a:gd name="T52" fmla="*/ 1686 w 2128"/>
                <a:gd name="T53" fmla="*/ 51 h 65"/>
                <a:gd name="T54" fmla="*/ 1712 w 2128"/>
                <a:gd name="T55" fmla="*/ 52 h 65"/>
                <a:gd name="T56" fmla="*/ 1782 w 2128"/>
                <a:gd name="T57" fmla="*/ 51 h 65"/>
                <a:gd name="T58" fmla="*/ 1841 w 2128"/>
                <a:gd name="T59" fmla="*/ 50 h 65"/>
                <a:gd name="T60" fmla="*/ 1937 w 2128"/>
                <a:gd name="T61" fmla="*/ 48 h 65"/>
                <a:gd name="T62" fmla="*/ 2072 w 2128"/>
                <a:gd name="T63" fmla="*/ 47 h 65"/>
                <a:gd name="T64" fmla="*/ 2104 w 2128"/>
                <a:gd name="T65" fmla="*/ 42 h 65"/>
                <a:gd name="T66" fmla="*/ 2120 w 2128"/>
                <a:gd name="T67" fmla="*/ 27 h 65"/>
                <a:gd name="T68" fmla="*/ 2127 w 2128"/>
                <a:gd name="T69" fmla="*/ 40 h 65"/>
                <a:gd name="T70" fmla="*/ 2124 w 2128"/>
                <a:gd name="T71" fmla="*/ 51 h 65"/>
                <a:gd name="T72" fmla="*/ 2107 w 2128"/>
                <a:gd name="T73" fmla="*/ 61 h 65"/>
                <a:gd name="T74" fmla="*/ 1972 w 2128"/>
                <a:gd name="T75" fmla="*/ 61 h 65"/>
                <a:gd name="T76" fmla="*/ 1854 w 2128"/>
                <a:gd name="T77" fmla="*/ 63 h 65"/>
                <a:gd name="T78" fmla="*/ 1800 w 2128"/>
                <a:gd name="T79" fmla="*/ 64 h 65"/>
                <a:gd name="T80" fmla="*/ 1739 w 2128"/>
                <a:gd name="T81" fmla="*/ 64 h 65"/>
                <a:gd name="T82" fmla="*/ 1628 w 2128"/>
                <a:gd name="T83" fmla="*/ 60 h 65"/>
                <a:gd name="T84" fmla="*/ 1493 w 2128"/>
                <a:gd name="T85" fmla="*/ 59 h 65"/>
                <a:gd name="T86" fmla="*/ 1382 w 2128"/>
                <a:gd name="T87" fmla="*/ 61 h 65"/>
                <a:gd name="T88" fmla="*/ 1310 w 2128"/>
                <a:gd name="T89" fmla="*/ 61 h 65"/>
                <a:gd name="T90" fmla="*/ 1256 w 2128"/>
                <a:gd name="T91" fmla="*/ 61 h 65"/>
                <a:gd name="T92" fmla="*/ 1212 w 2128"/>
                <a:gd name="T93" fmla="*/ 62 h 65"/>
                <a:gd name="T94" fmla="*/ 1163 w 2128"/>
                <a:gd name="T95" fmla="*/ 60 h 65"/>
                <a:gd name="T96" fmla="*/ 1106 w 2128"/>
                <a:gd name="T97" fmla="*/ 63 h 65"/>
                <a:gd name="T98" fmla="*/ 1030 w 2128"/>
                <a:gd name="T99" fmla="*/ 62 h 65"/>
                <a:gd name="T100" fmla="*/ 971 w 2128"/>
                <a:gd name="T101" fmla="*/ 62 h 65"/>
                <a:gd name="T102" fmla="*/ 885 w 2128"/>
                <a:gd name="T103" fmla="*/ 64 h 65"/>
                <a:gd name="T104" fmla="*/ 784 w 2128"/>
                <a:gd name="T105" fmla="*/ 64 h 65"/>
                <a:gd name="T106" fmla="*/ 692 w 2128"/>
                <a:gd name="T107" fmla="*/ 64 h 65"/>
                <a:gd name="T108" fmla="*/ 609 w 2128"/>
                <a:gd name="T109" fmla="*/ 61 h 65"/>
                <a:gd name="T110" fmla="*/ 534 w 2128"/>
                <a:gd name="T111" fmla="*/ 62 h 65"/>
                <a:gd name="T112" fmla="*/ 401 w 2128"/>
                <a:gd name="T113" fmla="*/ 63 h 65"/>
                <a:gd name="T114" fmla="*/ 256 w 2128"/>
                <a:gd name="T115" fmla="*/ 62 h 65"/>
                <a:gd name="T116" fmla="*/ 19 w 2128"/>
                <a:gd name="T117" fmla="*/ 61 h 65"/>
                <a:gd name="T118" fmla="*/ 1 w 2128"/>
                <a:gd name="T119" fmla="*/ 49 h 65"/>
                <a:gd name="T120" fmla="*/ 0 w 2128"/>
                <a:gd name="T121" fmla="*/ 32 h 6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128" h="65">
                  <a:moveTo>
                    <a:pt x="0" y="32"/>
                  </a:moveTo>
                  <a:lnTo>
                    <a:pt x="0" y="15"/>
                  </a:lnTo>
                  <a:lnTo>
                    <a:pt x="0" y="0"/>
                  </a:lnTo>
                  <a:lnTo>
                    <a:pt x="6" y="12"/>
                  </a:lnTo>
                  <a:lnTo>
                    <a:pt x="7" y="22"/>
                  </a:lnTo>
                  <a:lnTo>
                    <a:pt x="8" y="40"/>
                  </a:lnTo>
                  <a:lnTo>
                    <a:pt x="15" y="49"/>
                  </a:lnTo>
                  <a:lnTo>
                    <a:pt x="27" y="52"/>
                  </a:lnTo>
                  <a:lnTo>
                    <a:pt x="40" y="50"/>
                  </a:lnTo>
                  <a:lnTo>
                    <a:pt x="59" y="49"/>
                  </a:lnTo>
                  <a:lnTo>
                    <a:pt x="91" y="48"/>
                  </a:lnTo>
                  <a:lnTo>
                    <a:pt x="110" y="49"/>
                  </a:lnTo>
                  <a:lnTo>
                    <a:pt x="127" y="49"/>
                  </a:lnTo>
                  <a:lnTo>
                    <a:pt x="162" y="50"/>
                  </a:lnTo>
                  <a:lnTo>
                    <a:pt x="175" y="51"/>
                  </a:lnTo>
                  <a:lnTo>
                    <a:pt x="192" y="51"/>
                  </a:lnTo>
                  <a:lnTo>
                    <a:pt x="219" y="49"/>
                  </a:lnTo>
                  <a:lnTo>
                    <a:pt x="248" y="48"/>
                  </a:lnTo>
                  <a:lnTo>
                    <a:pt x="284" y="48"/>
                  </a:lnTo>
                  <a:lnTo>
                    <a:pt x="327" y="51"/>
                  </a:lnTo>
                  <a:lnTo>
                    <a:pt x="383" y="53"/>
                  </a:lnTo>
                  <a:lnTo>
                    <a:pt x="413" y="51"/>
                  </a:lnTo>
                  <a:lnTo>
                    <a:pt x="431" y="53"/>
                  </a:lnTo>
                  <a:lnTo>
                    <a:pt x="479" y="53"/>
                  </a:lnTo>
                  <a:lnTo>
                    <a:pt x="496" y="50"/>
                  </a:lnTo>
                  <a:lnTo>
                    <a:pt x="517" y="52"/>
                  </a:lnTo>
                  <a:lnTo>
                    <a:pt x="574" y="52"/>
                  </a:lnTo>
                  <a:lnTo>
                    <a:pt x="645" y="53"/>
                  </a:lnTo>
                  <a:lnTo>
                    <a:pt x="669" y="51"/>
                  </a:lnTo>
                  <a:lnTo>
                    <a:pt x="725" y="49"/>
                  </a:lnTo>
                  <a:lnTo>
                    <a:pt x="762" y="48"/>
                  </a:lnTo>
                  <a:lnTo>
                    <a:pt x="805" y="50"/>
                  </a:lnTo>
                  <a:lnTo>
                    <a:pt x="835" y="52"/>
                  </a:lnTo>
                  <a:lnTo>
                    <a:pt x="869" y="50"/>
                  </a:lnTo>
                  <a:lnTo>
                    <a:pt x="929" y="52"/>
                  </a:lnTo>
                  <a:lnTo>
                    <a:pt x="968" y="49"/>
                  </a:lnTo>
                  <a:lnTo>
                    <a:pt x="1005" y="49"/>
                  </a:lnTo>
                  <a:lnTo>
                    <a:pt x="1044" y="46"/>
                  </a:lnTo>
                  <a:lnTo>
                    <a:pt x="1093" y="50"/>
                  </a:lnTo>
                  <a:lnTo>
                    <a:pt x="1157" y="47"/>
                  </a:lnTo>
                  <a:lnTo>
                    <a:pt x="1230" y="47"/>
                  </a:lnTo>
                  <a:lnTo>
                    <a:pt x="1295" y="49"/>
                  </a:lnTo>
                  <a:lnTo>
                    <a:pt x="1334" y="46"/>
                  </a:lnTo>
                  <a:lnTo>
                    <a:pt x="1377" y="46"/>
                  </a:lnTo>
                  <a:lnTo>
                    <a:pt x="1394" y="50"/>
                  </a:lnTo>
                  <a:lnTo>
                    <a:pt x="1412" y="51"/>
                  </a:lnTo>
                  <a:lnTo>
                    <a:pt x="1469" y="49"/>
                  </a:lnTo>
                  <a:lnTo>
                    <a:pt x="1519" y="51"/>
                  </a:lnTo>
                  <a:lnTo>
                    <a:pt x="1587" y="51"/>
                  </a:lnTo>
                  <a:lnTo>
                    <a:pt x="1606" y="51"/>
                  </a:lnTo>
                  <a:lnTo>
                    <a:pt x="1619" y="51"/>
                  </a:lnTo>
                  <a:lnTo>
                    <a:pt x="1636" y="48"/>
                  </a:lnTo>
                  <a:lnTo>
                    <a:pt x="1670" y="50"/>
                  </a:lnTo>
                  <a:lnTo>
                    <a:pt x="1686" y="51"/>
                  </a:lnTo>
                  <a:lnTo>
                    <a:pt x="1698" y="50"/>
                  </a:lnTo>
                  <a:lnTo>
                    <a:pt x="1712" y="52"/>
                  </a:lnTo>
                  <a:lnTo>
                    <a:pt x="1739" y="49"/>
                  </a:lnTo>
                  <a:lnTo>
                    <a:pt x="1782" y="51"/>
                  </a:lnTo>
                  <a:lnTo>
                    <a:pt x="1824" y="48"/>
                  </a:lnTo>
                  <a:lnTo>
                    <a:pt x="1841" y="50"/>
                  </a:lnTo>
                  <a:lnTo>
                    <a:pt x="1859" y="50"/>
                  </a:lnTo>
                  <a:lnTo>
                    <a:pt x="1937" y="48"/>
                  </a:lnTo>
                  <a:lnTo>
                    <a:pt x="2013" y="50"/>
                  </a:lnTo>
                  <a:lnTo>
                    <a:pt x="2072" y="47"/>
                  </a:lnTo>
                  <a:lnTo>
                    <a:pt x="2092" y="45"/>
                  </a:lnTo>
                  <a:lnTo>
                    <a:pt x="2104" y="42"/>
                  </a:lnTo>
                  <a:lnTo>
                    <a:pt x="2113" y="36"/>
                  </a:lnTo>
                  <a:lnTo>
                    <a:pt x="2120" y="27"/>
                  </a:lnTo>
                  <a:lnTo>
                    <a:pt x="2127" y="14"/>
                  </a:lnTo>
                  <a:lnTo>
                    <a:pt x="2127" y="40"/>
                  </a:lnTo>
                  <a:lnTo>
                    <a:pt x="2127" y="47"/>
                  </a:lnTo>
                  <a:lnTo>
                    <a:pt x="2124" y="51"/>
                  </a:lnTo>
                  <a:lnTo>
                    <a:pt x="2118" y="57"/>
                  </a:lnTo>
                  <a:lnTo>
                    <a:pt x="2107" y="61"/>
                  </a:lnTo>
                  <a:lnTo>
                    <a:pt x="2029" y="64"/>
                  </a:lnTo>
                  <a:lnTo>
                    <a:pt x="1972" y="61"/>
                  </a:lnTo>
                  <a:lnTo>
                    <a:pt x="1945" y="63"/>
                  </a:lnTo>
                  <a:lnTo>
                    <a:pt x="1854" y="63"/>
                  </a:lnTo>
                  <a:lnTo>
                    <a:pt x="1828" y="62"/>
                  </a:lnTo>
                  <a:lnTo>
                    <a:pt x="1800" y="64"/>
                  </a:lnTo>
                  <a:lnTo>
                    <a:pt x="1772" y="62"/>
                  </a:lnTo>
                  <a:lnTo>
                    <a:pt x="1739" y="64"/>
                  </a:lnTo>
                  <a:lnTo>
                    <a:pt x="1653" y="63"/>
                  </a:lnTo>
                  <a:lnTo>
                    <a:pt x="1628" y="60"/>
                  </a:lnTo>
                  <a:lnTo>
                    <a:pt x="1547" y="63"/>
                  </a:lnTo>
                  <a:lnTo>
                    <a:pt x="1493" y="59"/>
                  </a:lnTo>
                  <a:lnTo>
                    <a:pt x="1430" y="63"/>
                  </a:lnTo>
                  <a:lnTo>
                    <a:pt x="1382" y="61"/>
                  </a:lnTo>
                  <a:lnTo>
                    <a:pt x="1336" y="63"/>
                  </a:lnTo>
                  <a:lnTo>
                    <a:pt x="1310" y="61"/>
                  </a:lnTo>
                  <a:lnTo>
                    <a:pt x="1287" y="61"/>
                  </a:lnTo>
                  <a:lnTo>
                    <a:pt x="1256" y="61"/>
                  </a:lnTo>
                  <a:lnTo>
                    <a:pt x="1235" y="60"/>
                  </a:lnTo>
                  <a:lnTo>
                    <a:pt x="1212" y="62"/>
                  </a:lnTo>
                  <a:lnTo>
                    <a:pt x="1188" y="60"/>
                  </a:lnTo>
                  <a:lnTo>
                    <a:pt x="1163" y="60"/>
                  </a:lnTo>
                  <a:lnTo>
                    <a:pt x="1134" y="62"/>
                  </a:lnTo>
                  <a:lnTo>
                    <a:pt x="1106" y="63"/>
                  </a:lnTo>
                  <a:lnTo>
                    <a:pt x="1075" y="63"/>
                  </a:lnTo>
                  <a:lnTo>
                    <a:pt x="1030" y="62"/>
                  </a:lnTo>
                  <a:lnTo>
                    <a:pt x="998" y="63"/>
                  </a:lnTo>
                  <a:lnTo>
                    <a:pt x="971" y="62"/>
                  </a:lnTo>
                  <a:lnTo>
                    <a:pt x="945" y="62"/>
                  </a:lnTo>
                  <a:lnTo>
                    <a:pt x="885" y="64"/>
                  </a:lnTo>
                  <a:lnTo>
                    <a:pt x="837" y="61"/>
                  </a:lnTo>
                  <a:lnTo>
                    <a:pt x="784" y="64"/>
                  </a:lnTo>
                  <a:lnTo>
                    <a:pt x="740" y="62"/>
                  </a:lnTo>
                  <a:lnTo>
                    <a:pt x="692" y="64"/>
                  </a:lnTo>
                  <a:lnTo>
                    <a:pt x="652" y="62"/>
                  </a:lnTo>
                  <a:lnTo>
                    <a:pt x="609" y="61"/>
                  </a:lnTo>
                  <a:lnTo>
                    <a:pt x="569" y="62"/>
                  </a:lnTo>
                  <a:lnTo>
                    <a:pt x="534" y="62"/>
                  </a:lnTo>
                  <a:lnTo>
                    <a:pt x="431" y="62"/>
                  </a:lnTo>
                  <a:lnTo>
                    <a:pt x="401" y="63"/>
                  </a:lnTo>
                  <a:lnTo>
                    <a:pt x="311" y="62"/>
                  </a:lnTo>
                  <a:lnTo>
                    <a:pt x="256" y="62"/>
                  </a:lnTo>
                  <a:lnTo>
                    <a:pt x="103" y="61"/>
                  </a:lnTo>
                  <a:lnTo>
                    <a:pt x="19" y="61"/>
                  </a:lnTo>
                  <a:lnTo>
                    <a:pt x="4" y="56"/>
                  </a:lnTo>
                  <a:lnTo>
                    <a:pt x="1" y="49"/>
                  </a:lnTo>
                  <a:lnTo>
                    <a:pt x="0" y="41"/>
                  </a:lnTo>
                  <a:lnTo>
                    <a:pt x="0" y="32"/>
                  </a:lnTo>
                </a:path>
              </a:pathLst>
            </a:custGeom>
            <a:solidFill>
              <a:schemeClr val="bg1"/>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eaLnBrk="0" hangingPunct="0"/>
              <a:endParaRPr lang="en-US" b="1" i="0">
                <a:solidFill>
                  <a:srgbClr val="FFFFCC"/>
                </a:solidFill>
                <a:latin typeface="Arial" panose="020B0604020202020204" pitchFamily="34" charset="0"/>
              </a:endParaRPr>
            </a:p>
          </p:txBody>
        </p:sp>
      </p:grpSp>
      <p:sp>
        <p:nvSpPr>
          <p:cNvPr id="172056" name="Rectangle 24"/>
          <p:cNvSpPr>
            <a:spLocks noGrp="1" noChangeArrowheads="1"/>
          </p:cNvSpPr>
          <p:nvPr>
            <p:ph type="dt" sz="half" idx="2"/>
          </p:nvPr>
        </p:nvSpPr>
        <p:spPr bwMode="auto">
          <a:xfrm>
            <a:off x="685800" y="6248400"/>
            <a:ext cx="1905000" cy="457200"/>
          </a:xfrm>
          <a:prstGeom prst="rect">
            <a:avLst/>
          </a:prstGeom>
          <a:noFill/>
          <a:ln w="12700" cap="sq">
            <a:noFill/>
            <a:miter lim="800000"/>
            <a:headEnd type="none" w="sm" len="sm"/>
            <a:tailEnd type="none" w="sm" len="sm"/>
          </a:ln>
          <a:effectLst/>
        </p:spPr>
        <p:txBody>
          <a:bodyPr vert="horz" wrap="square" lIns="91280" tIns="45640" rIns="91280" bIns="45640" numCol="1" anchor="t" anchorCtr="0" compatLnSpc="1">
            <a:prstTxWarp prst="textNoShape">
              <a:avLst/>
            </a:prstTxWarp>
          </a:bodyPr>
          <a:lstStyle>
            <a:lvl1pPr eaLnBrk="1" hangingPunct="1">
              <a:defRPr sz="1400">
                <a:latin typeface="+mn-lt"/>
                <a:ea typeface="ＭＳ Ｐゴシック" charset="-128"/>
                <a:cs typeface="ＭＳ Ｐゴシック" charset="-128"/>
              </a:defRPr>
            </a:lvl1pPr>
          </a:lstStyle>
          <a:p>
            <a:pPr>
              <a:defRPr/>
            </a:pPr>
            <a:endParaRPr lang="en-US">
              <a:solidFill>
                <a:srgbClr val="FFFFCC"/>
              </a:solidFill>
              <a:latin typeface="Times New Roman"/>
            </a:endParaRPr>
          </a:p>
        </p:txBody>
      </p:sp>
      <p:sp>
        <p:nvSpPr>
          <p:cNvPr id="172057" name="Rectangle 25"/>
          <p:cNvSpPr>
            <a:spLocks noGrp="1" noChangeArrowheads="1"/>
          </p:cNvSpPr>
          <p:nvPr>
            <p:ph type="ftr" sz="quarter" idx="3"/>
          </p:nvPr>
        </p:nvSpPr>
        <p:spPr bwMode="auto">
          <a:xfrm>
            <a:off x="3124200" y="6248400"/>
            <a:ext cx="2895600" cy="457200"/>
          </a:xfrm>
          <a:prstGeom prst="rect">
            <a:avLst/>
          </a:prstGeom>
          <a:noFill/>
          <a:ln w="12700" cap="sq">
            <a:noFill/>
            <a:miter lim="800000"/>
            <a:headEnd type="none" w="sm" len="sm"/>
            <a:tailEnd type="none" w="sm" len="sm"/>
          </a:ln>
          <a:effectLst/>
        </p:spPr>
        <p:txBody>
          <a:bodyPr vert="horz" wrap="square" lIns="91280" tIns="45640" rIns="91280" bIns="45640" numCol="1" anchor="t" anchorCtr="0" compatLnSpc="1">
            <a:prstTxWarp prst="textNoShape">
              <a:avLst/>
            </a:prstTxWarp>
          </a:bodyPr>
          <a:lstStyle>
            <a:lvl1pPr algn="ctr" eaLnBrk="1" hangingPunct="1">
              <a:defRPr sz="1400">
                <a:latin typeface="+mn-lt"/>
                <a:ea typeface="ＭＳ Ｐゴシック" charset="-128"/>
                <a:cs typeface="ＭＳ Ｐゴシック" charset="-128"/>
              </a:defRPr>
            </a:lvl1pPr>
          </a:lstStyle>
          <a:p>
            <a:pPr>
              <a:defRPr/>
            </a:pPr>
            <a:endParaRPr lang="en-US">
              <a:solidFill>
                <a:srgbClr val="FFFFCC"/>
              </a:solidFill>
              <a:latin typeface="Times New Roman"/>
            </a:endParaRPr>
          </a:p>
        </p:txBody>
      </p:sp>
      <p:sp>
        <p:nvSpPr>
          <p:cNvPr id="172058" name="Rectangle 26"/>
          <p:cNvSpPr>
            <a:spLocks noGrp="1" noChangeArrowheads="1"/>
          </p:cNvSpPr>
          <p:nvPr>
            <p:ph type="sldNum" sz="quarter" idx="4"/>
          </p:nvPr>
        </p:nvSpPr>
        <p:spPr bwMode="auto">
          <a:xfrm>
            <a:off x="6553200" y="6248400"/>
            <a:ext cx="1905000" cy="457200"/>
          </a:xfrm>
          <a:prstGeom prst="rect">
            <a:avLst/>
          </a:prstGeom>
          <a:noFill/>
          <a:ln w="12700" cap="sq">
            <a:noFill/>
            <a:miter lim="800000"/>
            <a:headEnd type="none" w="sm" len="sm"/>
            <a:tailEnd type="none" w="sm" len="sm"/>
          </a:ln>
          <a:effectLst/>
        </p:spPr>
        <p:txBody>
          <a:bodyPr vert="horz" wrap="square" lIns="91280" tIns="45640" rIns="91280" bIns="45640" numCol="1" anchor="t" anchorCtr="0" compatLnSpc="1">
            <a:prstTxWarp prst="textNoShape">
              <a:avLst/>
            </a:prstTxWarp>
          </a:bodyPr>
          <a:lstStyle>
            <a:lvl1pPr algn="r" eaLnBrk="1" hangingPunct="1">
              <a:defRPr sz="1400">
                <a:latin typeface="Times New Roman" charset="0"/>
              </a:defRPr>
            </a:lvl1pPr>
          </a:lstStyle>
          <a:p>
            <a:pPr>
              <a:defRPr/>
            </a:pPr>
            <a:fld id="{CCFF6028-7C11-0E42-A501-CDE457604446}"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4076619427"/>
      </p:ext>
    </p:extLst>
  </p:cSld>
  <p:clrMap bg1="dk2" tx1="lt1" bg2="dk1" tx2="lt2" accent1="accent1" accent2="accent2" accent3="accent3" accent4="accent4" accent5="accent5" accent6="accent6" hlink="hlink" folHlink="folHlink"/>
  <p:sldLayoutIdLst>
    <p:sldLayoutId id="2147492793" r:id="rId1"/>
    <p:sldLayoutId id="2147492794" r:id="rId2"/>
    <p:sldLayoutId id="2147492795" r:id="rId3"/>
    <p:sldLayoutId id="2147492796" r:id="rId4"/>
    <p:sldLayoutId id="2147492797" r:id="rId5"/>
    <p:sldLayoutId id="2147492798" r:id="rId6"/>
    <p:sldLayoutId id="2147492799" r:id="rId7"/>
    <p:sldLayoutId id="2147492800" r:id="rId8"/>
    <p:sldLayoutId id="2147492801" r:id="rId9"/>
    <p:sldLayoutId id="2147492802" r:id="rId10"/>
    <p:sldLayoutId id="2147492803" r:id="rId11"/>
  </p:sldLayoutIdLst>
  <p:txStyles>
    <p:titleStyle>
      <a:lvl1pPr algn="ctr" rtl="0" eaLnBrk="0" fontAlgn="base" hangingPunct="0">
        <a:spcBef>
          <a:spcPct val="0"/>
        </a:spcBef>
        <a:spcAft>
          <a:spcPct val="0"/>
        </a:spcAft>
        <a:defRPr sz="4400" b="1" i="0">
          <a:solidFill>
            <a:schemeClr val="tx2"/>
          </a:solidFill>
          <a:latin typeface="Arial" panose="020B0604020202020204" pitchFamily="34" charset="0"/>
          <a:ea typeface="ＭＳ Ｐゴシック" charset="0"/>
          <a:cs typeface="Arial" panose="020B0604020202020204" pitchFamily="34" charset="0"/>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6433" algn="ctr" rtl="0" fontAlgn="base">
        <a:spcBef>
          <a:spcPct val="0"/>
        </a:spcBef>
        <a:spcAft>
          <a:spcPct val="0"/>
        </a:spcAft>
        <a:defRPr sz="4400">
          <a:solidFill>
            <a:schemeClr val="tx2"/>
          </a:solidFill>
          <a:latin typeface="Times New Roman" charset="0"/>
        </a:defRPr>
      </a:lvl6pPr>
      <a:lvl7pPr marL="912870" algn="ctr" rtl="0" fontAlgn="base">
        <a:spcBef>
          <a:spcPct val="0"/>
        </a:spcBef>
        <a:spcAft>
          <a:spcPct val="0"/>
        </a:spcAft>
        <a:defRPr sz="4400">
          <a:solidFill>
            <a:schemeClr val="tx2"/>
          </a:solidFill>
          <a:latin typeface="Times New Roman" charset="0"/>
        </a:defRPr>
      </a:lvl7pPr>
      <a:lvl8pPr marL="1369288" algn="ctr" rtl="0" fontAlgn="base">
        <a:spcBef>
          <a:spcPct val="0"/>
        </a:spcBef>
        <a:spcAft>
          <a:spcPct val="0"/>
        </a:spcAft>
        <a:defRPr sz="4400">
          <a:solidFill>
            <a:schemeClr val="tx2"/>
          </a:solidFill>
          <a:latin typeface="Times New Roman" charset="0"/>
        </a:defRPr>
      </a:lvl8pPr>
      <a:lvl9pPr marL="1825734" algn="ctr" rtl="0" fontAlgn="base">
        <a:spcBef>
          <a:spcPct val="0"/>
        </a:spcBef>
        <a:spcAft>
          <a:spcPct val="0"/>
        </a:spcAft>
        <a:defRPr sz="4400">
          <a:solidFill>
            <a:schemeClr val="tx2"/>
          </a:solidFill>
          <a:latin typeface="Times New Roman" charset="0"/>
        </a:defRPr>
      </a:lvl9pPr>
    </p:titleStyle>
    <p:bodyStyle>
      <a:lvl1pPr marL="342322" indent="-342322" algn="l" rtl="0" eaLnBrk="0" fontAlgn="base" hangingPunct="0">
        <a:spcBef>
          <a:spcPct val="20000"/>
        </a:spcBef>
        <a:spcAft>
          <a:spcPct val="0"/>
        </a:spcAft>
        <a:buSzPct val="75000"/>
        <a:buFont typeface="Wingdings" charset="0"/>
        <a:buChar char="v"/>
        <a:defRPr sz="3200" b="1" i="0">
          <a:solidFill>
            <a:schemeClr val="tx1"/>
          </a:solidFill>
          <a:latin typeface="Arial" panose="020B0604020202020204" pitchFamily="34" charset="0"/>
          <a:ea typeface="ＭＳ Ｐゴシック" charset="0"/>
          <a:cs typeface="Arial" panose="020B0604020202020204" pitchFamily="34" charset="0"/>
        </a:defRPr>
      </a:lvl1pPr>
      <a:lvl2pPr marL="741694" indent="-285274" algn="l" rtl="0" eaLnBrk="0" fontAlgn="base" hangingPunct="0">
        <a:spcBef>
          <a:spcPct val="20000"/>
        </a:spcBef>
        <a:spcAft>
          <a:spcPct val="0"/>
        </a:spcAft>
        <a:buSzPct val="75000"/>
        <a:buFont typeface="Wingdings" charset="0"/>
        <a:buChar char="v"/>
        <a:defRPr sz="2800" b="1" i="0">
          <a:solidFill>
            <a:schemeClr val="tx1"/>
          </a:solidFill>
          <a:latin typeface="Arial" panose="020B0604020202020204" pitchFamily="34" charset="0"/>
          <a:ea typeface="ＭＳ Ｐゴシック" charset="-128"/>
          <a:cs typeface="Arial" panose="020B0604020202020204" pitchFamily="34" charset="0"/>
        </a:defRPr>
      </a:lvl2pPr>
      <a:lvl3pPr marL="1141066" indent="-228217" algn="l" rtl="0" eaLnBrk="0" fontAlgn="base" hangingPunct="0">
        <a:spcBef>
          <a:spcPct val="20000"/>
        </a:spcBef>
        <a:spcAft>
          <a:spcPct val="0"/>
        </a:spcAft>
        <a:buSzPct val="75000"/>
        <a:buFont typeface="Wingdings" charset="0"/>
        <a:buChar char="v"/>
        <a:defRPr sz="2400" b="1" i="0">
          <a:solidFill>
            <a:schemeClr val="tx1"/>
          </a:solidFill>
          <a:latin typeface="Arial" panose="020B0604020202020204" pitchFamily="34" charset="0"/>
          <a:ea typeface="ＭＳ Ｐゴシック" charset="-128"/>
          <a:cs typeface="Arial" panose="020B0604020202020204" pitchFamily="34" charset="0"/>
        </a:defRPr>
      </a:lvl3pPr>
      <a:lvl4pPr marL="1597510" indent="-228217" algn="l" rtl="0" eaLnBrk="0" fontAlgn="base" hangingPunct="0">
        <a:spcBef>
          <a:spcPct val="20000"/>
        </a:spcBef>
        <a:spcAft>
          <a:spcPct val="0"/>
        </a:spcAft>
        <a:buSzPct val="75000"/>
        <a:buFont typeface="Wingdings" charset="0"/>
        <a:buChar char="v"/>
        <a:defRPr sz="2000" b="1" i="0">
          <a:solidFill>
            <a:schemeClr val="tx1"/>
          </a:solidFill>
          <a:latin typeface="Arial" panose="020B0604020202020204" pitchFamily="34" charset="0"/>
          <a:ea typeface="ＭＳ Ｐゴシック" charset="-128"/>
          <a:cs typeface="Arial" panose="020B0604020202020204" pitchFamily="34" charset="0"/>
        </a:defRPr>
      </a:lvl4pPr>
      <a:lvl5pPr marL="2053932" indent="-228217" algn="l" rtl="0" eaLnBrk="0" fontAlgn="base" hangingPunct="0">
        <a:spcBef>
          <a:spcPct val="20000"/>
        </a:spcBef>
        <a:spcAft>
          <a:spcPct val="0"/>
        </a:spcAft>
        <a:buSzPct val="75000"/>
        <a:buFont typeface="Wingdings" charset="0"/>
        <a:buChar char="v"/>
        <a:defRPr sz="2000" b="1" i="0">
          <a:solidFill>
            <a:schemeClr val="tx1"/>
          </a:solidFill>
          <a:latin typeface="Arial" panose="020B0604020202020204" pitchFamily="34" charset="0"/>
          <a:ea typeface="ＭＳ Ｐゴシック" charset="-128"/>
          <a:cs typeface="Arial" panose="020B0604020202020204" pitchFamily="34" charset="0"/>
        </a:defRPr>
      </a:lvl5pPr>
      <a:lvl6pPr marL="2510363" indent="-228217" algn="l" rtl="0" fontAlgn="base">
        <a:spcBef>
          <a:spcPct val="20000"/>
        </a:spcBef>
        <a:spcAft>
          <a:spcPct val="0"/>
        </a:spcAft>
        <a:buSzPct val="75000"/>
        <a:buFont typeface="Wingdings" charset="2"/>
        <a:buChar char="v"/>
        <a:defRPr sz="2000">
          <a:solidFill>
            <a:schemeClr val="tx1"/>
          </a:solidFill>
          <a:latin typeface="+mn-lt"/>
          <a:ea typeface="ＭＳ Ｐゴシック" charset="-128"/>
        </a:defRPr>
      </a:lvl6pPr>
      <a:lvl7pPr marL="2966800" indent="-228217" algn="l" rtl="0" fontAlgn="base">
        <a:spcBef>
          <a:spcPct val="20000"/>
        </a:spcBef>
        <a:spcAft>
          <a:spcPct val="0"/>
        </a:spcAft>
        <a:buSzPct val="75000"/>
        <a:buFont typeface="Wingdings" charset="2"/>
        <a:buChar char="v"/>
        <a:defRPr sz="2000">
          <a:solidFill>
            <a:schemeClr val="tx1"/>
          </a:solidFill>
          <a:latin typeface="+mn-lt"/>
          <a:ea typeface="ＭＳ Ｐゴシック" charset="-128"/>
        </a:defRPr>
      </a:lvl7pPr>
      <a:lvl8pPr marL="3423220" indent="-228217" algn="l" rtl="0" fontAlgn="base">
        <a:spcBef>
          <a:spcPct val="20000"/>
        </a:spcBef>
        <a:spcAft>
          <a:spcPct val="0"/>
        </a:spcAft>
        <a:buSzPct val="75000"/>
        <a:buFont typeface="Wingdings" charset="2"/>
        <a:buChar char="v"/>
        <a:defRPr sz="2000">
          <a:solidFill>
            <a:schemeClr val="tx1"/>
          </a:solidFill>
          <a:latin typeface="+mn-lt"/>
          <a:ea typeface="ＭＳ Ｐゴシック" charset="-128"/>
        </a:defRPr>
      </a:lvl8pPr>
      <a:lvl9pPr marL="3879661" indent="-228217" algn="l" rtl="0" fontAlgn="base">
        <a:spcBef>
          <a:spcPct val="20000"/>
        </a:spcBef>
        <a:spcAft>
          <a:spcPct val="0"/>
        </a:spcAft>
        <a:buSzPct val="75000"/>
        <a:buFont typeface="Wingdings" charset="2"/>
        <a:buChar char="v"/>
        <a:defRPr sz="2000">
          <a:solidFill>
            <a:schemeClr val="tx1"/>
          </a:solidFill>
          <a:latin typeface="+mn-lt"/>
          <a:ea typeface="ＭＳ Ｐゴシック" charset="-128"/>
        </a:defRPr>
      </a:lvl9pPr>
    </p:bodyStyle>
    <p:otherStyle>
      <a:defPPr>
        <a:defRPr lang="en-US"/>
      </a:defPPr>
      <a:lvl1pPr marL="0" algn="l" defTabSz="456433" rtl="0" eaLnBrk="1" latinLnBrk="0" hangingPunct="1">
        <a:defRPr sz="1800" kern="1200">
          <a:solidFill>
            <a:schemeClr val="tx1"/>
          </a:solidFill>
          <a:latin typeface="+mn-lt"/>
          <a:ea typeface="+mn-ea"/>
          <a:cs typeface="+mn-cs"/>
        </a:defRPr>
      </a:lvl1pPr>
      <a:lvl2pPr marL="456433" algn="l" defTabSz="456433" rtl="0" eaLnBrk="1" latinLnBrk="0" hangingPunct="1">
        <a:defRPr sz="1800" kern="1200">
          <a:solidFill>
            <a:schemeClr val="tx1"/>
          </a:solidFill>
          <a:latin typeface="+mn-lt"/>
          <a:ea typeface="+mn-ea"/>
          <a:cs typeface="+mn-cs"/>
        </a:defRPr>
      </a:lvl2pPr>
      <a:lvl3pPr marL="912870" algn="l" defTabSz="456433" rtl="0" eaLnBrk="1" latinLnBrk="0" hangingPunct="1">
        <a:defRPr sz="1800" kern="1200">
          <a:solidFill>
            <a:schemeClr val="tx1"/>
          </a:solidFill>
          <a:latin typeface="+mn-lt"/>
          <a:ea typeface="+mn-ea"/>
          <a:cs typeface="+mn-cs"/>
        </a:defRPr>
      </a:lvl3pPr>
      <a:lvl4pPr marL="1369288" algn="l" defTabSz="456433" rtl="0" eaLnBrk="1" latinLnBrk="0" hangingPunct="1">
        <a:defRPr sz="1800" kern="1200">
          <a:solidFill>
            <a:schemeClr val="tx1"/>
          </a:solidFill>
          <a:latin typeface="+mn-lt"/>
          <a:ea typeface="+mn-ea"/>
          <a:cs typeface="+mn-cs"/>
        </a:defRPr>
      </a:lvl4pPr>
      <a:lvl5pPr marL="1825734" algn="l" defTabSz="456433" rtl="0" eaLnBrk="1" latinLnBrk="0" hangingPunct="1">
        <a:defRPr sz="1800" kern="1200">
          <a:solidFill>
            <a:schemeClr val="tx1"/>
          </a:solidFill>
          <a:latin typeface="+mn-lt"/>
          <a:ea typeface="+mn-ea"/>
          <a:cs typeface="+mn-cs"/>
        </a:defRPr>
      </a:lvl5pPr>
      <a:lvl6pPr marL="2282149" algn="l" defTabSz="456433" rtl="0" eaLnBrk="1" latinLnBrk="0" hangingPunct="1">
        <a:defRPr sz="1800" kern="1200">
          <a:solidFill>
            <a:schemeClr val="tx1"/>
          </a:solidFill>
          <a:latin typeface="+mn-lt"/>
          <a:ea typeface="+mn-ea"/>
          <a:cs typeface="+mn-cs"/>
        </a:defRPr>
      </a:lvl6pPr>
      <a:lvl7pPr marL="2738576" algn="l" defTabSz="456433" rtl="0" eaLnBrk="1" latinLnBrk="0" hangingPunct="1">
        <a:defRPr sz="1800" kern="1200">
          <a:solidFill>
            <a:schemeClr val="tx1"/>
          </a:solidFill>
          <a:latin typeface="+mn-lt"/>
          <a:ea typeface="+mn-ea"/>
          <a:cs typeface="+mn-cs"/>
        </a:defRPr>
      </a:lvl7pPr>
      <a:lvl8pPr marL="3195003" algn="l" defTabSz="456433" rtl="0" eaLnBrk="1" latinLnBrk="0" hangingPunct="1">
        <a:defRPr sz="1800" kern="1200">
          <a:solidFill>
            <a:schemeClr val="tx1"/>
          </a:solidFill>
          <a:latin typeface="+mn-lt"/>
          <a:ea typeface="+mn-ea"/>
          <a:cs typeface="+mn-cs"/>
        </a:defRPr>
      </a:lvl8pPr>
      <a:lvl9pPr marL="3651436" algn="l" defTabSz="456433" rtl="0" eaLnBrk="1" latinLnBrk="0" hangingPunct="1">
        <a:defRPr sz="1800" kern="1200">
          <a:solidFill>
            <a:schemeClr val="tx1"/>
          </a:solidFill>
          <a:latin typeface="+mn-lt"/>
          <a:ea typeface="+mn-ea"/>
          <a:cs typeface="+mn-cs"/>
        </a:defRPr>
      </a:lvl9pPr>
    </p:otherStyle>
  </p:txStyles>
</p:sldMaster>
</file>

<file path=ppt/slideMasters/slideMaster4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tile tx="0" ty="0" sx="100000" sy="100000" flip="none" algn="tl"/>
        </a:blipFill>
        <a:effectLst/>
      </p:bgPr>
    </p:bg>
    <p:spTree>
      <p:nvGrpSpPr>
        <p:cNvPr id="1" name=""/>
        <p:cNvGrpSpPr/>
        <p:nvPr/>
      </p:nvGrpSpPr>
      <p:grpSpPr>
        <a:xfrm>
          <a:off x="0" y="0"/>
          <a:ext cx="0" cy="0"/>
          <a:chOff x="0" y="0"/>
          <a:chExt cx="0" cy="0"/>
        </a:xfrm>
      </p:grpSpPr>
      <p:sp>
        <p:nvSpPr>
          <p:cNvPr id="37890" name="Rectangle 1026"/>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275" tIns="45638" rIns="91275" bIns="45638" numCol="1" anchor="ctr" anchorCtr="0" compatLnSpc="1">
            <a:prstTxWarp prst="textNoShape">
              <a:avLst/>
            </a:prstTxWarp>
          </a:bodyPr>
          <a:lstStyle/>
          <a:p>
            <a:pPr lvl="0"/>
            <a:r>
              <a:rPr lang="en-US"/>
              <a:t>Click to edit Master title style</a:t>
            </a:r>
          </a:p>
        </p:txBody>
      </p:sp>
      <p:sp>
        <p:nvSpPr>
          <p:cNvPr id="37891" name="Rectangle 1027"/>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275" tIns="45638" rIns="91275" bIns="45638"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436" name="Rectangle 1028"/>
          <p:cNvSpPr>
            <a:spLocks noGrp="1" noChangeArrowheads="1"/>
          </p:cNvSpPr>
          <p:nvPr>
            <p:ph type="dt" sz="half" idx="2"/>
          </p:nvPr>
        </p:nvSpPr>
        <p:spPr bwMode="auto">
          <a:xfrm>
            <a:off x="457201" y="6245226"/>
            <a:ext cx="2133600" cy="476250"/>
          </a:xfrm>
          <a:prstGeom prst="rect">
            <a:avLst/>
          </a:prstGeom>
          <a:noFill/>
          <a:ln w="9525">
            <a:noFill/>
            <a:miter lim="800000"/>
            <a:headEnd/>
            <a:tailEnd/>
          </a:ln>
          <a:effectLst/>
        </p:spPr>
        <p:txBody>
          <a:bodyPr vert="horz" wrap="square" lIns="91275" tIns="45638" rIns="91275" bIns="45638" numCol="1" anchor="t" anchorCtr="0" compatLnSpc="1">
            <a:prstTxWarp prst="textNoShape">
              <a:avLst/>
            </a:prstTxWarp>
          </a:bodyPr>
          <a:lstStyle>
            <a:lvl1pPr eaLnBrk="1" hangingPunct="1">
              <a:defRPr sz="1400" b="1" i="0">
                <a:latin typeface="Arial" panose="020B0604020202020204" pitchFamily="34" charset="0"/>
                <a:ea typeface="ＭＳ Ｐゴシック" charset="-128"/>
                <a:cs typeface="ＭＳ Ｐゴシック" charset="-128"/>
              </a:defRPr>
            </a:lvl1pPr>
          </a:lstStyle>
          <a:p>
            <a:pPr>
              <a:defRPr/>
            </a:pPr>
            <a:endParaRPr lang="en-US">
              <a:solidFill>
                <a:srgbClr val="000000"/>
              </a:solidFill>
            </a:endParaRPr>
          </a:p>
        </p:txBody>
      </p:sp>
      <p:sp>
        <p:nvSpPr>
          <p:cNvPr id="18437" name="Rectangle 1029"/>
          <p:cNvSpPr>
            <a:spLocks noGrp="1" noChangeArrowheads="1"/>
          </p:cNvSpPr>
          <p:nvPr>
            <p:ph type="ftr" sz="quarter" idx="3"/>
          </p:nvPr>
        </p:nvSpPr>
        <p:spPr bwMode="auto">
          <a:xfrm>
            <a:off x="3124200" y="6245226"/>
            <a:ext cx="2895600" cy="476250"/>
          </a:xfrm>
          <a:prstGeom prst="rect">
            <a:avLst/>
          </a:prstGeom>
          <a:noFill/>
          <a:ln w="9525">
            <a:noFill/>
            <a:miter lim="800000"/>
            <a:headEnd/>
            <a:tailEnd/>
          </a:ln>
          <a:effectLst/>
        </p:spPr>
        <p:txBody>
          <a:bodyPr vert="horz" wrap="square" lIns="91275" tIns="45638" rIns="91275" bIns="45638" numCol="1" anchor="t" anchorCtr="0" compatLnSpc="1">
            <a:prstTxWarp prst="textNoShape">
              <a:avLst/>
            </a:prstTxWarp>
          </a:bodyPr>
          <a:lstStyle>
            <a:lvl1pPr algn="ctr" eaLnBrk="1" hangingPunct="1">
              <a:defRPr sz="1400" b="1" i="0">
                <a:latin typeface="Arial" panose="020B0604020202020204" pitchFamily="34" charset="0"/>
                <a:ea typeface="ＭＳ Ｐゴシック" charset="-128"/>
                <a:cs typeface="ＭＳ Ｐゴシック" charset="-128"/>
              </a:defRPr>
            </a:lvl1pPr>
          </a:lstStyle>
          <a:p>
            <a:pPr>
              <a:defRPr/>
            </a:pPr>
            <a:endParaRPr lang="en-US">
              <a:solidFill>
                <a:srgbClr val="000000"/>
              </a:solidFill>
            </a:endParaRPr>
          </a:p>
        </p:txBody>
      </p:sp>
      <p:sp>
        <p:nvSpPr>
          <p:cNvPr id="18438" name="Rectangle 1030"/>
          <p:cNvSpPr>
            <a:spLocks noGrp="1" noChangeArrowheads="1"/>
          </p:cNvSpPr>
          <p:nvPr>
            <p:ph type="sldNum" sz="quarter" idx="4"/>
          </p:nvPr>
        </p:nvSpPr>
        <p:spPr bwMode="auto">
          <a:xfrm>
            <a:off x="6553200" y="6245226"/>
            <a:ext cx="2133600" cy="476250"/>
          </a:xfrm>
          <a:prstGeom prst="rect">
            <a:avLst/>
          </a:prstGeom>
          <a:noFill/>
          <a:ln w="9525">
            <a:noFill/>
            <a:miter lim="800000"/>
            <a:headEnd/>
            <a:tailEnd/>
          </a:ln>
          <a:effectLst/>
        </p:spPr>
        <p:txBody>
          <a:bodyPr vert="horz" wrap="square" lIns="91275" tIns="45638" rIns="91275" bIns="45638" numCol="1" anchor="t" anchorCtr="0" compatLnSpc="1">
            <a:prstTxWarp prst="textNoShape">
              <a:avLst/>
            </a:prstTxWarp>
          </a:bodyPr>
          <a:lstStyle>
            <a:lvl1pPr algn="r" eaLnBrk="1" hangingPunct="1">
              <a:defRPr sz="1400" b="1" i="0">
                <a:latin typeface="Arial" panose="020B0604020202020204" pitchFamily="34" charset="0"/>
              </a:defRPr>
            </a:lvl1pPr>
          </a:lstStyle>
          <a:p>
            <a:pPr>
              <a:defRPr/>
            </a:pPr>
            <a:fld id="{A0981002-86FE-214D-8B30-F269491C043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09260662"/>
      </p:ext>
    </p:extLst>
  </p:cSld>
  <p:clrMap bg1="lt1" tx1="dk1" bg2="lt2" tx2="dk2" accent1="accent1" accent2="accent2" accent3="accent3" accent4="accent4" accent5="accent5" accent6="accent6" hlink="hlink" folHlink="folHlink"/>
  <p:sldLayoutIdLst>
    <p:sldLayoutId id="2147492805" r:id="rId1"/>
    <p:sldLayoutId id="2147492806" r:id="rId2"/>
    <p:sldLayoutId id="2147492807" r:id="rId3"/>
    <p:sldLayoutId id="2147492808" r:id="rId4"/>
    <p:sldLayoutId id="2147492809" r:id="rId5"/>
    <p:sldLayoutId id="2147492810" r:id="rId6"/>
    <p:sldLayoutId id="2147492811" r:id="rId7"/>
    <p:sldLayoutId id="2147492812" r:id="rId8"/>
    <p:sldLayoutId id="2147492813" r:id="rId9"/>
    <p:sldLayoutId id="2147492814" r:id="rId10"/>
    <p:sldLayoutId id="2147492815" r:id="rId11"/>
  </p:sldLayoutIdLst>
  <p:txStyles>
    <p:titleStyle>
      <a:lvl1pPr algn="ctr" rtl="0" eaLnBrk="0" fontAlgn="base" hangingPunct="0">
        <a:spcBef>
          <a:spcPct val="0"/>
        </a:spcBef>
        <a:spcAft>
          <a:spcPct val="0"/>
        </a:spcAft>
        <a:defRPr sz="4400" b="1" i="0">
          <a:solidFill>
            <a:srgbClr val="FFFFFF"/>
          </a:solidFill>
          <a:latin typeface="Arial" panose="020B0604020202020204" pitchFamily="34" charset="0"/>
          <a:ea typeface="ＭＳ Ｐゴシック" charset="0"/>
          <a:cs typeface="ＭＳ Ｐゴシック" charset="0"/>
        </a:defRPr>
      </a:lvl1pPr>
      <a:lvl2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5pPr>
      <a:lvl6pPr marL="456411" algn="ctr" rtl="0" fontAlgn="base">
        <a:spcBef>
          <a:spcPct val="0"/>
        </a:spcBef>
        <a:spcAft>
          <a:spcPct val="0"/>
        </a:spcAft>
        <a:defRPr sz="4400">
          <a:solidFill>
            <a:schemeClr val="tx2"/>
          </a:solidFill>
          <a:latin typeface="Arial" charset="0"/>
        </a:defRPr>
      </a:lvl6pPr>
      <a:lvl7pPr marL="912825" algn="ctr" rtl="0" fontAlgn="base">
        <a:spcBef>
          <a:spcPct val="0"/>
        </a:spcBef>
        <a:spcAft>
          <a:spcPct val="0"/>
        </a:spcAft>
        <a:defRPr sz="4400">
          <a:solidFill>
            <a:schemeClr val="tx2"/>
          </a:solidFill>
          <a:latin typeface="Arial" charset="0"/>
        </a:defRPr>
      </a:lvl7pPr>
      <a:lvl8pPr marL="1369220" algn="ctr" rtl="0" fontAlgn="base">
        <a:spcBef>
          <a:spcPct val="0"/>
        </a:spcBef>
        <a:spcAft>
          <a:spcPct val="0"/>
        </a:spcAft>
        <a:defRPr sz="4400">
          <a:solidFill>
            <a:schemeClr val="tx2"/>
          </a:solidFill>
          <a:latin typeface="Arial" charset="0"/>
        </a:defRPr>
      </a:lvl8pPr>
      <a:lvl9pPr marL="1825644" algn="ctr" rtl="0" fontAlgn="base">
        <a:spcBef>
          <a:spcPct val="0"/>
        </a:spcBef>
        <a:spcAft>
          <a:spcPct val="0"/>
        </a:spcAft>
        <a:defRPr sz="4400">
          <a:solidFill>
            <a:schemeClr val="tx2"/>
          </a:solidFill>
          <a:latin typeface="Arial" charset="0"/>
        </a:defRPr>
      </a:lvl9pPr>
    </p:titleStyle>
    <p:bodyStyle>
      <a:lvl1pPr marL="342305" indent="-342305" algn="l" rtl="0" eaLnBrk="0" fontAlgn="base" hangingPunct="0">
        <a:spcBef>
          <a:spcPct val="20000"/>
        </a:spcBef>
        <a:spcAft>
          <a:spcPct val="0"/>
        </a:spcAft>
        <a:buChar char="•"/>
        <a:defRPr sz="3200" b="1" i="0">
          <a:solidFill>
            <a:srgbClr val="FFFFFF"/>
          </a:solidFill>
          <a:latin typeface="Arial" panose="020B0604020202020204" pitchFamily="34" charset="0"/>
          <a:ea typeface="ＭＳ Ｐゴシック" charset="0"/>
          <a:cs typeface="ＭＳ Ｐゴシック" charset="0"/>
        </a:defRPr>
      </a:lvl1pPr>
      <a:lvl2pPr marL="741657" indent="-285260" algn="l" rtl="0" eaLnBrk="0" fontAlgn="base" hangingPunct="0">
        <a:spcBef>
          <a:spcPct val="20000"/>
        </a:spcBef>
        <a:spcAft>
          <a:spcPct val="0"/>
        </a:spcAft>
        <a:buChar char="–"/>
        <a:defRPr sz="2800" b="1" i="0">
          <a:solidFill>
            <a:srgbClr val="FFFFFF"/>
          </a:solidFill>
          <a:latin typeface="Arial" panose="020B0604020202020204" pitchFamily="34" charset="0"/>
          <a:ea typeface="ＭＳ Ｐゴシック" charset="-128"/>
        </a:defRPr>
      </a:lvl2pPr>
      <a:lvl3pPr marL="1141010" indent="-228206" algn="l" rtl="0" eaLnBrk="0" fontAlgn="base" hangingPunct="0">
        <a:spcBef>
          <a:spcPct val="20000"/>
        </a:spcBef>
        <a:spcAft>
          <a:spcPct val="0"/>
        </a:spcAft>
        <a:buChar char="•"/>
        <a:defRPr sz="2400" b="1" i="0">
          <a:solidFill>
            <a:srgbClr val="FFFFFF"/>
          </a:solidFill>
          <a:latin typeface="Arial" panose="020B0604020202020204" pitchFamily="34" charset="0"/>
          <a:ea typeface="ＭＳ Ｐゴシック" charset="-128"/>
        </a:defRPr>
      </a:lvl3pPr>
      <a:lvl4pPr marL="1597431" indent="-228206" algn="l" rtl="0" eaLnBrk="0" fontAlgn="base" hangingPunct="0">
        <a:spcBef>
          <a:spcPct val="20000"/>
        </a:spcBef>
        <a:spcAft>
          <a:spcPct val="0"/>
        </a:spcAft>
        <a:buChar char="–"/>
        <a:defRPr sz="2000" b="1" i="0">
          <a:solidFill>
            <a:srgbClr val="FFFFFF"/>
          </a:solidFill>
          <a:latin typeface="Arial" panose="020B0604020202020204" pitchFamily="34" charset="0"/>
          <a:ea typeface="ＭＳ Ｐゴシック" charset="-128"/>
        </a:defRPr>
      </a:lvl4pPr>
      <a:lvl5pPr marL="2053830" indent="-228206" algn="l" rtl="0" eaLnBrk="0" fontAlgn="base" hangingPunct="0">
        <a:spcBef>
          <a:spcPct val="20000"/>
        </a:spcBef>
        <a:spcAft>
          <a:spcPct val="0"/>
        </a:spcAft>
        <a:buChar char="»"/>
        <a:defRPr sz="2000" b="1" i="0">
          <a:solidFill>
            <a:srgbClr val="FFFFFF"/>
          </a:solidFill>
          <a:latin typeface="Arial" panose="020B0604020202020204" pitchFamily="34" charset="0"/>
          <a:ea typeface="ＭＳ Ｐゴシック" charset="-128"/>
        </a:defRPr>
      </a:lvl5pPr>
      <a:lvl6pPr marL="2510238" indent="-228206" algn="l" rtl="0" fontAlgn="base">
        <a:spcBef>
          <a:spcPct val="20000"/>
        </a:spcBef>
        <a:spcAft>
          <a:spcPct val="0"/>
        </a:spcAft>
        <a:buChar char="»"/>
        <a:defRPr sz="2000">
          <a:solidFill>
            <a:schemeClr val="tx1"/>
          </a:solidFill>
          <a:latin typeface="+mn-lt"/>
          <a:ea typeface="ＭＳ Ｐゴシック" charset="-128"/>
        </a:defRPr>
      </a:lvl6pPr>
      <a:lvl7pPr marL="2966653" indent="-228206" algn="l" rtl="0" fontAlgn="base">
        <a:spcBef>
          <a:spcPct val="20000"/>
        </a:spcBef>
        <a:spcAft>
          <a:spcPct val="0"/>
        </a:spcAft>
        <a:buChar char="»"/>
        <a:defRPr sz="2000">
          <a:solidFill>
            <a:schemeClr val="tx1"/>
          </a:solidFill>
          <a:latin typeface="+mn-lt"/>
          <a:ea typeface="ＭＳ Ｐゴシック" charset="-128"/>
        </a:defRPr>
      </a:lvl7pPr>
      <a:lvl8pPr marL="3423050" indent="-228206" algn="l" rtl="0" fontAlgn="base">
        <a:spcBef>
          <a:spcPct val="20000"/>
        </a:spcBef>
        <a:spcAft>
          <a:spcPct val="0"/>
        </a:spcAft>
        <a:buChar char="»"/>
        <a:defRPr sz="2000">
          <a:solidFill>
            <a:schemeClr val="tx1"/>
          </a:solidFill>
          <a:latin typeface="+mn-lt"/>
          <a:ea typeface="ＭＳ Ｐゴシック" charset="-128"/>
        </a:defRPr>
      </a:lvl8pPr>
      <a:lvl9pPr marL="3879469" indent="-228206" algn="l" rtl="0" fontAlgn="base">
        <a:spcBef>
          <a:spcPct val="20000"/>
        </a:spcBef>
        <a:spcAft>
          <a:spcPct val="0"/>
        </a:spcAft>
        <a:buChar char="»"/>
        <a:defRPr sz="2000">
          <a:solidFill>
            <a:schemeClr val="tx1"/>
          </a:solidFill>
          <a:latin typeface="+mn-lt"/>
          <a:ea typeface="ＭＳ Ｐゴシック" charset="-128"/>
        </a:defRPr>
      </a:lvl9pPr>
    </p:bodyStyle>
    <p:otherStyle>
      <a:defPPr>
        <a:defRPr lang="en-US"/>
      </a:defPPr>
      <a:lvl1pPr marL="0" algn="l" defTabSz="456411" rtl="0" eaLnBrk="1" latinLnBrk="0" hangingPunct="1">
        <a:defRPr sz="1800" kern="1200">
          <a:solidFill>
            <a:schemeClr val="tx1"/>
          </a:solidFill>
          <a:latin typeface="+mn-lt"/>
          <a:ea typeface="+mn-ea"/>
          <a:cs typeface="+mn-cs"/>
        </a:defRPr>
      </a:lvl1pPr>
      <a:lvl2pPr marL="456411" algn="l" defTabSz="456411" rtl="0" eaLnBrk="1" latinLnBrk="0" hangingPunct="1">
        <a:defRPr sz="1800" kern="1200">
          <a:solidFill>
            <a:schemeClr val="tx1"/>
          </a:solidFill>
          <a:latin typeface="+mn-lt"/>
          <a:ea typeface="+mn-ea"/>
          <a:cs typeface="+mn-cs"/>
        </a:defRPr>
      </a:lvl2pPr>
      <a:lvl3pPr marL="912825" algn="l" defTabSz="456411" rtl="0" eaLnBrk="1" latinLnBrk="0" hangingPunct="1">
        <a:defRPr sz="1800" kern="1200">
          <a:solidFill>
            <a:schemeClr val="tx1"/>
          </a:solidFill>
          <a:latin typeface="+mn-lt"/>
          <a:ea typeface="+mn-ea"/>
          <a:cs typeface="+mn-cs"/>
        </a:defRPr>
      </a:lvl3pPr>
      <a:lvl4pPr marL="1369220" algn="l" defTabSz="456411" rtl="0" eaLnBrk="1" latinLnBrk="0" hangingPunct="1">
        <a:defRPr sz="1800" kern="1200">
          <a:solidFill>
            <a:schemeClr val="tx1"/>
          </a:solidFill>
          <a:latin typeface="+mn-lt"/>
          <a:ea typeface="+mn-ea"/>
          <a:cs typeface="+mn-cs"/>
        </a:defRPr>
      </a:lvl4pPr>
      <a:lvl5pPr marL="1825644" algn="l" defTabSz="456411" rtl="0" eaLnBrk="1" latinLnBrk="0" hangingPunct="1">
        <a:defRPr sz="1800" kern="1200">
          <a:solidFill>
            <a:schemeClr val="tx1"/>
          </a:solidFill>
          <a:latin typeface="+mn-lt"/>
          <a:ea typeface="+mn-ea"/>
          <a:cs typeface="+mn-cs"/>
        </a:defRPr>
      </a:lvl5pPr>
      <a:lvl6pPr marL="2282036" algn="l" defTabSz="456411" rtl="0" eaLnBrk="1" latinLnBrk="0" hangingPunct="1">
        <a:defRPr sz="1800" kern="1200">
          <a:solidFill>
            <a:schemeClr val="tx1"/>
          </a:solidFill>
          <a:latin typeface="+mn-lt"/>
          <a:ea typeface="+mn-ea"/>
          <a:cs typeface="+mn-cs"/>
        </a:defRPr>
      </a:lvl6pPr>
      <a:lvl7pPr marL="2738440" algn="l" defTabSz="456411" rtl="0" eaLnBrk="1" latinLnBrk="0" hangingPunct="1">
        <a:defRPr sz="1800" kern="1200">
          <a:solidFill>
            <a:schemeClr val="tx1"/>
          </a:solidFill>
          <a:latin typeface="+mn-lt"/>
          <a:ea typeface="+mn-ea"/>
          <a:cs typeface="+mn-cs"/>
        </a:defRPr>
      </a:lvl7pPr>
      <a:lvl8pPr marL="3194844" algn="l" defTabSz="456411" rtl="0" eaLnBrk="1" latinLnBrk="0" hangingPunct="1">
        <a:defRPr sz="1800" kern="1200">
          <a:solidFill>
            <a:schemeClr val="tx1"/>
          </a:solidFill>
          <a:latin typeface="+mn-lt"/>
          <a:ea typeface="+mn-ea"/>
          <a:cs typeface="+mn-cs"/>
        </a:defRPr>
      </a:lvl8pPr>
      <a:lvl9pPr marL="3651255" algn="l" defTabSz="456411" rtl="0" eaLnBrk="1" latinLnBrk="0" hangingPunct="1">
        <a:defRPr sz="1800" kern="1200">
          <a:solidFill>
            <a:schemeClr val="tx1"/>
          </a:solidFill>
          <a:latin typeface="+mn-lt"/>
          <a:ea typeface="+mn-ea"/>
          <a:cs typeface="+mn-cs"/>
        </a:defRPr>
      </a:lvl9pPr>
    </p:otherStyle>
  </p:txStyles>
</p:sldMaster>
</file>

<file path=ppt/slideMasters/slideMaster44.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37890" name="Rectangle 1026"/>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261" tIns="45631" rIns="91261" bIns="45631" numCol="1" anchor="ctr" anchorCtr="0" compatLnSpc="1">
            <a:prstTxWarp prst="textNoShape">
              <a:avLst/>
            </a:prstTxWarp>
          </a:bodyPr>
          <a:lstStyle/>
          <a:p>
            <a:pPr lvl="0"/>
            <a:r>
              <a:rPr lang="en-US"/>
              <a:t>Click to edit Master title style</a:t>
            </a:r>
          </a:p>
        </p:txBody>
      </p:sp>
      <p:sp>
        <p:nvSpPr>
          <p:cNvPr id="37891" name="Rectangle 1027"/>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261" tIns="45631" rIns="91261" bIns="45631"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436" name="Rectangle 1028"/>
          <p:cNvSpPr>
            <a:spLocks noGrp="1" noChangeArrowheads="1"/>
          </p:cNvSpPr>
          <p:nvPr>
            <p:ph type="dt" sz="half" idx="2"/>
          </p:nvPr>
        </p:nvSpPr>
        <p:spPr bwMode="auto">
          <a:xfrm>
            <a:off x="457201" y="6245226"/>
            <a:ext cx="2133600" cy="476250"/>
          </a:xfrm>
          <a:prstGeom prst="rect">
            <a:avLst/>
          </a:prstGeom>
          <a:noFill/>
          <a:ln w="9525">
            <a:noFill/>
            <a:miter lim="800000"/>
            <a:headEnd/>
            <a:tailEnd/>
          </a:ln>
          <a:effectLst/>
        </p:spPr>
        <p:txBody>
          <a:bodyPr vert="horz" wrap="square" lIns="91261" tIns="45631" rIns="91261" bIns="45631" numCol="1" anchor="t" anchorCtr="0" compatLnSpc="1">
            <a:prstTxWarp prst="textNoShape">
              <a:avLst/>
            </a:prstTxWarp>
          </a:bodyPr>
          <a:lstStyle>
            <a:lvl1pPr eaLnBrk="1" hangingPunct="1">
              <a:defRPr sz="1400" b="1" i="0">
                <a:latin typeface="Arial" panose="020B0604020202020204" pitchFamily="34" charset="0"/>
                <a:ea typeface="ＭＳ Ｐゴシック" charset="-128"/>
                <a:cs typeface="ＭＳ Ｐゴシック" charset="-128"/>
              </a:defRPr>
            </a:lvl1pPr>
          </a:lstStyle>
          <a:p>
            <a:pPr>
              <a:defRPr/>
            </a:pPr>
            <a:endParaRPr lang="en-US">
              <a:solidFill>
                <a:srgbClr val="000000"/>
              </a:solidFill>
            </a:endParaRPr>
          </a:p>
        </p:txBody>
      </p:sp>
      <p:sp>
        <p:nvSpPr>
          <p:cNvPr id="18437" name="Rectangle 1029"/>
          <p:cNvSpPr>
            <a:spLocks noGrp="1" noChangeArrowheads="1"/>
          </p:cNvSpPr>
          <p:nvPr>
            <p:ph type="ftr" sz="quarter" idx="3"/>
          </p:nvPr>
        </p:nvSpPr>
        <p:spPr bwMode="auto">
          <a:xfrm>
            <a:off x="3124200" y="6245226"/>
            <a:ext cx="2895600" cy="476250"/>
          </a:xfrm>
          <a:prstGeom prst="rect">
            <a:avLst/>
          </a:prstGeom>
          <a:noFill/>
          <a:ln w="9525">
            <a:noFill/>
            <a:miter lim="800000"/>
            <a:headEnd/>
            <a:tailEnd/>
          </a:ln>
          <a:effectLst/>
        </p:spPr>
        <p:txBody>
          <a:bodyPr vert="horz" wrap="square" lIns="91261" tIns="45631" rIns="91261" bIns="45631" numCol="1" anchor="t" anchorCtr="0" compatLnSpc="1">
            <a:prstTxWarp prst="textNoShape">
              <a:avLst/>
            </a:prstTxWarp>
          </a:bodyPr>
          <a:lstStyle>
            <a:lvl1pPr algn="ctr" eaLnBrk="1" hangingPunct="1">
              <a:defRPr sz="1400" b="1" i="0">
                <a:latin typeface="Arial" panose="020B0604020202020204" pitchFamily="34" charset="0"/>
                <a:ea typeface="ＭＳ Ｐゴシック" charset="-128"/>
                <a:cs typeface="ＭＳ Ｐゴシック" charset="-128"/>
              </a:defRPr>
            </a:lvl1pPr>
          </a:lstStyle>
          <a:p>
            <a:pPr>
              <a:defRPr/>
            </a:pPr>
            <a:endParaRPr lang="en-US">
              <a:solidFill>
                <a:srgbClr val="000000"/>
              </a:solidFill>
            </a:endParaRPr>
          </a:p>
        </p:txBody>
      </p:sp>
      <p:sp>
        <p:nvSpPr>
          <p:cNvPr id="18438" name="Rectangle 1030"/>
          <p:cNvSpPr>
            <a:spLocks noGrp="1" noChangeArrowheads="1"/>
          </p:cNvSpPr>
          <p:nvPr>
            <p:ph type="sldNum" sz="quarter" idx="4"/>
          </p:nvPr>
        </p:nvSpPr>
        <p:spPr bwMode="auto">
          <a:xfrm>
            <a:off x="6553200" y="6245226"/>
            <a:ext cx="2133600" cy="476250"/>
          </a:xfrm>
          <a:prstGeom prst="rect">
            <a:avLst/>
          </a:prstGeom>
          <a:noFill/>
          <a:ln w="9525">
            <a:noFill/>
            <a:miter lim="800000"/>
            <a:headEnd/>
            <a:tailEnd/>
          </a:ln>
          <a:effectLst/>
        </p:spPr>
        <p:txBody>
          <a:bodyPr vert="horz" wrap="square" lIns="91261" tIns="45631" rIns="91261" bIns="45631" numCol="1" anchor="t" anchorCtr="0" compatLnSpc="1">
            <a:prstTxWarp prst="textNoShape">
              <a:avLst/>
            </a:prstTxWarp>
          </a:bodyPr>
          <a:lstStyle>
            <a:lvl1pPr algn="r" eaLnBrk="1" hangingPunct="1">
              <a:defRPr sz="1400" b="1" i="0">
                <a:latin typeface="Arial" panose="020B0604020202020204" pitchFamily="34" charset="0"/>
              </a:defRPr>
            </a:lvl1pPr>
          </a:lstStyle>
          <a:p>
            <a:pPr>
              <a:defRPr/>
            </a:pPr>
            <a:fld id="{A0981002-86FE-214D-8B30-F269491C043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78272127"/>
      </p:ext>
    </p:extLst>
  </p:cSld>
  <p:clrMap bg1="lt1" tx1="dk1" bg2="lt2" tx2="dk2" accent1="accent1" accent2="accent2" accent3="accent3" accent4="accent4" accent5="accent5" accent6="accent6" hlink="hlink" folHlink="folHlink"/>
  <p:sldLayoutIdLst>
    <p:sldLayoutId id="2147492817" r:id="rId1"/>
    <p:sldLayoutId id="2147492818" r:id="rId2"/>
    <p:sldLayoutId id="2147492819" r:id="rId3"/>
    <p:sldLayoutId id="2147492820" r:id="rId4"/>
    <p:sldLayoutId id="2147492821" r:id="rId5"/>
    <p:sldLayoutId id="2147492822" r:id="rId6"/>
    <p:sldLayoutId id="2147492823" r:id="rId7"/>
    <p:sldLayoutId id="2147492824" r:id="rId8"/>
    <p:sldLayoutId id="2147492825" r:id="rId9"/>
    <p:sldLayoutId id="2147492826" r:id="rId10"/>
    <p:sldLayoutId id="2147492827" r:id="rId11"/>
  </p:sldLayoutIdLst>
  <p:txStyles>
    <p:titleStyle>
      <a:lvl1pPr algn="ctr" rtl="0" eaLnBrk="0" fontAlgn="base" hangingPunct="0">
        <a:spcBef>
          <a:spcPct val="0"/>
        </a:spcBef>
        <a:spcAft>
          <a:spcPct val="0"/>
        </a:spcAft>
        <a:defRPr sz="4400" b="1" i="0">
          <a:solidFill>
            <a:srgbClr val="FFFFFF"/>
          </a:solidFill>
          <a:latin typeface="Arial" panose="020B0604020202020204" pitchFamily="34" charset="0"/>
          <a:ea typeface="ＭＳ Ｐゴシック" charset="0"/>
          <a:cs typeface="ＭＳ Ｐゴシック" charset="0"/>
        </a:defRPr>
      </a:lvl1pPr>
      <a:lvl2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rgbClr val="FFFFFF"/>
          </a:solidFill>
          <a:latin typeface="Arial" charset="0"/>
          <a:ea typeface="ＭＳ Ｐゴシック" charset="0"/>
          <a:cs typeface="ＭＳ Ｐゴシック" charset="0"/>
        </a:defRPr>
      </a:lvl5pPr>
      <a:lvl6pPr marL="456343" algn="ctr" rtl="0" fontAlgn="base">
        <a:spcBef>
          <a:spcPct val="0"/>
        </a:spcBef>
        <a:spcAft>
          <a:spcPct val="0"/>
        </a:spcAft>
        <a:defRPr sz="4400">
          <a:solidFill>
            <a:schemeClr val="tx2"/>
          </a:solidFill>
          <a:latin typeface="Arial" charset="0"/>
        </a:defRPr>
      </a:lvl6pPr>
      <a:lvl7pPr marL="912690" algn="ctr" rtl="0" fontAlgn="base">
        <a:spcBef>
          <a:spcPct val="0"/>
        </a:spcBef>
        <a:spcAft>
          <a:spcPct val="0"/>
        </a:spcAft>
        <a:defRPr sz="4400">
          <a:solidFill>
            <a:schemeClr val="tx2"/>
          </a:solidFill>
          <a:latin typeface="Arial" charset="0"/>
        </a:defRPr>
      </a:lvl7pPr>
      <a:lvl8pPr marL="1369016" algn="ctr" rtl="0" fontAlgn="base">
        <a:spcBef>
          <a:spcPct val="0"/>
        </a:spcBef>
        <a:spcAft>
          <a:spcPct val="0"/>
        </a:spcAft>
        <a:defRPr sz="4400">
          <a:solidFill>
            <a:schemeClr val="tx2"/>
          </a:solidFill>
          <a:latin typeface="Arial" charset="0"/>
        </a:defRPr>
      </a:lvl8pPr>
      <a:lvl9pPr marL="1825374" algn="ctr" rtl="0" fontAlgn="base">
        <a:spcBef>
          <a:spcPct val="0"/>
        </a:spcBef>
        <a:spcAft>
          <a:spcPct val="0"/>
        </a:spcAft>
        <a:defRPr sz="4400">
          <a:solidFill>
            <a:schemeClr val="tx2"/>
          </a:solidFill>
          <a:latin typeface="Arial" charset="0"/>
        </a:defRPr>
      </a:lvl9pPr>
    </p:titleStyle>
    <p:bodyStyle>
      <a:lvl1pPr marL="342254" indent="-342254" algn="l" rtl="0" eaLnBrk="0" fontAlgn="base" hangingPunct="0">
        <a:spcBef>
          <a:spcPct val="20000"/>
        </a:spcBef>
        <a:spcAft>
          <a:spcPct val="0"/>
        </a:spcAft>
        <a:buChar char="•"/>
        <a:defRPr sz="3200" b="1" i="0">
          <a:solidFill>
            <a:srgbClr val="FFFFFF"/>
          </a:solidFill>
          <a:latin typeface="Arial" panose="020B0604020202020204" pitchFamily="34" charset="0"/>
          <a:ea typeface="ＭＳ Ｐゴシック" charset="0"/>
          <a:cs typeface="ＭＳ Ｐゴシック" charset="0"/>
        </a:defRPr>
      </a:lvl1pPr>
      <a:lvl2pPr marL="741546" indent="-285218" algn="l" rtl="0" eaLnBrk="0" fontAlgn="base" hangingPunct="0">
        <a:spcBef>
          <a:spcPct val="20000"/>
        </a:spcBef>
        <a:spcAft>
          <a:spcPct val="0"/>
        </a:spcAft>
        <a:buChar char="–"/>
        <a:defRPr sz="2800" b="1" i="0">
          <a:solidFill>
            <a:srgbClr val="FFFFFF"/>
          </a:solidFill>
          <a:latin typeface="Arial" panose="020B0604020202020204" pitchFamily="34" charset="0"/>
          <a:ea typeface="ＭＳ Ｐゴシック" charset="-128"/>
        </a:defRPr>
      </a:lvl2pPr>
      <a:lvl3pPr marL="1140839" indent="-228172" algn="l" rtl="0" eaLnBrk="0" fontAlgn="base" hangingPunct="0">
        <a:spcBef>
          <a:spcPct val="20000"/>
        </a:spcBef>
        <a:spcAft>
          <a:spcPct val="0"/>
        </a:spcAft>
        <a:buChar char="•"/>
        <a:defRPr sz="2400" b="1" i="0">
          <a:solidFill>
            <a:srgbClr val="FFFFFF"/>
          </a:solidFill>
          <a:latin typeface="Arial" panose="020B0604020202020204" pitchFamily="34" charset="0"/>
          <a:ea typeface="ＭＳ Ｐゴシック" charset="-128"/>
        </a:defRPr>
      </a:lvl3pPr>
      <a:lvl4pPr marL="1597194" indent="-228172" algn="l" rtl="0" eaLnBrk="0" fontAlgn="base" hangingPunct="0">
        <a:spcBef>
          <a:spcPct val="20000"/>
        </a:spcBef>
        <a:spcAft>
          <a:spcPct val="0"/>
        </a:spcAft>
        <a:buChar char="–"/>
        <a:defRPr sz="2000" b="1" i="0">
          <a:solidFill>
            <a:srgbClr val="FFFFFF"/>
          </a:solidFill>
          <a:latin typeface="Arial" panose="020B0604020202020204" pitchFamily="34" charset="0"/>
          <a:ea typeface="ＭＳ Ｐゴシック" charset="-128"/>
        </a:defRPr>
      </a:lvl4pPr>
      <a:lvl5pPr marL="2053524" indent="-228172" algn="l" rtl="0" eaLnBrk="0" fontAlgn="base" hangingPunct="0">
        <a:spcBef>
          <a:spcPct val="20000"/>
        </a:spcBef>
        <a:spcAft>
          <a:spcPct val="0"/>
        </a:spcAft>
        <a:buChar char="»"/>
        <a:defRPr sz="2000" b="1" i="0">
          <a:solidFill>
            <a:srgbClr val="FFFFFF"/>
          </a:solidFill>
          <a:latin typeface="Arial" panose="020B0604020202020204" pitchFamily="34" charset="0"/>
          <a:ea typeface="ＭＳ Ｐゴシック" charset="-128"/>
        </a:defRPr>
      </a:lvl5pPr>
      <a:lvl6pPr marL="2509864" indent="-228172" algn="l" rtl="0" fontAlgn="base">
        <a:spcBef>
          <a:spcPct val="20000"/>
        </a:spcBef>
        <a:spcAft>
          <a:spcPct val="0"/>
        </a:spcAft>
        <a:buChar char="»"/>
        <a:defRPr sz="2000">
          <a:solidFill>
            <a:schemeClr val="tx1"/>
          </a:solidFill>
          <a:latin typeface="+mn-lt"/>
          <a:ea typeface="ＭＳ Ｐゴシック" charset="-128"/>
        </a:defRPr>
      </a:lvl6pPr>
      <a:lvl7pPr marL="2966212" indent="-228172" algn="l" rtl="0" fontAlgn="base">
        <a:spcBef>
          <a:spcPct val="20000"/>
        </a:spcBef>
        <a:spcAft>
          <a:spcPct val="0"/>
        </a:spcAft>
        <a:buChar char="»"/>
        <a:defRPr sz="2000">
          <a:solidFill>
            <a:schemeClr val="tx1"/>
          </a:solidFill>
          <a:latin typeface="+mn-lt"/>
          <a:ea typeface="ＭＳ Ｐゴシック" charset="-128"/>
        </a:defRPr>
      </a:lvl7pPr>
      <a:lvl8pPr marL="3422541" indent="-228172" algn="l" rtl="0" fontAlgn="base">
        <a:spcBef>
          <a:spcPct val="20000"/>
        </a:spcBef>
        <a:spcAft>
          <a:spcPct val="0"/>
        </a:spcAft>
        <a:buChar char="»"/>
        <a:defRPr sz="2000">
          <a:solidFill>
            <a:schemeClr val="tx1"/>
          </a:solidFill>
          <a:latin typeface="+mn-lt"/>
          <a:ea typeface="ＭＳ Ｐゴシック" charset="-128"/>
        </a:defRPr>
      </a:lvl8pPr>
      <a:lvl9pPr marL="3878893" indent="-228172" algn="l" rtl="0" fontAlgn="base">
        <a:spcBef>
          <a:spcPct val="20000"/>
        </a:spcBef>
        <a:spcAft>
          <a:spcPct val="0"/>
        </a:spcAft>
        <a:buChar char="»"/>
        <a:defRPr sz="2000">
          <a:solidFill>
            <a:schemeClr val="tx1"/>
          </a:solidFill>
          <a:latin typeface="+mn-lt"/>
          <a:ea typeface="ＭＳ Ｐゴシック" charset="-128"/>
        </a:defRPr>
      </a:lvl9pPr>
    </p:bodyStyle>
    <p:otherStyle>
      <a:defPPr>
        <a:defRPr lang="en-US"/>
      </a:defPPr>
      <a:lvl1pPr marL="0" algn="l" defTabSz="456343" rtl="0" eaLnBrk="1" latinLnBrk="0" hangingPunct="1">
        <a:defRPr sz="1800" kern="1200">
          <a:solidFill>
            <a:schemeClr val="tx1"/>
          </a:solidFill>
          <a:latin typeface="+mn-lt"/>
          <a:ea typeface="+mn-ea"/>
          <a:cs typeface="+mn-cs"/>
        </a:defRPr>
      </a:lvl1pPr>
      <a:lvl2pPr marL="456343" algn="l" defTabSz="456343" rtl="0" eaLnBrk="1" latinLnBrk="0" hangingPunct="1">
        <a:defRPr sz="1800" kern="1200">
          <a:solidFill>
            <a:schemeClr val="tx1"/>
          </a:solidFill>
          <a:latin typeface="+mn-lt"/>
          <a:ea typeface="+mn-ea"/>
          <a:cs typeface="+mn-cs"/>
        </a:defRPr>
      </a:lvl2pPr>
      <a:lvl3pPr marL="912690" algn="l" defTabSz="456343" rtl="0" eaLnBrk="1" latinLnBrk="0" hangingPunct="1">
        <a:defRPr sz="1800" kern="1200">
          <a:solidFill>
            <a:schemeClr val="tx1"/>
          </a:solidFill>
          <a:latin typeface="+mn-lt"/>
          <a:ea typeface="+mn-ea"/>
          <a:cs typeface="+mn-cs"/>
        </a:defRPr>
      </a:lvl3pPr>
      <a:lvl4pPr marL="1369016" algn="l" defTabSz="456343" rtl="0" eaLnBrk="1" latinLnBrk="0" hangingPunct="1">
        <a:defRPr sz="1800" kern="1200">
          <a:solidFill>
            <a:schemeClr val="tx1"/>
          </a:solidFill>
          <a:latin typeface="+mn-lt"/>
          <a:ea typeface="+mn-ea"/>
          <a:cs typeface="+mn-cs"/>
        </a:defRPr>
      </a:lvl4pPr>
      <a:lvl5pPr marL="1825374" algn="l" defTabSz="456343" rtl="0" eaLnBrk="1" latinLnBrk="0" hangingPunct="1">
        <a:defRPr sz="1800" kern="1200">
          <a:solidFill>
            <a:schemeClr val="tx1"/>
          </a:solidFill>
          <a:latin typeface="+mn-lt"/>
          <a:ea typeface="+mn-ea"/>
          <a:cs typeface="+mn-cs"/>
        </a:defRPr>
      </a:lvl5pPr>
      <a:lvl6pPr marL="2281697" algn="l" defTabSz="456343" rtl="0" eaLnBrk="1" latinLnBrk="0" hangingPunct="1">
        <a:defRPr sz="1800" kern="1200">
          <a:solidFill>
            <a:schemeClr val="tx1"/>
          </a:solidFill>
          <a:latin typeface="+mn-lt"/>
          <a:ea typeface="+mn-ea"/>
          <a:cs typeface="+mn-cs"/>
        </a:defRPr>
      </a:lvl6pPr>
      <a:lvl7pPr marL="2738032" algn="l" defTabSz="456343" rtl="0" eaLnBrk="1" latinLnBrk="0" hangingPunct="1">
        <a:defRPr sz="1800" kern="1200">
          <a:solidFill>
            <a:schemeClr val="tx1"/>
          </a:solidFill>
          <a:latin typeface="+mn-lt"/>
          <a:ea typeface="+mn-ea"/>
          <a:cs typeface="+mn-cs"/>
        </a:defRPr>
      </a:lvl7pPr>
      <a:lvl8pPr marL="3194368" algn="l" defTabSz="456343" rtl="0" eaLnBrk="1" latinLnBrk="0" hangingPunct="1">
        <a:defRPr sz="1800" kern="1200">
          <a:solidFill>
            <a:schemeClr val="tx1"/>
          </a:solidFill>
          <a:latin typeface="+mn-lt"/>
          <a:ea typeface="+mn-ea"/>
          <a:cs typeface="+mn-cs"/>
        </a:defRPr>
      </a:lvl8pPr>
      <a:lvl9pPr marL="3650712" algn="l" defTabSz="456343" rtl="0" eaLnBrk="1" latinLnBrk="0" hangingPunct="1">
        <a:defRPr sz="1800" kern="1200">
          <a:solidFill>
            <a:schemeClr val="tx1"/>
          </a:solidFill>
          <a:latin typeface="+mn-lt"/>
          <a:ea typeface="+mn-ea"/>
          <a:cs typeface="+mn-cs"/>
        </a:defRPr>
      </a:lvl9pPr>
    </p:otherStyle>
  </p:txStyles>
</p:sldMaster>
</file>

<file path=ppt/slideMasters/slideMaster45.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1A3F99-0323-4251-B789-07BE038C1AB7}" type="datetimeFigureOut">
              <a:rPr lang="en-GB" smtClean="0"/>
              <a:pPr/>
              <a:t>16/06/2026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3156D7-2CE4-4B79-B48D-7C83A305DB3F}" type="slidenum">
              <a:rPr lang="en-GB" smtClean="0"/>
              <a:pPr/>
              <a:t>‹#›</a:t>
            </a:fld>
            <a:endParaRPr lang="en-GB"/>
          </a:p>
        </p:txBody>
      </p:sp>
    </p:spTree>
    <p:extLst>
      <p:ext uri="{BB962C8B-B14F-4D97-AF65-F5344CB8AC3E}">
        <p14:creationId xmlns:p14="http://schemas.microsoft.com/office/powerpoint/2010/main" val="3767859801"/>
      </p:ext>
    </p:extLst>
  </p:cSld>
  <p:clrMap bg1="lt1" tx1="dk1" bg2="lt2" tx2="dk2" accent1="accent1" accent2="accent2" accent3="accent3" accent4="accent4" accent5="accent5" accent6="accent6" hlink="hlink" folHlink="folHlink"/>
  <p:sldLayoutIdLst>
    <p:sldLayoutId id="2147492829" r:id="rId1"/>
    <p:sldLayoutId id="2147492830" r:id="rId2"/>
    <p:sldLayoutId id="2147492831" r:id="rId3"/>
    <p:sldLayoutId id="2147492832" r:id="rId4"/>
    <p:sldLayoutId id="2147492833" r:id="rId5"/>
    <p:sldLayoutId id="2147492834" r:id="rId6"/>
    <p:sldLayoutId id="2147492835" r:id="rId7"/>
    <p:sldLayoutId id="2147492836" r:id="rId8"/>
    <p:sldLayoutId id="2147492837" r:id="rId9"/>
    <p:sldLayoutId id="2147492838" r:id="rId10"/>
    <p:sldLayoutId id="21474928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090A4F-3C26-4666-B974-352BBEE510FB}" type="datetimeFigureOut">
              <a:rPr lang="en-US" smtClean="0"/>
              <a:t>6/16/26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9F15E0-F518-468C-9FDD-63957415EB31}" type="slidenum">
              <a:rPr lang="en-US" smtClean="0"/>
              <a:t>‹#›</a:t>
            </a:fld>
            <a:endParaRPr lang="en-US"/>
          </a:p>
        </p:txBody>
      </p:sp>
    </p:spTree>
    <p:extLst>
      <p:ext uri="{BB962C8B-B14F-4D97-AF65-F5344CB8AC3E}">
        <p14:creationId xmlns:p14="http://schemas.microsoft.com/office/powerpoint/2010/main" val="996335503"/>
      </p:ext>
    </p:extLst>
  </p:cSld>
  <p:clrMap bg1="lt1" tx1="dk1" bg2="lt2" tx2="dk2" accent1="accent1" accent2="accent2" accent3="accent3" accent4="accent4" accent5="accent5" accent6="accent6" hlink="hlink" folHlink="folHlink"/>
  <p:sldLayoutIdLst>
    <p:sldLayoutId id="2147492841" r:id="rId1"/>
    <p:sldLayoutId id="2147492842" r:id="rId2"/>
    <p:sldLayoutId id="2147492843" r:id="rId3"/>
    <p:sldLayoutId id="2147492844" r:id="rId4"/>
    <p:sldLayoutId id="2147492845" r:id="rId5"/>
    <p:sldLayoutId id="2147492846" r:id="rId6"/>
    <p:sldLayoutId id="2147492847" r:id="rId7"/>
    <p:sldLayoutId id="2147492848" r:id="rId8"/>
    <p:sldLayoutId id="2147492849" r:id="rId9"/>
    <p:sldLayoutId id="2147492850" r:id="rId10"/>
    <p:sldLayoutId id="214749285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7.xml><?xml version="1.0" encoding="utf-8"?>
<p:sldMaster xmlns:a="http://schemas.openxmlformats.org/drawingml/2006/main" xmlns:r="http://schemas.openxmlformats.org/officeDocument/2006/relationships" xmlns:p="http://schemas.openxmlformats.org/presentationml/2006/main">
  <p:cSld>
    <p:bg>
      <p:bgPr shadeToTitle="1">
        <a:gradFill rotWithShape="0">
          <a:gsLst>
            <a:gs pos="0">
              <a:srgbClr val="33CC33"/>
            </a:gs>
            <a:gs pos="100000">
              <a:srgbClr val="185E18"/>
            </a:gs>
          </a:gsLst>
          <a:path path="shape">
            <a:fillToRect l="50000" t="50000" r="50000" b="50000"/>
          </a:path>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atin typeface="Arial" pitchFamily="34" charset="0"/>
              </a:defRPr>
            </a:lvl1pPr>
          </a:lstStyle>
          <a:p>
            <a:pPr fontAlgn="base">
              <a:spcBef>
                <a:spcPct val="0"/>
              </a:spcBef>
              <a:spcAft>
                <a:spcPct val="0"/>
              </a:spcAft>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atin typeface="Arial" pitchFamily="34" charset="0"/>
              </a:defRPr>
            </a:lvl1pPr>
          </a:lstStyle>
          <a:p>
            <a:pPr fontAlgn="base">
              <a:spcBef>
                <a:spcPct val="0"/>
              </a:spcBef>
              <a:spcAft>
                <a:spcPct val="0"/>
              </a:spcAft>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atin typeface="Arial" pitchFamily="34" charset="0"/>
              </a:defRPr>
            </a:lvl1pPr>
          </a:lstStyle>
          <a:p>
            <a:pPr fontAlgn="base">
              <a:spcBef>
                <a:spcPct val="0"/>
              </a:spcBef>
              <a:spcAft>
                <a:spcPct val="0"/>
              </a:spcAft>
              <a:defRPr/>
            </a:pPr>
            <a:fld id="{0D3EEC6D-82C6-4AE4-BF4B-DEB603296FCF}" type="slidenum">
              <a:rPr lang="en-US">
                <a:solidFill>
                  <a:srgbClr val="000000"/>
                </a:solidFill>
              </a:rPr>
              <a:pPr fontAlgn="base">
                <a:spcBef>
                  <a:spcPct val="0"/>
                </a:spcBef>
                <a:spcAft>
                  <a:spcPct val="0"/>
                </a:spcAft>
                <a:defRPr/>
              </a:pPr>
              <a:t>‹#›</a:t>
            </a:fld>
            <a:endParaRPr lang="en-US">
              <a:solidFill>
                <a:srgbClr val="000000"/>
              </a:solidFill>
            </a:endParaRPr>
          </a:p>
        </p:txBody>
      </p:sp>
    </p:spTree>
    <p:extLst>
      <p:ext uri="{BB962C8B-B14F-4D97-AF65-F5344CB8AC3E}">
        <p14:creationId xmlns:p14="http://schemas.microsoft.com/office/powerpoint/2010/main" val="83847636"/>
      </p:ext>
    </p:extLst>
  </p:cSld>
  <p:clrMap bg1="lt1" tx1="dk1" bg2="lt2" tx2="dk2" accent1="accent1" accent2="accent2" accent3="accent3" accent4="accent4" accent5="accent5" accent6="accent6" hlink="hlink" folHlink="folHlink"/>
  <p:sldLayoutIdLst>
    <p:sldLayoutId id="2147492853" r:id="rId1"/>
    <p:sldLayoutId id="2147492854" r:id="rId2"/>
    <p:sldLayoutId id="2147492855" r:id="rId3"/>
    <p:sldLayoutId id="2147492856" r:id="rId4"/>
    <p:sldLayoutId id="2147492857" r:id="rId5"/>
    <p:sldLayoutId id="2147492858" r:id="rId6"/>
    <p:sldLayoutId id="2147492859" r:id="rId7"/>
    <p:sldLayoutId id="2147492860" r:id="rId8"/>
    <p:sldLayoutId id="2147492861" r:id="rId9"/>
    <p:sldLayoutId id="2147492862" r:id="rId10"/>
    <p:sldLayoutId id="214749286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18581F-700D-4CED-BB1A-C66F27A5240D}" type="datetimeFigureOut">
              <a:rPr lang="en-US" smtClean="0"/>
              <a:t>6/16/26</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6EAE26-0528-4772-A48F-668DFB92F684}" type="slidenum">
              <a:rPr lang="en-US" smtClean="0"/>
              <a:t>‹#›</a:t>
            </a:fld>
            <a:endParaRPr lang="en-US"/>
          </a:p>
        </p:txBody>
      </p:sp>
    </p:spTree>
    <p:extLst>
      <p:ext uri="{BB962C8B-B14F-4D97-AF65-F5344CB8AC3E}">
        <p14:creationId xmlns:p14="http://schemas.microsoft.com/office/powerpoint/2010/main" val="2294685711"/>
      </p:ext>
    </p:extLst>
  </p:cSld>
  <p:clrMap bg1="lt1" tx1="dk1" bg2="lt2" tx2="dk2" accent1="accent1" accent2="accent2" accent3="accent3" accent4="accent4" accent5="accent5" accent6="accent6" hlink="hlink" folHlink="folHlink"/>
  <p:sldLayoutIdLst>
    <p:sldLayoutId id="2147492865" r:id="rId1"/>
    <p:sldLayoutId id="2147492866" r:id="rId2"/>
    <p:sldLayoutId id="2147492867" r:id="rId3"/>
    <p:sldLayoutId id="2147492868" r:id="rId4"/>
    <p:sldLayoutId id="2147492869" r:id="rId5"/>
    <p:sldLayoutId id="2147492870" r:id="rId6"/>
    <p:sldLayoutId id="2147492871" r:id="rId7"/>
    <p:sldLayoutId id="2147492872" r:id="rId8"/>
    <p:sldLayoutId id="2147492873" r:id="rId9"/>
    <p:sldLayoutId id="2147492874" r:id="rId10"/>
    <p:sldLayoutId id="21474928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40291"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1860" name="Rectangle 4"/>
          <p:cNvSpPr>
            <a:spLocks noGrp="1" noChangeArrowheads="1"/>
          </p:cNvSpPr>
          <p:nvPr>
            <p:ph type="dt" sz="half" idx="2"/>
          </p:nvPr>
        </p:nvSpPr>
        <p:spPr bwMode="auto">
          <a:xfrm>
            <a:off x="685800" y="62484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400">
                <a:solidFill>
                  <a:srgbClr val="FFFFFF"/>
                </a:solidFill>
                <a:latin typeface="+mn-lt"/>
                <a:ea typeface="ＭＳ Ｐゴシック" charset="0"/>
                <a:cs typeface="ＭＳ Ｐゴシック" charset="0"/>
              </a:defRPr>
            </a:lvl1pPr>
          </a:lstStyle>
          <a:p>
            <a:pPr defTabSz="914400" eaLnBrk="0" fontAlgn="base" hangingPunct="0">
              <a:spcBef>
                <a:spcPct val="0"/>
              </a:spcBef>
              <a:spcAft>
                <a:spcPct val="0"/>
              </a:spcAft>
              <a:defRPr/>
            </a:pPr>
            <a:endParaRPr lang="en-US">
              <a:latin typeface="Arial Black"/>
            </a:endParaRPr>
          </a:p>
        </p:txBody>
      </p:sp>
      <p:sp>
        <p:nvSpPr>
          <p:cNvPr id="121861" name="Rectangle 5"/>
          <p:cNvSpPr>
            <a:spLocks noGrp="1" noChangeArrowheads="1"/>
          </p:cNvSpPr>
          <p:nvPr>
            <p:ph type="ftr" sz="quarter" idx="3"/>
          </p:nvPr>
        </p:nvSpPr>
        <p:spPr bwMode="auto">
          <a:xfrm>
            <a:off x="3124200" y="6248400"/>
            <a:ext cx="28956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a:defRPr sz="1400">
                <a:solidFill>
                  <a:srgbClr val="FFFFFF"/>
                </a:solidFill>
                <a:latin typeface="+mn-lt"/>
                <a:ea typeface="ＭＳ Ｐゴシック" charset="0"/>
                <a:cs typeface="ＭＳ Ｐゴシック" charset="0"/>
              </a:defRPr>
            </a:lvl1pPr>
          </a:lstStyle>
          <a:p>
            <a:pPr defTabSz="914400" eaLnBrk="0" fontAlgn="base" hangingPunct="0">
              <a:spcBef>
                <a:spcPct val="0"/>
              </a:spcBef>
              <a:spcAft>
                <a:spcPct val="0"/>
              </a:spcAft>
              <a:defRPr/>
            </a:pPr>
            <a:endParaRPr lang="en-US">
              <a:latin typeface="Arial Black"/>
            </a:endParaRPr>
          </a:p>
        </p:txBody>
      </p:sp>
      <p:sp>
        <p:nvSpPr>
          <p:cNvPr id="121862" name="Rectangle 6"/>
          <p:cNvSpPr>
            <a:spLocks noGrp="1" noChangeArrowheads="1"/>
          </p:cNvSpPr>
          <p:nvPr>
            <p:ph type="sldNum" sz="quarter" idx="4"/>
          </p:nvPr>
        </p:nvSpPr>
        <p:spPr bwMode="auto">
          <a:xfrm>
            <a:off x="6553200" y="62484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400">
                <a:solidFill>
                  <a:srgbClr val="FFFFFF"/>
                </a:solidFill>
                <a:latin typeface="Arial Black" charset="0"/>
              </a:defRPr>
            </a:lvl1pPr>
          </a:lstStyle>
          <a:p>
            <a:pPr defTabSz="914400" eaLnBrk="0" fontAlgn="base" hangingPunct="0">
              <a:spcBef>
                <a:spcPct val="0"/>
              </a:spcBef>
              <a:spcAft>
                <a:spcPct val="0"/>
              </a:spcAft>
              <a:defRPr/>
            </a:pPr>
            <a:fld id="{53ED87E5-9BE3-E144-A735-41BF2B367388}" type="slidenum">
              <a:rPr lang="en-US">
                <a:ea typeface="ＭＳ Ｐゴシック" charset="0"/>
                <a:cs typeface="ＭＳ Ｐゴシック" charset="0"/>
              </a:rPr>
              <a:pPr defTabSz="914400" eaLnBrk="0" fontAlgn="base" hangingPunct="0">
                <a:spcBef>
                  <a:spcPct val="0"/>
                </a:spcBef>
                <a:spcAft>
                  <a:spcPct val="0"/>
                </a:spcAft>
                <a:defRPr/>
              </a:pPr>
              <a:t>‹#›</a:t>
            </a:fld>
            <a:endParaRPr lang="en-US">
              <a:ea typeface="ＭＳ Ｐゴシック" charset="0"/>
              <a:cs typeface="ＭＳ Ｐゴシック" charset="0"/>
            </a:endParaRPr>
          </a:p>
        </p:txBody>
      </p:sp>
    </p:spTree>
    <p:extLst>
      <p:ext uri="{BB962C8B-B14F-4D97-AF65-F5344CB8AC3E}">
        <p14:creationId xmlns:p14="http://schemas.microsoft.com/office/powerpoint/2010/main" val="517392931"/>
      </p:ext>
    </p:extLst>
  </p:cSld>
  <p:clrMap bg1="dk2" tx1="lt1" bg2="dk1" tx2="lt2" accent1="accent1" accent2="accent2" accent3="accent3" accent4="accent4" accent5="accent5" accent6="accent6" hlink="hlink" folHlink="folHlink"/>
  <p:sldLayoutIdLst>
    <p:sldLayoutId id="2147492877" r:id="rId1"/>
    <p:sldLayoutId id="2147492878" r:id="rId2"/>
    <p:sldLayoutId id="2147492879" r:id="rId3"/>
    <p:sldLayoutId id="2147492880" r:id="rId4"/>
    <p:sldLayoutId id="2147492881" r:id="rId5"/>
    <p:sldLayoutId id="2147492882" r:id="rId6"/>
    <p:sldLayoutId id="2147492883" r:id="rId7"/>
    <p:sldLayoutId id="2147492884" r:id="rId8"/>
    <p:sldLayoutId id="2147492885" r:id="rId9"/>
    <p:sldLayoutId id="2147492886" r:id="rId10"/>
    <p:sldLayoutId id="2147492887" r:id="rId11"/>
  </p:sldLayoutIdLst>
  <p:txStyles>
    <p:titleStyle>
      <a:lvl1pPr algn="ctr" rtl="0" eaLnBrk="0" fontAlgn="base" hangingPunct="0">
        <a:spcBef>
          <a:spcPct val="0"/>
        </a:spcBef>
        <a:spcAft>
          <a:spcPct val="0"/>
        </a:spcAft>
        <a:defRPr sz="4400">
          <a:solidFill>
            <a:schemeClr val="tx2"/>
          </a:solidFill>
          <a:latin typeface="Arial"/>
          <a:ea typeface="+mj-ea"/>
          <a:cs typeface="Arial"/>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Black" charset="0"/>
          <a:ea typeface="ＭＳ Ｐゴシック" charset="0"/>
        </a:defRPr>
      </a:lvl6pPr>
      <a:lvl7pPr marL="914400" algn="ctr" rtl="0" fontAlgn="base">
        <a:spcBef>
          <a:spcPct val="0"/>
        </a:spcBef>
        <a:spcAft>
          <a:spcPct val="0"/>
        </a:spcAft>
        <a:defRPr sz="4400">
          <a:solidFill>
            <a:schemeClr val="tx2"/>
          </a:solidFill>
          <a:latin typeface="Arial Black" charset="0"/>
          <a:ea typeface="ＭＳ Ｐゴシック" charset="0"/>
        </a:defRPr>
      </a:lvl7pPr>
      <a:lvl8pPr marL="1371600" algn="ctr" rtl="0" fontAlgn="base">
        <a:spcBef>
          <a:spcPct val="0"/>
        </a:spcBef>
        <a:spcAft>
          <a:spcPct val="0"/>
        </a:spcAft>
        <a:defRPr sz="4400">
          <a:solidFill>
            <a:schemeClr val="tx2"/>
          </a:solidFill>
          <a:latin typeface="Arial Black" charset="0"/>
          <a:ea typeface="ＭＳ Ｐゴシック" charset="0"/>
        </a:defRPr>
      </a:lvl8pPr>
      <a:lvl9pPr marL="1828800" algn="ctr" rtl="0" fontAlgn="base">
        <a:spcBef>
          <a:spcPct val="0"/>
        </a:spcBef>
        <a:spcAft>
          <a:spcPct val="0"/>
        </a:spcAft>
        <a:defRPr sz="4400">
          <a:solidFill>
            <a:schemeClr val="tx2"/>
          </a:solidFill>
          <a:latin typeface="Arial Black" charset="0"/>
          <a:ea typeface="ＭＳ Ｐゴシック" charset="0"/>
        </a:defRPr>
      </a:lvl9pPr>
    </p:titleStyle>
    <p:bodyStyle>
      <a:lvl1pPr marL="342900" indent="-342900" algn="l" rtl="0" eaLnBrk="0" fontAlgn="base" hangingPunct="0">
        <a:spcBef>
          <a:spcPct val="20000"/>
        </a:spcBef>
        <a:spcAft>
          <a:spcPct val="0"/>
        </a:spcAft>
        <a:buChar char="•"/>
        <a:defRPr sz="3200">
          <a:solidFill>
            <a:schemeClr val="tx1"/>
          </a:solidFill>
          <a:latin typeface="Arial"/>
          <a:ea typeface="+mn-ea"/>
          <a:cs typeface="Arial"/>
        </a:defRPr>
      </a:lvl1pPr>
      <a:lvl2pPr marL="742950" indent="-285750" algn="l" rtl="0" eaLnBrk="0" fontAlgn="base" hangingPunct="0">
        <a:spcBef>
          <a:spcPct val="20000"/>
        </a:spcBef>
        <a:spcAft>
          <a:spcPct val="0"/>
        </a:spcAft>
        <a:buChar char="–"/>
        <a:defRPr sz="2800">
          <a:solidFill>
            <a:schemeClr val="tx1"/>
          </a:solidFill>
          <a:latin typeface="Arial"/>
          <a:ea typeface="+mn-ea"/>
          <a:cs typeface="Arial"/>
        </a:defRPr>
      </a:lvl2pPr>
      <a:lvl3pPr marL="1143000" indent="-228600" algn="l" rtl="0" eaLnBrk="0" fontAlgn="base" hangingPunct="0">
        <a:spcBef>
          <a:spcPct val="20000"/>
        </a:spcBef>
        <a:spcAft>
          <a:spcPct val="0"/>
        </a:spcAft>
        <a:buChar char="•"/>
        <a:defRPr sz="2400">
          <a:solidFill>
            <a:schemeClr val="tx1"/>
          </a:solidFill>
          <a:latin typeface="Arial"/>
          <a:ea typeface="+mn-ea"/>
          <a:cs typeface="Arial"/>
        </a:defRPr>
      </a:lvl3pPr>
      <a:lvl4pPr marL="1600200" indent="-228600" algn="l" rtl="0" eaLnBrk="0" fontAlgn="base" hangingPunct="0">
        <a:spcBef>
          <a:spcPct val="20000"/>
        </a:spcBef>
        <a:spcAft>
          <a:spcPct val="0"/>
        </a:spcAft>
        <a:buChar char="–"/>
        <a:defRPr sz="2000">
          <a:solidFill>
            <a:schemeClr val="tx1"/>
          </a:solidFill>
          <a:latin typeface="Arial"/>
          <a:ea typeface="+mn-ea"/>
          <a:cs typeface="Arial"/>
        </a:defRPr>
      </a:lvl4pPr>
      <a:lvl5pPr marL="2057400" indent="-228600" algn="l" rtl="0" eaLnBrk="0" fontAlgn="base" hangingPunct="0">
        <a:spcBef>
          <a:spcPct val="20000"/>
        </a:spcBef>
        <a:spcAft>
          <a:spcPct val="0"/>
        </a:spcAft>
        <a:buChar char="»"/>
        <a:defRPr sz="2000">
          <a:solidFill>
            <a:schemeClr val="tx1"/>
          </a:solidFill>
          <a:latin typeface="Arial"/>
          <a:ea typeface="+mn-ea"/>
          <a:cs typeface="Arial"/>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0.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bwMode="auto">
          <a:xfrm>
            <a:off x="0" y="609600"/>
            <a:ext cx="91440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ctr" anchorCtr="0" compatLnSpc="1">
            <a:prstTxWarp prst="textNoShape">
              <a:avLst/>
            </a:prstTxWarp>
          </a:bodyPr>
          <a:lstStyle/>
          <a:p>
            <a:pPr lvl="0"/>
            <a:r>
              <a:rPr lang="en-US" dirty="0"/>
              <a:t>Click to edit Master title style</a:t>
            </a:r>
          </a:p>
        </p:txBody>
      </p:sp>
      <p:sp>
        <p:nvSpPr>
          <p:cNvPr id="37891"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9396"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08" tIns="45704" rIns="91408" bIns="45704" numCol="1" anchor="t" anchorCtr="0" compatLnSpc="1">
            <a:prstTxWarp prst="textNoShape">
              <a:avLst/>
            </a:prstTxWarp>
          </a:bodyPr>
          <a:lstStyle>
            <a:lvl1pPr algn="l" eaLnBrk="0" hangingPunct="0">
              <a:defRPr sz="1400" b="0">
                <a:latin typeface="Arial" charset="0"/>
                <a:ea typeface="+mn-ea"/>
                <a:cs typeface="+mn-cs"/>
              </a:defRPr>
            </a:lvl1pPr>
          </a:lstStyle>
          <a:p>
            <a:pPr>
              <a:defRPr/>
            </a:pPr>
            <a:endParaRPr lang="en-US">
              <a:solidFill>
                <a:srgbClr val="000000"/>
              </a:solidFill>
              <a:ea typeface="Osaka"/>
              <a:cs typeface="Osaka"/>
            </a:endParaRPr>
          </a:p>
        </p:txBody>
      </p:sp>
      <p:sp>
        <p:nvSpPr>
          <p:cNvPr id="5939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08" tIns="45704" rIns="91408" bIns="45704" numCol="1" anchor="t" anchorCtr="0" compatLnSpc="1">
            <a:prstTxWarp prst="textNoShape">
              <a:avLst/>
            </a:prstTxWarp>
          </a:bodyPr>
          <a:lstStyle>
            <a:lvl1pPr eaLnBrk="0" hangingPunct="0">
              <a:defRPr sz="1400" b="0">
                <a:latin typeface="Arial" charset="0"/>
                <a:ea typeface="+mn-ea"/>
                <a:cs typeface="+mn-cs"/>
              </a:defRPr>
            </a:lvl1pPr>
          </a:lstStyle>
          <a:p>
            <a:pPr algn="ctr">
              <a:defRPr/>
            </a:pPr>
            <a:endParaRPr lang="en-US">
              <a:solidFill>
                <a:srgbClr val="000000"/>
              </a:solidFill>
              <a:ea typeface="Osaka"/>
              <a:cs typeface="Osaka"/>
            </a:endParaRPr>
          </a:p>
        </p:txBody>
      </p:sp>
      <p:sp>
        <p:nvSpPr>
          <p:cNvPr id="59398"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08" tIns="45704" rIns="91408" bIns="45704" numCol="1" anchor="t" anchorCtr="0" compatLnSpc="1">
            <a:prstTxWarp prst="textNoShape">
              <a:avLst/>
            </a:prstTxWarp>
          </a:bodyPr>
          <a:lstStyle>
            <a:lvl1pPr algn="r" eaLnBrk="0" hangingPunct="0">
              <a:defRPr sz="1400" b="0">
                <a:ea typeface="Osaka" charset="0"/>
                <a:cs typeface="Osaka" charset="0"/>
              </a:defRPr>
            </a:lvl1pPr>
          </a:lstStyle>
          <a:p>
            <a:fld id="{B9D20AD3-D622-EC41-AF78-52EA093B16AC}"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048675441"/>
      </p:ext>
    </p:extLst>
  </p:cSld>
  <p:clrMap bg1="lt1" tx1="dk1" bg2="lt2" tx2="dk2" accent1="accent1" accent2="accent2" accent3="accent3" accent4="accent4" accent5="accent5" accent6="accent6" hlink="hlink" folHlink="folHlink"/>
  <p:sldLayoutIdLst>
    <p:sldLayoutId id="2147492889" r:id="rId1"/>
    <p:sldLayoutId id="2147492890" r:id="rId2"/>
    <p:sldLayoutId id="2147492891" r:id="rId3"/>
    <p:sldLayoutId id="2147492892" r:id="rId4"/>
    <p:sldLayoutId id="2147492893" r:id="rId5"/>
    <p:sldLayoutId id="2147492894" r:id="rId6"/>
    <p:sldLayoutId id="2147492895" r:id="rId7"/>
    <p:sldLayoutId id="2147492896" r:id="rId8"/>
    <p:sldLayoutId id="2147492897" r:id="rId9"/>
    <p:sldLayoutId id="2147492898" r:id="rId10"/>
    <p:sldLayoutId id="2147492899" r:id="rId11"/>
    <p:sldLayoutId id="2147492900" r:id="rId12"/>
  </p:sldLayoutIdLst>
  <p:txStyles>
    <p:title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042"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085"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124"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17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p:titleStyle>
    <p:bodyStyle>
      <a:lvl1pPr marL="342781" indent="-342781" algn="l" rtl="0" eaLnBrk="0" fontAlgn="base" hangingPunct="0">
        <a:spcBef>
          <a:spcPct val="20000"/>
        </a:spcBef>
        <a:spcAft>
          <a:spcPct val="0"/>
        </a:spcAft>
        <a:buChar char="•"/>
        <a:defRPr sz="3200">
          <a:solidFill>
            <a:schemeClr val="tx1"/>
          </a:solidFill>
          <a:latin typeface="+mn-lt"/>
          <a:ea typeface="+mn-ea"/>
          <a:cs typeface="+mn-cs"/>
        </a:defRPr>
      </a:lvl1pPr>
      <a:lvl2pPr marL="742691" indent="-285652" algn="l" rtl="0" eaLnBrk="0" fontAlgn="base" hangingPunct="0">
        <a:spcBef>
          <a:spcPct val="20000"/>
        </a:spcBef>
        <a:spcAft>
          <a:spcPct val="0"/>
        </a:spcAft>
        <a:buChar char="–"/>
        <a:defRPr sz="2800">
          <a:solidFill>
            <a:schemeClr val="tx1"/>
          </a:solidFill>
          <a:latin typeface="+mn-lt"/>
          <a:ea typeface="+mn-ea"/>
          <a:cs typeface="+mn-cs"/>
        </a:defRPr>
      </a:lvl2pPr>
      <a:lvl3pPr marL="1142602" indent="-228522" algn="l" rtl="0" eaLnBrk="0" fontAlgn="base" hangingPunct="0">
        <a:spcBef>
          <a:spcPct val="20000"/>
        </a:spcBef>
        <a:spcAft>
          <a:spcPct val="0"/>
        </a:spcAft>
        <a:buChar char="•"/>
        <a:defRPr sz="2400">
          <a:solidFill>
            <a:schemeClr val="tx1"/>
          </a:solidFill>
          <a:latin typeface="+mn-lt"/>
          <a:ea typeface="+mn-ea"/>
          <a:cs typeface="+mn-cs"/>
        </a:defRPr>
      </a:lvl3pPr>
      <a:lvl4pPr marL="1599645" indent="-228522" algn="l" rtl="0" eaLnBrk="0" fontAlgn="base" hangingPunct="0">
        <a:spcBef>
          <a:spcPct val="20000"/>
        </a:spcBef>
        <a:spcAft>
          <a:spcPct val="0"/>
        </a:spcAft>
        <a:buChar char="–"/>
        <a:defRPr sz="2000">
          <a:solidFill>
            <a:schemeClr val="tx1"/>
          </a:solidFill>
          <a:latin typeface="+mn-lt"/>
          <a:ea typeface="+mn-ea"/>
          <a:cs typeface="+mn-cs"/>
        </a:defRPr>
      </a:lvl4pPr>
      <a:lvl5pPr marL="2056686" indent="-228522" algn="l" rtl="0" eaLnBrk="0" fontAlgn="base" hangingPunct="0">
        <a:spcBef>
          <a:spcPct val="20000"/>
        </a:spcBef>
        <a:spcAft>
          <a:spcPct val="0"/>
        </a:spcAft>
        <a:buChar char="»"/>
        <a:defRPr sz="2000">
          <a:solidFill>
            <a:schemeClr val="tx1"/>
          </a:solidFill>
          <a:latin typeface="+mn-lt"/>
          <a:ea typeface="+mn-ea"/>
          <a:cs typeface="+mn-cs"/>
        </a:defRPr>
      </a:lvl5pPr>
      <a:lvl6pPr marL="2513726" indent="-228522" algn="l" rtl="0" fontAlgn="base">
        <a:spcBef>
          <a:spcPct val="20000"/>
        </a:spcBef>
        <a:spcAft>
          <a:spcPct val="0"/>
        </a:spcAft>
        <a:buChar char="»"/>
        <a:defRPr sz="2000">
          <a:solidFill>
            <a:schemeClr val="tx1"/>
          </a:solidFill>
          <a:latin typeface="+mn-lt"/>
          <a:ea typeface="+mn-ea"/>
          <a:cs typeface="+mn-cs"/>
        </a:defRPr>
      </a:lvl6pPr>
      <a:lvl7pPr marL="2970770" indent="-228522" algn="l" rtl="0" fontAlgn="base">
        <a:spcBef>
          <a:spcPct val="20000"/>
        </a:spcBef>
        <a:spcAft>
          <a:spcPct val="0"/>
        </a:spcAft>
        <a:buChar char="»"/>
        <a:defRPr sz="2000">
          <a:solidFill>
            <a:schemeClr val="tx1"/>
          </a:solidFill>
          <a:latin typeface="+mn-lt"/>
          <a:ea typeface="+mn-ea"/>
          <a:cs typeface="+mn-cs"/>
        </a:defRPr>
      </a:lvl7pPr>
      <a:lvl8pPr marL="3427810" indent="-228522" algn="l" rtl="0" fontAlgn="base">
        <a:spcBef>
          <a:spcPct val="20000"/>
        </a:spcBef>
        <a:spcAft>
          <a:spcPct val="0"/>
        </a:spcAft>
        <a:buChar char="»"/>
        <a:defRPr sz="2000">
          <a:solidFill>
            <a:schemeClr val="tx1"/>
          </a:solidFill>
          <a:latin typeface="+mn-lt"/>
          <a:ea typeface="+mn-ea"/>
          <a:cs typeface="+mn-cs"/>
        </a:defRPr>
      </a:lvl8pPr>
      <a:lvl9pPr marL="3884852" indent="-228522" algn="l" rtl="0" fontAlgn="base">
        <a:spcBef>
          <a:spcPct val="20000"/>
        </a:spcBef>
        <a:spcAft>
          <a:spcPct val="0"/>
        </a:spcAft>
        <a:buChar char="»"/>
        <a:defRPr sz="2000">
          <a:solidFill>
            <a:schemeClr val="tx1"/>
          </a:solidFill>
          <a:latin typeface="+mn-lt"/>
          <a:ea typeface="+mn-ea"/>
          <a:cs typeface="+mn-cs"/>
        </a:defRPr>
      </a:lvl9pPr>
    </p:bodyStyle>
    <p:otherStyle>
      <a:defPPr>
        <a:defRPr lang="en-US"/>
      </a:defPPr>
      <a:lvl1pPr marL="0" algn="l" defTabSz="457042" rtl="0" eaLnBrk="1" latinLnBrk="0" hangingPunct="1">
        <a:defRPr sz="1800" kern="1200">
          <a:solidFill>
            <a:schemeClr val="tx1"/>
          </a:solidFill>
          <a:latin typeface="+mn-lt"/>
          <a:ea typeface="+mn-ea"/>
          <a:cs typeface="+mn-cs"/>
        </a:defRPr>
      </a:lvl1pPr>
      <a:lvl2pPr marL="457042" algn="l" defTabSz="457042" rtl="0" eaLnBrk="1" latinLnBrk="0" hangingPunct="1">
        <a:defRPr sz="1800" kern="1200">
          <a:solidFill>
            <a:schemeClr val="tx1"/>
          </a:solidFill>
          <a:latin typeface="+mn-lt"/>
          <a:ea typeface="+mn-ea"/>
          <a:cs typeface="+mn-cs"/>
        </a:defRPr>
      </a:lvl2pPr>
      <a:lvl3pPr marL="914085" algn="l" defTabSz="457042" rtl="0" eaLnBrk="1" latinLnBrk="0" hangingPunct="1">
        <a:defRPr sz="1800" kern="1200">
          <a:solidFill>
            <a:schemeClr val="tx1"/>
          </a:solidFill>
          <a:latin typeface="+mn-lt"/>
          <a:ea typeface="+mn-ea"/>
          <a:cs typeface="+mn-cs"/>
        </a:defRPr>
      </a:lvl3pPr>
      <a:lvl4pPr marL="1371124" algn="l" defTabSz="457042" rtl="0" eaLnBrk="1" latinLnBrk="0" hangingPunct="1">
        <a:defRPr sz="1800" kern="1200">
          <a:solidFill>
            <a:schemeClr val="tx1"/>
          </a:solidFill>
          <a:latin typeface="+mn-lt"/>
          <a:ea typeface="+mn-ea"/>
          <a:cs typeface="+mn-cs"/>
        </a:defRPr>
      </a:lvl4pPr>
      <a:lvl5pPr marL="1828170" algn="l" defTabSz="457042" rtl="0" eaLnBrk="1" latinLnBrk="0" hangingPunct="1">
        <a:defRPr sz="1800" kern="1200">
          <a:solidFill>
            <a:schemeClr val="tx1"/>
          </a:solidFill>
          <a:latin typeface="+mn-lt"/>
          <a:ea typeface="+mn-ea"/>
          <a:cs typeface="+mn-cs"/>
        </a:defRPr>
      </a:lvl5pPr>
      <a:lvl6pPr marL="2285205" algn="l" defTabSz="457042" rtl="0" eaLnBrk="1" latinLnBrk="0" hangingPunct="1">
        <a:defRPr sz="1800" kern="1200">
          <a:solidFill>
            <a:schemeClr val="tx1"/>
          </a:solidFill>
          <a:latin typeface="+mn-lt"/>
          <a:ea typeface="+mn-ea"/>
          <a:cs typeface="+mn-cs"/>
        </a:defRPr>
      </a:lvl6pPr>
      <a:lvl7pPr marL="2742248" algn="l" defTabSz="457042" rtl="0" eaLnBrk="1" latinLnBrk="0" hangingPunct="1">
        <a:defRPr sz="1800" kern="1200">
          <a:solidFill>
            <a:schemeClr val="tx1"/>
          </a:solidFill>
          <a:latin typeface="+mn-lt"/>
          <a:ea typeface="+mn-ea"/>
          <a:cs typeface="+mn-cs"/>
        </a:defRPr>
      </a:lvl7pPr>
      <a:lvl8pPr marL="3199289" algn="l" defTabSz="457042" rtl="0" eaLnBrk="1" latinLnBrk="0" hangingPunct="1">
        <a:defRPr sz="1800" kern="1200">
          <a:solidFill>
            <a:schemeClr val="tx1"/>
          </a:solidFill>
          <a:latin typeface="+mn-lt"/>
          <a:ea typeface="+mn-ea"/>
          <a:cs typeface="+mn-cs"/>
        </a:defRPr>
      </a:lvl8pPr>
      <a:lvl9pPr marL="3656328" algn="l" defTabSz="457042" rtl="0" eaLnBrk="1" latinLnBrk="0" hangingPunct="1">
        <a:defRPr sz="1800" kern="1200">
          <a:solidFill>
            <a:schemeClr val="tx1"/>
          </a:solidFill>
          <a:latin typeface="+mn-lt"/>
          <a:ea typeface="+mn-ea"/>
          <a:cs typeface="+mn-cs"/>
        </a:defRPr>
      </a:lvl9pPr>
    </p:otherStyle>
  </p:txStyles>
</p:sldMaster>
</file>

<file path=ppt/slideMasters/slideMaster5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08" tIns="45704" rIns="91408" bIns="45704"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08" tIns="45704" rIns="91408" bIns="45704"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08" tIns="45704" rIns="91408" bIns="45704" numCol="1" anchor="t" anchorCtr="0" compatLnSpc="1">
            <a:prstTxWarp prst="textNoShape">
              <a:avLst/>
            </a:prstTxWarp>
          </a:bodyPr>
          <a:lstStyle>
            <a:lvl1pPr>
              <a:defRPr sz="1400">
                <a:solidFill>
                  <a:srgbClr val="000000"/>
                </a:solidFill>
                <a:latin typeface="Times" charset="0"/>
                <a:cs typeface="+mn-cs"/>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08" tIns="45704" rIns="91408" bIns="45704" numCol="1" anchor="t" anchorCtr="0" compatLnSpc="1">
            <a:prstTxWarp prst="textNoShape">
              <a:avLst/>
            </a:prstTxWarp>
          </a:bodyPr>
          <a:lstStyle>
            <a:lvl1pPr algn="ctr">
              <a:defRPr sz="1400">
                <a:solidFill>
                  <a:srgbClr val="000000"/>
                </a:solidFill>
                <a:latin typeface="Times" charset="0"/>
                <a:cs typeface="+mn-cs"/>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08" tIns="45704" rIns="91408" bIns="45704" numCol="1" anchor="t" anchorCtr="0" compatLnSpc="1">
            <a:prstTxWarp prst="textNoShape">
              <a:avLst/>
            </a:prstTxWarp>
          </a:bodyPr>
          <a:lstStyle>
            <a:lvl1pPr algn="r">
              <a:defRPr sz="1400">
                <a:solidFill>
                  <a:srgbClr val="000000"/>
                </a:solidFill>
                <a:latin typeface="Times" charset="0"/>
                <a:cs typeface="+mn-cs"/>
              </a:defRPr>
            </a:lvl1pPr>
          </a:lstStyle>
          <a:p>
            <a:pPr>
              <a:defRPr/>
            </a:pPr>
            <a:fld id="{270338EC-43D0-E747-A5E2-168173D2C499}" type="slidenum">
              <a:rPr lang="en-US"/>
              <a:pPr>
                <a:defRPr/>
              </a:pPr>
              <a:t>‹#›</a:t>
            </a:fld>
            <a:endParaRPr lang="en-US"/>
          </a:p>
        </p:txBody>
      </p:sp>
    </p:spTree>
    <p:extLst>
      <p:ext uri="{BB962C8B-B14F-4D97-AF65-F5344CB8AC3E}">
        <p14:creationId xmlns:p14="http://schemas.microsoft.com/office/powerpoint/2010/main" val="3935203363"/>
      </p:ext>
    </p:extLst>
  </p:cSld>
  <p:clrMap bg1="lt1" tx1="dk1" bg2="lt2" tx2="dk2" accent1="accent1" accent2="accent2" accent3="accent3" accent4="accent4" accent5="accent5" accent6="accent6" hlink="hlink" folHlink="folHlink"/>
  <p:sldLayoutIdLst>
    <p:sldLayoutId id="2147492902" r:id="rId1"/>
    <p:sldLayoutId id="2147492903" r:id="rId2"/>
    <p:sldLayoutId id="2147492904" r:id="rId3"/>
    <p:sldLayoutId id="2147492905" r:id="rId4"/>
    <p:sldLayoutId id="2147492906" r:id="rId5"/>
    <p:sldLayoutId id="2147492907" r:id="rId6"/>
    <p:sldLayoutId id="2147492908" r:id="rId7"/>
    <p:sldLayoutId id="2147492909" r:id="rId8"/>
    <p:sldLayoutId id="2147492910" r:id="rId9"/>
    <p:sldLayoutId id="2147492911" r:id="rId10"/>
    <p:sldLayoutId id="2147492912" r:id="rId11"/>
  </p:sldLayoutIdLst>
  <p:txStyles>
    <p:titleStyle>
      <a:lvl1pPr algn="ctr" rtl="0" eaLnBrk="0" fontAlgn="base" hangingPunct="0">
        <a:spcBef>
          <a:spcPct val="0"/>
        </a:spcBef>
        <a:spcAft>
          <a:spcPct val="0"/>
        </a:spcAft>
        <a:defRPr sz="4400">
          <a:solidFill>
            <a:schemeClr val="tx2"/>
          </a:solidFill>
          <a:latin typeface="+mj-lt"/>
          <a:ea typeface="+mj-ea"/>
          <a:cs typeface="ＭＳ Ｐゴシック" charset="0"/>
        </a:defRPr>
      </a:lvl1pPr>
      <a:lvl2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5pPr>
      <a:lvl6pPr marL="457042" algn="ctr" rtl="0" fontAlgn="base">
        <a:spcBef>
          <a:spcPct val="0"/>
        </a:spcBef>
        <a:spcAft>
          <a:spcPct val="0"/>
        </a:spcAft>
        <a:defRPr sz="4400">
          <a:solidFill>
            <a:schemeClr val="tx2"/>
          </a:solidFill>
          <a:latin typeface="Times" charset="0"/>
          <a:ea typeface="ＭＳ Ｐゴシック" charset="0"/>
        </a:defRPr>
      </a:lvl6pPr>
      <a:lvl7pPr marL="914085" algn="ctr" rtl="0" fontAlgn="base">
        <a:spcBef>
          <a:spcPct val="0"/>
        </a:spcBef>
        <a:spcAft>
          <a:spcPct val="0"/>
        </a:spcAft>
        <a:defRPr sz="4400">
          <a:solidFill>
            <a:schemeClr val="tx2"/>
          </a:solidFill>
          <a:latin typeface="Times" charset="0"/>
          <a:ea typeface="ＭＳ Ｐゴシック" charset="0"/>
        </a:defRPr>
      </a:lvl7pPr>
      <a:lvl8pPr marL="1371124" algn="ctr" rtl="0" fontAlgn="base">
        <a:spcBef>
          <a:spcPct val="0"/>
        </a:spcBef>
        <a:spcAft>
          <a:spcPct val="0"/>
        </a:spcAft>
        <a:defRPr sz="4400">
          <a:solidFill>
            <a:schemeClr val="tx2"/>
          </a:solidFill>
          <a:latin typeface="Times" charset="0"/>
          <a:ea typeface="ＭＳ Ｐゴシック" charset="0"/>
        </a:defRPr>
      </a:lvl8pPr>
      <a:lvl9pPr marL="1828170" algn="ctr" rtl="0" fontAlgn="base">
        <a:spcBef>
          <a:spcPct val="0"/>
        </a:spcBef>
        <a:spcAft>
          <a:spcPct val="0"/>
        </a:spcAft>
        <a:defRPr sz="4400">
          <a:solidFill>
            <a:schemeClr val="tx2"/>
          </a:solidFill>
          <a:latin typeface="Times" charset="0"/>
          <a:ea typeface="ＭＳ Ｐゴシック" charset="0"/>
        </a:defRPr>
      </a:lvl9pPr>
    </p:titleStyle>
    <p:bodyStyle>
      <a:lvl1pPr marL="342781" indent="-342781" algn="l" rtl="0" eaLnBrk="0" fontAlgn="base" hangingPunct="0">
        <a:spcBef>
          <a:spcPct val="20000"/>
        </a:spcBef>
        <a:spcAft>
          <a:spcPct val="0"/>
        </a:spcAft>
        <a:buChar char="•"/>
        <a:defRPr sz="3200">
          <a:solidFill>
            <a:schemeClr val="tx1"/>
          </a:solidFill>
          <a:latin typeface="+mn-lt"/>
          <a:ea typeface="+mn-ea"/>
          <a:cs typeface="ＭＳ Ｐゴシック" charset="0"/>
        </a:defRPr>
      </a:lvl1pPr>
      <a:lvl2pPr marL="742691" indent="-285652" algn="l" rtl="0" eaLnBrk="0" fontAlgn="base" hangingPunct="0">
        <a:spcBef>
          <a:spcPct val="20000"/>
        </a:spcBef>
        <a:spcAft>
          <a:spcPct val="0"/>
        </a:spcAft>
        <a:buChar char="–"/>
        <a:defRPr sz="2800">
          <a:solidFill>
            <a:schemeClr val="tx1"/>
          </a:solidFill>
          <a:latin typeface="+mn-lt"/>
          <a:ea typeface="+mn-ea"/>
        </a:defRPr>
      </a:lvl2pPr>
      <a:lvl3pPr marL="1142602" indent="-228522" algn="l" rtl="0" eaLnBrk="0" fontAlgn="base" hangingPunct="0">
        <a:spcBef>
          <a:spcPct val="20000"/>
        </a:spcBef>
        <a:spcAft>
          <a:spcPct val="0"/>
        </a:spcAft>
        <a:buChar char="•"/>
        <a:defRPr sz="2400">
          <a:solidFill>
            <a:schemeClr val="tx1"/>
          </a:solidFill>
          <a:latin typeface="+mn-lt"/>
          <a:ea typeface="+mn-ea"/>
        </a:defRPr>
      </a:lvl3pPr>
      <a:lvl4pPr marL="1599645" indent="-228522" algn="l" rtl="0" eaLnBrk="0" fontAlgn="base" hangingPunct="0">
        <a:spcBef>
          <a:spcPct val="20000"/>
        </a:spcBef>
        <a:spcAft>
          <a:spcPct val="0"/>
        </a:spcAft>
        <a:buChar char="–"/>
        <a:defRPr sz="2000">
          <a:solidFill>
            <a:schemeClr val="tx1"/>
          </a:solidFill>
          <a:latin typeface="+mn-lt"/>
          <a:ea typeface="+mn-ea"/>
        </a:defRPr>
      </a:lvl4pPr>
      <a:lvl5pPr marL="2056686" indent="-228522" algn="l" rtl="0" eaLnBrk="0" fontAlgn="base" hangingPunct="0">
        <a:spcBef>
          <a:spcPct val="20000"/>
        </a:spcBef>
        <a:spcAft>
          <a:spcPct val="0"/>
        </a:spcAft>
        <a:buChar char="»"/>
        <a:defRPr sz="2000">
          <a:solidFill>
            <a:schemeClr val="tx1"/>
          </a:solidFill>
          <a:latin typeface="+mn-lt"/>
          <a:ea typeface="+mn-ea"/>
        </a:defRPr>
      </a:lvl5pPr>
      <a:lvl6pPr marL="2513726" indent="-228522" algn="l" rtl="0" fontAlgn="base">
        <a:spcBef>
          <a:spcPct val="20000"/>
        </a:spcBef>
        <a:spcAft>
          <a:spcPct val="0"/>
        </a:spcAft>
        <a:buChar char="»"/>
        <a:defRPr sz="2000">
          <a:solidFill>
            <a:schemeClr val="tx1"/>
          </a:solidFill>
          <a:latin typeface="+mn-lt"/>
          <a:ea typeface="+mn-ea"/>
        </a:defRPr>
      </a:lvl6pPr>
      <a:lvl7pPr marL="2970770" indent="-228522" algn="l" rtl="0" fontAlgn="base">
        <a:spcBef>
          <a:spcPct val="20000"/>
        </a:spcBef>
        <a:spcAft>
          <a:spcPct val="0"/>
        </a:spcAft>
        <a:buChar char="»"/>
        <a:defRPr sz="2000">
          <a:solidFill>
            <a:schemeClr val="tx1"/>
          </a:solidFill>
          <a:latin typeface="+mn-lt"/>
          <a:ea typeface="+mn-ea"/>
        </a:defRPr>
      </a:lvl7pPr>
      <a:lvl8pPr marL="3427810" indent="-228522" algn="l" rtl="0" fontAlgn="base">
        <a:spcBef>
          <a:spcPct val="20000"/>
        </a:spcBef>
        <a:spcAft>
          <a:spcPct val="0"/>
        </a:spcAft>
        <a:buChar char="»"/>
        <a:defRPr sz="2000">
          <a:solidFill>
            <a:schemeClr val="tx1"/>
          </a:solidFill>
          <a:latin typeface="+mn-lt"/>
          <a:ea typeface="+mn-ea"/>
        </a:defRPr>
      </a:lvl8pPr>
      <a:lvl9pPr marL="3884852" indent="-228522"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042" rtl="0" eaLnBrk="1" latinLnBrk="0" hangingPunct="1">
        <a:defRPr sz="1800" kern="1200">
          <a:solidFill>
            <a:schemeClr val="tx1"/>
          </a:solidFill>
          <a:latin typeface="+mn-lt"/>
          <a:ea typeface="+mn-ea"/>
          <a:cs typeface="+mn-cs"/>
        </a:defRPr>
      </a:lvl1pPr>
      <a:lvl2pPr marL="457042" algn="l" defTabSz="457042" rtl="0" eaLnBrk="1" latinLnBrk="0" hangingPunct="1">
        <a:defRPr sz="1800" kern="1200">
          <a:solidFill>
            <a:schemeClr val="tx1"/>
          </a:solidFill>
          <a:latin typeface="+mn-lt"/>
          <a:ea typeface="+mn-ea"/>
          <a:cs typeface="+mn-cs"/>
        </a:defRPr>
      </a:lvl2pPr>
      <a:lvl3pPr marL="914085" algn="l" defTabSz="457042" rtl="0" eaLnBrk="1" latinLnBrk="0" hangingPunct="1">
        <a:defRPr sz="1800" kern="1200">
          <a:solidFill>
            <a:schemeClr val="tx1"/>
          </a:solidFill>
          <a:latin typeface="+mn-lt"/>
          <a:ea typeface="+mn-ea"/>
          <a:cs typeface="+mn-cs"/>
        </a:defRPr>
      </a:lvl3pPr>
      <a:lvl4pPr marL="1371124" algn="l" defTabSz="457042" rtl="0" eaLnBrk="1" latinLnBrk="0" hangingPunct="1">
        <a:defRPr sz="1800" kern="1200">
          <a:solidFill>
            <a:schemeClr val="tx1"/>
          </a:solidFill>
          <a:latin typeface="+mn-lt"/>
          <a:ea typeface="+mn-ea"/>
          <a:cs typeface="+mn-cs"/>
        </a:defRPr>
      </a:lvl4pPr>
      <a:lvl5pPr marL="1828170" algn="l" defTabSz="457042" rtl="0" eaLnBrk="1" latinLnBrk="0" hangingPunct="1">
        <a:defRPr sz="1800" kern="1200">
          <a:solidFill>
            <a:schemeClr val="tx1"/>
          </a:solidFill>
          <a:latin typeface="+mn-lt"/>
          <a:ea typeface="+mn-ea"/>
          <a:cs typeface="+mn-cs"/>
        </a:defRPr>
      </a:lvl5pPr>
      <a:lvl6pPr marL="2285205" algn="l" defTabSz="457042" rtl="0" eaLnBrk="1" latinLnBrk="0" hangingPunct="1">
        <a:defRPr sz="1800" kern="1200">
          <a:solidFill>
            <a:schemeClr val="tx1"/>
          </a:solidFill>
          <a:latin typeface="+mn-lt"/>
          <a:ea typeface="+mn-ea"/>
          <a:cs typeface="+mn-cs"/>
        </a:defRPr>
      </a:lvl6pPr>
      <a:lvl7pPr marL="2742248" algn="l" defTabSz="457042" rtl="0" eaLnBrk="1" latinLnBrk="0" hangingPunct="1">
        <a:defRPr sz="1800" kern="1200">
          <a:solidFill>
            <a:schemeClr val="tx1"/>
          </a:solidFill>
          <a:latin typeface="+mn-lt"/>
          <a:ea typeface="+mn-ea"/>
          <a:cs typeface="+mn-cs"/>
        </a:defRPr>
      </a:lvl7pPr>
      <a:lvl8pPr marL="3199289" algn="l" defTabSz="457042" rtl="0" eaLnBrk="1" latinLnBrk="0" hangingPunct="1">
        <a:defRPr sz="1800" kern="1200">
          <a:solidFill>
            <a:schemeClr val="tx1"/>
          </a:solidFill>
          <a:latin typeface="+mn-lt"/>
          <a:ea typeface="+mn-ea"/>
          <a:cs typeface="+mn-cs"/>
        </a:defRPr>
      </a:lvl8pPr>
      <a:lvl9pPr marL="3656328" algn="l" defTabSz="457042" rtl="0" eaLnBrk="1" latinLnBrk="0" hangingPunct="1">
        <a:defRPr sz="1800" kern="1200">
          <a:solidFill>
            <a:schemeClr val="tx1"/>
          </a:solidFill>
          <a:latin typeface="+mn-lt"/>
          <a:ea typeface="+mn-ea"/>
          <a:cs typeface="+mn-cs"/>
        </a:defRPr>
      </a:lvl9pPr>
    </p:otherStyle>
  </p:txStyles>
</p:sldMaster>
</file>

<file path=ppt/slideMasters/slideMaster52.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bwMode="auto">
          <a:xfrm>
            <a:off x="0" y="609600"/>
            <a:ext cx="91440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37891"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9396"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0" hangingPunct="0">
              <a:defRPr sz="1400" b="0">
                <a:latin typeface="Arial" charset="0"/>
                <a:ea typeface="+mn-ea"/>
                <a:cs typeface="+mn-cs"/>
              </a:defRPr>
            </a:lvl1pPr>
          </a:lstStyle>
          <a:p>
            <a:pPr>
              <a:defRPr/>
            </a:pPr>
            <a:endParaRPr lang="en-US">
              <a:solidFill>
                <a:srgbClr val="000000"/>
              </a:solidFill>
              <a:ea typeface="Osaka"/>
              <a:cs typeface="Osaka"/>
            </a:endParaRPr>
          </a:p>
        </p:txBody>
      </p:sp>
      <p:sp>
        <p:nvSpPr>
          <p:cNvPr id="5939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400" b="0">
                <a:latin typeface="Arial" charset="0"/>
                <a:ea typeface="+mn-ea"/>
                <a:cs typeface="+mn-cs"/>
              </a:defRPr>
            </a:lvl1pPr>
          </a:lstStyle>
          <a:p>
            <a:pPr algn="ctr">
              <a:defRPr/>
            </a:pPr>
            <a:endParaRPr lang="en-US">
              <a:solidFill>
                <a:srgbClr val="000000"/>
              </a:solidFill>
              <a:ea typeface="Osaka"/>
              <a:cs typeface="Osaka"/>
            </a:endParaRPr>
          </a:p>
        </p:txBody>
      </p:sp>
      <p:sp>
        <p:nvSpPr>
          <p:cNvPr id="59398"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b="0">
                <a:ea typeface="Osaka" charset="0"/>
                <a:cs typeface="Osaka" charset="0"/>
              </a:defRPr>
            </a:lvl1pPr>
          </a:lstStyle>
          <a:p>
            <a:fld id="{B9D20AD3-D622-EC41-AF78-52EA093B16AC}" type="slidenum">
              <a:rPr lang="en-US">
                <a:solidFill>
                  <a:srgbClr val="000000"/>
                </a:solidFill>
                <a:latin typeface="Arial" charset="0"/>
              </a:rPr>
              <a:pPr/>
              <a:t>‹#›</a:t>
            </a:fld>
            <a:endParaRPr lang="en-US">
              <a:solidFill>
                <a:srgbClr val="000000"/>
              </a:solidFill>
              <a:latin typeface="Arial" charset="0"/>
            </a:endParaRPr>
          </a:p>
        </p:txBody>
      </p:sp>
    </p:spTree>
    <p:extLst>
      <p:ext uri="{BB962C8B-B14F-4D97-AF65-F5344CB8AC3E}">
        <p14:creationId xmlns:p14="http://schemas.microsoft.com/office/powerpoint/2010/main" val="1342995896"/>
      </p:ext>
    </p:extLst>
  </p:cSld>
  <p:clrMap bg1="lt1" tx1="dk1" bg2="lt2" tx2="dk2" accent1="accent1" accent2="accent2" accent3="accent3" accent4="accent4" accent5="accent5" accent6="accent6" hlink="hlink" folHlink="folHlink"/>
  <p:sldLayoutIdLst>
    <p:sldLayoutId id="2147492914" r:id="rId1"/>
    <p:sldLayoutId id="2147492915" r:id="rId2"/>
    <p:sldLayoutId id="2147492916" r:id="rId3"/>
    <p:sldLayoutId id="2147492917" r:id="rId4"/>
    <p:sldLayoutId id="2147492918" r:id="rId5"/>
    <p:sldLayoutId id="2147492919" r:id="rId6"/>
    <p:sldLayoutId id="2147492920" r:id="rId7"/>
    <p:sldLayoutId id="2147492921" r:id="rId8"/>
    <p:sldLayoutId id="2147492922" r:id="rId9"/>
    <p:sldLayoutId id="2147492923" r:id="rId10"/>
    <p:sldLayoutId id="2147492924" r:id="rId11"/>
  </p:sldLayoutIdLst>
  <p:txStyles>
    <p:title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tx1"/>
          </a:solidFill>
          <a:latin typeface="+mn-lt"/>
          <a:ea typeface="+mn-ea"/>
          <a:cs typeface="+mn-cs"/>
        </a:defRPr>
      </a:lvl5pPr>
      <a:lvl6pPr marL="2514600" indent="-228600" algn="l" rtl="0" fontAlgn="base">
        <a:spcBef>
          <a:spcPct val="20000"/>
        </a:spcBef>
        <a:spcAft>
          <a:spcPct val="0"/>
        </a:spcAft>
        <a:buChar char="»"/>
        <a:defRPr sz="2000">
          <a:solidFill>
            <a:schemeClr val="tx1"/>
          </a:solidFill>
          <a:latin typeface="+mn-lt"/>
          <a:ea typeface="+mn-ea"/>
          <a:cs typeface="+mn-cs"/>
        </a:defRPr>
      </a:lvl6pPr>
      <a:lvl7pPr marL="2971800" indent="-228600" algn="l" rtl="0" fontAlgn="base">
        <a:spcBef>
          <a:spcPct val="20000"/>
        </a:spcBef>
        <a:spcAft>
          <a:spcPct val="0"/>
        </a:spcAft>
        <a:buChar char="»"/>
        <a:defRPr sz="2000">
          <a:solidFill>
            <a:schemeClr val="tx1"/>
          </a:solidFill>
          <a:latin typeface="+mn-lt"/>
          <a:ea typeface="+mn-ea"/>
          <a:cs typeface="+mn-cs"/>
        </a:defRPr>
      </a:lvl7pPr>
      <a:lvl8pPr marL="3429000" indent="-228600" algn="l" rtl="0" fontAlgn="base">
        <a:spcBef>
          <a:spcPct val="20000"/>
        </a:spcBef>
        <a:spcAft>
          <a:spcPct val="0"/>
        </a:spcAft>
        <a:buChar char="»"/>
        <a:defRPr sz="2000">
          <a:solidFill>
            <a:schemeClr val="tx1"/>
          </a:solidFill>
          <a:latin typeface="+mn-lt"/>
          <a:ea typeface="+mn-ea"/>
          <a:cs typeface="+mn-cs"/>
        </a:defRPr>
      </a:lvl8pPr>
      <a:lvl9pPr marL="3886200" indent="-228600" algn="l" rtl="0" fontAlgn="base">
        <a:spcBef>
          <a:spcPct val="20000"/>
        </a:spcBef>
        <a:spcAft>
          <a:spcPct val="0"/>
        </a:spcAft>
        <a:buChar char="»"/>
        <a:defRPr sz="20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2"/>
          <p:cNvSpPr>
            <a:spLocks noGrp="1"/>
          </p:cNvSpPr>
          <p:nvPr>
            <p:ph type="title"/>
          </p:nvPr>
        </p:nvSpPr>
        <p:spPr>
          <a:xfrm>
            <a:off x="457200" y="274638"/>
            <a:ext cx="8229600" cy="1143001"/>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nchor="ctr">
            <a:normAutofit/>
          </a:bodyPr>
          <a:lstStyle/>
          <a:p>
            <a:r>
              <a:t>Title Text</a:t>
            </a:r>
          </a:p>
        </p:txBody>
      </p:sp>
      <p:sp>
        <p:nvSpPr>
          <p:cNvPr id="3" name="Shape 3"/>
          <p:cNvSpPr>
            <a:spLocks noGrp="1"/>
          </p:cNvSpPr>
          <p:nvPr>
            <p:ph type="body" idx="1"/>
          </p:nvPr>
        </p:nvSpPr>
        <p:spPr>
          <a:xfrm>
            <a:off x="457200" y="1600200"/>
            <a:ext cx="8229600" cy="4525963"/>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normAutofit/>
          </a:bodyPr>
          <a:lstStyle/>
          <a:p>
            <a:r>
              <a:t>Body Level One</a:t>
            </a:r>
          </a:p>
          <a:p>
            <a:pPr lvl="1"/>
            <a:r>
              <a:t>Body Level Two</a:t>
            </a:r>
          </a:p>
          <a:p>
            <a:pPr lvl="2"/>
            <a:r>
              <a:t>Body Level Three</a:t>
            </a:r>
          </a:p>
          <a:p>
            <a:pPr lvl="3"/>
            <a:r>
              <a:t>Body Level Four</a:t>
            </a:r>
          </a:p>
          <a:p>
            <a:pPr lvl="4"/>
            <a:r>
              <a:t>Body Level Five</a:t>
            </a:r>
          </a:p>
        </p:txBody>
      </p:sp>
      <p:sp>
        <p:nvSpPr>
          <p:cNvPr id="4" name="Shape 4"/>
          <p:cNvSpPr>
            <a:spLocks noGrp="1"/>
          </p:cNvSpPr>
          <p:nvPr>
            <p:ph type="sldNum" sz="quarter" idx="2"/>
          </p:nvPr>
        </p:nvSpPr>
        <p:spPr>
          <a:xfrm>
            <a:off x="8422823" y="6404294"/>
            <a:ext cx="263978" cy="269237"/>
          </a:xfrm>
          <a:prstGeom prst="rect">
            <a:avLst/>
          </a:prstGeom>
          <a:ln w="12700">
            <a:miter lim="400000"/>
          </a:ln>
        </p:spPr>
        <p:txBody>
          <a:bodyPr wrap="none" lIns="45718" tIns="45718" rIns="45718" bIns="45718" anchor="ctr">
            <a:spAutoFit/>
          </a:bodyPr>
          <a:lstStyle>
            <a:lvl1pPr algn="r">
              <a:defRPr sz="1200">
                <a:solidFill>
                  <a:srgbClr val="898989"/>
                </a:solidFill>
              </a:defRPr>
            </a:lvl1pPr>
          </a:lstStyle>
          <a:p>
            <a:pPr fontAlgn="auto" hangingPunct="0">
              <a:spcBef>
                <a:spcPts val="0"/>
              </a:spcBef>
              <a:spcAft>
                <a:spcPts val="0"/>
              </a:spcAft>
            </a:pPr>
            <a:fld id="{86CB4B4D-7CA3-9044-876B-883B54F8677D}" type="slidenum">
              <a:rPr kern="0">
                <a:latin typeface="Calibri"/>
                <a:ea typeface="Calibri"/>
                <a:cs typeface="Calibri"/>
                <a:sym typeface="Calibri"/>
              </a:rPr>
              <a:pPr fontAlgn="auto" hangingPunct="0">
                <a:spcBef>
                  <a:spcPts val="0"/>
                </a:spcBef>
                <a:spcAft>
                  <a:spcPts val="0"/>
                </a:spcAft>
              </a:pPr>
              <a:t>‹#›</a:t>
            </a:fld>
            <a:endParaRPr kern="0">
              <a:latin typeface="Calibri"/>
              <a:ea typeface="Calibri"/>
              <a:cs typeface="Calibri"/>
              <a:sym typeface="Calibri"/>
            </a:endParaRPr>
          </a:p>
        </p:txBody>
      </p:sp>
    </p:spTree>
    <p:extLst>
      <p:ext uri="{BB962C8B-B14F-4D97-AF65-F5344CB8AC3E}">
        <p14:creationId xmlns:p14="http://schemas.microsoft.com/office/powerpoint/2010/main" val="3532289765"/>
      </p:ext>
    </p:extLst>
  </p:cSld>
  <p:clrMap bg1="lt1" tx1="dk1" bg2="lt2" tx2="dk2" accent1="accent1" accent2="accent2" accent3="accent3" accent4="accent4" accent5="accent5" accent6="accent6" hlink="hlink" folHlink="folHlink"/>
  <p:sldLayoutIdLst>
    <p:sldLayoutId id="2147492926" r:id="rId1"/>
    <p:sldLayoutId id="2147492927" r:id="rId2"/>
    <p:sldLayoutId id="2147492928" r:id="rId3"/>
    <p:sldLayoutId id="2147492929" r:id="rId4"/>
    <p:sldLayoutId id="2147492930" r:id="rId5"/>
    <p:sldLayoutId id="2147492931" r:id="rId6"/>
    <p:sldLayoutId id="2147492932" r:id="rId7"/>
    <p:sldLayoutId id="2147492933" r:id="rId8"/>
    <p:sldLayoutId id="2147492934" r:id="rId9"/>
    <p:sldLayoutId id="2147492935" r:id="rId10"/>
    <p:sldLayoutId id="2147492936" r:id="rId11"/>
    <p:sldLayoutId id="2147492937" r:id="rId12"/>
    <p:sldLayoutId id="2147492938" r:id="rId13"/>
    <p:sldLayoutId id="2147492939" r:id="rId14"/>
    <p:sldLayoutId id="2147492940" r:id="rId15"/>
    <p:sldLayoutId id="2147492941" r:id="rId16"/>
    <p:sldLayoutId id="2147492942" r:id="rId17"/>
    <p:sldLayoutId id="2147492943" r:id="rId18"/>
    <p:sldLayoutId id="2147492944" r:id="rId19"/>
    <p:sldLayoutId id="2147492945" r:id="rId20"/>
    <p:sldLayoutId id="2147492946" r:id="rId21"/>
    <p:sldLayoutId id="2147492947" r:id="rId22"/>
  </p:sldLayoutIdLst>
  <p:transition spd="med"/>
  <p:txStyles>
    <p:titleStyle>
      <a:lvl1pPr marL="0" marR="0" indent="0" algn="ctr" defTabSz="4572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1pPr>
      <a:lvl2pPr marL="0" marR="0" indent="0" algn="ctr" defTabSz="4572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2pPr>
      <a:lvl3pPr marL="0" marR="0" indent="0" algn="ctr" defTabSz="4572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3pPr>
      <a:lvl4pPr marL="0" marR="0" indent="0" algn="ctr" defTabSz="4572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4pPr>
      <a:lvl5pPr marL="0" marR="0" indent="0" algn="ctr" defTabSz="4572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5pPr>
      <a:lvl6pPr marL="0" marR="0" indent="0" algn="ctr" defTabSz="4572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6pPr>
      <a:lvl7pPr marL="0" marR="0" indent="0" algn="ctr" defTabSz="4572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7pPr>
      <a:lvl8pPr marL="0" marR="0" indent="0" algn="ctr" defTabSz="4572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8pPr>
      <a:lvl9pPr marL="0" marR="0" indent="0" algn="ctr" defTabSz="4572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9pPr>
    </p:titleStyle>
    <p:bodyStyle>
      <a:lvl1pPr marL="342900" marR="0" indent="-342900" algn="l" defTabSz="4572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j-lt"/>
          <a:ea typeface="+mj-ea"/>
          <a:cs typeface="+mj-cs"/>
          <a:sym typeface="Calibri"/>
        </a:defRPr>
      </a:lvl1pPr>
      <a:lvl2pPr marL="783771" marR="0" indent="-326571" algn="l" defTabSz="4572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j-lt"/>
          <a:ea typeface="+mj-ea"/>
          <a:cs typeface="+mj-cs"/>
          <a:sym typeface="Calibri"/>
        </a:defRPr>
      </a:lvl2pPr>
      <a:lvl3pPr marL="1219200" marR="0" indent="-304800" algn="l" defTabSz="4572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j-lt"/>
          <a:ea typeface="+mj-ea"/>
          <a:cs typeface="+mj-cs"/>
          <a:sym typeface="Calibri"/>
        </a:defRPr>
      </a:lvl3pPr>
      <a:lvl4pPr marL="1737360" marR="0" indent="-365760" algn="l" defTabSz="4572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j-lt"/>
          <a:ea typeface="+mj-ea"/>
          <a:cs typeface="+mj-cs"/>
          <a:sym typeface="Calibri"/>
        </a:defRPr>
      </a:lvl4pPr>
      <a:lvl5pPr marL="2194560" marR="0" indent="-365760" algn="l" defTabSz="4572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j-lt"/>
          <a:ea typeface="+mj-ea"/>
          <a:cs typeface="+mj-cs"/>
          <a:sym typeface="Calibri"/>
        </a:defRPr>
      </a:lvl5pPr>
      <a:lvl6pPr marL="2651760" marR="0" indent="-365760" algn="l" defTabSz="4572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j-lt"/>
          <a:ea typeface="+mj-ea"/>
          <a:cs typeface="+mj-cs"/>
          <a:sym typeface="Calibri"/>
        </a:defRPr>
      </a:lvl6pPr>
      <a:lvl7pPr marL="3108960" marR="0" indent="-365760" algn="l" defTabSz="4572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j-lt"/>
          <a:ea typeface="+mj-ea"/>
          <a:cs typeface="+mj-cs"/>
          <a:sym typeface="Calibri"/>
        </a:defRPr>
      </a:lvl7pPr>
      <a:lvl8pPr marL="3566159" marR="0" indent="-365759" algn="l" defTabSz="4572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j-lt"/>
          <a:ea typeface="+mj-ea"/>
          <a:cs typeface="+mj-cs"/>
          <a:sym typeface="Calibri"/>
        </a:defRPr>
      </a:lvl8pPr>
      <a:lvl9pPr marL="4023359" marR="0" indent="-365759" algn="l" defTabSz="4572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1pPr>
      <a:lvl2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2pPr>
      <a:lvl3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3pPr>
      <a:lvl4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4pPr>
      <a:lvl5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5pPr>
      <a:lvl6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6pPr>
      <a:lvl7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7pPr>
      <a:lvl8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8pPr>
      <a:lvl9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9pPr>
    </p:otherStyle>
  </p:txStyles>
</p:sldMaster>
</file>

<file path=ppt/slideMasters/slideMaster54.xml><?xml version="1.0" encoding="utf-8"?>
<p:sldMaster xmlns:a="http://schemas.openxmlformats.org/drawingml/2006/main" xmlns:r="http://schemas.openxmlformats.org/officeDocument/2006/relationships" xmlns:p="http://schemas.openxmlformats.org/presentationml/2006/main">
  <p:cSld>
    <p:bg>
      <p:bgPr>
        <a:solidFill>
          <a:srgbClr val="390039"/>
        </a:solidFill>
        <a:effectLst/>
      </p:bgPr>
    </p:bg>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54275"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b="1" i="0">
                <a:latin typeface="Arial" panose="020B0604020202020204" pitchFamily="34" charset="0"/>
                <a:ea typeface="ＭＳ Ｐゴシック" charset="-128"/>
                <a:cs typeface="ＭＳ Ｐゴシック" charset="-128"/>
              </a:defRPr>
            </a:lvl1pPr>
          </a:lstStyle>
          <a:p>
            <a:pPr>
              <a:defRPr/>
            </a:pPr>
            <a:endParaRPr lang="en-US" dirty="0"/>
          </a:p>
        </p:txBody>
      </p:sp>
      <p:sp>
        <p:nvSpPr>
          <p:cNvPr id="307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b="1" i="0">
                <a:latin typeface="Arial" panose="020B0604020202020204" pitchFamily="34" charset="0"/>
                <a:ea typeface="ＭＳ Ｐゴシック" charset="-128"/>
                <a:cs typeface="ＭＳ Ｐゴシック" charset="-128"/>
              </a:defRPr>
            </a:lvl1pPr>
          </a:lstStyle>
          <a:p>
            <a:pPr>
              <a:defRPr/>
            </a:pPr>
            <a:endParaRPr lang="en-US" dirty="0"/>
          </a:p>
        </p:txBody>
      </p:sp>
      <p:sp>
        <p:nvSpPr>
          <p:cNvPr id="307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b="1" i="0">
                <a:latin typeface="Arial" panose="020B0604020202020204" pitchFamily="34" charset="0"/>
              </a:defRPr>
            </a:lvl1pPr>
          </a:lstStyle>
          <a:p>
            <a:pPr>
              <a:defRPr/>
            </a:pPr>
            <a:fld id="{40DB43A0-EC8F-0B4A-ACD4-6B792E57F4DC}" type="slidenum">
              <a:rPr lang="en-US" smtClean="0"/>
              <a:pPr>
                <a:defRPr/>
              </a:pPr>
              <a:t>‹#›</a:t>
            </a:fld>
            <a:endParaRPr lang="en-US" dirty="0"/>
          </a:p>
        </p:txBody>
      </p:sp>
    </p:spTree>
    <p:extLst>
      <p:ext uri="{BB962C8B-B14F-4D97-AF65-F5344CB8AC3E}">
        <p14:creationId xmlns:p14="http://schemas.microsoft.com/office/powerpoint/2010/main" val="294799971"/>
      </p:ext>
    </p:extLst>
  </p:cSld>
  <p:clrMap bg1="lt1" tx1="dk1" bg2="lt2" tx2="dk2" accent1="accent1" accent2="accent2" accent3="accent3" accent4="accent4" accent5="accent5" accent6="accent6" hlink="hlink" folHlink="folHlink"/>
  <p:sldLayoutIdLst>
    <p:sldLayoutId id="2147492949" r:id="rId1"/>
    <p:sldLayoutId id="2147492950" r:id="rId2"/>
    <p:sldLayoutId id="2147492951" r:id="rId3"/>
    <p:sldLayoutId id="2147492952" r:id="rId4"/>
    <p:sldLayoutId id="2147492953" r:id="rId5"/>
    <p:sldLayoutId id="2147492954" r:id="rId6"/>
    <p:sldLayoutId id="2147492955" r:id="rId7"/>
    <p:sldLayoutId id="2147492956" r:id="rId8"/>
    <p:sldLayoutId id="2147492957" r:id="rId9"/>
    <p:sldLayoutId id="2147492958" r:id="rId10"/>
    <p:sldLayoutId id="2147492959" r:id="rId11"/>
    <p:sldLayoutId id="2147492960" r:id="rId12"/>
  </p:sldLayoutIdLst>
  <p:txStyles>
    <p:titleStyle>
      <a:lvl1pPr algn="ctr" rtl="0" eaLnBrk="0" fontAlgn="base" hangingPunct="0">
        <a:spcBef>
          <a:spcPct val="0"/>
        </a:spcBef>
        <a:spcAft>
          <a:spcPct val="0"/>
        </a:spcAft>
        <a:defRPr sz="44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charset="-128"/>
          <a:cs typeface="ＭＳ Ｐゴシック" charset="-128"/>
        </a:defRPr>
      </a:lvl1pPr>
      <a:lvl2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2pPr>
      <a:lvl3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3pPr>
      <a:lvl4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4pPr>
      <a:lvl5pPr algn="ctr" rtl="0" eaLnBrk="0" fontAlgn="base" hangingPunct="0">
        <a:spcBef>
          <a:spcPct val="0"/>
        </a:spcBef>
        <a:spcAft>
          <a:spcPct val="0"/>
        </a:spcAft>
        <a:defRPr sz="4400">
          <a:solidFill>
            <a:srgbClr val="F8F8EF"/>
          </a:solidFill>
          <a:latin typeface="Arial" pitchFamily="-112" charset="0"/>
          <a:ea typeface="ＭＳ Ｐゴシック" charset="-128"/>
          <a:cs typeface="ＭＳ Ｐゴシック" charset="-128"/>
        </a:defRPr>
      </a:lvl5pPr>
      <a:lvl6pPr marL="457200" algn="ctr" rtl="0" fontAlgn="base">
        <a:spcBef>
          <a:spcPct val="0"/>
        </a:spcBef>
        <a:spcAft>
          <a:spcPct val="0"/>
        </a:spcAft>
        <a:defRPr sz="4400">
          <a:solidFill>
            <a:schemeClr val="tx2"/>
          </a:solidFill>
          <a:latin typeface="Arial" pitchFamily="-112" charset="0"/>
        </a:defRPr>
      </a:lvl6pPr>
      <a:lvl7pPr marL="914400" algn="ctr" rtl="0" fontAlgn="base">
        <a:spcBef>
          <a:spcPct val="0"/>
        </a:spcBef>
        <a:spcAft>
          <a:spcPct val="0"/>
        </a:spcAft>
        <a:defRPr sz="4400">
          <a:solidFill>
            <a:schemeClr val="tx2"/>
          </a:solidFill>
          <a:latin typeface="Arial" pitchFamily="-112" charset="0"/>
        </a:defRPr>
      </a:lvl7pPr>
      <a:lvl8pPr marL="1371600" algn="ctr" rtl="0" fontAlgn="base">
        <a:spcBef>
          <a:spcPct val="0"/>
        </a:spcBef>
        <a:spcAft>
          <a:spcPct val="0"/>
        </a:spcAft>
        <a:defRPr sz="4400">
          <a:solidFill>
            <a:schemeClr val="tx2"/>
          </a:solidFill>
          <a:latin typeface="Arial" pitchFamily="-112" charset="0"/>
        </a:defRPr>
      </a:lvl8pPr>
      <a:lvl9pPr marL="1828800" algn="ctr" rtl="0" fontAlgn="base">
        <a:spcBef>
          <a:spcPct val="0"/>
        </a:spcBef>
        <a:spcAft>
          <a:spcPct val="0"/>
        </a:spcAft>
        <a:defRPr sz="4400">
          <a:solidFill>
            <a:schemeClr val="tx2"/>
          </a:solidFill>
          <a:latin typeface="Arial" pitchFamily="-112" charset="0"/>
        </a:defRPr>
      </a:lvl9pPr>
    </p:titleStyle>
    <p:bodyStyle>
      <a:lvl1pPr marL="342900" indent="-342900" algn="l" rtl="0" eaLnBrk="0" fontAlgn="base" hangingPunct="0">
        <a:spcBef>
          <a:spcPct val="20000"/>
        </a:spcBef>
        <a:spcAft>
          <a:spcPct val="0"/>
        </a:spcAft>
        <a:buChar char="•"/>
        <a:defRPr sz="32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charset="-128"/>
          <a:cs typeface="ＭＳ Ｐゴシック" charset="-128"/>
        </a:defRPr>
      </a:lvl1pPr>
      <a:lvl2pPr marL="742950" indent="-285750" algn="l" rtl="0" eaLnBrk="0" fontAlgn="base" hangingPunct="0">
        <a:spcBef>
          <a:spcPct val="20000"/>
        </a:spcBef>
        <a:spcAft>
          <a:spcPct val="0"/>
        </a:spcAft>
        <a:buChar char="–"/>
        <a:defRPr sz="28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2pPr>
      <a:lvl3pPr marL="1143000" indent="-228600" algn="l" rtl="0" eaLnBrk="0" fontAlgn="base" hangingPunct="0">
        <a:spcBef>
          <a:spcPct val="20000"/>
        </a:spcBef>
        <a:spcAft>
          <a:spcPct val="0"/>
        </a:spcAft>
        <a:buChar char="•"/>
        <a:defRPr sz="24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3pPr>
      <a:lvl4pPr marL="1600200" indent="-228600" algn="l" rtl="0" eaLnBrk="0" fontAlgn="base" hangingPunct="0">
        <a:spcBef>
          <a:spcPct val="20000"/>
        </a:spcBef>
        <a:spcAft>
          <a:spcPct val="0"/>
        </a:spcAft>
        <a:buChar char="–"/>
        <a:defRPr sz="20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4pPr>
      <a:lvl5pPr marL="2057400" indent="-228600" algn="l" rtl="0" eaLnBrk="0" fontAlgn="base" hangingPunct="0">
        <a:spcBef>
          <a:spcPct val="20000"/>
        </a:spcBef>
        <a:spcAft>
          <a:spcPct val="0"/>
        </a:spcAft>
        <a:buChar char="»"/>
        <a:defRPr sz="2000" b="1" i="0">
          <a:solidFill>
            <a:srgbClr val="F8F8EF"/>
          </a:solidFill>
          <a:effectLst>
            <a:outerShdw blurRad="38100" dist="38100" dir="2700000" algn="tl">
              <a:srgbClr val="000000">
                <a:alpha val="43137"/>
              </a:srgbClr>
            </a:outerShdw>
          </a:effectLst>
          <a:latin typeface="Arial" panose="020B0604020202020204" pitchFamily="34" charset="0"/>
          <a:ea typeface="ＭＳ Ｐゴシック" pitchFamily="-112" charset="-128"/>
        </a:defRPr>
      </a:lvl5pPr>
      <a:lvl6pPr marL="2514600" indent="-228600" algn="l" rtl="0" fontAlgn="base">
        <a:spcBef>
          <a:spcPct val="20000"/>
        </a:spcBef>
        <a:spcAft>
          <a:spcPct val="0"/>
        </a:spcAft>
        <a:buChar char="»"/>
        <a:defRPr sz="2000">
          <a:solidFill>
            <a:schemeClr val="tx1"/>
          </a:solidFill>
          <a:latin typeface="+mn-lt"/>
          <a:ea typeface="ＭＳ Ｐゴシック" pitchFamily="-112" charset="-128"/>
        </a:defRPr>
      </a:lvl6pPr>
      <a:lvl7pPr marL="2971800" indent="-228600" algn="l" rtl="0" fontAlgn="base">
        <a:spcBef>
          <a:spcPct val="20000"/>
        </a:spcBef>
        <a:spcAft>
          <a:spcPct val="0"/>
        </a:spcAft>
        <a:buChar char="»"/>
        <a:defRPr sz="2000">
          <a:solidFill>
            <a:schemeClr val="tx1"/>
          </a:solidFill>
          <a:latin typeface="+mn-lt"/>
          <a:ea typeface="ＭＳ Ｐゴシック" pitchFamily="-112" charset="-128"/>
        </a:defRPr>
      </a:lvl7pPr>
      <a:lvl8pPr marL="3429000" indent="-228600" algn="l" rtl="0" fontAlgn="base">
        <a:spcBef>
          <a:spcPct val="20000"/>
        </a:spcBef>
        <a:spcAft>
          <a:spcPct val="0"/>
        </a:spcAft>
        <a:buChar char="»"/>
        <a:defRPr sz="2000">
          <a:solidFill>
            <a:schemeClr val="tx1"/>
          </a:solidFill>
          <a:latin typeface="+mn-lt"/>
          <a:ea typeface="ＭＳ Ｐゴシック" pitchFamily="-112" charset="-128"/>
        </a:defRPr>
      </a:lvl8pPr>
      <a:lvl9pPr marL="3886200" indent="-228600" algn="l" rtl="0" fontAlgn="base">
        <a:spcBef>
          <a:spcPct val="20000"/>
        </a:spcBef>
        <a:spcAft>
          <a:spcPct val="0"/>
        </a:spcAft>
        <a:buChar char="»"/>
        <a:defRPr sz="2000">
          <a:solidFill>
            <a:schemeClr val="tx1"/>
          </a:solidFill>
          <a:latin typeface="+mn-lt"/>
          <a:ea typeface="ＭＳ Ｐゴシック" pitchFamily="-112"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40291"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1860" name="Rectangle 4"/>
          <p:cNvSpPr>
            <a:spLocks noGrp="1" noChangeArrowheads="1"/>
          </p:cNvSpPr>
          <p:nvPr>
            <p:ph type="dt" sz="half" idx="2"/>
          </p:nvPr>
        </p:nvSpPr>
        <p:spPr bwMode="auto">
          <a:xfrm>
            <a:off x="685800" y="62484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400">
                <a:solidFill>
                  <a:srgbClr val="FFFFFF"/>
                </a:solidFill>
                <a:latin typeface="+mn-lt"/>
                <a:ea typeface="ＭＳ Ｐゴシック" charset="0"/>
                <a:cs typeface="ＭＳ Ｐゴシック" charset="0"/>
              </a:defRPr>
            </a:lvl1pPr>
          </a:lstStyle>
          <a:p>
            <a:pPr defTabSz="914400" eaLnBrk="0" fontAlgn="base" hangingPunct="0">
              <a:spcBef>
                <a:spcPct val="0"/>
              </a:spcBef>
              <a:spcAft>
                <a:spcPct val="0"/>
              </a:spcAft>
              <a:defRPr/>
            </a:pPr>
            <a:endParaRPr lang="en-US">
              <a:latin typeface="Arial Black"/>
            </a:endParaRPr>
          </a:p>
        </p:txBody>
      </p:sp>
      <p:sp>
        <p:nvSpPr>
          <p:cNvPr id="121861" name="Rectangle 5"/>
          <p:cNvSpPr>
            <a:spLocks noGrp="1" noChangeArrowheads="1"/>
          </p:cNvSpPr>
          <p:nvPr>
            <p:ph type="ftr" sz="quarter" idx="3"/>
          </p:nvPr>
        </p:nvSpPr>
        <p:spPr bwMode="auto">
          <a:xfrm>
            <a:off x="3124200" y="6248400"/>
            <a:ext cx="28956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a:defRPr sz="1400">
                <a:solidFill>
                  <a:srgbClr val="FFFFFF"/>
                </a:solidFill>
                <a:latin typeface="+mn-lt"/>
                <a:ea typeface="ＭＳ Ｐゴシック" charset="0"/>
                <a:cs typeface="ＭＳ Ｐゴシック" charset="0"/>
              </a:defRPr>
            </a:lvl1pPr>
          </a:lstStyle>
          <a:p>
            <a:pPr defTabSz="914400" eaLnBrk="0" fontAlgn="base" hangingPunct="0">
              <a:spcBef>
                <a:spcPct val="0"/>
              </a:spcBef>
              <a:spcAft>
                <a:spcPct val="0"/>
              </a:spcAft>
              <a:defRPr/>
            </a:pPr>
            <a:endParaRPr lang="en-US">
              <a:latin typeface="Arial Black"/>
            </a:endParaRPr>
          </a:p>
        </p:txBody>
      </p:sp>
      <p:sp>
        <p:nvSpPr>
          <p:cNvPr id="121862" name="Rectangle 6"/>
          <p:cNvSpPr>
            <a:spLocks noGrp="1" noChangeArrowheads="1"/>
          </p:cNvSpPr>
          <p:nvPr>
            <p:ph type="sldNum" sz="quarter" idx="4"/>
          </p:nvPr>
        </p:nvSpPr>
        <p:spPr bwMode="auto">
          <a:xfrm>
            <a:off x="6553200" y="62484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400">
                <a:solidFill>
                  <a:srgbClr val="FFFFFF"/>
                </a:solidFill>
                <a:latin typeface="Arial Black" charset="0"/>
              </a:defRPr>
            </a:lvl1pPr>
          </a:lstStyle>
          <a:p>
            <a:pPr defTabSz="914400" eaLnBrk="0" fontAlgn="base" hangingPunct="0">
              <a:spcBef>
                <a:spcPct val="0"/>
              </a:spcBef>
              <a:spcAft>
                <a:spcPct val="0"/>
              </a:spcAft>
              <a:defRPr/>
            </a:pPr>
            <a:fld id="{53ED87E5-9BE3-E144-A735-41BF2B367388}" type="slidenum">
              <a:rPr lang="en-US">
                <a:ea typeface="ＭＳ Ｐゴシック" charset="0"/>
                <a:cs typeface="ＭＳ Ｐゴシック" charset="0"/>
              </a:rPr>
              <a:pPr defTabSz="914400" eaLnBrk="0" fontAlgn="base" hangingPunct="0">
                <a:spcBef>
                  <a:spcPct val="0"/>
                </a:spcBef>
                <a:spcAft>
                  <a:spcPct val="0"/>
                </a:spcAft>
                <a:defRPr/>
              </a:pPr>
              <a:t>‹#›</a:t>
            </a:fld>
            <a:endParaRPr lang="en-US">
              <a:ea typeface="ＭＳ Ｐゴシック" charset="0"/>
              <a:cs typeface="ＭＳ Ｐゴシック" charset="0"/>
            </a:endParaRPr>
          </a:p>
        </p:txBody>
      </p:sp>
    </p:spTree>
    <p:extLst>
      <p:ext uri="{BB962C8B-B14F-4D97-AF65-F5344CB8AC3E}">
        <p14:creationId xmlns:p14="http://schemas.microsoft.com/office/powerpoint/2010/main" val="1686114747"/>
      </p:ext>
    </p:extLst>
  </p:cSld>
  <p:clrMap bg1="dk2" tx1="lt1" bg2="dk1" tx2="lt2" accent1="accent1" accent2="accent2" accent3="accent3" accent4="accent4" accent5="accent5" accent6="accent6" hlink="hlink" folHlink="folHlink"/>
  <p:sldLayoutIdLst>
    <p:sldLayoutId id="2147492962" r:id="rId1"/>
    <p:sldLayoutId id="2147492963" r:id="rId2"/>
    <p:sldLayoutId id="2147492964" r:id="rId3"/>
    <p:sldLayoutId id="2147492965" r:id="rId4"/>
    <p:sldLayoutId id="2147492966" r:id="rId5"/>
    <p:sldLayoutId id="2147492967" r:id="rId6"/>
    <p:sldLayoutId id="2147492968" r:id="rId7"/>
    <p:sldLayoutId id="2147492969" r:id="rId8"/>
    <p:sldLayoutId id="2147492970" r:id="rId9"/>
    <p:sldLayoutId id="2147492971" r:id="rId10"/>
    <p:sldLayoutId id="2147492972" r:id="rId11"/>
  </p:sldLayoutIdLst>
  <p:txStyles>
    <p:titleStyle>
      <a:lvl1pPr algn="ctr" rtl="0" eaLnBrk="0" fontAlgn="base" hangingPunct="0">
        <a:spcBef>
          <a:spcPct val="0"/>
        </a:spcBef>
        <a:spcAft>
          <a:spcPct val="0"/>
        </a:spcAft>
        <a:defRPr sz="4400" b="1" i="0">
          <a:solidFill>
            <a:schemeClr val="tx2"/>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Black" charset="0"/>
          <a:ea typeface="ＭＳ Ｐゴシック" charset="0"/>
        </a:defRPr>
      </a:lvl6pPr>
      <a:lvl7pPr marL="914400" algn="ctr" rtl="0" fontAlgn="base">
        <a:spcBef>
          <a:spcPct val="0"/>
        </a:spcBef>
        <a:spcAft>
          <a:spcPct val="0"/>
        </a:spcAft>
        <a:defRPr sz="4400">
          <a:solidFill>
            <a:schemeClr val="tx2"/>
          </a:solidFill>
          <a:latin typeface="Arial Black" charset="0"/>
          <a:ea typeface="ＭＳ Ｐゴシック" charset="0"/>
        </a:defRPr>
      </a:lvl7pPr>
      <a:lvl8pPr marL="1371600" algn="ctr" rtl="0" fontAlgn="base">
        <a:spcBef>
          <a:spcPct val="0"/>
        </a:spcBef>
        <a:spcAft>
          <a:spcPct val="0"/>
        </a:spcAft>
        <a:defRPr sz="4400">
          <a:solidFill>
            <a:schemeClr val="tx2"/>
          </a:solidFill>
          <a:latin typeface="Arial Black" charset="0"/>
          <a:ea typeface="ＭＳ Ｐゴシック" charset="0"/>
        </a:defRPr>
      </a:lvl8pPr>
      <a:lvl9pPr marL="1828800" algn="ctr" rtl="0" fontAlgn="base">
        <a:spcBef>
          <a:spcPct val="0"/>
        </a:spcBef>
        <a:spcAft>
          <a:spcPct val="0"/>
        </a:spcAft>
        <a:defRPr sz="4400">
          <a:solidFill>
            <a:schemeClr val="tx2"/>
          </a:solidFill>
          <a:latin typeface="Arial Black" charset="0"/>
          <a:ea typeface="ＭＳ Ｐゴシック" charset="0"/>
        </a:defRPr>
      </a:lvl9pPr>
    </p:titleStyle>
    <p:bodyStyle>
      <a:lvl1pPr marL="342900" indent="-342900" algn="l" rtl="0" eaLnBrk="0" fontAlgn="base" hangingPunct="0">
        <a:spcBef>
          <a:spcPct val="20000"/>
        </a:spcBef>
        <a:spcAft>
          <a:spcPct val="0"/>
        </a:spcAft>
        <a:buChar char="•"/>
        <a:defRPr sz="3200" b="1" i="0">
          <a:solidFill>
            <a:schemeClr val="tx1"/>
          </a:solidFill>
          <a:latin typeface="Arial" panose="020B0604020202020204" pitchFamily="34" charset="0"/>
          <a:ea typeface="+mn-ea"/>
          <a:cs typeface="Arial" panose="020B0604020202020204" pitchFamily="34" charset="0"/>
        </a:defRPr>
      </a:lvl1pPr>
      <a:lvl2pPr marL="742950" indent="-285750" algn="l" rtl="0" eaLnBrk="0" fontAlgn="base" hangingPunct="0">
        <a:spcBef>
          <a:spcPct val="20000"/>
        </a:spcBef>
        <a:spcAft>
          <a:spcPct val="0"/>
        </a:spcAft>
        <a:buChar char="–"/>
        <a:defRPr sz="2800" b="1" i="0">
          <a:solidFill>
            <a:schemeClr val="tx1"/>
          </a:solidFill>
          <a:latin typeface="Arial" panose="020B0604020202020204" pitchFamily="34" charset="0"/>
          <a:ea typeface="+mn-ea"/>
          <a:cs typeface="Arial" panose="020B0604020202020204" pitchFamily="34" charset="0"/>
        </a:defRPr>
      </a:lvl2pPr>
      <a:lvl3pPr marL="1143000" indent="-228600" algn="l" rtl="0" eaLnBrk="0" fontAlgn="base" hangingPunct="0">
        <a:spcBef>
          <a:spcPct val="20000"/>
        </a:spcBef>
        <a:spcAft>
          <a:spcPct val="0"/>
        </a:spcAft>
        <a:buChar char="•"/>
        <a:defRPr sz="2400" b="1" i="0">
          <a:solidFill>
            <a:schemeClr val="tx1"/>
          </a:solidFill>
          <a:latin typeface="Arial" panose="020B0604020202020204" pitchFamily="34" charset="0"/>
          <a:ea typeface="+mn-ea"/>
          <a:cs typeface="Arial" panose="020B0604020202020204" pitchFamily="34" charset="0"/>
        </a:defRPr>
      </a:lvl3pPr>
      <a:lvl4pPr marL="1600200" indent="-228600" algn="l" rtl="0" eaLnBrk="0" fontAlgn="base" hangingPunct="0">
        <a:spcBef>
          <a:spcPct val="20000"/>
        </a:spcBef>
        <a:spcAft>
          <a:spcPct val="0"/>
        </a:spcAft>
        <a:buChar char="–"/>
        <a:defRPr sz="2000" b="1" i="0">
          <a:solidFill>
            <a:schemeClr val="tx1"/>
          </a:solidFill>
          <a:latin typeface="Arial" panose="020B0604020202020204" pitchFamily="34" charset="0"/>
          <a:ea typeface="+mn-ea"/>
          <a:cs typeface="Arial" panose="020B0604020202020204" pitchFamily="34" charset="0"/>
        </a:defRPr>
      </a:lvl4pPr>
      <a:lvl5pPr marL="2057400" indent="-228600" algn="l" rtl="0" eaLnBrk="0" fontAlgn="base" hangingPunct="0">
        <a:spcBef>
          <a:spcPct val="20000"/>
        </a:spcBef>
        <a:spcAft>
          <a:spcPct val="0"/>
        </a:spcAft>
        <a:buChar char="»"/>
        <a:defRPr sz="2000" b="1" i="0">
          <a:solidFill>
            <a:schemeClr val="tx1"/>
          </a:solidFill>
          <a:latin typeface="Arial" panose="020B0604020202020204" pitchFamily="34" charset="0"/>
          <a:ea typeface="+mn-ea"/>
          <a:cs typeface="Arial" panose="020B0604020202020204" pitchFamily="34" charset="0"/>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6.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6B2300"/>
            </a:gs>
            <a:gs pos="100000">
              <a:schemeClr val="bg1"/>
            </a:gs>
          </a:gsLst>
          <a:lin ang="5400000" scaled="1"/>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134938" y="889000"/>
            <a:ext cx="8885237" cy="1155700"/>
          </a:xfrm>
          <a:prstGeom prst="rect">
            <a:avLst/>
          </a:prstGeom>
          <a:noFill/>
          <a:ln w="9525">
            <a:noFill/>
            <a:miter lim="800000"/>
            <a:headEnd/>
            <a:tailEnd/>
          </a:ln>
        </p:spPr>
        <p:txBody>
          <a:bodyPr vert="horz" wrap="square" lIns="92075" tIns="46038" rIns="92075" bIns="46038" numCol="1" anchor="ctr" anchorCtr="0" compatLnSpc="1">
            <a:prstTxWarp prst="textNoShape">
              <a:avLst/>
            </a:prstTxWarp>
          </a:bodyPr>
          <a:lstStyle/>
          <a:p>
            <a:pPr lvl="0"/>
            <a:r>
              <a:rPr lang="en-US" dirty="0"/>
              <a:t>Click to edit Master title style</a:t>
            </a:r>
          </a:p>
        </p:txBody>
      </p:sp>
      <p:sp>
        <p:nvSpPr>
          <p:cNvPr id="1027" name="Rectangle 3"/>
          <p:cNvSpPr>
            <a:spLocks noGrp="1" noChangeArrowheads="1"/>
          </p:cNvSpPr>
          <p:nvPr>
            <p:ph type="body" idx="1"/>
          </p:nvPr>
        </p:nvSpPr>
        <p:spPr bwMode="auto">
          <a:xfrm>
            <a:off x="134938" y="2116138"/>
            <a:ext cx="8896350" cy="4135437"/>
          </a:xfrm>
          <a:prstGeom prst="rect">
            <a:avLst/>
          </a:prstGeom>
          <a:noFill/>
          <a:ln w="9525">
            <a:noFill/>
            <a:miter lim="800000"/>
            <a:headEnd/>
            <a:tailEnd/>
          </a:ln>
        </p:spPr>
        <p:txBody>
          <a:bodyPr vert="horz" wrap="square" lIns="92075" tIns="46038" rIns="92075" bIns="46038"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Freeform 7"/>
          <p:cNvSpPr>
            <a:spLocks/>
          </p:cNvSpPr>
          <p:nvPr/>
        </p:nvSpPr>
        <p:spPr bwMode="auto">
          <a:xfrm>
            <a:off x="3587750" y="53975"/>
            <a:ext cx="1982788" cy="654050"/>
          </a:xfrm>
          <a:custGeom>
            <a:avLst/>
            <a:gdLst>
              <a:gd name="T0" fmla="*/ 16 w 1249"/>
              <a:gd name="T1" fmla="*/ 67 h 412"/>
              <a:gd name="T2" fmla="*/ 26 w 1249"/>
              <a:gd name="T3" fmla="*/ 62 h 412"/>
              <a:gd name="T4" fmla="*/ 452 w 1249"/>
              <a:gd name="T5" fmla="*/ 62 h 412"/>
              <a:gd name="T6" fmla="*/ 483 w 1249"/>
              <a:gd name="T7" fmla="*/ 40 h 412"/>
              <a:gd name="T8" fmla="*/ 505 w 1249"/>
              <a:gd name="T9" fmla="*/ 27 h 412"/>
              <a:gd name="T10" fmla="*/ 526 w 1249"/>
              <a:gd name="T11" fmla="*/ 17 h 412"/>
              <a:gd name="T12" fmla="*/ 552 w 1249"/>
              <a:gd name="T13" fmla="*/ 11 h 412"/>
              <a:gd name="T14" fmla="*/ 578 w 1249"/>
              <a:gd name="T15" fmla="*/ 5 h 412"/>
              <a:gd name="T16" fmla="*/ 605 w 1249"/>
              <a:gd name="T17" fmla="*/ 2 h 412"/>
              <a:gd name="T18" fmla="*/ 639 w 1249"/>
              <a:gd name="T19" fmla="*/ 0 h 412"/>
              <a:gd name="T20" fmla="*/ 678 w 1249"/>
              <a:gd name="T21" fmla="*/ 5 h 412"/>
              <a:gd name="T22" fmla="*/ 714 w 1249"/>
              <a:gd name="T23" fmla="*/ 15 h 412"/>
              <a:gd name="T24" fmla="*/ 740 w 1249"/>
              <a:gd name="T25" fmla="*/ 27 h 412"/>
              <a:gd name="T26" fmla="*/ 768 w 1249"/>
              <a:gd name="T27" fmla="*/ 40 h 412"/>
              <a:gd name="T28" fmla="*/ 786 w 1249"/>
              <a:gd name="T29" fmla="*/ 51 h 412"/>
              <a:gd name="T30" fmla="*/ 802 w 1249"/>
              <a:gd name="T31" fmla="*/ 64 h 412"/>
              <a:gd name="T32" fmla="*/ 1209 w 1249"/>
              <a:gd name="T33" fmla="*/ 62 h 412"/>
              <a:gd name="T34" fmla="*/ 1223 w 1249"/>
              <a:gd name="T35" fmla="*/ 66 h 412"/>
              <a:gd name="T36" fmla="*/ 1233 w 1249"/>
              <a:gd name="T37" fmla="*/ 73 h 412"/>
              <a:gd name="T38" fmla="*/ 1242 w 1249"/>
              <a:gd name="T39" fmla="*/ 91 h 412"/>
              <a:gd name="T40" fmla="*/ 1246 w 1249"/>
              <a:gd name="T41" fmla="*/ 112 h 412"/>
              <a:gd name="T42" fmla="*/ 1248 w 1249"/>
              <a:gd name="T43" fmla="*/ 137 h 412"/>
              <a:gd name="T44" fmla="*/ 1248 w 1249"/>
              <a:gd name="T45" fmla="*/ 349 h 412"/>
              <a:gd name="T46" fmla="*/ 809 w 1249"/>
              <a:gd name="T47" fmla="*/ 350 h 412"/>
              <a:gd name="T48" fmla="*/ 700 w 1249"/>
              <a:gd name="T49" fmla="*/ 409 h 412"/>
              <a:gd name="T50" fmla="*/ 523 w 1249"/>
              <a:gd name="T51" fmla="*/ 411 h 412"/>
              <a:gd name="T52" fmla="*/ 437 w 1249"/>
              <a:gd name="T53" fmla="*/ 346 h 412"/>
              <a:gd name="T54" fmla="*/ 46 w 1249"/>
              <a:gd name="T55" fmla="*/ 349 h 412"/>
              <a:gd name="T56" fmla="*/ 0 w 1249"/>
              <a:gd name="T57" fmla="*/ 349 h 412"/>
              <a:gd name="T58" fmla="*/ 0 w 1249"/>
              <a:gd name="T59" fmla="*/ 152 h 412"/>
              <a:gd name="T60" fmla="*/ 0 w 1249"/>
              <a:gd name="T61" fmla="*/ 123 h 412"/>
              <a:gd name="T62" fmla="*/ 5 w 1249"/>
              <a:gd name="T63" fmla="*/ 94 h 412"/>
              <a:gd name="T64" fmla="*/ 9 w 1249"/>
              <a:gd name="T65" fmla="*/ 80 h 412"/>
              <a:gd name="T66" fmla="*/ 16 w 1249"/>
              <a:gd name="T67" fmla="*/ 67 h 41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1249" h="412">
                <a:moveTo>
                  <a:pt x="16" y="67"/>
                </a:moveTo>
                <a:lnTo>
                  <a:pt x="26" y="62"/>
                </a:lnTo>
                <a:lnTo>
                  <a:pt x="452" y="62"/>
                </a:lnTo>
                <a:lnTo>
                  <a:pt x="483" y="40"/>
                </a:lnTo>
                <a:lnTo>
                  <a:pt x="505" y="27"/>
                </a:lnTo>
                <a:lnTo>
                  <a:pt x="526" y="17"/>
                </a:lnTo>
                <a:lnTo>
                  <a:pt x="552" y="11"/>
                </a:lnTo>
                <a:lnTo>
                  <a:pt x="578" y="5"/>
                </a:lnTo>
                <a:lnTo>
                  <a:pt x="605" y="2"/>
                </a:lnTo>
                <a:lnTo>
                  <a:pt x="639" y="0"/>
                </a:lnTo>
                <a:lnTo>
                  <a:pt x="678" y="5"/>
                </a:lnTo>
                <a:lnTo>
                  <a:pt x="714" y="15"/>
                </a:lnTo>
                <a:lnTo>
                  <a:pt x="740" y="27"/>
                </a:lnTo>
                <a:lnTo>
                  <a:pt x="768" y="40"/>
                </a:lnTo>
                <a:lnTo>
                  <a:pt x="786" y="51"/>
                </a:lnTo>
                <a:lnTo>
                  <a:pt x="802" y="64"/>
                </a:lnTo>
                <a:lnTo>
                  <a:pt x="1209" y="62"/>
                </a:lnTo>
                <a:lnTo>
                  <a:pt x="1223" y="66"/>
                </a:lnTo>
                <a:lnTo>
                  <a:pt x="1233" y="73"/>
                </a:lnTo>
                <a:lnTo>
                  <a:pt x="1242" y="91"/>
                </a:lnTo>
                <a:lnTo>
                  <a:pt x="1246" y="112"/>
                </a:lnTo>
                <a:lnTo>
                  <a:pt x="1248" y="137"/>
                </a:lnTo>
                <a:lnTo>
                  <a:pt x="1248" y="349"/>
                </a:lnTo>
                <a:lnTo>
                  <a:pt x="809" y="350"/>
                </a:lnTo>
                <a:lnTo>
                  <a:pt x="700" y="409"/>
                </a:lnTo>
                <a:lnTo>
                  <a:pt x="523" y="411"/>
                </a:lnTo>
                <a:lnTo>
                  <a:pt x="437" y="346"/>
                </a:lnTo>
                <a:lnTo>
                  <a:pt x="46" y="349"/>
                </a:lnTo>
                <a:lnTo>
                  <a:pt x="0" y="349"/>
                </a:lnTo>
                <a:lnTo>
                  <a:pt x="0" y="152"/>
                </a:lnTo>
                <a:lnTo>
                  <a:pt x="0" y="123"/>
                </a:lnTo>
                <a:lnTo>
                  <a:pt x="5" y="94"/>
                </a:lnTo>
                <a:lnTo>
                  <a:pt x="9" y="80"/>
                </a:lnTo>
                <a:lnTo>
                  <a:pt x="16" y="67"/>
                </a:lnTo>
              </a:path>
            </a:pathLst>
          </a:custGeom>
          <a:gradFill rotWithShape="0">
            <a:gsLst>
              <a:gs pos="0">
                <a:srgbClr val="00CCFF"/>
              </a:gs>
              <a:gs pos="50000">
                <a:srgbClr val="FFFFFF"/>
              </a:gs>
              <a:gs pos="100000">
                <a:srgbClr val="00CCFF"/>
              </a:gs>
            </a:gsLst>
            <a:lin ang="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029" name="Oval 8"/>
          <p:cNvSpPr>
            <a:spLocks noChangeArrowheads="1"/>
          </p:cNvSpPr>
          <p:nvPr/>
        </p:nvSpPr>
        <p:spPr bwMode="auto">
          <a:xfrm>
            <a:off x="4205288" y="61913"/>
            <a:ext cx="766762" cy="673100"/>
          </a:xfrm>
          <a:prstGeom prst="ellipse">
            <a:avLst/>
          </a:prstGeom>
          <a:gradFill rotWithShape="0">
            <a:gsLst>
              <a:gs pos="0">
                <a:srgbClr val="00CCFF"/>
              </a:gs>
              <a:gs pos="100000">
                <a:srgbClr val="FFFFFF"/>
              </a:gs>
            </a:gsLst>
            <a:path path="shape">
              <a:fillToRect l="50000" t="50000" r="50000" b="50000"/>
            </a:path>
          </a:gradFill>
          <a:ln>
            <a:noFill/>
          </a:ln>
          <a:extLst>
            <a:ext uri="{91240B29-F687-4f45-9708-019B960494DF}">
              <a14:hiddenLine xmlns="" xmlns:a14="http://schemas.microsoft.com/office/drawing/2010/main" w="9525">
                <a:solidFill>
                  <a:srgbClr val="000000"/>
                </a:solidFill>
                <a:round/>
                <a:headEnd/>
                <a:tailEnd/>
              </a14:hiddenLine>
            </a:ext>
          </a:extLst>
        </p:spPr>
        <p:txBody>
          <a:bodyPr/>
          <a:lstStyle/>
          <a:p>
            <a:pPr algn="ctr"/>
            <a:endParaRPr kumimoji="1" lang="en-US">
              <a:solidFill>
                <a:srgbClr val="FFFFCC"/>
              </a:solidFill>
              <a:effectLst/>
            </a:endParaRPr>
          </a:p>
        </p:txBody>
      </p:sp>
      <p:sp>
        <p:nvSpPr>
          <p:cNvPr id="1030" name="Freeform 9"/>
          <p:cNvSpPr>
            <a:spLocks/>
          </p:cNvSpPr>
          <p:nvPr/>
        </p:nvSpPr>
        <p:spPr bwMode="auto">
          <a:xfrm>
            <a:off x="3586163" y="452438"/>
            <a:ext cx="1984375" cy="304800"/>
          </a:xfrm>
          <a:custGeom>
            <a:avLst/>
            <a:gdLst>
              <a:gd name="T0" fmla="*/ 60 w 1250"/>
              <a:gd name="T1" fmla="*/ 42 h 192"/>
              <a:gd name="T2" fmla="*/ 98 w 1250"/>
              <a:gd name="T3" fmla="*/ 42 h 192"/>
              <a:gd name="T4" fmla="*/ 128 w 1250"/>
              <a:gd name="T5" fmla="*/ 63 h 192"/>
              <a:gd name="T6" fmla="*/ 176 w 1250"/>
              <a:gd name="T7" fmla="*/ 51 h 192"/>
              <a:gd name="T8" fmla="*/ 231 w 1250"/>
              <a:gd name="T9" fmla="*/ 45 h 192"/>
              <a:gd name="T10" fmla="*/ 269 w 1250"/>
              <a:gd name="T11" fmla="*/ 57 h 192"/>
              <a:gd name="T12" fmla="*/ 311 w 1250"/>
              <a:gd name="T13" fmla="*/ 51 h 192"/>
              <a:gd name="T14" fmla="*/ 378 w 1250"/>
              <a:gd name="T15" fmla="*/ 54 h 192"/>
              <a:gd name="T16" fmla="*/ 420 w 1250"/>
              <a:gd name="T17" fmla="*/ 63 h 192"/>
              <a:gd name="T18" fmla="*/ 483 w 1250"/>
              <a:gd name="T19" fmla="*/ 80 h 192"/>
              <a:gd name="T20" fmla="*/ 513 w 1250"/>
              <a:gd name="T21" fmla="*/ 99 h 192"/>
              <a:gd name="T22" fmla="*/ 536 w 1250"/>
              <a:gd name="T23" fmla="*/ 130 h 192"/>
              <a:gd name="T24" fmla="*/ 578 w 1250"/>
              <a:gd name="T25" fmla="*/ 129 h 192"/>
              <a:gd name="T26" fmla="*/ 617 w 1250"/>
              <a:gd name="T27" fmla="*/ 139 h 192"/>
              <a:gd name="T28" fmla="*/ 651 w 1250"/>
              <a:gd name="T29" fmla="*/ 131 h 192"/>
              <a:gd name="T30" fmla="*/ 688 w 1250"/>
              <a:gd name="T31" fmla="*/ 121 h 192"/>
              <a:gd name="T32" fmla="*/ 728 w 1250"/>
              <a:gd name="T33" fmla="*/ 101 h 192"/>
              <a:gd name="T34" fmla="*/ 769 w 1250"/>
              <a:gd name="T35" fmla="*/ 68 h 192"/>
              <a:gd name="T36" fmla="*/ 814 w 1250"/>
              <a:gd name="T37" fmla="*/ 52 h 192"/>
              <a:gd name="T38" fmla="*/ 844 w 1250"/>
              <a:gd name="T39" fmla="*/ 56 h 192"/>
              <a:gd name="T40" fmla="*/ 881 w 1250"/>
              <a:gd name="T41" fmla="*/ 57 h 192"/>
              <a:gd name="T42" fmla="*/ 933 w 1250"/>
              <a:gd name="T43" fmla="*/ 69 h 192"/>
              <a:gd name="T44" fmla="*/ 963 w 1250"/>
              <a:gd name="T45" fmla="*/ 51 h 192"/>
              <a:gd name="T46" fmla="*/ 989 w 1250"/>
              <a:gd name="T47" fmla="*/ 55 h 192"/>
              <a:gd name="T48" fmla="*/ 1035 w 1250"/>
              <a:gd name="T49" fmla="*/ 33 h 192"/>
              <a:gd name="T50" fmla="*/ 1063 w 1250"/>
              <a:gd name="T51" fmla="*/ 35 h 192"/>
              <a:gd name="T52" fmla="*/ 1096 w 1250"/>
              <a:gd name="T53" fmla="*/ 6 h 192"/>
              <a:gd name="T54" fmla="*/ 1130 w 1250"/>
              <a:gd name="T55" fmla="*/ 32 h 192"/>
              <a:gd name="T56" fmla="*/ 1164 w 1250"/>
              <a:gd name="T57" fmla="*/ 0 h 192"/>
              <a:gd name="T58" fmla="*/ 1195 w 1250"/>
              <a:gd name="T59" fmla="*/ 38 h 192"/>
              <a:gd name="T60" fmla="*/ 1227 w 1250"/>
              <a:gd name="T61" fmla="*/ 16 h 192"/>
              <a:gd name="T62" fmla="*/ 1249 w 1250"/>
              <a:gd name="T63" fmla="*/ 28 h 192"/>
              <a:gd name="T64" fmla="*/ 822 w 1250"/>
              <a:gd name="T65" fmla="*/ 144 h 192"/>
              <a:gd name="T66" fmla="*/ 563 w 1250"/>
              <a:gd name="T67" fmla="*/ 191 h 192"/>
              <a:gd name="T68" fmla="*/ 441 w 1250"/>
              <a:gd name="T69" fmla="*/ 98 h 192"/>
              <a:gd name="T70" fmla="*/ 0 w 1250"/>
              <a:gd name="T71" fmla="*/ 19 h 192"/>
              <a:gd name="T72" fmla="*/ 18 w 1250"/>
              <a:gd name="T73" fmla="*/ 33 h 192"/>
              <a:gd name="T74" fmla="*/ 43 w 1250"/>
              <a:gd name="T75" fmla="*/ 38 h 19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250" h="192">
                <a:moveTo>
                  <a:pt x="43" y="38"/>
                </a:moveTo>
                <a:lnTo>
                  <a:pt x="60" y="42"/>
                </a:lnTo>
                <a:lnTo>
                  <a:pt x="79" y="38"/>
                </a:lnTo>
                <a:lnTo>
                  <a:pt x="98" y="42"/>
                </a:lnTo>
                <a:lnTo>
                  <a:pt x="112" y="54"/>
                </a:lnTo>
                <a:lnTo>
                  <a:pt x="128" y="63"/>
                </a:lnTo>
                <a:lnTo>
                  <a:pt x="154" y="55"/>
                </a:lnTo>
                <a:lnTo>
                  <a:pt x="176" y="51"/>
                </a:lnTo>
                <a:lnTo>
                  <a:pt x="208" y="51"/>
                </a:lnTo>
                <a:lnTo>
                  <a:pt x="231" y="45"/>
                </a:lnTo>
                <a:lnTo>
                  <a:pt x="251" y="50"/>
                </a:lnTo>
                <a:lnTo>
                  <a:pt x="269" y="57"/>
                </a:lnTo>
                <a:lnTo>
                  <a:pt x="285" y="60"/>
                </a:lnTo>
                <a:lnTo>
                  <a:pt x="311" y="51"/>
                </a:lnTo>
                <a:lnTo>
                  <a:pt x="338" y="51"/>
                </a:lnTo>
                <a:lnTo>
                  <a:pt x="378" y="54"/>
                </a:lnTo>
                <a:lnTo>
                  <a:pt x="394" y="66"/>
                </a:lnTo>
                <a:lnTo>
                  <a:pt x="420" y="63"/>
                </a:lnTo>
                <a:lnTo>
                  <a:pt x="457" y="60"/>
                </a:lnTo>
                <a:lnTo>
                  <a:pt x="483" y="80"/>
                </a:lnTo>
                <a:lnTo>
                  <a:pt x="498" y="84"/>
                </a:lnTo>
                <a:lnTo>
                  <a:pt x="513" y="99"/>
                </a:lnTo>
                <a:lnTo>
                  <a:pt x="521" y="121"/>
                </a:lnTo>
                <a:lnTo>
                  <a:pt x="536" y="130"/>
                </a:lnTo>
                <a:lnTo>
                  <a:pt x="555" y="130"/>
                </a:lnTo>
                <a:lnTo>
                  <a:pt x="578" y="129"/>
                </a:lnTo>
                <a:lnTo>
                  <a:pt x="601" y="130"/>
                </a:lnTo>
                <a:lnTo>
                  <a:pt x="617" y="139"/>
                </a:lnTo>
                <a:lnTo>
                  <a:pt x="630" y="132"/>
                </a:lnTo>
                <a:lnTo>
                  <a:pt x="651" y="131"/>
                </a:lnTo>
                <a:lnTo>
                  <a:pt x="672" y="118"/>
                </a:lnTo>
                <a:lnTo>
                  <a:pt x="688" y="121"/>
                </a:lnTo>
                <a:lnTo>
                  <a:pt x="716" y="117"/>
                </a:lnTo>
                <a:lnTo>
                  <a:pt x="728" y="101"/>
                </a:lnTo>
                <a:lnTo>
                  <a:pt x="761" y="88"/>
                </a:lnTo>
                <a:lnTo>
                  <a:pt x="769" y="68"/>
                </a:lnTo>
                <a:lnTo>
                  <a:pt x="786" y="58"/>
                </a:lnTo>
                <a:lnTo>
                  <a:pt x="814" y="52"/>
                </a:lnTo>
                <a:lnTo>
                  <a:pt x="829" y="60"/>
                </a:lnTo>
                <a:lnTo>
                  <a:pt x="844" y="56"/>
                </a:lnTo>
                <a:lnTo>
                  <a:pt x="862" y="63"/>
                </a:lnTo>
                <a:lnTo>
                  <a:pt x="881" y="57"/>
                </a:lnTo>
                <a:lnTo>
                  <a:pt x="917" y="63"/>
                </a:lnTo>
                <a:lnTo>
                  <a:pt x="933" y="69"/>
                </a:lnTo>
                <a:lnTo>
                  <a:pt x="951" y="53"/>
                </a:lnTo>
                <a:lnTo>
                  <a:pt x="963" y="51"/>
                </a:lnTo>
                <a:lnTo>
                  <a:pt x="977" y="57"/>
                </a:lnTo>
                <a:lnTo>
                  <a:pt x="989" y="55"/>
                </a:lnTo>
                <a:lnTo>
                  <a:pt x="1006" y="38"/>
                </a:lnTo>
                <a:lnTo>
                  <a:pt x="1035" y="33"/>
                </a:lnTo>
                <a:lnTo>
                  <a:pt x="1049" y="35"/>
                </a:lnTo>
                <a:lnTo>
                  <a:pt x="1063" y="35"/>
                </a:lnTo>
                <a:lnTo>
                  <a:pt x="1084" y="15"/>
                </a:lnTo>
                <a:lnTo>
                  <a:pt x="1096" y="6"/>
                </a:lnTo>
                <a:lnTo>
                  <a:pt x="1112" y="10"/>
                </a:lnTo>
                <a:lnTo>
                  <a:pt x="1130" y="32"/>
                </a:lnTo>
                <a:lnTo>
                  <a:pt x="1148" y="18"/>
                </a:lnTo>
                <a:lnTo>
                  <a:pt x="1164" y="0"/>
                </a:lnTo>
                <a:lnTo>
                  <a:pt x="1179" y="1"/>
                </a:lnTo>
                <a:lnTo>
                  <a:pt x="1195" y="38"/>
                </a:lnTo>
                <a:lnTo>
                  <a:pt x="1209" y="32"/>
                </a:lnTo>
                <a:lnTo>
                  <a:pt x="1227" y="16"/>
                </a:lnTo>
                <a:lnTo>
                  <a:pt x="1241" y="16"/>
                </a:lnTo>
                <a:lnTo>
                  <a:pt x="1249" y="28"/>
                </a:lnTo>
                <a:lnTo>
                  <a:pt x="1249" y="122"/>
                </a:lnTo>
                <a:lnTo>
                  <a:pt x="822" y="144"/>
                </a:lnTo>
                <a:lnTo>
                  <a:pt x="692" y="183"/>
                </a:lnTo>
                <a:lnTo>
                  <a:pt x="563" y="191"/>
                </a:lnTo>
                <a:lnTo>
                  <a:pt x="499" y="156"/>
                </a:lnTo>
                <a:lnTo>
                  <a:pt x="441" y="98"/>
                </a:lnTo>
                <a:lnTo>
                  <a:pt x="0" y="88"/>
                </a:lnTo>
                <a:lnTo>
                  <a:pt x="0" y="19"/>
                </a:lnTo>
                <a:lnTo>
                  <a:pt x="7" y="30"/>
                </a:lnTo>
                <a:lnTo>
                  <a:pt x="18" y="33"/>
                </a:lnTo>
                <a:lnTo>
                  <a:pt x="32" y="34"/>
                </a:lnTo>
                <a:lnTo>
                  <a:pt x="43" y="38"/>
                </a:lnTo>
              </a:path>
            </a:pathLst>
          </a:custGeom>
          <a:solidFill>
            <a:srgbClr val="003300"/>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031" name="Freeform 10"/>
          <p:cNvSpPr>
            <a:spLocks/>
          </p:cNvSpPr>
          <p:nvPr/>
        </p:nvSpPr>
        <p:spPr bwMode="auto">
          <a:xfrm>
            <a:off x="3586163" y="508000"/>
            <a:ext cx="1984375" cy="306388"/>
          </a:xfrm>
          <a:custGeom>
            <a:avLst/>
            <a:gdLst>
              <a:gd name="T0" fmla="*/ 26 w 1250"/>
              <a:gd name="T1" fmla="*/ 125 h 193"/>
              <a:gd name="T2" fmla="*/ 450 w 1250"/>
              <a:gd name="T3" fmla="*/ 125 h 193"/>
              <a:gd name="T4" fmla="*/ 487 w 1250"/>
              <a:gd name="T5" fmla="*/ 155 h 193"/>
              <a:gd name="T6" fmla="*/ 532 w 1250"/>
              <a:gd name="T7" fmla="*/ 175 h 193"/>
              <a:gd name="T8" fmla="*/ 587 w 1250"/>
              <a:gd name="T9" fmla="*/ 188 h 193"/>
              <a:gd name="T10" fmla="*/ 672 w 1250"/>
              <a:gd name="T11" fmla="*/ 188 h 193"/>
              <a:gd name="T12" fmla="*/ 769 w 1250"/>
              <a:gd name="T13" fmla="*/ 158 h 193"/>
              <a:gd name="T14" fmla="*/ 811 w 1250"/>
              <a:gd name="T15" fmla="*/ 125 h 193"/>
              <a:gd name="T16" fmla="*/ 1224 w 1250"/>
              <a:gd name="T17" fmla="*/ 124 h 193"/>
              <a:gd name="T18" fmla="*/ 1243 w 1250"/>
              <a:gd name="T19" fmla="*/ 114 h 193"/>
              <a:gd name="T20" fmla="*/ 1249 w 1250"/>
              <a:gd name="T21" fmla="*/ 96 h 193"/>
              <a:gd name="T22" fmla="*/ 1238 w 1250"/>
              <a:gd name="T23" fmla="*/ 0 h 193"/>
              <a:gd name="T24" fmla="*/ 1227 w 1250"/>
              <a:gd name="T25" fmla="*/ 18 h 193"/>
              <a:gd name="T26" fmla="*/ 1218 w 1250"/>
              <a:gd name="T27" fmla="*/ 33 h 193"/>
              <a:gd name="T28" fmla="*/ 1196 w 1250"/>
              <a:gd name="T29" fmla="*/ 24 h 193"/>
              <a:gd name="T30" fmla="*/ 1170 w 1250"/>
              <a:gd name="T31" fmla="*/ 14 h 193"/>
              <a:gd name="T32" fmla="*/ 1138 w 1250"/>
              <a:gd name="T33" fmla="*/ 33 h 193"/>
              <a:gd name="T34" fmla="*/ 1117 w 1250"/>
              <a:gd name="T35" fmla="*/ 24 h 193"/>
              <a:gd name="T36" fmla="*/ 1089 w 1250"/>
              <a:gd name="T37" fmla="*/ 19 h 193"/>
              <a:gd name="T38" fmla="*/ 1074 w 1250"/>
              <a:gd name="T39" fmla="*/ 38 h 193"/>
              <a:gd name="T40" fmla="*/ 1046 w 1250"/>
              <a:gd name="T41" fmla="*/ 33 h 193"/>
              <a:gd name="T42" fmla="*/ 1007 w 1250"/>
              <a:gd name="T43" fmla="*/ 38 h 193"/>
              <a:gd name="T44" fmla="*/ 969 w 1250"/>
              <a:gd name="T45" fmla="*/ 33 h 193"/>
              <a:gd name="T46" fmla="*/ 932 w 1250"/>
              <a:gd name="T47" fmla="*/ 47 h 193"/>
              <a:gd name="T48" fmla="*/ 901 w 1250"/>
              <a:gd name="T49" fmla="*/ 34 h 193"/>
              <a:gd name="T50" fmla="*/ 847 w 1250"/>
              <a:gd name="T51" fmla="*/ 44 h 193"/>
              <a:gd name="T52" fmla="*/ 807 w 1250"/>
              <a:gd name="T53" fmla="*/ 43 h 193"/>
              <a:gd name="T54" fmla="*/ 783 w 1250"/>
              <a:gd name="T55" fmla="*/ 81 h 193"/>
              <a:gd name="T56" fmla="*/ 765 w 1250"/>
              <a:gd name="T57" fmla="*/ 111 h 193"/>
              <a:gd name="T58" fmla="*/ 729 w 1250"/>
              <a:gd name="T59" fmla="*/ 122 h 193"/>
              <a:gd name="T60" fmla="*/ 697 w 1250"/>
              <a:gd name="T61" fmla="*/ 132 h 193"/>
              <a:gd name="T62" fmla="*/ 634 w 1250"/>
              <a:gd name="T63" fmla="*/ 137 h 193"/>
              <a:gd name="T64" fmla="*/ 556 w 1250"/>
              <a:gd name="T65" fmla="*/ 145 h 193"/>
              <a:gd name="T66" fmla="*/ 499 w 1250"/>
              <a:gd name="T67" fmla="*/ 116 h 193"/>
              <a:gd name="T68" fmla="*/ 454 w 1250"/>
              <a:gd name="T69" fmla="*/ 57 h 193"/>
              <a:gd name="T70" fmla="*/ 399 w 1250"/>
              <a:gd name="T71" fmla="*/ 47 h 193"/>
              <a:gd name="T72" fmla="*/ 332 w 1250"/>
              <a:gd name="T73" fmla="*/ 33 h 193"/>
              <a:gd name="T74" fmla="*/ 262 w 1250"/>
              <a:gd name="T75" fmla="*/ 24 h 193"/>
              <a:gd name="T76" fmla="*/ 214 w 1250"/>
              <a:gd name="T77" fmla="*/ 35 h 193"/>
              <a:gd name="T78" fmla="*/ 186 w 1250"/>
              <a:gd name="T79" fmla="*/ 32 h 193"/>
              <a:gd name="T80" fmla="*/ 145 w 1250"/>
              <a:gd name="T81" fmla="*/ 37 h 193"/>
              <a:gd name="T82" fmla="*/ 102 w 1250"/>
              <a:gd name="T83" fmla="*/ 35 h 193"/>
              <a:gd name="T84" fmla="*/ 57 w 1250"/>
              <a:gd name="T85" fmla="*/ 43 h 193"/>
              <a:gd name="T86" fmla="*/ 11 w 1250"/>
              <a:gd name="T87" fmla="*/ 38 h 193"/>
              <a:gd name="T88" fmla="*/ 1 w 1250"/>
              <a:gd name="T89" fmla="*/ 74 h 193"/>
              <a:gd name="T90" fmla="*/ 9 w 1250"/>
              <a:gd name="T91" fmla="*/ 118 h 193"/>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1250" h="193">
                <a:moveTo>
                  <a:pt x="16" y="122"/>
                </a:moveTo>
                <a:lnTo>
                  <a:pt x="26" y="125"/>
                </a:lnTo>
                <a:lnTo>
                  <a:pt x="38" y="125"/>
                </a:lnTo>
                <a:lnTo>
                  <a:pt x="450" y="125"/>
                </a:lnTo>
                <a:lnTo>
                  <a:pt x="458" y="135"/>
                </a:lnTo>
                <a:lnTo>
                  <a:pt x="487" y="155"/>
                </a:lnTo>
                <a:lnTo>
                  <a:pt x="511" y="166"/>
                </a:lnTo>
                <a:lnTo>
                  <a:pt x="532" y="175"/>
                </a:lnTo>
                <a:lnTo>
                  <a:pt x="559" y="184"/>
                </a:lnTo>
                <a:lnTo>
                  <a:pt x="587" y="188"/>
                </a:lnTo>
                <a:lnTo>
                  <a:pt x="631" y="192"/>
                </a:lnTo>
                <a:lnTo>
                  <a:pt x="672" y="188"/>
                </a:lnTo>
                <a:lnTo>
                  <a:pt x="723" y="178"/>
                </a:lnTo>
                <a:lnTo>
                  <a:pt x="769" y="158"/>
                </a:lnTo>
                <a:lnTo>
                  <a:pt x="797" y="137"/>
                </a:lnTo>
                <a:lnTo>
                  <a:pt x="811" y="125"/>
                </a:lnTo>
                <a:lnTo>
                  <a:pt x="1210" y="125"/>
                </a:lnTo>
                <a:lnTo>
                  <a:pt x="1224" y="124"/>
                </a:lnTo>
                <a:lnTo>
                  <a:pt x="1234" y="121"/>
                </a:lnTo>
                <a:lnTo>
                  <a:pt x="1243" y="114"/>
                </a:lnTo>
                <a:lnTo>
                  <a:pt x="1247" y="106"/>
                </a:lnTo>
                <a:lnTo>
                  <a:pt x="1249" y="96"/>
                </a:lnTo>
                <a:lnTo>
                  <a:pt x="1249" y="14"/>
                </a:lnTo>
                <a:lnTo>
                  <a:pt x="1238" y="0"/>
                </a:lnTo>
                <a:lnTo>
                  <a:pt x="1232" y="4"/>
                </a:lnTo>
                <a:lnTo>
                  <a:pt x="1227" y="18"/>
                </a:lnTo>
                <a:lnTo>
                  <a:pt x="1223" y="34"/>
                </a:lnTo>
                <a:lnTo>
                  <a:pt x="1218" y="33"/>
                </a:lnTo>
                <a:lnTo>
                  <a:pt x="1211" y="32"/>
                </a:lnTo>
                <a:lnTo>
                  <a:pt x="1196" y="24"/>
                </a:lnTo>
                <a:lnTo>
                  <a:pt x="1186" y="17"/>
                </a:lnTo>
                <a:lnTo>
                  <a:pt x="1170" y="14"/>
                </a:lnTo>
                <a:lnTo>
                  <a:pt x="1153" y="21"/>
                </a:lnTo>
                <a:lnTo>
                  <a:pt x="1138" y="33"/>
                </a:lnTo>
                <a:lnTo>
                  <a:pt x="1126" y="25"/>
                </a:lnTo>
                <a:lnTo>
                  <a:pt x="1117" y="24"/>
                </a:lnTo>
                <a:lnTo>
                  <a:pt x="1103" y="17"/>
                </a:lnTo>
                <a:lnTo>
                  <a:pt x="1089" y="19"/>
                </a:lnTo>
                <a:lnTo>
                  <a:pt x="1079" y="27"/>
                </a:lnTo>
                <a:lnTo>
                  <a:pt x="1074" y="38"/>
                </a:lnTo>
                <a:lnTo>
                  <a:pt x="1063" y="33"/>
                </a:lnTo>
                <a:lnTo>
                  <a:pt x="1046" y="33"/>
                </a:lnTo>
                <a:lnTo>
                  <a:pt x="1025" y="28"/>
                </a:lnTo>
                <a:lnTo>
                  <a:pt x="1007" y="38"/>
                </a:lnTo>
                <a:lnTo>
                  <a:pt x="990" y="24"/>
                </a:lnTo>
                <a:lnTo>
                  <a:pt x="969" y="33"/>
                </a:lnTo>
                <a:lnTo>
                  <a:pt x="949" y="55"/>
                </a:lnTo>
                <a:lnTo>
                  <a:pt x="932" y="47"/>
                </a:lnTo>
                <a:lnTo>
                  <a:pt x="917" y="39"/>
                </a:lnTo>
                <a:lnTo>
                  <a:pt x="901" y="34"/>
                </a:lnTo>
                <a:lnTo>
                  <a:pt x="880" y="38"/>
                </a:lnTo>
                <a:lnTo>
                  <a:pt x="847" y="44"/>
                </a:lnTo>
                <a:lnTo>
                  <a:pt x="818" y="37"/>
                </a:lnTo>
                <a:lnTo>
                  <a:pt x="807" y="43"/>
                </a:lnTo>
                <a:lnTo>
                  <a:pt x="794" y="57"/>
                </a:lnTo>
                <a:lnTo>
                  <a:pt x="783" y="81"/>
                </a:lnTo>
                <a:lnTo>
                  <a:pt x="771" y="93"/>
                </a:lnTo>
                <a:lnTo>
                  <a:pt x="765" y="111"/>
                </a:lnTo>
                <a:lnTo>
                  <a:pt x="752" y="118"/>
                </a:lnTo>
                <a:lnTo>
                  <a:pt x="729" y="122"/>
                </a:lnTo>
                <a:lnTo>
                  <a:pt x="703" y="124"/>
                </a:lnTo>
                <a:lnTo>
                  <a:pt x="697" y="132"/>
                </a:lnTo>
                <a:lnTo>
                  <a:pt x="663" y="130"/>
                </a:lnTo>
                <a:lnTo>
                  <a:pt x="634" y="137"/>
                </a:lnTo>
                <a:lnTo>
                  <a:pt x="605" y="136"/>
                </a:lnTo>
                <a:lnTo>
                  <a:pt x="556" y="145"/>
                </a:lnTo>
                <a:lnTo>
                  <a:pt x="529" y="122"/>
                </a:lnTo>
                <a:lnTo>
                  <a:pt x="499" y="116"/>
                </a:lnTo>
                <a:lnTo>
                  <a:pt x="468" y="76"/>
                </a:lnTo>
                <a:lnTo>
                  <a:pt x="454" y="57"/>
                </a:lnTo>
                <a:lnTo>
                  <a:pt x="439" y="52"/>
                </a:lnTo>
                <a:lnTo>
                  <a:pt x="399" y="47"/>
                </a:lnTo>
                <a:lnTo>
                  <a:pt x="367" y="42"/>
                </a:lnTo>
                <a:lnTo>
                  <a:pt x="332" y="33"/>
                </a:lnTo>
                <a:lnTo>
                  <a:pt x="299" y="42"/>
                </a:lnTo>
                <a:lnTo>
                  <a:pt x="262" y="24"/>
                </a:lnTo>
                <a:lnTo>
                  <a:pt x="233" y="24"/>
                </a:lnTo>
                <a:lnTo>
                  <a:pt x="214" y="35"/>
                </a:lnTo>
                <a:lnTo>
                  <a:pt x="202" y="26"/>
                </a:lnTo>
                <a:lnTo>
                  <a:pt x="186" y="32"/>
                </a:lnTo>
                <a:lnTo>
                  <a:pt x="165" y="33"/>
                </a:lnTo>
                <a:lnTo>
                  <a:pt x="145" y="37"/>
                </a:lnTo>
                <a:lnTo>
                  <a:pt x="122" y="44"/>
                </a:lnTo>
                <a:lnTo>
                  <a:pt x="102" y="35"/>
                </a:lnTo>
                <a:lnTo>
                  <a:pt x="82" y="40"/>
                </a:lnTo>
                <a:lnTo>
                  <a:pt x="57" y="43"/>
                </a:lnTo>
                <a:lnTo>
                  <a:pt x="41" y="40"/>
                </a:lnTo>
                <a:lnTo>
                  <a:pt x="11" y="38"/>
                </a:lnTo>
                <a:lnTo>
                  <a:pt x="0" y="47"/>
                </a:lnTo>
                <a:lnTo>
                  <a:pt x="1" y="74"/>
                </a:lnTo>
                <a:lnTo>
                  <a:pt x="3" y="98"/>
                </a:lnTo>
                <a:lnTo>
                  <a:pt x="9" y="118"/>
                </a:lnTo>
                <a:lnTo>
                  <a:pt x="16" y="122"/>
                </a:lnTo>
              </a:path>
            </a:pathLst>
          </a:custGeom>
          <a:gradFill rotWithShape="0">
            <a:gsLst>
              <a:gs pos="0">
                <a:srgbClr val="CC6600"/>
              </a:gs>
              <a:gs pos="100000">
                <a:srgbClr val="000000"/>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032" name="Freeform 11"/>
          <p:cNvSpPr>
            <a:spLocks/>
          </p:cNvSpPr>
          <p:nvPr/>
        </p:nvSpPr>
        <p:spPr bwMode="auto">
          <a:xfrm>
            <a:off x="3598863" y="557213"/>
            <a:ext cx="1947862" cy="228600"/>
          </a:xfrm>
          <a:custGeom>
            <a:avLst/>
            <a:gdLst>
              <a:gd name="T0" fmla="*/ 301 w 1227"/>
              <a:gd name="T1" fmla="*/ 45 h 144"/>
              <a:gd name="T2" fmla="*/ 219 w 1227"/>
              <a:gd name="T3" fmla="*/ 50 h 144"/>
              <a:gd name="T4" fmla="*/ 97 w 1227"/>
              <a:gd name="T5" fmla="*/ 50 h 144"/>
              <a:gd name="T6" fmla="*/ 40 w 1227"/>
              <a:gd name="T7" fmla="*/ 49 h 144"/>
              <a:gd name="T8" fmla="*/ 8 w 1227"/>
              <a:gd name="T9" fmla="*/ 36 h 144"/>
              <a:gd name="T10" fmla="*/ 0 w 1227"/>
              <a:gd name="T11" fmla="*/ 46 h 144"/>
              <a:gd name="T12" fmla="*/ 46 w 1227"/>
              <a:gd name="T13" fmla="*/ 64 h 144"/>
              <a:gd name="T14" fmla="*/ 103 w 1227"/>
              <a:gd name="T15" fmla="*/ 63 h 144"/>
              <a:gd name="T16" fmla="*/ 134 w 1227"/>
              <a:gd name="T17" fmla="*/ 65 h 144"/>
              <a:gd name="T18" fmla="*/ 204 w 1227"/>
              <a:gd name="T19" fmla="*/ 68 h 144"/>
              <a:gd name="T20" fmla="*/ 341 w 1227"/>
              <a:gd name="T21" fmla="*/ 63 h 144"/>
              <a:gd name="T22" fmla="*/ 440 w 1227"/>
              <a:gd name="T23" fmla="*/ 64 h 144"/>
              <a:gd name="T24" fmla="*/ 485 w 1227"/>
              <a:gd name="T25" fmla="*/ 105 h 144"/>
              <a:gd name="T26" fmla="*/ 558 w 1227"/>
              <a:gd name="T27" fmla="*/ 136 h 144"/>
              <a:gd name="T28" fmla="*/ 642 w 1227"/>
              <a:gd name="T29" fmla="*/ 143 h 144"/>
              <a:gd name="T30" fmla="*/ 728 w 1227"/>
              <a:gd name="T31" fmla="*/ 121 h 144"/>
              <a:gd name="T32" fmla="*/ 786 w 1227"/>
              <a:gd name="T33" fmla="*/ 82 h 144"/>
              <a:gd name="T34" fmla="*/ 827 w 1227"/>
              <a:gd name="T35" fmla="*/ 67 h 144"/>
              <a:gd name="T36" fmla="*/ 937 w 1227"/>
              <a:gd name="T37" fmla="*/ 68 h 144"/>
              <a:gd name="T38" fmla="*/ 1021 w 1227"/>
              <a:gd name="T39" fmla="*/ 67 h 144"/>
              <a:gd name="T40" fmla="*/ 1118 w 1227"/>
              <a:gd name="T41" fmla="*/ 67 h 144"/>
              <a:gd name="T42" fmla="*/ 1211 w 1227"/>
              <a:gd name="T43" fmla="*/ 69 h 144"/>
              <a:gd name="T44" fmla="*/ 1226 w 1227"/>
              <a:gd name="T45" fmla="*/ 34 h 144"/>
              <a:gd name="T46" fmla="*/ 1211 w 1227"/>
              <a:gd name="T47" fmla="*/ 37 h 144"/>
              <a:gd name="T48" fmla="*/ 1171 w 1227"/>
              <a:gd name="T49" fmla="*/ 59 h 144"/>
              <a:gd name="T50" fmla="*/ 1064 w 1227"/>
              <a:gd name="T51" fmla="*/ 56 h 144"/>
              <a:gd name="T52" fmla="*/ 941 w 1227"/>
              <a:gd name="T53" fmla="*/ 58 h 144"/>
              <a:gd name="T54" fmla="*/ 851 w 1227"/>
              <a:gd name="T55" fmla="*/ 62 h 144"/>
              <a:gd name="T56" fmla="*/ 815 w 1227"/>
              <a:gd name="T57" fmla="*/ 53 h 144"/>
              <a:gd name="T58" fmla="*/ 809 w 1227"/>
              <a:gd name="T59" fmla="*/ 32 h 144"/>
              <a:gd name="T60" fmla="*/ 798 w 1227"/>
              <a:gd name="T61" fmla="*/ 22 h 144"/>
              <a:gd name="T62" fmla="*/ 760 w 1227"/>
              <a:gd name="T63" fmla="*/ 72 h 144"/>
              <a:gd name="T64" fmla="*/ 718 w 1227"/>
              <a:gd name="T65" fmla="*/ 101 h 144"/>
              <a:gd name="T66" fmla="*/ 671 w 1227"/>
              <a:gd name="T67" fmla="*/ 112 h 144"/>
              <a:gd name="T68" fmla="*/ 618 w 1227"/>
              <a:gd name="T69" fmla="*/ 124 h 144"/>
              <a:gd name="T70" fmla="*/ 557 w 1227"/>
              <a:gd name="T71" fmla="*/ 110 h 144"/>
              <a:gd name="T72" fmla="*/ 520 w 1227"/>
              <a:gd name="T73" fmla="*/ 93 h 144"/>
              <a:gd name="T74" fmla="*/ 486 w 1227"/>
              <a:gd name="T75" fmla="*/ 86 h 144"/>
              <a:gd name="T76" fmla="*/ 461 w 1227"/>
              <a:gd name="T77" fmla="*/ 62 h 144"/>
              <a:gd name="T78" fmla="*/ 432 w 1227"/>
              <a:gd name="T79" fmla="*/ 24 h 144"/>
              <a:gd name="T80" fmla="*/ 413 w 1227"/>
              <a:gd name="T81" fmla="*/ 43 h 144"/>
              <a:gd name="T82" fmla="*/ 339 w 1227"/>
              <a:gd name="T83" fmla="*/ 48 h 1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227" h="144">
                <a:moveTo>
                  <a:pt x="339" y="48"/>
                </a:moveTo>
                <a:lnTo>
                  <a:pt x="301" y="45"/>
                </a:lnTo>
                <a:lnTo>
                  <a:pt x="263" y="50"/>
                </a:lnTo>
                <a:lnTo>
                  <a:pt x="219" y="50"/>
                </a:lnTo>
                <a:lnTo>
                  <a:pt x="161" y="48"/>
                </a:lnTo>
                <a:lnTo>
                  <a:pt x="97" y="50"/>
                </a:lnTo>
                <a:lnTo>
                  <a:pt x="65" y="51"/>
                </a:lnTo>
                <a:lnTo>
                  <a:pt x="40" y="49"/>
                </a:lnTo>
                <a:lnTo>
                  <a:pt x="16" y="51"/>
                </a:lnTo>
                <a:lnTo>
                  <a:pt x="8" y="36"/>
                </a:lnTo>
                <a:lnTo>
                  <a:pt x="1" y="24"/>
                </a:lnTo>
                <a:lnTo>
                  <a:pt x="0" y="46"/>
                </a:lnTo>
                <a:lnTo>
                  <a:pt x="8" y="67"/>
                </a:lnTo>
                <a:lnTo>
                  <a:pt x="46" y="64"/>
                </a:lnTo>
                <a:lnTo>
                  <a:pt x="81" y="62"/>
                </a:lnTo>
                <a:lnTo>
                  <a:pt x="103" y="63"/>
                </a:lnTo>
                <a:lnTo>
                  <a:pt x="122" y="64"/>
                </a:lnTo>
                <a:lnTo>
                  <a:pt x="134" y="65"/>
                </a:lnTo>
                <a:lnTo>
                  <a:pt x="170" y="64"/>
                </a:lnTo>
                <a:lnTo>
                  <a:pt x="204" y="68"/>
                </a:lnTo>
                <a:lnTo>
                  <a:pt x="284" y="64"/>
                </a:lnTo>
                <a:lnTo>
                  <a:pt x="341" y="63"/>
                </a:lnTo>
                <a:lnTo>
                  <a:pt x="389" y="64"/>
                </a:lnTo>
                <a:lnTo>
                  <a:pt x="440" y="64"/>
                </a:lnTo>
                <a:lnTo>
                  <a:pt x="465" y="92"/>
                </a:lnTo>
                <a:lnTo>
                  <a:pt x="485" y="105"/>
                </a:lnTo>
                <a:lnTo>
                  <a:pt x="527" y="131"/>
                </a:lnTo>
                <a:lnTo>
                  <a:pt x="558" y="136"/>
                </a:lnTo>
                <a:lnTo>
                  <a:pt x="596" y="143"/>
                </a:lnTo>
                <a:lnTo>
                  <a:pt x="642" y="143"/>
                </a:lnTo>
                <a:lnTo>
                  <a:pt x="684" y="137"/>
                </a:lnTo>
                <a:lnTo>
                  <a:pt x="728" y="121"/>
                </a:lnTo>
                <a:lnTo>
                  <a:pt x="760" y="106"/>
                </a:lnTo>
                <a:lnTo>
                  <a:pt x="786" y="82"/>
                </a:lnTo>
                <a:lnTo>
                  <a:pt x="806" y="72"/>
                </a:lnTo>
                <a:lnTo>
                  <a:pt x="827" y="67"/>
                </a:lnTo>
                <a:lnTo>
                  <a:pt x="877" y="74"/>
                </a:lnTo>
                <a:lnTo>
                  <a:pt x="937" y="68"/>
                </a:lnTo>
                <a:lnTo>
                  <a:pt x="995" y="69"/>
                </a:lnTo>
                <a:lnTo>
                  <a:pt x="1021" y="67"/>
                </a:lnTo>
                <a:lnTo>
                  <a:pt x="1071" y="70"/>
                </a:lnTo>
                <a:lnTo>
                  <a:pt x="1118" y="67"/>
                </a:lnTo>
                <a:lnTo>
                  <a:pt x="1160" y="72"/>
                </a:lnTo>
                <a:lnTo>
                  <a:pt x="1211" y="69"/>
                </a:lnTo>
                <a:lnTo>
                  <a:pt x="1223" y="56"/>
                </a:lnTo>
                <a:lnTo>
                  <a:pt x="1226" y="34"/>
                </a:lnTo>
                <a:lnTo>
                  <a:pt x="1224" y="0"/>
                </a:lnTo>
                <a:lnTo>
                  <a:pt x="1211" y="37"/>
                </a:lnTo>
                <a:lnTo>
                  <a:pt x="1204" y="55"/>
                </a:lnTo>
                <a:lnTo>
                  <a:pt x="1171" y="59"/>
                </a:lnTo>
                <a:lnTo>
                  <a:pt x="1112" y="58"/>
                </a:lnTo>
                <a:lnTo>
                  <a:pt x="1064" y="56"/>
                </a:lnTo>
                <a:lnTo>
                  <a:pt x="983" y="54"/>
                </a:lnTo>
                <a:lnTo>
                  <a:pt x="941" y="58"/>
                </a:lnTo>
                <a:lnTo>
                  <a:pt x="885" y="56"/>
                </a:lnTo>
                <a:lnTo>
                  <a:pt x="851" y="62"/>
                </a:lnTo>
                <a:lnTo>
                  <a:pt x="828" y="55"/>
                </a:lnTo>
                <a:lnTo>
                  <a:pt x="815" y="53"/>
                </a:lnTo>
                <a:lnTo>
                  <a:pt x="804" y="46"/>
                </a:lnTo>
                <a:lnTo>
                  <a:pt x="809" y="32"/>
                </a:lnTo>
                <a:lnTo>
                  <a:pt x="809" y="17"/>
                </a:lnTo>
                <a:lnTo>
                  <a:pt x="798" y="22"/>
                </a:lnTo>
                <a:lnTo>
                  <a:pt x="786" y="49"/>
                </a:lnTo>
                <a:lnTo>
                  <a:pt x="760" y="72"/>
                </a:lnTo>
                <a:lnTo>
                  <a:pt x="745" y="87"/>
                </a:lnTo>
                <a:lnTo>
                  <a:pt x="718" y="101"/>
                </a:lnTo>
                <a:lnTo>
                  <a:pt x="701" y="98"/>
                </a:lnTo>
                <a:lnTo>
                  <a:pt x="671" y="112"/>
                </a:lnTo>
                <a:lnTo>
                  <a:pt x="644" y="118"/>
                </a:lnTo>
                <a:lnTo>
                  <a:pt x="618" y="124"/>
                </a:lnTo>
                <a:lnTo>
                  <a:pt x="585" y="108"/>
                </a:lnTo>
                <a:lnTo>
                  <a:pt x="557" y="110"/>
                </a:lnTo>
                <a:lnTo>
                  <a:pt x="546" y="92"/>
                </a:lnTo>
                <a:lnTo>
                  <a:pt x="520" y="93"/>
                </a:lnTo>
                <a:lnTo>
                  <a:pt x="507" y="98"/>
                </a:lnTo>
                <a:lnTo>
                  <a:pt x="486" y="86"/>
                </a:lnTo>
                <a:lnTo>
                  <a:pt x="469" y="77"/>
                </a:lnTo>
                <a:lnTo>
                  <a:pt x="461" y="62"/>
                </a:lnTo>
                <a:lnTo>
                  <a:pt x="446" y="29"/>
                </a:lnTo>
                <a:lnTo>
                  <a:pt x="432" y="24"/>
                </a:lnTo>
                <a:lnTo>
                  <a:pt x="425" y="44"/>
                </a:lnTo>
                <a:lnTo>
                  <a:pt x="413" y="43"/>
                </a:lnTo>
                <a:lnTo>
                  <a:pt x="372" y="55"/>
                </a:lnTo>
                <a:lnTo>
                  <a:pt x="339" y="48"/>
                </a:lnTo>
              </a:path>
            </a:pathLst>
          </a:custGeom>
          <a:solidFill>
            <a:schemeClr val="bg1"/>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033" name="Freeform 12"/>
          <p:cNvSpPr>
            <a:spLocks/>
          </p:cNvSpPr>
          <p:nvPr/>
        </p:nvSpPr>
        <p:spPr bwMode="auto">
          <a:xfrm>
            <a:off x="4868863" y="249238"/>
            <a:ext cx="122237" cy="406400"/>
          </a:xfrm>
          <a:custGeom>
            <a:avLst/>
            <a:gdLst>
              <a:gd name="T0" fmla="*/ 51 w 77"/>
              <a:gd name="T1" fmla="*/ 6 h 256"/>
              <a:gd name="T2" fmla="*/ 47 w 77"/>
              <a:gd name="T3" fmla="*/ 25 h 256"/>
              <a:gd name="T4" fmla="*/ 76 w 77"/>
              <a:gd name="T5" fmla="*/ 27 h 256"/>
              <a:gd name="T6" fmla="*/ 65 w 77"/>
              <a:gd name="T7" fmla="*/ 61 h 256"/>
              <a:gd name="T8" fmla="*/ 66 w 77"/>
              <a:gd name="T9" fmla="*/ 87 h 256"/>
              <a:gd name="T10" fmla="*/ 73 w 77"/>
              <a:gd name="T11" fmla="*/ 110 h 256"/>
              <a:gd name="T12" fmla="*/ 61 w 77"/>
              <a:gd name="T13" fmla="*/ 133 h 256"/>
              <a:gd name="T14" fmla="*/ 57 w 77"/>
              <a:gd name="T15" fmla="*/ 157 h 256"/>
              <a:gd name="T16" fmla="*/ 51 w 77"/>
              <a:gd name="T17" fmla="*/ 181 h 256"/>
              <a:gd name="T18" fmla="*/ 42 w 77"/>
              <a:gd name="T19" fmla="*/ 197 h 256"/>
              <a:gd name="T20" fmla="*/ 32 w 77"/>
              <a:gd name="T21" fmla="*/ 213 h 256"/>
              <a:gd name="T22" fmla="*/ 20 w 77"/>
              <a:gd name="T23" fmla="*/ 230 h 256"/>
              <a:gd name="T24" fmla="*/ 13 w 77"/>
              <a:gd name="T25" fmla="*/ 241 h 256"/>
              <a:gd name="T26" fmla="*/ 0 w 77"/>
              <a:gd name="T27" fmla="*/ 255 h 256"/>
              <a:gd name="T28" fmla="*/ 8 w 77"/>
              <a:gd name="T29" fmla="*/ 230 h 256"/>
              <a:gd name="T30" fmla="*/ 24 w 77"/>
              <a:gd name="T31" fmla="*/ 212 h 256"/>
              <a:gd name="T32" fmla="*/ 21 w 77"/>
              <a:gd name="T33" fmla="*/ 192 h 256"/>
              <a:gd name="T34" fmla="*/ 36 w 77"/>
              <a:gd name="T35" fmla="*/ 167 h 256"/>
              <a:gd name="T36" fmla="*/ 44 w 77"/>
              <a:gd name="T37" fmla="*/ 137 h 256"/>
              <a:gd name="T38" fmla="*/ 40 w 77"/>
              <a:gd name="T39" fmla="*/ 108 h 256"/>
              <a:gd name="T40" fmla="*/ 43 w 77"/>
              <a:gd name="T41" fmla="*/ 85 h 256"/>
              <a:gd name="T42" fmla="*/ 40 w 77"/>
              <a:gd name="T43" fmla="*/ 68 h 256"/>
              <a:gd name="T44" fmla="*/ 19 w 77"/>
              <a:gd name="T45" fmla="*/ 36 h 256"/>
              <a:gd name="T46" fmla="*/ 6 w 77"/>
              <a:gd name="T47" fmla="*/ 3 h 256"/>
              <a:gd name="T48" fmla="*/ 50 w 77"/>
              <a:gd name="T49" fmla="*/ 0 h 256"/>
              <a:gd name="T50" fmla="*/ 51 w 77"/>
              <a:gd name="T51" fmla="*/ 6 h 25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7" h="256">
                <a:moveTo>
                  <a:pt x="51" y="6"/>
                </a:moveTo>
                <a:lnTo>
                  <a:pt x="47" y="25"/>
                </a:lnTo>
                <a:lnTo>
                  <a:pt x="76" y="27"/>
                </a:lnTo>
                <a:lnTo>
                  <a:pt x="65" y="61"/>
                </a:lnTo>
                <a:lnTo>
                  <a:pt x="66" y="87"/>
                </a:lnTo>
                <a:lnTo>
                  <a:pt x="73" y="110"/>
                </a:lnTo>
                <a:lnTo>
                  <a:pt x="61" y="133"/>
                </a:lnTo>
                <a:lnTo>
                  <a:pt x="57" y="157"/>
                </a:lnTo>
                <a:lnTo>
                  <a:pt x="51" y="181"/>
                </a:lnTo>
                <a:lnTo>
                  <a:pt x="42" y="197"/>
                </a:lnTo>
                <a:lnTo>
                  <a:pt x="32" y="213"/>
                </a:lnTo>
                <a:lnTo>
                  <a:pt x="20" y="230"/>
                </a:lnTo>
                <a:lnTo>
                  <a:pt x="13" y="241"/>
                </a:lnTo>
                <a:lnTo>
                  <a:pt x="0" y="255"/>
                </a:lnTo>
                <a:lnTo>
                  <a:pt x="8" y="230"/>
                </a:lnTo>
                <a:lnTo>
                  <a:pt x="24" y="212"/>
                </a:lnTo>
                <a:lnTo>
                  <a:pt x="21" y="192"/>
                </a:lnTo>
                <a:lnTo>
                  <a:pt x="36" y="167"/>
                </a:lnTo>
                <a:lnTo>
                  <a:pt x="44" y="137"/>
                </a:lnTo>
                <a:lnTo>
                  <a:pt x="40" y="108"/>
                </a:lnTo>
                <a:lnTo>
                  <a:pt x="43" y="85"/>
                </a:lnTo>
                <a:lnTo>
                  <a:pt x="40" y="68"/>
                </a:lnTo>
                <a:lnTo>
                  <a:pt x="19" y="36"/>
                </a:lnTo>
                <a:lnTo>
                  <a:pt x="6" y="3"/>
                </a:lnTo>
                <a:lnTo>
                  <a:pt x="50" y="0"/>
                </a:lnTo>
                <a:lnTo>
                  <a:pt x="51" y="6"/>
                </a:lnTo>
              </a:path>
            </a:pathLst>
          </a:custGeom>
          <a:gradFill rotWithShape="0">
            <a:gsLst>
              <a:gs pos="0">
                <a:srgbClr val="FFFFFF"/>
              </a:gs>
              <a:gs pos="50000">
                <a:srgbClr val="00CCFF"/>
              </a:gs>
              <a:gs pos="100000">
                <a:srgbClr val="FFFFFF"/>
              </a:gs>
            </a:gsLst>
            <a:lin ang="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034" name="Freeform 13"/>
          <p:cNvSpPr>
            <a:spLocks/>
          </p:cNvSpPr>
          <p:nvPr/>
        </p:nvSpPr>
        <p:spPr bwMode="auto">
          <a:xfrm>
            <a:off x="3605213" y="19050"/>
            <a:ext cx="1951037" cy="411163"/>
          </a:xfrm>
          <a:custGeom>
            <a:avLst/>
            <a:gdLst>
              <a:gd name="T0" fmla="*/ 0 w 1229"/>
              <a:gd name="T1" fmla="*/ 259 h 259"/>
              <a:gd name="T2" fmla="*/ 5 w 1229"/>
              <a:gd name="T3" fmla="*/ 154 h 259"/>
              <a:gd name="T4" fmla="*/ 23 w 1229"/>
              <a:gd name="T5" fmla="*/ 130 h 259"/>
              <a:gd name="T6" fmla="*/ 56 w 1229"/>
              <a:gd name="T7" fmla="*/ 146 h 259"/>
              <a:gd name="T8" fmla="*/ 85 w 1229"/>
              <a:gd name="T9" fmla="*/ 128 h 259"/>
              <a:gd name="T10" fmla="*/ 117 w 1229"/>
              <a:gd name="T11" fmla="*/ 144 h 259"/>
              <a:gd name="T12" fmla="*/ 152 w 1229"/>
              <a:gd name="T13" fmla="*/ 144 h 259"/>
              <a:gd name="T14" fmla="*/ 208 w 1229"/>
              <a:gd name="T15" fmla="*/ 138 h 259"/>
              <a:gd name="T16" fmla="*/ 249 w 1229"/>
              <a:gd name="T17" fmla="*/ 122 h 259"/>
              <a:gd name="T18" fmla="*/ 289 w 1229"/>
              <a:gd name="T19" fmla="*/ 138 h 259"/>
              <a:gd name="T20" fmla="*/ 312 w 1229"/>
              <a:gd name="T21" fmla="*/ 143 h 259"/>
              <a:gd name="T22" fmla="*/ 362 w 1229"/>
              <a:gd name="T23" fmla="*/ 137 h 259"/>
              <a:gd name="T24" fmla="*/ 449 w 1229"/>
              <a:gd name="T25" fmla="*/ 121 h 259"/>
              <a:gd name="T26" fmla="*/ 499 w 1229"/>
              <a:gd name="T27" fmla="*/ 83 h 259"/>
              <a:gd name="T28" fmla="*/ 489 w 1229"/>
              <a:gd name="T29" fmla="*/ 119 h 259"/>
              <a:gd name="T30" fmla="*/ 531 w 1229"/>
              <a:gd name="T31" fmla="*/ 132 h 259"/>
              <a:gd name="T32" fmla="*/ 559 w 1229"/>
              <a:gd name="T33" fmla="*/ 158 h 259"/>
              <a:gd name="T34" fmla="*/ 586 w 1229"/>
              <a:gd name="T35" fmla="*/ 178 h 259"/>
              <a:gd name="T36" fmla="*/ 602 w 1229"/>
              <a:gd name="T37" fmla="*/ 178 h 259"/>
              <a:gd name="T38" fmla="*/ 581 w 1229"/>
              <a:gd name="T39" fmla="*/ 145 h 259"/>
              <a:gd name="T40" fmla="*/ 561 w 1229"/>
              <a:gd name="T41" fmla="*/ 103 h 259"/>
              <a:gd name="T42" fmla="*/ 547 w 1229"/>
              <a:gd name="T43" fmla="*/ 82 h 259"/>
              <a:gd name="T44" fmla="*/ 574 w 1229"/>
              <a:gd name="T45" fmla="*/ 62 h 259"/>
              <a:gd name="T46" fmla="*/ 535 w 1229"/>
              <a:gd name="T47" fmla="*/ 56 h 259"/>
              <a:gd name="T48" fmla="*/ 600 w 1229"/>
              <a:gd name="T49" fmla="*/ 42 h 259"/>
              <a:gd name="T50" fmla="*/ 676 w 1229"/>
              <a:gd name="T51" fmla="*/ 55 h 259"/>
              <a:gd name="T52" fmla="*/ 721 w 1229"/>
              <a:gd name="T53" fmla="*/ 60 h 259"/>
              <a:gd name="T54" fmla="*/ 773 w 1229"/>
              <a:gd name="T55" fmla="*/ 108 h 259"/>
              <a:gd name="T56" fmla="*/ 828 w 1229"/>
              <a:gd name="T57" fmla="*/ 139 h 259"/>
              <a:gd name="T58" fmla="*/ 879 w 1229"/>
              <a:gd name="T59" fmla="*/ 141 h 259"/>
              <a:gd name="T60" fmla="*/ 928 w 1229"/>
              <a:gd name="T61" fmla="*/ 128 h 259"/>
              <a:gd name="T62" fmla="*/ 957 w 1229"/>
              <a:gd name="T63" fmla="*/ 139 h 259"/>
              <a:gd name="T64" fmla="*/ 981 w 1229"/>
              <a:gd name="T65" fmla="*/ 130 h 259"/>
              <a:gd name="T66" fmla="*/ 1015 w 1229"/>
              <a:gd name="T67" fmla="*/ 146 h 259"/>
              <a:gd name="T68" fmla="*/ 1041 w 1229"/>
              <a:gd name="T69" fmla="*/ 144 h 259"/>
              <a:gd name="T70" fmla="*/ 1063 w 1229"/>
              <a:gd name="T71" fmla="*/ 130 h 259"/>
              <a:gd name="T72" fmla="*/ 1099 w 1229"/>
              <a:gd name="T73" fmla="*/ 146 h 259"/>
              <a:gd name="T74" fmla="*/ 1128 w 1229"/>
              <a:gd name="T75" fmla="*/ 139 h 259"/>
              <a:gd name="T76" fmla="*/ 1154 w 1229"/>
              <a:gd name="T77" fmla="*/ 149 h 259"/>
              <a:gd name="T78" fmla="*/ 1197 w 1229"/>
              <a:gd name="T79" fmla="*/ 138 h 259"/>
              <a:gd name="T80" fmla="*/ 1221 w 1229"/>
              <a:gd name="T81" fmla="*/ 165 h 259"/>
              <a:gd name="T82" fmla="*/ 1229 w 1229"/>
              <a:gd name="T83" fmla="*/ 154 h 259"/>
              <a:gd name="T84" fmla="*/ 1224 w 1229"/>
              <a:gd name="T85" fmla="*/ 112 h 259"/>
              <a:gd name="T86" fmla="*/ 1187 w 1229"/>
              <a:gd name="T87" fmla="*/ 93 h 259"/>
              <a:gd name="T88" fmla="*/ 1140 w 1229"/>
              <a:gd name="T89" fmla="*/ 101 h 259"/>
              <a:gd name="T90" fmla="*/ 1099 w 1229"/>
              <a:gd name="T91" fmla="*/ 93 h 259"/>
              <a:gd name="T92" fmla="*/ 1040 w 1229"/>
              <a:gd name="T93" fmla="*/ 95 h 259"/>
              <a:gd name="T94" fmla="*/ 996 w 1229"/>
              <a:gd name="T95" fmla="*/ 93 h 259"/>
              <a:gd name="T96" fmla="*/ 955 w 1229"/>
              <a:gd name="T97" fmla="*/ 96 h 259"/>
              <a:gd name="T98" fmla="*/ 909 w 1229"/>
              <a:gd name="T99" fmla="*/ 96 h 259"/>
              <a:gd name="T100" fmla="*/ 861 w 1229"/>
              <a:gd name="T101" fmla="*/ 97 h 259"/>
              <a:gd name="T102" fmla="*/ 826 w 1229"/>
              <a:gd name="T103" fmla="*/ 96 h 259"/>
              <a:gd name="T104" fmla="*/ 785 w 1229"/>
              <a:gd name="T105" fmla="*/ 69 h 259"/>
              <a:gd name="T106" fmla="*/ 727 w 1229"/>
              <a:gd name="T107" fmla="*/ 30 h 259"/>
              <a:gd name="T108" fmla="*/ 644 w 1229"/>
              <a:gd name="T109" fmla="*/ 2 h 259"/>
              <a:gd name="T110" fmla="*/ 560 w 1229"/>
              <a:gd name="T111" fmla="*/ 8 h 259"/>
              <a:gd name="T112" fmla="*/ 474 w 1229"/>
              <a:gd name="T113" fmla="*/ 45 h 259"/>
              <a:gd name="T114" fmla="*/ 399 w 1229"/>
              <a:gd name="T115" fmla="*/ 95 h 259"/>
              <a:gd name="T116" fmla="*/ 328 w 1229"/>
              <a:gd name="T117" fmla="*/ 97 h 259"/>
              <a:gd name="T118" fmla="*/ 231 w 1229"/>
              <a:gd name="T119" fmla="*/ 96 h 259"/>
              <a:gd name="T120" fmla="*/ 109 w 1229"/>
              <a:gd name="T121" fmla="*/ 93 h 259"/>
              <a:gd name="T122" fmla="*/ 19 w 1229"/>
              <a:gd name="T123" fmla="*/ 96 h 259"/>
              <a:gd name="T124" fmla="*/ 0 w 1229"/>
              <a:gd name="T125" fmla="*/ 132 h 25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229" h="259">
                <a:moveTo>
                  <a:pt x="0" y="175"/>
                </a:moveTo>
                <a:lnTo>
                  <a:pt x="0" y="219"/>
                </a:lnTo>
                <a:lnTo>
                  <a:pt x="0" y="259"/>
                </a:lnTo>
                <a:lnTo>
                  <a:pt x="3" y="226"/>
                </a:lnTo>
                <a:lnTo>
                  <a:pt x="4" y="201"/>
                </a:lnTo>
                <a:lnTo>
                  <a:pt x="5" y="154"/>
                </a:lnTo>
                <a:lnTo>
                  <a:pt x="8" y="132"/>
                </a:lnTo>
                <a:lnTo>
                  <a:pt x="16" y="124"/>
                </a:lnTo>
                <a:lnTo>
                  <a:pt x="23" y="130"/>
                </a:lnTo>
                <a:lnTo>
                  <a:pt x="33" y="131"/>
                </a:lnTo>
                <a:lnTo>
                  <a:pt x="47" y="138"/>
                </a:lnTo>
                <a:lnTo>
                  <a:pt x="56" y="146"/>
                </a:lnTo>
                <a:lnTo>
                  <a:pt x="66" y="146"/>
                </a:lnTo>
                <a:lnTo>
                  <a:pt x="75" y="141"/>
                </a:lnTo>
                <a:lnTo>
                  <a:pt x="85" y="128"/>
                </a:lnTo>
                <a:lnTo>
                  <a:pt x="93" y="129"/>
                </a:lnTo>
                <a:lnTo>
                  <a:pt x="108" y="139"/>
                </a:lnTo>
                <a:lnTo>
                  <a:pt x="117" y="144"/>
                </a:lnTo>
                <a:lnTo>
                  <a:pt x="126" y="149"/>
                </a:lnTo>
                <a:lnTo>
                  <a:pt x="136" y="151"/>
                </a:lnTo>
                <a:lnTo>
                  <a:pt x="152" y="144"/>
                </a:lnTo>
                <a:lnTo>
                  <a:pt x="171" y="158"/>
                </a:lnTo>
                <a:lnTo>
                  <a:pt x="185" y="151"/>
                </a:lnTo>
                <a:lnTo>
                  <a:pt x="208" y="138"/>
                </a:lnTo>
                <a:lnTo>
                  <a:pt x="222" y="138"/>
                </a:lnTo>
                <a:lnTo>
                  <a:pt x="238" y="127"/>
                </a:lnTo>
                <a:lnTo>
                  <a:pt x="249" y="122"/>
                </a:lnTo>
                <a:lnTo>
                  <a:pt x="265" y="136"/>
                </a:lnTo>
                <a:lnTo>
                  <a:pt x="278" y="132"/>
                </a:lnTo>
                <a:lnTo>
                  <a:pt x="289" y="138"/>
                </a:lnTo>
                <a:lnTo>
                  <a:pt x="296" y="138"/>
                </a:lnTo>
                <a:lnTo>
                  <a:pt x="305" y="138"/>
                </a:lnTo>
                <a:lnTo>
                  <a:pt x="312" y="143"/>
                </a:lnTo>
                <a:lnTo>
                  <a:pt x="323" y="138"/>
                </a:lnTo>
                <a:lnTo>
                  <a:pt x="331" y="124"/>
                </a:lnTo>
                <a:lnTo>
                  <a:pt x="362" y="137"/>
                </a:lnTo>
                <a:lnTo>
                  <a:pt x="376" y="152"/>
                </a:lnTo>
                <a:lnTo>
                  <a:pt x="382" y="176"/>
                </a:lnTo>
                <a:lnTo>
                  <a:pt x="449" y="121"/>
                </a:lnTo>
                <a:lnTo>
                  <a:pt x="465" y="101"/>
                </a:lnTo>
                <a:lnTo>
                  <a:pt x="481" y="91"/>
                </a:lnTo>
                <a:lnTo>
                  <a:pt x="499" y="83"/>
                </a:lnTo>
                <a:lnTo>
                  <a:pt x="496" y="98"/>
                </a:lnTo>
                <a:lnTo>
                  <a:pt x="476" y="123"/>
                </a:lnTo>
                <a:lnTo>
                  <a:pt x="489" y="119"/>
                </a:lnTo>
                <a:lnTo>
                  <a:pt x="508" y="110"/>
                </a:lnTo>
                <a:lnTo>
                  <a:pt x="522" y="116"/>
                </a:lnTo>
                <a:lnTo>
                  <a:pt x="531" y="132"/>
                </a:lnTo>
                <a:lnTo>
                  <a:pt x="526" y="146"/>
                </a:lnTo>
                <a:lnTo>
                  <a:pt x="544" y="148"/>
                </a:lnTo>
                <a:lnTo>
                  <a:pt x="559" y="158"/>
                </a:lnTo>
                <a:lnTo>
                  <a:pt x="565" y="170"/>
                </a:lnTo>
                <a:lnTo>
                  <a:pt x="578" y="167"/>
                </a:lnTo>
                <a:lnTo>
                  <a:pt x="586" y="178"/>
                </a:lnTo>
                <a:lnTo>
                  <a:pt x="598" y="196"/>
                </a:lnTo>
                <a:lnTo>
                  <a:pt x="608" y="193"/>
                </a:lnTo>
                <a:lnTo>
                  <a:pt x="602" y="178"/>
                </a:lnTo>
                <a:lnTo>
                  <a:pt x="598" y="162"/>
                </a:lnTo>
                <a:lnTo>
                  <a:pt x="590" y="156"/>
                </a:lnTo>
                <a:lnTo>
                  <a:pt x="581" y="145"/>
                </a:lnTo>
                <a:lnTo>
                  <a:pt x="586" y="122"/>
                </a:lnTo>
                <a:lnTo>
                  <a:pt x="579" y="106"/>
                </a:lnTo>
                <a:lnTo>
                  <a:pt x="561" y="103"/>
                </a:lnTo>
                <a:lnTo>
                  <a:pt x="566" y="91"/>
                </a:lnTo>
                <a:lnTo>
                  <a:pt x="578" y="81"/>
                </a:lnTo>
                <a:lnTo>
                  <a:pt x="547" y="82"/>
                </a:lnTo>
                <a:lnTo>
                  <a:pt x="561" y="75"/>
                </a:lnTo>
                <a:lnTo>
                  <a:pt x="587" y="64"/>
                </a:lnTo>
                <a:lnTo>
                  <a:pt x="574" y="62"/>
                </a:lnTo>
                <a:lnTo>
                  <a:pt x="540" y="71"/>
                </a:lnTo>
                <a:lnTo>
                  <a:pt x="524" y="65"/>
                </a:lnTo>
                <a:lnTo>
                  <a:pt x="535" y="56"/>
                </a:lnTo>
                <a:lnTo>
                  <a:pt x="559" y="53"/>
                </a:lnTo>
                <a:lnTo>
                  <a:pt x="579" y="50"/>
                </a:lnTo>
                <a:lnTo>
                  <a:pt x="600" y="42"/>
                </a:lnTo>
                <a:lnTo>
                  <a:pt x="635" y="37"/>
                </a:lnTo>
                <a:lnTo>
                  <a:pt x="660" y="41"/>
                </a:lnTo>
                <a:lnTo>
                  <a:pt x="676" y="55"/>
                </a:lnTo>
                <a:lnTo>
                  <a:pt x="692" y="63"/>
                </a:lnTo>
                <a:lnTo>
                  <a:pt x="704" y="57"/>
                </a:lnTo>
                <a:lnTo>
                  <a:pt x="721" y="60"/>
                </a:lnTo>
                <a:lnTo>
                  <a:pt x="741" y="72"/>
                </a:lnTo>
                <a:lnTo>
                  <a:pt x="758" y="88"/>
                </a:lnTo>
                <a:lnTo>
                  <a:pt x="773" y="108"/>
                </a:lnTo>
                <a:lnTo>
                  <a:pt x="797" y="115"/>
                </a:lnTo>
                <a:lnTo>
                  <a:pt x="816" y="128"/>
                </a:lnTo>
                <a:lnTo>
                  <a:pt x="828" y="139"/>
                </a:lnTo>
                <a:lnTo>
                  <a:pt x="846" y="151"/>
                </a:lnTo>
                <a:lnTo>
                  <a:pt x="866" y="147"/>
                </a:lnTo>
                <a:lnTo>
                  <a:pt x="879" y="141"/>
                </a:lnTo>
                <a:lnTo>
                  <a:pt x="904" y="141"/>
                </a:lnTo>
                <a:lnTo>
                  <a:pt x="917" y="126"/>
                </a:lnTo>
                <a:lnTo>
                  <a:pt x="928" y="128"/>
                </a:lnTo>
                <a:lnTo>
                  <a:pt x="936" y="128"/>
                </a:lnTo>
                <a:lnTo>
                  <a:pt x="946" y="134"/>
                </a:lnTo>
                <a:lnTo>
                  <a:pt x="957" y="139"/>
                </a:lnTo>
                <a:lnTo>
                  <a:pt x="965" y="129"/>
                </a:lnTo>
                <a:lnTo>
                  <a:pt x="974" y="126"/>
                </a:lnTo>
                <a:lnTo>
                  <a:pt x="981" y="130"/>
                </a:lnTo>
                <a:lnTo>
                  <a:pt x="989" y="124"/>
                </a:lnTo>
                <a:lnTo>
                  <a:pt x="1005" y="132"/>
                </a:lnTo>
                <a:lnTo>
                  <a:pt x="1015" y="146"/>
                </a:lnTo>
                <a:lnTo>
                  <a:pt x="1025" y="147"/>
                </a:lnTo>
                <a:lnTo>
                  <a:pt x="1032" y="149"/>
                </a:lnTo>
                <a:lnTo>
                  <a:pt x="1041" y="144"/>
                </a:lnTo>
                <a:lnTo>
                  <a:pt x="1048" y="138"/>
                </a:lnTo>
                <a:lnTo>
                  <a:pt x="1054" y="136"/>
                </a:lnTo>
                <a:lnTo>
                  <a:pt x="1063" y="130"/>
                </a:lnTo>
                <a:lnTo>
                  <a:pt x="1074" y="130"/>
                </a:lnTo>
                <a:lnTo>
                  <a:pt x="1084" y="139"/>
                </a:lnTo>
                <a:lnTo>
                  <a:pt x="1099" y="146"/>
                </a:lnTo>
                <a:lnTo>
                  <a:pt x="1112" y="139"/>
                </a:lnTo>
                <a:lnTo>
                  <a:pt x="1119" y="136"/>
                </a:lnTo>
                <a:lnTo>
                  <a:pt x="1128" y="139"/>
                </a:lnTo>
                <a:lnTo>
                  <a:pt x="1135" y="141"/>
                </a:lnTo>
                <a:lnTo>
                  <a:pt x="1144" y="149"/>
                </a:lnTo>
                <a:lnTo>
                  <a:pt x="1154" y="149"/>
                </a:lnTo>
                <a:lnTo>
                  <a:pt x="1166" y="146"/>
                </a:lnTo>
                <a:lnTo>
                  <a:pt x="1180" y="143"/>
                </a:lnTo>
                <a:lnTo>
                  <a:pt x="1197" y="138"/>
                </a:lnTo>
                <a:lnTo>
                  <a:pt x="1209" y="143"/>
                </a:lnTo>
                <a:lnTo>
                  <a:pt x="1216" y="150"/>
                </a:lnTo>
                <a:lnTo>
                  <a:pt x="1221" y="165"/>
                </a:lnTo>
                <a:lnTo>
                  <a:pt x="1225" y="189"/>
                </a:lnTo>
                <a:lnTo>
                  <a:pt x="1229" y="222"/>
                </a:lnTo>
                <a:lnTo>
                  <a:pt x="1229" y="154"/>
                </a:lnTo>
                <a:lnTo>
                  <a:pt x="1229" y="137"/>
                </a:lnTo>
                <a:lnTo>
                  <a:pt x="1227" y="126"/>
                </a:lnTo>
                <a:lnTo>
                  <a:pt x="1224" y="112"/>
                </a:lnTo>
                <a:lnTo>
                  <a:pt x="1218" y="100"/>
                </a:lnTo>
                <a:lnTo>
                  <a:pt x="1205" y="95"/>
                </a:lnTo>
                <a:lnTo>
                  <a:pt x="1187" y="93"/>
                </a:lnTo>
                <a:lnTo>
                  <a:pt x="1172" y="95"/>
                </a:lnTo>
                <a:lnTo>
                  <a:pt x="1156" y="91"/>
                </a:lnTo>
                <a:lnTo>
                  <a:pt x="1140" y="101"/>
                </a:lnTo>
                <a:lnTo>
                  <a:pt x="1124" y="96"/>
                </a:lnTo>
                <a:lnTo>
                  <a:pt x="1110" y="93"/>
                </a:lnTo>
                <a:lnTo>
                  <a:pt x="1099" y="93"/>
                </a:lnTo>
                <a:lnTo>
                  <a:pt x="1071" y="96"/>
                </a:lnTo>
                <a:lnTo>
                  <a:pt x="1056" y="98"/>
                </a:lnTo>
                <a:lnTo>
                  <a:pt x="1040" y="95"/>
                </a:lnTo>
                <a:lnTo>
                  <a:pt x="1024" y="99"/>
                </a:lnTo>
                <a:lnTo>
                  <a:pt x="1004" y="95"/>
                </a:lnTo>
                <a:lnTo>
                  <a:pt x="996" y="93"/>
                </a:lnTo>
                <a:lnTo>
                  <a:pt x="981" y="93"/>
                </a:lnTo>
                <a:lnTo>
                  <a:pt x="966" y="91"/>
                </a:lnTo>
                <a:lnTo>
                  <a:pt x="955" y="96"/>
                </a:lnTo>
                <a:lnTo>
                  <a:pt x="946" y="95"/>
                </a:lnTo>
                <a:lnTo>
                  <a:pt x="926" y="93"/>
                </a:lnTo>
                <a:lnTo>
                  <a:pt x="909" y="96"/>
                </a:lnTo>
                <a:lnTo>
                  <a:pt x="894" y="96"/>
                </a:lnTo>
                <a:lnTo>
                  <a:pt x="876" y="91"/>
                </a:lnTo>
                <a:lnTo>
                  <a:pt x="861" y="97"/>
                </a:lnTo>
                <a:lnTo>
                  <a:pt x="849" y="93"/>
                </a:lnTo>
                <a:lnTo>
                  <a:pt x="838" y="99"/>
                </a:lnTo>
                <a:lnTo>
                  <a:pt x="826" y="96"/>
                </a:lnTo>
                <a:lnTo>
                  <a:pt x="812" y="93"/>
                </a:lnTo>
                <a:lnTo>
                  <a:pt x="804" y="88"/>
                </a:lnTo>
                <a:lnTo>
                  <a:pt x="785" y="69"/>
                </a:lnTo>
                <a:lnTo>
                  <a:pt x="764" y="52"/>
                </a:lnTo>
                <a:lnTo>
                  <a:pt x="745" y="40"/>
                </a:lnTo>
                <a:lnTo>
                  <a:pt x="727" y="30"/>
                </a:lnTo>
                <a:lnTo>
                  <a:pt x="700" y="17"/>
                </a:lnTo>
                <a:lnTo>
                  <a:pt x="672" y="8"/>
                </a:lnTo>
                <a:lnTo>
                  <a:pt x="644" y="2"/>
                </a:lnTo>
                <a:lnTo>
                  <a:pt x="617" y="0"/>
                </a:lnTo>
                <a:lnTo>
                  <a:pt x="591" y="2"/>
                </a:lnTo>
                <a:lnTo>
                  <a:pt x="560" y="8"/>
                </a:lnTo>
                <a:lnTo>
                  <a:pt x="528" y="17"/>
                </a:lnTo>
                <a:lnTo>
                  <a:pt x="500" y="29"/>
                </a:lnTo>
                <a:lnTo>
                  <a:pt x="474" y="45"/>
                </a:lnTo>
                <a:lnTo>
                  <a:pt x="452" y="63"/>
                </a:lnTo>
                <a:lnTo>
                  <a:pt x="426" y="87"/>
                </a:lnTo>
                <a:lnTo>
                  <a:pt x="399" y="95"/>
                </a:lnTo>
                <a:lnTo>
                  <a:pt x="376" y="99"/>
                </a:lnTo>
                <a:lnTo>
                  <a:pt x="352" y="101"/>
                </a:lnTo>
                <a:lnTo>
                  <a:pt x="328" y="97"/>
                </a:lnTo>
                <a:lnTo>
                  <a:pt x="309" y="97"/>
                </a:lnTo>
                <a:lnTo>
                  <a:pt x="249" y="97"/>
                </a:lnTo>
                <a:lnTo>
                  <a:pt x="231" y="96"/>
                </a:lnTo>
                <a:lnTo>
                  <a:pt x="180" y="99"/>
                </a:lnTo>
                <a:lnTo>
                  <a:pt x="148" y="97"/>
                </a:lnTo>
                <a:lnTo>
                  <a:pt x="109" y="93"/>
                </a:lnTo>
                <a:lnTo>
                  <a:pt x="61" y="95"/>
                </a:lnTo>
                <a:lnTo>
                  <a:pt x="32" y="95"/>
                </a:lnTo>
                <a:lnTo>
                  <a:pt x="19" y="96"/>
                </a:lnTo>
                <a:lnTo>
                  <a:pt x="10" y="101"/>
                </a:lnTo>
                <a:lnTo>
                  <a:pt x="2" y="113"/>
                </a:lnTo>
                <a:lnTo>
                  <a:pt x="0" y="132"/>
                </a:lnTo>
                <a:lnTo>
                  <a:pt x="0" y="152"/>
                </a:lnTo>
                <a:lnTo>
                  <a:pt x="0" y="175"/>
                </a:lnTo>
              </a:path>
            </a:pathLst>
          </a:custGeom>
          <a:solidFill>
            <a:srgbClr val="FFFFFF"/>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035" name="Freeform 14"/>
          <p:cNvSpPr>
            <a:spLocks/>
          </p:cNvSpPr>
          <p:nvPr/>
        </p:nvSpPr>
        <p:spPr bwMode="auto">
          <a:xfrm>
            <a:off x="4191000" y="234950"/>
            <a:ext cx="90488" cy="400050"/>
          </a:xfrm>
          <a:custGeom>
            <a:avLst/>
            <a:gdLst>
              <a:gd name="T0" fmla="*/ 13 w 57"/>
              <a:gd name="T1" fmla="*/ 6 h 252"/>
              <a:gd name="T2" fmla="*/ 17 w 57"/>
              <a:gd name="T3" fmla="*/ 25 h 252"/>
              <a:gd name="T4" fmla="*/ 13 w 57"/>
              <a:gd name="T5" fmla="*/ 34 h 252"/>
              <a:gd name="T6" fmla="*/ 6 w 57"/>
              <a:gd name="T7" fmla="*/ 62 h 252"/>
              <a:gd name="T8" fmla="*/ 1 w 57"/>
              <a:gd name="T9" fmla="*/ 86 h 252"/>
              <a:gd name="T10" fmla="*/ 0 w 57"/>
              <a:gd name="T11" fmla="*/ 108 h 252"/>
              <a:gd name="T12" fmla="*/ 5 w 57"/>
              <a:gd name="T13" fmla="*/ 135 h 252"/>
              <a:gd name="T14" fmla="*/ 8 w 57"/>
              <a:gd name="T15" fmla="*/ 160 h 252"/>
              <a:gd name="T16" fmla="*/ 13 w 57"/>
              <a:gd name="T17" fmla="*/ 184 h 252"/>
              <a:gd name="T18" fmla="*/ 27 w 57"/>
              <a:gd name="T19" fmla="*/ 200 h 252"/>
              <a:gd name="T20" fmla="*/ 32 w 57"/>
              <a:gd name="T21" fmla="*/ 217 h 252"/>
              <a:gd name="T22" fmla="*/ 45 w 57"/>
              <a:gd name="T23" fmla="*/ 234 h 252"/>
              <a:gd name="T24" fmla="*/ 56 w 57"/>
              <a:gd name="T25" fmla="*/ 251 h 252"/>
              <a:gd name="T26" fmla="*/ 51 w 57"/>
              <a:gd name="T27" fmla="*/ 235 h 252"/>
              <a:gd name="T28" fmla="*/ 40 w 57"/>
              <a:gd name="T29" fmla="*/ 216 h 252"/>
              <a:gd name="T30" fmla="*/ 43 w 57"/>
              <a:gd name="T31" fmla="*/ 196 h 252"/>
              <a:gd name="T32" fmla="*/ 28 w 57"/>
              <a:gd name="T33" fmla="*/ 170 h 252"/>
              <a:gd name="T34" fmla="*/ 15 w 57"/>
              <a:gd name="T35" fmla="*/ 140 h 252"/>
              <a:gd name="T36" fmla="*/ 12 w 57"/>
              <a:gd name="T37" fmla="*/ 94 h 252"/>
              <a:gd name="T38" fmla="*/ 17 w 57"/>
              <a:gd name="T39" fmla="*/ 64 h 252"/>
              <a:gd name="T40" fmla="*/ 25 w 57"/>
              <a:gd name="T41" fmla="*/ 34 h 252"/>
              <a:gd name="T42" fmla="*/ 27 w 57"/>
              <a:gd name="T43" fmla="*/ 12 h 252"/>
              <a:gd name="T44" fmla="*/ 15 w 57"/>
              <a:gd name="T45" fmla="*/ 0 h 252"/>
              <a:gd name="T46" fmla="*/ 13 w 57"/>
              <a:gd name="T47" fmla="*/ 6 h 25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57" h="252">
                <a:moveTo>
                  <a:pt x="13" y="6"/>
                </a:moveTo>
                <a:lnTo>
                  <a:pt x="17" y="25"/>
                </a:lnTo>
                <a:lnTo>
                  <a:pt x="13" y="34"/>
                </a:lnTo>
                <a:lnTo>
                  <a:pt x="6" y="62"/>
                </a:lnTo>
                <a:lnTo>
                  <a:pt x="1" y="86"/>
                </a:lnTo>
                <a:lnTo>
                  <a:pt x="0" y="108"/>
                </a:lnTo>
                <a:lnTo>
                  <a:pt x="5" y="135"/>
                </a:lnTo>
                <a:lnTo>
                  <a:pt x="8" y="160"/>
                </a:lnTo>
                <a:lnTo>
                  <a:pt x="13" y="184"/>
                </a:lnTo>
                <a:lnTo>
                  <a:pt x="27" y="200"/>
                </a:lnTo>
                <a:lnTo>
                  <a:pt x="32" y="217"/>
                </a:lnTo>
                <a:lnTo>
                  <a:pt x="45" y="234"/>
                </a:lnTo>
                <a:lnTo>
                  <a:pt x="56" y="251"/>
                </a:lnTo>
                <a:lnTo>
                  <a:pt x="51" y="235"/>
                </a:lnTo>
                <a:lnTo>
                  <a:pt x="40" y="216"/>
                </a:lnTo>
                <a:lnTo>
                  <a:pt x="43" y="196"/>
                </a:lnTo>
                <a:lnTo>
                  <a:pt x="28" y="170"/>
                </a:lnTo>
                <a:lnTo>
                  <a:pt x="15" y="140"/>
                </a:lnTo>
                <a:lnTo>
                  <a:pt x="12" y="94"/>
                </a:lnTo>
                <a:lnTo>
                  <a:pt x="17" y="64"/>
                </a:lnTo>
                <a:lnTo>
                  <a:pt x="25" y="34"/>
                </a:lnTo>
                <a:lnTo>
                  <a:pt x="27" y="12"/>
                </a:lnTo>
                <a:lnTo>
                  <a:pt x="15" y="0"/>
                </a:lnTo>
                <a:lnTo>
                  <a:pt x="13" y="6"/>
                </a:lnTo>
              </a:path>
            </a:pathLst>
          </a:custGeom>
          <a:solidFill>
            <a:srgbClr val="FFFFFF"/>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grpSp>
        <p:nvGrpSpPr>
          <p:cNvPr id="1036" name="Group 15"/>
          <p:cNvGrpSpPr>
            <a:grpSpLocks/>
          </p:cNvGrpSpPr>
          <p:nvPr/>
        </p:nvGrpSpPr>
        <p:grpSpPr bwMode="auto">
          <a:xfrm>
            <a:off x="63500" y="153988"/>
            <a:ext cx="3435350" cy="520700"/>
            <a:chOff x="40" y="97"/>
            <a:chExt cx="2164" cy="328"/>
          </a:xfrm>
        </p:grpSpPr>
        <p:sp>
          <p:nvSpPr>
            <p:cNvPr id="1046" name="Freeform 16"/>
            <p:cNvSpPr>
              <a:spLocks/>
            </p:cNvSpPr>
            <p:nvPr/>
          </p:nvSpPr>
          <p:spPr bwMode="auto">
            <a:xfrm>
              <a:off x="40" y="97"/>
              <a:ext cx="2164" cy="267"/>
            </a:xfrm>
            <a:custGeom>
              <a:avLst/>
              <a:gdLst>
                <a:gd name="T0" fmla="*/ 29 w 2164"/>
                <a:gd name="T1" fmla="*/ 3 h 267"/>
                <a:gd name="T2" fmla="*/ 46 w 2164"/>
                <a:gd name="T3" fmla="*/ 0 h 267"/>
                <a:gd name="T4" fmla="*/ 2096 w 2164"/>
                <a:gd name="T5" fmla="*/ 0 h 267"/>
                <a:gd name="T6" fmla="*/ 2120 w 2164"/>
                <a:gd name="T7" fmla="*/ 2 h 267"/>
                <a:gd name="T8" fmla="*/ 2137 w 2164"/>
                <a:gd name="T9" fmla="*/ 9 h 267"/>
                <a:gd name="T10" fmla="*/ 2152 w 2164"/>
                <a:gd name="T11" fmla="*/ 26 h 267"/>
                <a:gd name="T12" fmla="*/ 2160 w 2164"/>
                <a:gd name="T13" fmla="*/ 46 h 267"/>
                <a:gd name="T14" fmla="*/ 2163 w 2164"/>
                <a:gd name="T15" fmla="*/ 69 h 267"/>
                <a:gd name="T16" fmla="*/ 2163 w 2164"/>
                <a:gd name="T17" fmla="*/ 266 h 267"/>
                <a:gd name="T18" fmla="*/ 81 w 2164"/>
                <a:gd name="T19" fmla="*/ 266 h 267"/>
                <a:gd name="T20" fmla="*/ 0 w 2164"/>
                <a:gd name="T21" fmla="*/ 266 h 267"/>
                <a:gd name="T22" fmla="*/ 0 w 2164"/>
                <a:gd name="T23" fmla="*/ 82 h 267"/>
                <a:gd name="T24" fmla="*/ 1 w 2164"/>
                <a:gd name="T25" fmla="*/ 55 h 267"/>
                <a:gd name="T26" fmla="*/ 9 w 2164"/>
                <a:gd name="T27" fmla="*/ 29 h 267"/>
                <a:gd name="T28" fmla="*/ 16 w 2164"/>
                <a:gd name="T29" fmla="*/ 15 h 267"/>
                <a:gd name="T30" fmla="*/ 29 w 2164"/>
                <a:gd name="T31" fmla="*/ 3 h 26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2164" h="267">
                  <a:moveTo>
                    <a:pt x="29" y="3"/>
                  </a:moveTo>
                  <a:lnTo>
                    <a:pt x="46" y="0"/>
                  </a:lnTo>
                  <a:lnTo>
                    <a:pt x="2096" y="0"/>
                  </a:lnTo>
                  <a:lnTo>
                    <a:pt x="2120" y="2"/>
                  </a:lnTo>
                  <a:lnTo>
                    <a:pt x="2137" y="9"/>
                  </a:lnTo>
                  <a:lnTo>
                    <a:pt x="2152" y="26"/>
                  </a:lnTo>
                  <a:lnTo>
                    <a:pt x="2160" y="46"/>
                  </a:lnTo>
                  <a:lnTo>
                    <a:pt x="2163" y="69"/>
                  </a:lnTo>
                  <a:lnTo>
                    <a:pt x="2163" y="266"/>
                  </a:lnTo>
                  <a:lnTo>
                    <a:pt x="81" y="266"/>
                  </a:lnTo>
                  <a:lnTo>
                    <a:pt x="0" y="266"/>
                  </a:lnTo>
                  <a:lnTo>
                    <a:pt x="0" y="82"/>
                  </a:lnTo>
                  <a:lnTo>
                    <a:pt x="1" y="55"/>
                  </a:lnTo>
                  <a:lnTo>
                    <a:pt x="9" y="29"/>
                  </a:lnTo>
                  <a:lnTo>
                    <a:pt x="16" y="15"/>
                  </a:lnTo>
                  <a:lnTo>
                    <a:pt x="29" y="3"/>
                  </a:lnTo>
                </a:path>
              </a:pathLst>
            </a:custGeom>
            <a:gradFill rotWithShape="0">
              <a:gsLst>
                <a:gs pos="0">
                  <a:srgbClr val="00CCFF"/>
                </a:gs>
                <a:gs pos="100000">
                  <a:srgbClr val="FFFFFF"/>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047" name="Freeform 17"/>
            <p:cNvSpPr>
              <a:spLocks/>
            </p:cNvSpPr>
            <p:nvPr/>
          </p:nvSpPr>
          <p:spPr bwMode="auto">
            <a:xfrm>
              <a:off x="40" y="268"/>
              <a:ext cx="2164" cy="115"/>
            </a:xfrm>
            <a:custGeom>
              <a:avLst/>
              <a:gdLst>
                <a:gd name="T0" fmla="*/ 105 w 2164"/>
                <a:gd name="T1" fmla="*/ 39 h 115"/>
                <a:gd name="T2" fmla="*/ 170 w 2164"/>
                <a:gd name="T3" fmla="*/ 39 h 115"/>
                <a:gd name="T4" fmla="*/ 221 w 2164"/>
                <a:gd name="T5" fmla="*/ 58 h 115"/>
                <a:gd name="T6" fmla="*/ 305 w 2164"/>
                <a:gd name="T7" fmla="*/ 47 h 115"/>
                <a:gd name="T8" fmla="*/ 400 w 2164"/>
                <a:gd name="T9" fmla="*/ 41 h 115"/>
                <a:gd name="T10" fmla="*/ 466 w 2164"/>
                <a:gd name="T11" fmla="*/ 53 h 115"/>
                <a:gd name="T12" fmla="*/ 538 w 2164"/>
                <a:gd name="T13" fmla="*/ 47 h 115"/>
                <a:gd name="T14" fmla="*/ 654 w 2164"/>
                <a:gd name="T15" fmla="*/ 50 h 115"/>
                <a:gd name="T16" fmla="*/ 728 w 2164"/>
                <a:gd name="T17" fmla="*/ 58 h 115"/>
                <a:gd name="T18" fmla="*/ 815 w 2164"/>
                <a:gd name="T19" fmla="*/ 35 h 115"/>
                <a:gd name="T20" fmla="*/ 880 w 2164"/>
                <a:gd name="T21" fmla="*/ 56 h 115"/>
                <a:gd name="T22" fmla="*/ 968 w 2164"/>
                <a:gd name="T23" fmla="*/ 52 h 115"/>
                <a:gd name="T24" fmla="*/ 1013 w 2164"/>
                <a:gd name="T25" fmla="*/ 56 h 115"/>
                <a:gd name="T26" fmla="*/ 1053 w 2164"/>
                <a:gd name="T27" fmla="*/ 35 h 115"/>
                <a:gd name="T28" fmla="*/ 1105 w 2164"/>
                <a:gd name="T29" fmla="*/ 21 h 115"/>
                <a:gd name="T30" fmla="*/ 1167 w 2164"/>
                <a:gd name="T31" fmla="*/ 19 h 115"/>
                <a:gd name="T32" fmla="*/ 1218 w 2164"/>
                <a:gd name="T33" fmla="*/ 13 h 115"/>
                <a:gd name="T34" fmla="*/ 1265 w 2164"/>
                <a:gd name="T35" fmla="*/ 29 h 115"/>
                <a:gd name="T36" fmla="*/ 1316 w 2164"/>
                <a:gd name="T37" fmla="*/ 41 h 115"/>
                <a:gd name="T38" fmla="*/ 1399 w 2164"/>
                <a:gd name="T39" fmla="*/ 33 h 115"/>
                <a:gd name="T40" fmla="*/ 1436 w 2164"/>
                <a:gd name="T41" fmla="*/ 55 h 115"/>
                <a:gd name="T42" fmla="*/ 1493 w 2164"/>
                <a:gd name="T43" fmla="*/ 58 h 115"/>
                <a:gd name="T44" fmla="*/ 1589 w 2164"/>
                <a:gd name="T45" fmla="*/ 58 h 115"/>
                <a:gd name="T46" fmla="*/ 1647 w 2164"/>
                <a:gd name="T47" fmla="*/ 49 h 115"/>
                <a:gd name="T48" fmla="*/ 1691 w 2164"/>
                <a:gd name="T49" fmla="*/ 53 h 115"/>
                <a:gd name="T50" fmla="*/ 1743 w 2164"/>
                <a:gd name="T51" fmla="*/ 35 h 115"/>
                <a:gd name="T52" fmla="*/ 1817 w 2164"/>
                <a:gd name="T53" fmla="*/ 33 h 115"/>
                <a:gd name="T54" fmla="*/ 1878 w 2164"/>
                <a:gd name="T55" fmla="*/ 13 h 115"/>
                <a:gd name="T56" fmla="*/ 1926 w 2164"/>
                <a:gd name="T57" fmla="*/ 9 h 115"/>
                <a:gd name="T58" fmla="*/ 1988 w 2164"/>
                <a:gd name="T59" fmla="*/ 17 h 115"/>
                <a:gd name="T60" fmla="*/ 2042 w 2164"/>
                <a:gd name="T61" fmla="*/ 1 h 115"/>
                <a:gd name="T62" fmla="*/ 2093 w 2164"/>
                <a:gd name="T63" fmla="*/ 29 h 115"/>
                <a:gd name="T64" fmla="*/ 2150 w 2164"/>
                <a:gd name="T65" fmla="*/ 14 h 115"/>
                <a:gd name="T66" fmla="*/ 2163 w 2164"/>
                <a:gd name="T67" fmla="*/ 114 h 115"/>
                <a:gd name="T68" fmla="*/ 893 w 2164"/>
                <a:gd name="T69" fmla="*/ 92 h 115"/>
                <a:gd name="T70" fmla="*/ 0 w 2164"/>
                <a:gd name="T71" fmla="*/ 18 h 115"/>
                <a:gd name="T72" fmla="*/ 32 w 2164"/>
                <a:gd name="T73" fmla="*/ 31 h 115"/>
                <a:gd name="T74" fmla="*/ 75 w 2164"/>
                <a:gd name="T75" fmla="*/ 35 h 11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2164" h="115">
                  <a:moveTo>
                    <a:pt x="75" y="35"/>
                  </a:moveTo>
                  <a:lnTo>
                    <a:pt x="105" y="39"/>
                  </a:lnTo>
                  <a:lnTo>
                    <a:pt x="138" y="35"/>
                  </a:lnTo>
                  <a:lnTo>
                    <a:pt x="170" y="39"/>
                  </a:lnTo>
                  <a:lnTo>
                    <a:pt x="195" y="50"/>
                  </a:lnTo>
                  <a:lnTo>
                    <a:pt x="221" y="58"/>
                  </a:lnTo>
                  <a:lnTo>
                    <a:pt x="266" y="51"/>
                  </a:lnTo>
                  <a:lnTo>
                    <a:pt x="305" y="47"/>
                  </a:lnTo>
                  <a:lnTo>
                    <a:pt x="360" y="47"/>
                  </a:lnTo>
                  <a:lnTo>
                    <a:pt x="400" y="41"/>
                  </a:lnTo>
                  <a:lnTo>
                    <a:pt x="435" y="47"/>
                  </a:lnTo>
                  <a:lnTo>
                    <a:pt x="466" y="53"/>
                  </a:lnTo>
                  <a:lnTo>
                    <a:pt x="494" y="55"/>
                  </a:lnTo>
                  <a:lnTo>
                    <a:pt x="538" y="47"/>
                  </a:lnTo>
                  <a:lnTo>
                    <a:pt x="586" y="47"/>
                  </a:lnTo>
                  <a:lnTo>
                    <a:pt x="654" y="50"/>
                  </a:lnTo>
                  <a:lnTo>
                    <a:pt x="683" y="61"/>
                  </a:lnTo>
                  <a:lnTo>
                    <a:pt x="728" y="58"/>
                  </a:lnTo>
                  <a:lnTo>
                    <a:pt x="773" y="41"/>
                  </a:lnTo>
                  <a:lnTo>
                    <a:pt x="815" y="35"/>
                  </a:lnTo>
                  <a:lnTo>
                    <a:pt x="844" y="41"/>
                  </a:lnTo>
                  <a:lnTo>
                    <a:pt x="880" y="56"/>
                  </a:lnTo>
                  <a:lnTo>
                    <a:pt x="921" y="62"/>
                  </a:lnTo>
                  <a:lnTo>
                    <a:pt x="968" y="52"/>
                  </a:lnTo>
                  <a:lnTo>
                    <a:pt x="989" y="49"/>
                  </a:lnTo>
                  <a:lnTo>
                    <a:pt x="1013" y="56"/>
                  </a:lnTo>
                  <a:lnTo>
                    <a:pt x="1032" y="47"/>
                  </a:lnTo>
                  <a:lnTo>
                    <a:pt x="1053" y="35"/>
                  </a:lnTo>
                  <a:lnTo>
                    <a:pt x="1078" y="24"/>
                  </a:lnTo>
                  <a:lnTo>
                    <a:pt x="1105" y="21"/>
                  </a:lnTo>
                  <a:lnTo>
                    <a:pt x="1136" y="24"/>
                  </a:lnTo>
                  <a:lnTo>
                    <a:pt x="1167" y="19"/>
                  </a:lnTo>
                  <a:lnTo>
                    <a:pt x="1198" y="13"/>
                  </a:lnTo>
                  <a:lnTo>
                    <a:pt x="1218" y="13"/>
                  </a:lnTo>
                  <a:lnTo>
                    <a:pt x="1237" y="15"/>
                  </a:lnTo>
                  <a:lnTo>
                    <a:pt x="1265" y="29"/>
                  </a:lnTo>
                  <a:lnTo>
                    <a:pt x="1293" y="27"/>
                  </a:lnTo>
                  <a:lnTo>
                    <a:pt x="1316" y="41"/>
                  </a:lnTo>
                  <a:lnTo>
                    <a:pt x="1361" y="41"/>
                  </a:lnTo>
                  <a:lnTo>
                    <a:pt x="1399" y="33"/>
                  </a:lnTo>
                  <a:lnTo>
                    <a:pt x="1417" y="44"/>
                  </a:lnTo>
                  <a:lnTo>
                    <a:pt x="1436" y="55"/>
                  </a:lnTo>
                  <a:lnTo>
                    <a:pt x="1462" y="52"/>
                  </a:lnTo>
                  <a:lnTo>
                    <a:pt x="1493" y="58"/>
                  </a:lnTo>
                  <a:lnTo>
                    <a:pt x="1526" y="52"/>
                  </a:lnTo>
                  <a:lnTo>
                    <a:pt x="1589" y="58"/>
                  </a:lnTo>
                  <a:lnTo>
                    <a:pt x="1616" y="64"/>
                  </a:lnTo>
                  <a:lnTo>
                    <a:pt x="1647" y="49"/>
                  </a:lnTo>
                  <a:lnTo>
                    <a:pt x="1667" y="48"/>
                  </a:lnTo>
                  <a:lnTo>
                    <a:pt x="1691" y="53"/>
                  </a:lnTo>
                  <a:lnTo>
                    <a:pt x="1714" y="51"/>
                  </a:lnTo>
                  <a:lnTo>
                    <a:pt x="1743" y="35"/>
                  </a:lnTo>
                  <a:lnTo>
                    <a:pt x="1793" y="31"/>
                  </a:lnTo>
                  <a:lnTo>
                    <a:pt x="1817" y="33"/>
                  </a:lnTo>
                  <a:lnTo>
                    <a:pt x="1842" y="33"/>
                  </a:lnTo>
                  <a:lnTo>
                    <a:pt x="1878" y="13"/>
                  </a:lnTo>
                  <a:lnTo>
                    <a:pt x="1899" y="6"/>
                  </a:lnTo>
                  <a:lnTo>
                    <a:pt x="1926" y="9"/>
                  </a:lnTo>
                  <a:lnTo>
                    <a:pt x="1957" y="29"/>
                  </a:lnTo>
                  <a:lnTo>
                    <a:pt x="1988" y="17"/>
                  </a:lnTo>
                  <a:lnTo>
                    <a:pt x="2017" y="0"/>
                  </a:lnTo>
                  <a:lnTo>
                    <a:pt x="2042" y="1"/>
                  </a:lnTo>
                  <a:lnTo>
                    <a:pt x="2071" y="35"/>
                  </a:lnTo>
                  <a:lnTo>
                    <a:pt x="2093" y="29"/>
                  </a:lnTo>
                  <a:lnTo>
                    <a:pt x="2125" y="15"/>
                  </a:lnTo>
                  <a:lnTo>
                    <a:pt x="2150" y="14"/>
                  </a:lnTo>
                  <a:lnTo>
                    <a:pt x="2163" y="26"/>
                  </a:lnTo>
                  <a:lnTo>
                    <a:pt x="2163" y="114"/>
                  </a:lnTo>
                  <a:lnTo>
                    <a:pt x="909" y="89"/>
                  </a:lnTo>
                  <a:lnTo>
                    <a:pt x="893" y="92"/>
                  </a:lnTo>
                  <a:lnTo>
                    <a:pt x="0" y="82"/>
                  </a:lnTo>
                  <a:lnTo>
                    <a:pt x="0" y="18"/>
                  </a:lnTo>
                  <a:lnTo>
                    <a:pt x="13" y="27"/>
                  </a:lnTo>
                  <a:lnTo>
                    <a:pt x="32" y="31"/>
                  </a:lnTo>
                  <a:lnTo>
                    <a:pt x="56" y="32"/>
                  </a:lnTo>
                  <a:lnTo>
                    <a:pt x="75" y="35"/>
                  </a:lnTo>
                </a:path>
              </a:pathLst>
            </a:custGeom>
            <a:solidFill>
              <a:srgbClr val="003300"/>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048" name="Freeform 18"/>
            <p:cNvSpPr>
              <a:spLocks/>
            </p:cNvSpPr>
            <p:nvPr/>
          </p:nvSpPr>
          <p:spPr bwMode="auto">
            <a:xfrm>
              <a:off x="40" y="307"/>
              <a:ext cx="2164" cy="118"/>
            </a:xfrm>
            <a:custGeom>
              <a:avLst/>
              <a:gdLst>
                <a:gd name="T0" fmla="*/ 46 w 2164"/>
                <a:gd name="T1" fmla="*/ 116 h 118"/>
                <a:gd name="T2" fmla="*/ 2096 w 2164"/>
                <a:gd name="T3" fmla="*/ 117 h 118"/>
                <a:gd name="T4" fmla="*/ 2137 w 2164"/>
                <a:gd name="T5" fmla="*/ 113 h 118"/>
                <a:gd name="T6" fmla="*/ 2160 w 2164"/>
                <a:gd name="T7" fmla="*/ 98 h 118"/>
                <a:gd name="T8" fmla="*/ 2163 w 2164"/>
                <a:gd name="T9" fmla="*/ 13 h 118"/>
                <a:gd name="T10" fmla="*/ 2134 w 2164"/>
                <a:gd name="T11" fmla="*/ 4 h 118"/>
                <a:gd name="T12" fmla="*/ 2118 w 2164"/>
                <a:gd name="T13" fmla="*/ 32 h 118"/>
                <a:gd name="T14" fmla="*/ 2097 w 2164"/>
                <a:gd name="T15" fmla="*/ 29 h 118"/>
                <a:gd name="T16" fmla="*/ 2054 w 2164"/>
                <a:gd name="T17" fmla="*/ 16 h 118"/>
                <a:gd name="T18" fmla="*/ 1998 w 2164"/>
                <a:gd name="T19" fmla="*/ 20 h 118"/>
                <a:gd name="T20" fmla="*/ 1951 w 2164"/>
                <a:gd name="T21" fmla="*/ 23 h 118"/>
                <a:gd name="T22" fmla="*/ 1910 w 2164"/>
                <a:gd name="T23" fmla="*/ 16 h 118"/>
                <a:gd name="T24" fmla="*/ 1868 w 2164"/>
                <a:gd name="T25" fmla="*/ 25 h 118"/>
                <a:gd name="T26" fmla="*/ 1841 w 2164"/>
                <a:gd name="T27" fmla="*/ 31 h 118"/>
                <a:gd name="T28" fmla="*/ 1776 w 2164"/>
                <a:gd name="T29" fmla="*/ 26 h 118"/>
                <a:gd name="T30" fmla="*/ 1716 w 2164"/>
                <a:gd name="T31" fmla="*/ 22 h 118"/>
                <a:gd name="T32" fmla="*/ 1644 w 2164"/>
                <a:gd name="T33" fmla="*/ 51 h 118"/>
                <a:gd name="T34" fmla="*/ 1589 w 2164"/>
                <a:gd name="T35" fmla="*/ 36 h 118"/>
                <a:gd name="T36" fmla="*/ 1524 w 2164"/>
                <a:gd name="T37" fmla="*/ 35 h 118"/>
                <a:gd name="T38" fmla="*/ 1417 w 2164"/>
                <a:gd name="T39" fmla="*/ 34 h 118"/>
                <a:gd name="T40" fmla="*/ 1367 w 2164"/>
                <a:gd name="T41" fmla="*/ 31 h 118"/>
                <a:gd name="T42" fmla="*/ 1327 w 2164"/>
                <a:gd name="T43" fmla="*/ 22 h 118"/>
                <a:gd name="T44" fmla="*/ 1237 w 2164"/>
                <a:gd name="T45" fmla="*/ 41 h 118"/>
                <a:gd name="T46" fmla="*/ 1159 w 2164"/>
                <a:gd name="T47" fmla="*/ 31 h 118"/>
                <a:gd name="T48" fmla="*/ 1065 w 2164"/>
                <a:gd name="T49" fmla="*/ 36 h 118"/>
                <a:gd name="T50" fmla="*/ 988 w 2164"/>
                <a:gd name="T51" fmla="*/ 36 h 118"/>
                <a:gd name="T52" fmla="*/ 897 w 2164"/>
                <a:gd name="T53" fmla="*/ 48 h 118"/>
                <a:gd name="T54" fmla="*/ 801 w 2164"/>
                <a:gd name="T55" fmla="*/ 42 h 118"/>
                <a:gd name="T56" fmla="*/ 692 w 2164"/>
                <a:gd name="T57" fmla="*/ 44 h 118"/>
                <a:gd name="T58" fmla="*/ 575 w 2164"/>
                <a:gd name="T59" fmla="*/ 31 h 118"/>
                <a:gd name="T60" fmla="*/ 454 w 2164"/>
                <a:gd name="T61" fmla="*/ 22 h 118"/>
                <a:gd name="T62" fmla="*/ 371 w 2164"/>
                <a:gd name="T63" fmla="*/ 33 h 118"/>
                <a:gd name="T64" fmla="*/ 322 w 2164"/>
                <a:gd name="T65" fmla="*/ 29 h 118"/>
                <a:gd name="T66" fmla="*/ 252 w 2164"/>
                <a:gd name="T67" fmla="*/ 34 h 118"/>
                <a:gd name="T68" fmla="*/ 176 w 2164"/>
                <a:gd name="T69" fmla="*/ 33 h 118"/>
                <a:gd name="T70" fmla="*/ 99 w 2164"/>
                <a:gd name="T71" fmla="*/ 40 h 118"/>
                <a:gd name="T72" fmla="*/ 20 w 2164"/>
                <a:gd name="T73" fmla="*/ 35 h 118"/>
                <a:gd name="T74" fmla="*/ 2 w 2164"/>
                <a:gd name="T75" fmla="*/ 69 h 118"/>
                <a:gd name="T76" fmla="*/ 16 w 2164"/>
                <a:gd name="T77" fmla="*/ 110 h 118"/>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2164" h="118">
                  <a:moveTo>
                    <a:pt x="29" y="114"/>
                  </a:moveTo>
                  <a:lnTo>
                    <a:pt x="46" y="116"/>
                  </a:lnTo>
                  <a:lnTo>
                    <a:pt x="66" y="117"/>
                  </a:lnTo>
                  <a:lnTo>
                    <a:pt x="2096" y="117"/>
                  </a:lnTo>
                  <a:lnTo>
                    <a:pt x="2120" y="115"/>
                  </a:lnTo>
                  <a:lnTo>
                    <a:pt x="2137" y="113"/>
                  </a:lnTo>
                  <a:lnTo>
                    <a:pt x="2152" y="106"/>
                  </a:lnTo>
                  <a:lnTo>
                    <a:pt x="2160" y="98"/>
                  </a:lnTo>
                  <a:lnTo>
                    <a:pt x="2163" y="90"/>
                  </a:lnTo>
                  <a:lnTo>
                    <a:pt x="2163" y="13"/>
                  </a:lnTo>
                  <a:lnTo>
                    <a:pt x="2144" y="0"/>
                  </a:lnTo>
                  <a:lnTo>
                    <a:pt x="2134" y="4"/>
                  </a:lnTo>
                  <a:lnTo>
                    <a:pt x="2125" y="17"/>
                  </a:lnTo>
                  <a:lnTo>
                    <a:pt x="2118" y="32"/>
                  </a:lnTo>
                  <a:lnTo>
                    <a:pt x="2109" y="31"/>
                  </a:lnTo>
                  <a:lnTo>
                    <a:pt x="2097" y="29"/>
                  </a:lnTo>
                  <a:lnTo>
                    <a:pt x="2071" y="22"/>
                  </a:lnTo>
                  <a:lnTo>
                    <a:pt x="2054" y="16"/>
                  </a:lnTo>
                  <a:lnTo>
                    <a:pt x="2027" y="13"/>
                  </a:lnTo>
                  <a:lnTo>
                    <a:pt x="1998" y="20"/>
                  </a:lnTo>
                  <a:lnTo>
                    <a:pt x="1970" y="31"/>
                  </a:lnTo>
                  <a:lnTo>
                    <a:pt x="1951" y="23"/>
                  </a:lnTo>
                  <a:lnTo>
                    <a:pt x="1934" y="22"/>
                  </a:lnTo>
                  <a:lnTo>
                    <a:pt x="1910" y="16"/>
                  </a:lnTo>
                  <a:lnTo>
                    <a:pt x="1885" y="18"/>
                  </a:lnTo>
                  <a:lnTo>
                    <a:pt x="1868" y="25"/>
                  </a:lnTo>
                  <a:lnTo>
                    <a:pt x="1861" y="35"/>
                  </a:lnTo>
                  <a:lnTo>
                    <a:pt x="1841" y="31"/>
                  </a:lnTo>
                  <a:lnTo>
                    <a:pt x="1813" y="31"/>
                  </a:lnTo>
                  <a:lnTo>
                    <a:pt x="1776" y="26"/>
                  </a:lnTo>
                  <a:lnTo>
                    <a:pt x="1744" y="35"/>
                  </a:lnTo>
                  <a:lnTo>
                    <a:pt x="1716" y="22"/>
                  </a:lnTo>
                  <a:lnTo>
                    <a:pt x="1679" y="31"/>
                  </a:lnTo>
                  <a:lnTo>
                    <a:pt x="1644" y="51"/>
                  </a:lnTo>
                  <a:lnTo>
                    <a:pt x="1614" y="44"/>
                  </a:lnTo>
                  <a:lnTo>
                    <a:pt x="1589" y="36"/>
                  </a:lnTo>
                  <a:lnTo>
                    <a:pt x="1560" y="32"/>
                  </a:lnTo>
                  <a:lnTo>
                    <a:pt x="1524" y="35"/>
                  </a:lnTo>
                  <a:lnTo>
                    <a:pt x="1467" y="41"/>
                  </a:lnTo>
                  <a:lnTo>
                    <a:pt x="1417" y="34"/>
                  </a:lnTo>
                  <a:lnTo>
                    <a:pt x="1395" y="38"/>
                  </a:lnTo>
                  <a:lnTo>
                    <a:pt x="1367" y="31"/>
                  </a:lnTo>
                  <a:lnTo>
                    <a:pt x="1348" y="23"/>
                  </a:lnTo>
                  <a:lnTo>
                    <a:pt x="1327" y="22"/>
                  </a:lnTo>
                  <a:lnTo>
                    <a:pt x="1287" y="26"/>
                  </a:lnTo>
                  <a:lnTo>
                    <a:pt x="1237" y="41"/>
                  </a:lnTo>
                  <a:lnTo>
                    <a:pt x="1194" y="28"/>
                  </a:lnTo>
                  <a:lnTo>
                    <a:pt x="1159" y="31"/>
                  </a:lnTo>
                  <a:lnTo>
                    <a:pt x="1125" y="48"/>
                  </a:lnTo>
                  <a:lnTo>
                    <a:pt x="1065" y="36"/>
                  </a:lnTo>
                  <a:lnTo>
                    <a:pt x="1019" y="42"/>
                  </a:lnTo>
                  <a:lnTo>
                    <a:pt x="988" y="36"/>
                  </a:lnTo>
                  <a:lnTo>
                    <a:pt x="943" y="39"/>
                  </a:lnTo>
                  <a:lnTo>
                    <a:pt x="897" y="48"/>
                  </a:lnTo>
                  <a:lnTo>
                    <a:pt x="866" y="45"/>
                  </a:lnTo>
                  <a:lnTo>
                    <a:pt x="801" y="42"/>
                  </a:lnTo>
                  <a:lnTo>
                    <a:pt x="760" y="48"/>
                  </a:lnTo>
                  <a:lnTo>
                    <a:pt x="692" y="44"/>
                  </a:lnTo>
                  <a:lnTo>
                    <a:pt x="636" y="39"/>
                  </a:lnTo>
                  <a:lnTo>
                    <a:pt x="575" y="31"/>
                  </a:lnTo>
                  <a:lnTo>
                    <a:pt x="518" y="39"/>
                  </a:lnTo>
                  <a:lnTo>
                    <a:pt x="454" y="22"/>
                  </a:lnTo>
                  <a:lnTo>
                    <a:pt x="404" y="22"/>
                  </a:lnTo>
                  <a:lnTo>
                    <a:pt x="371" y="33"/>
                  </a:lnTo>
                  <a:lnTo>
                    <a:pt x="349" y="24"/>
                  </a:lnTo>
                  <a:lnTo>
                    <a:pt x="322" y="29"/>
                  </a:lnTo>
                  <a:lnTo>
                    <a:pt x="287" y="31"/>
                  </a:lnTo>
                  <a:lnTo>
                    <a:pt x="252" y="34"/>
                  </a:lnTo>
                  <a:lnTo>
                    <a:pt x="211" y="41"/>
                  </a:lnTo>
                  <a:lnTo>
                    <a:pt x="176" y="33"/>
                  </a:lnTo>
                  <a:lnTo>
                    <a:pt x="143" y="37"/>
                  </a:lnTo>
                  <a:lnTo>
                    <a:pt x="99" y="40"/>
                  </a:lnTo>
                  <a:lnTo>
                    <a:pt x="71" y="37"/>
                  </a:lnTo>
                  <a:lnTo>
                    <a:pt x="20" y="35"/>
                  </a:lnTo>
                  <a:lnTo>
                    <a:pt x="0" y="44"/>
                  </a:lnTo>
                  <a:lnTo>
                    <a:pt x="2" y="69"/>
                  </a:lnTo>
                  <a:lnTo>
                    <a:pt x="5" y="91"/>
                  </a:lnTo>
                  <a:lnTo>
                    <a:pt x="16" y="110"/>
                  </a:lnTo>
                  <a:lnTo>
                    <a:pt x="29" y="114"/>
                  </a:lnTo>
                </a:path>
              </a:pathLst>
            </a:custGeom>
            <a:gradFill rotWithShape="0">
              <a:gsLst>
                <a:gs pos="0">
                  <a:srgbClr val="CC6600"/>
                </a:gs>
                <a:gs pos="100000">
                  <a:srgbClr val="000000"/>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049" name="Freeform 19"/>
            <p:cNvSpPr>
              <a:spLocks/>
            </p:cNvSpPr>
            <p:nvPr/>
          </p:nvSpPr>
          <p:spPr bwMode="auto">
            <a:xfrm>
              <a:off x="52" y="104"/>
              <a:ext cx="2130" cy="153"/>
            </a:xfrm>
            <a:custGeom>
              <a:avLst/>
              <a:gdLst>
                <a:gd name="T0" fmla="*/ 0 w 2130"/>
                <a:gd name="T1" fmla="*/ 115 h 153"/>
                <a:gd name="T2" fmla="*/ 5 w 2130"/>
                <a:gd name="T3" fmla="*/ 122 h 153"/>
                <a:gd name="T4" fmla="*/ 9 w 2130"/>
                <a:gd name="T5" fmla="*/ 55 h 153"/>
                <a:gd name="T6" fmla="*/ 28 w 2130"/>
                <a:gd name="T7" fmla="*/ 27 h 153"/>
                <a:gd name="T8" fmla="*/ 101 w 2130"/>
                <a:gd name="T9" fmla="*/ 24 h 153"/>
                <a:gd name="T10" fmla="*/ 243 w 2130"/>
                <a:gd name="T11" fmla="*/ 28 h 153"/>
                <a:gd name="T12" fmla="*/ 378 w 2130"/>
                <a:gd name="T13" fmla="*/ 26 h 153"/>
                <a:gd name="T14" fmla="*/ 537 w 2130"/>
                <a:gd name="T15" fmla="*/ 28 h 153"/>
                <a:gd name="T16" fmla="*/ 645 w 2130"/>
                <a:gd name="T17" fmla="*/ 24 h 153"/>
                <a:gd name="T18" fmla="*/ 735 w 2130"/>
                <a:gd name="T19" fmla="*/ 24 h 153"/>
                <a:gd name="T20" fmla="*/ 870 w 2130"/>
                <a:gd name="T21" fmla="*/ 31 h 153"/>
                <a:gd name="T22" fmla="*/ 968 w 2130"/>
                <a:gd name="T23" fmla="*/ 33 h 153"/>
                <a:gd name="T24" fmla="*/ 1080 w 2130"/>
                <a:gd name="T25" fmla="*/ 28 h 153"/>
                <a:gd name="T26" fmla="*/ 1212 w 2130"/>
                <a:gd name="T27" fmla="*/ 38 h 153"/>
                <a:gd name="T28" fmla="*/ 1316 w 2130"/>
                <a:gd name="T29" fmla="*/ 35 h 153"/>
                <a:gd name="T30" fmla="*/ 1414 w 2130"/>
                <a:gd name="T31" fmla="*/ 30 h 153"/>
                <a:gd name="T32" fmla="*/ 1526 w 2130"/>
                <a:gd name="T33" fmla="*/ 34 h 153"/>
                <a:gd name="T34" fmla="*/ 1621 w 2130"/>
                <a:gd name="T35" fmla="*/ 30 h 153"/>
                <a:gd name="T36" fmla="*/ 1714 w 2130"/>
                <a:gd name="T37" fmla="*/ 27 h 153"/>
                <a:gd name="T38" fmla="*/ 1781 w 2130"/>
                <a:gd name="T39" fmla="*/ 30 h 153"/>
                <a:gd name="T40" fmla="*/ 1914 w 2130"/>
                <a:gd name="T41" fmla="*/ 24 h 153"/>
                <a:gd name="T42" fmla="*/ 2046 w 2130"/>
                <a:gd name="T43" fmla="*/ 31 h 153"/>
                <a:gd name="T44" fmla="*/ 2094 w 2130"/>
                <a:gd name="T45" fmla="*/ 44 h 153"/>
                <a:gd name="T46" fmla="*/ 2115 w 2130"/>
                <a:gd name="T47" fmla="*/ 64 h 153"/>
                <a:gd name="T48" fmla="*/ 2129 w 2130"/>
                <a:gd name="T49" fmla="*/ 117 h 153"/>
                <a:gd name="T50" fmla="*/ 2129 w 2130"/>
                <a:gd name="T51" fmla="*/ 39 h 153"/>
                <a:gd name="T52" fmla="*/ 2120 w 2130"/>
                <a:gd name="T53" fmla="*/ 15 h 153"/>
                <a:gd name="T54" fmla="*/ 1974 w 2130"/>
                <a:gd name="T55" fmla="*/ 5 h 153"/>
                <a:gd name="T56" fmla="*/ 1856 w 2130"/>
                <a:gd name="T57" fmla="*/ 1 h 153"/>
                <a:gd name="T58" fmla="*/ 1774 w 2130"/>
                <a:gd name="T59" fmla="*/ 3 h 153"/>
                <a:gd name="T60" fmla="*/ 1658 w 2130"/>
                <a:gd name="T61" fmla="*/ 7 h 153"/>
                <a:gd name="T62" fmla="*/ 1453 w 2130"/>
                <a:gd name="T63" fmla="*/ 5 h 153"/>
                <a:gd name="T64" fmla="*/ 1312 w 2130"/>
                <a:gd name="T65" fmla="*/ 6 h 153"/>
                <a:gd name="T66" fmla="*/ 1212 w 2130"/>
                <a:gd name="T67" fmla="*/ 5 h 153"/>
                <a:gd name="T68" fmla="*/ 1135 w 2130"/>
                <a:gd name="T69" fmla="*/ 4 h 153"/>
                <a:gd name="T70" fmla="*/ 1000 w 2130"/>
                <a:gd name="T71" fmla="*/ 5 h 153"/>
                <a:gd name="T72" fmla="*/ 837 w 2130"/>
                <a:gd name="T73" fmla="*/ 6 h 153"/>
                <a:gd name="T74" fmla="*/ 652 w 2130"/>
                <a:gd name="T75" fmla="*/ 4 h 153"/>
                <a:gd name="T76" fmla="*/ 569 w 2130"/>
                <a:gd name="T77" fmla="*/ 2 h 153"/>
                <a:gd name="T78" fmla="*/ 431 w 2130"/>
                <a:gd name="T79" fmla="*/ 2 h 153"/>
                <a:gd name="T80" fmla="*/ 256 w 2130"/>
                <a:gd name="T81" fmla="*/ 2 h 153"/>
                <a:gd name="T82" fmla="*/ 107 w 2130"/>
                <a:gd name="T83" fmla="*/ 0 h 153"/>
                <a:gd name="T84" fmla="*/ 34 w 2130"/>
                <a:gd name="T85" fmla="*/ 1 h 153"/>
                <a:gd name="T86" fmla="*/ 5 w 2130"/>
                <a:gd name="T87" fmla="*/ 17 h 153"/>
                <a:gd name="T88" fmla="*/ 0 w 2130"/>
                <a:gd name="T89" fmla="*/ 53 h 15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2130" h="153">
                  <a:moveTo>
                    <a:pt x="0" y="74"/>
                  </a:moveTo>
                  <a:lnTo>
                    <a:pt x="0" y="115"/>
                  </a:lnTo>
                  <a:lnTo>
                    <a:pt x="0" y="152"/>
                  </a:lnTo>
                  <a:lnTo>
                    <a:pt x="5" y="122"/>
                  </a:lnTo>
                  <a:lnTo>
                    <a:pt x="7" y="98"/>
                  </a:lnTo>
                  <a:lnTo>
                    <a:pt x="9" y="55"/>
                  </a:lnTo>
                  <a:lnTo>
                    <a:pt x="15" y="34"/>
                  </a:lnTo>
                  <a:lnTo>
                    <a:pt x="28" y="27"/>
                  </a:lnTo>
                  <a:lnTo>
                    <a:pt x="60" y="22"/>
                  </a:lnTo>
                  <a:lnTo>
                    <a:pt x="101" y="24"/>
                  </a:lnTo>
                  <a:lnTo>
                    <a:pt x="200" y="24"/>
                  </a:lnTo>
                  <a:lnTo>
                    <a:pt x="243" y="28"/>
                  </a:lnTo>
                  <a:lnTo>
                    <a:pt x="306" y="24"/>
                  </a:lnTo>
                  <a:lnTo>
                    <a:pt x="378" y="26"/>
                  </a:lnTo>
                  <a:lnTo>
                    <a:pt x="431" y="25"/>
                  </a:lnTo>
                  <a:lnTo>
                    <a:pt x="537" y="28"/>
                  </a:lnTo>
                  <a:lnTo>
                    <a:pt x="574" y="27"/>
                  </a:lnTo>
                  <a:lnTo>
                    <a:pt x="645" y="24"/>
                  </a:lnTo>
                  <a:lnTo>
                    <a:pt x="669" y="29"/>
                  </a:lnTo>
                  <a:lnTo>
                    <a:pt x="735" y="24"/>
                  </a:lnTo>
                  <a:lnTo>
                    <a:pt x="836" y="27"/>
                  </a:lnTo>
                  <a:lnTo>
                    <a:pt x="870" y="31"/>
                  </a:lnTo>
                  <a:lnTo>
                    <a:pt x="923" y="28"/>
                  </a:lnTo>
                  <a:lnTo>
                    <a:pt x="968" y="33"/>
                  </a:lnTo>
                  <a:lnTo>
                    <a:pt x="1006" y="33"/>
                  </a:lnTo>
                  <a:lnTo>
                    <a:pt x="1080" y="28"/>
                  </a:lnTo>
                  <a:lnTo>
                    <a:pt x="1150" y="31"/>
                  </a:lnTo>
                  <a:lnTo>
                    <a:pt x="1212" y="38"/>
                  </a:lnTo>
                  <a:lnTo>
                    <a:pt x="1232" y="39"/>
                  </a:lnTo>
                  <a:lnTo>
                    <a:pt x="1316" y="35"/>
                  </a:lnTo>
                  <a:lnTo>
                    <a:pt x="1395" y="32"/>
                  </a:lnTo>
                  <a:lnTo>
                    <a:pt x="1414" y="30"/>
                  </a:lnTo>
                  <a:lnTo>
                    <a:pt x="1444" y="31"/>
                  </a:lnTo>
                  <a:lnTo>
                    <a:pt x="1526" y="34"/>
                  </a:lnTo>
                  <a:lnTo>
                    <a:pt x="1589" y="29"/>
                  </a:lnTo>
                  <a:lnTo>
                    <a:pt x="1621" y="30"/>
                  </a:lnTo>
                  <a:lnTo>
                    <a:pt x="1672" y="31"/>
                  </a:lnTo>
                  <a:lnTo>
                    <a:pt x="1714" y="27"/>
                  </a:lnTo>
                  <a:lnTo>
                    <a:pt x="1743" y="24"/>
                  </a:lnTo>
                  <a:lnTo>
                    <a:pt x="1781" y="30"/>
                  </a:lnTo>
                  <a:lnTo>
                    <a:pt x="1861" y="32"/>
                  </a:lnTo>
                  <a:lnTo>
                    <a:pt x="1914" y="24"/>
                  </a:lnTo>
                  <a:lnTo>
                    <a:pt x="1991" y="31"/>
                  </a:lnTo>
                  <a:lnTo>
                    <a:pt x="2046" y="31"/>
                  </a:lnTo>
                  <a:lnTo>
                    <a:pt x="2075" y="31"/>
                  </a:lnTo>
                  <a:lnTo>
                    <a:pt x="2094" y="44"/>
                  </a:lnTo>
                  <a:lnTo>
                    <a:pt x="2106" y="51"/>
                  </a:lnTo>
                  <a:lnTo>
                    <a:pt x="2115" y="64"/>
                  </a:lnTo>
                  <a:lnTo>
                    <a:pt x="2122" y="87"/>
                  </a:lnTo>
                  <a:lnTo>
                    <a:pt x="2129" y="117"/>
                  </a:lnTo>
                  <a:lnTo>
                    <a:pt x="2129" y="55"/>
                  </a:lnTo>
                  <a:lnTo>
                    <a:pt x="2129" y="39"/>
                  </a:lnTo>
                  <a:lnTo>
                    <a:pt x="2125" y="28"/>
                  </a:lnTo>
                  <a:lnTo>
                    <a:pt x="2120" y="15"/>
                  </a:lnTo>
                  <a:lnTo>
                    <a:pt x="2090" y="7"/>
                  </a:lnTo>
                  <a:lnTo>
                    <a:pt x="1974" y="5"/>
                  </a:lnTo>
                  <a:lnTo>
                    <a:pt x="1947" y="1"/>
                  </a:lnTo>
                  <a:lnTo>
                    <a:pt x="1856" y="1"/>
                  </a:lnTo>
                  <a:lnTo>
                    <a:pt x="1829" y="3"/>
                  </a:lnTo>
                  <a:lnTo>
                    <a:pt x="1774" y="3"/>
                  </a:lnTo>
                  <a:lnTo>
                    <a:pt x="1733" y="2"/>
                  </a:lnTo>
                  <a:lnTo>
                    <a:pt x="1658" y="7"/>
                  </a:lnTo>
                  <a:lnTo>
                    <a:pt x="1502" y="3"/>
                  </a:lnTo>
                  <a:lnTo>
                    <a:pt x="1453" y="5"/>
                  </a:lnTo>
                  <a:lnTo>
                    <a:pt x="1367" y="9"/>
                  </a:lnTo>
                  <a:lnTo>
                    <a:pt x="1312" y="6"/>
                  </a:lnTo>
                  <a:lnTo>
                    <a:pt x="1257" y="5"/>
                  </a:lnTo>
                  <a:lnTo>
                    <a:pt x="1212" y="5"/>
                  </a:lnTo>
                  <a:lnTo>
                    <a:pt x="1164" y="8"/>
                  </a:lnTo>
                  <a:lnTo>
                    <a:pt x="1135" y="4"/>
                  </a:lnTo>
                  <a:lnTo>
                    <a:pt x="1031" y="5"/>
                  </a:lnTo>
                  <a:lnTo>
                    <a:pt x="1000" y="5"/>
                  </a:lnTo>
                  <a:lnTo>
                    <a:pt x="945" y="4"/>
                  </a:lnTo>
                  <a:lnTo>
                    <a:pt x="837" y="6"/>
                  </a:lnTo>
                  <a:lnTo>
                    <a:pt x="741" y="4"/>
                  </a:lnTo>
                  <a:lnTo>
                    <a:pt x="652" y="4"/>
                  </a:lnTo>
                  <a:lnTo>
                    <a:pt x="610" y="5"/>
                  </a:lnTo>
                  <a:lnTo>
                    <a:pt x="569" y="2"/>
                  </a:lnTo>
                  <a:lnTo>
                    <a:pt x="535" y="2"/>
                  </a:lnTo>
                  <a:lnTo>
                    <a:pt x="431" y="2"/>
                  </a:lnTo>
                  <a:lnTo>
                    <a:pt x="312" y="4"/>
                  </a:lnTo>
                  <a:lnTo>
                    <a:pt x="256" y="2"/>
                  </a:lnTo>
                  <a:lnTo>
                    <a:pt x="190" y="4"/>
                  </a:lnTo>
                  <a:lnTo>
                    <a:pt x="107" y="0"/>
                  </a:lnTo>
                  <a:lnTo>
                    <a:pt x="56" y="0"/>
                  </a:lnTo>
                  <a:lnTo>
                    <a:pt x="34" y="1"/>
                  </a:lnTo>
                  <a:lnTo>
                    <a:pt x="19" y="5"/>
                  </a:lnTo>
                  <a:lnTo>
                    <a:pt x="5" y="17"/>
                  </a:lnTo>
                  <a:lnTo>
                    <a:pt x="1" y="35"/>
                  </a:lnTo>
                  <a:lnTo>
                    <a:pt x="0" y="53"/>
                  </a:lnTo>
                  <a:lnTo>
                    <a:pt x="0" y="74"/>
                  </a:lnTo>
                </a:path>
              </a:pathLst>
            </a:custGeom>
            <a:solidFill>
              <a:srgbClr val="FFFFFF"/>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050" name="Freeform 20"/>
            <p:cNvSpPr>
              <a:spLocks/>
            </p:cNvSpPr>
            <p:nvPr/>
          </p:nvSpPr>
          <p:spPr bwMode="auto">
            <a:xfrm>
              <a:off x="57" y="347"/>
              <a:ext cx="2128" cy="62"/>
            </a:xfrm>
            <a:custGeom>
              <a:avLst/>
              <a:gdLst>
                <a:gd name="T0" fmla="*/ 0 w 2128"/>
                <a:gd name="T1" fmla="*/ 14 h 62"/>
                <a:gd name="T2" fmla="*/ 6 w 2128"/>
                <a:gd name="T3" fmla="*/ 12 h 62"/>
                <a:gd name="T4" fmla="*/ 8 w 2128"/>
                <a:gd name="T5" fmla="*/ 39 h 62"/>
                <a:gd name="T6" fmla="*/ 27 w 2128"/>
                <a:gd name="T7" fmla="*/ 49 h 62"/>
                <a:gd name="T8" fmla="*/ 59 w 2128"/>
                <a:gd name="T9" fmla="*/ 47 h 62"/>
                <a:gd name="T10" fmla="*/ 110 w 2128"/>
                <a:gd name="T11" fmla="*/ 47 h 62"/>
                <a:gd name="T12" fmla="*/ 162 w 2128"/>
                <a:gd name="T13" fmla="*/ 48 h 62"/>
                <a:gd name="T14" fmla="*/ 192 w 2128"/>
                <a:gd name="T15" fmla="*/ 49 h 62"/>
                <a:gd name="T16" fmla="*/ 248 w 2128"/>
                <a:gd name="T17" fmla="*/ 46 h 62"/>
                <a:gd name="T18" fmla="*/ 327 w 2128"/>
                <a:gd name="T19" fmla="*/ 49 h 62"/>
                <a:gd name="T20" fmla="*/ 413 w 2128"/>
                <a:gd name="T21" fmla="*/ 49 h 62"/>
                <a:gd name="T22" fmla="*/ 479 w 2128"/>
                <a:gd name="T23" fmla="*/ 50 h 62"/>
                <a:gd name="T24" fmla="*/ 517 w 2128"/>
                <a:gd name="T25" fmla="*/ 50 h 62"/>
                <a:gd name="T26" fmla="*/ 645 w 2128"/>
                <a:gd name="T27" fmla="*/ 51 h 62"/>
                <a:gd name="T28" fmla="*/ 725 w 2128"/>
                <a:gd name="T29" fmla="*/ 47 h 62"/>
                <a:gd name="T30" fmla="*/ 805 w 2128"/>
                <a:gd name="T31" fmla="*/ 48 h 62"/>
                <a:gd name="T32" fmla="*/ 869 w 2128"/>
                <a:gd name="T33" fmla="*/ 48 h 62"/>
                <a:gd name="T34" fmla="*/ 968 w 2128"/>
                <a:gd name="T35" fmla="*/ 47 h 62"/>
                <a:gd name="T36" fmla="*/ 1044 w 2128"/>
                <a:gd name="T37" fmla="*/ 44 h 62"/>
                <a:gd name="T38" fmla="*/ 1157 w 2128"/>
                <a:gd name="T39" fmla="*/ 45 h 62"/>
                <a:gd name="T40" fmla="*/ 1295 w 2128"/>
                <a:gd name="T41" fmla="*/ 47 h 62"/>
                <a:gd name="T42" fmla="*/ 1377 w 2128"/>
                <a:gd name="T43" fmla="*/ 44 h 62"/>
                <a:gd name="T44" fmla="*/ 1412 w 2128"/>
                <a:gd name="T45" fmla="*/ 48 h 62"/>
                <a:gd name="T46" fmla="*/ 1519 w 2128"/>
                <a:gd name="T47" fmla="*/ 48 h 62"/>
                <a:gd name="T48" fmla="*/ 1606 w 2128"/>
                <a:gd name="T49" fmla="*/ 48 h 62"/>
                <a:gd name="T50" fmla="*/ 1636 w 2128"/>
                <a:gd name="T51" fmla="*/ 46 h 62"/>
                <a:gd name="T52" fmla="*/ 1686 w 2128"/>
                <a:gd name="T53" fmla="*/ 49 h 62"/>
                <a:gd name="T54" fmla="*/ 1712 w 2128"/>
                <a:gd name="T55" fmla="*/ 49 h 62"/>
                <a:gd name="T56" fmla="*/ 1782 w 2128"/>
                <a:gd name="T57" fmla="*/ 49 h 62"/>
                <a:gd name="T58" fmla="*/ 1841 w 2128"/>
                <a:gd name="T59" fmla="*/ 47 h 62"/>
                <a:gd name="T60" fmla="*/ 1937 w 2128"/>
                <a:gd name="T61" fmla="*/ 45 h 62"/>
                <a:gd name="T62" fmla="*/ 2072 w 2128"/>
                <a:gd name="T63" fmla="*/ 45 h 62"/>
                <a:gd name="T64" fmla="*/ 2104 w 2128"/>
                <a:gd name="T65" fmla="*/ 40 h 62"/>
                <a:gd name="T66" fmla="*/ 2120 w 2128"/>
                <a:gd name="T67" fmla="*/ 26 h 62"/>
                <a:gd name="T68" fmla="*/ 2127 w 2128"/>
                <a:gd name="T69" fmla="*/ 39 h 62"/>
                <a:gd name="T70" fmla="*/ 2124 w 2128"/>
                <a:gd name="T71" fmla="*/ 49 h 62"/>
                <a:gd name="T72" fmla="*/ 2107 w 2128"/>
                <a:gd name="T73" fmla="*/ 58 h 62"/>
                <a:gd name="T74" fmla="*/ 1972 w 2128"/>
                <a:gd name="T75" fmla="*/ 58 h 62"/>
                <a:gd name="T76" fmla="*/ 1854 w 2128"/>
                <a:gd name="T77" fmla="*/ 60 h 62"/>
                <a:gd name="T78" fmla="*/ 1800 w 2128"/>
                <a:gd name="T79" fmla="*/ 61 h 62"/>
                <a:gd name="T80" fmla="*/ 1739 w 2128"/>
                <a:gd name="T81" fmla="*/ 61 h 62"/>
                <a:gd name="T82" fmla="*/ 1628 w 2128"/>
                <a:gd name="T83" fmla="*/ 57 h 62"/>
                <a:gd name="T84" fmla="*/ 1493 w 2128"/>
                <a:gd name="T85" fmla="*/ 56 h 62"/>
                <a:gd name="T86" fmla="*/ 1382 w 2128"/>
                <a:gd name="T87" fmla="*/ 58 h 62"/>
                <a:gd name="T88" fmla="*/ 1310 w 2128"/>
                <a:gd name="T89" fmla="*/ 58 h 62"/>
                <a:gd name="T90" fmla="*/ 1256 w 2128"/>
                <a:gd name="T91" fmla="*/ 58 h 62"/>
                <a:gd name="T92" fmla="*/ 1212 w 2128"/>
                <a:gd name="T93" fmla="*/ 59 h 62"/>
                <a:gd name="T94" fmla="*/ 1163 w 2128"/>
                <a:gd name="T95" fmla="*/ 57 h 62"/>
                <a:gd name="T96" fmla="*/ 1106 w 2128"/>
                <a:gd name="T97" fmla="*/ 60 h 62"/>
                <a:gd name="T98" fmla="*/ 1030 w 2128"/>
                <a:gd name="T99" fmla="*/ 59 h 62"/>
                <a:gd name="T100" fmla="*/ 971 w 2128"/>
                <a:gd name="T101" fmla="*/ 59 h 62"/>
                <a:gd name="T102" fmla="*/ 885 w 2128"/>
                <a:gd name="T103" fmla="*/ 61 h 62"/>
                <a:gd name="T104" fmla="*/ 784 w 2128"/>
                <a:gd name="T105" fmla="*/ 61 h 62"/>
                <a:gd name="T106" fmla="*/ 692 w 2128"/>
                <a:gd name="T107" fmla="*/ 61 h 62"/>
                <a:gd name="T108" fmla="*/ 609 w 2128"/>
                <a:gd name="T109" fmla="*/ 58 h 62"/>
                <a:gd name="T110" fmla="*/ 534 w 2128"/>
                <a:gd name="T111" fmla="*/ 59 h 62"/>
                <a:gd name="T112" fmla="*/ 401 w 2128"/>
                <a:gd name="T113" fmla="*/ 60 h 62"/>
                <a:gd name="T114" fmla="*/ 256 w 2128"/>
                <a:gd name="T115" fmla="*/ 59 h 62"/>
                <a:gd name="T116" fmla="*/ 19 w 2128"/>
                <a:gd name="T117" fmla="*/ 58 h 62"/>
                <a:gd name="T118" fmla="*/ 1 w 2128"/>
                <a:gd name="T119" fmla="*/ 46 h 62"/>
                <a:gd name="T120" fmla="*/ 0 w 2128"/>
                <a:gd name="T121" fmla="*/ 31 h 6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128" h="62">
                  <a:moveTo>
                    <a:pt x="0" y="31"/>
                  </a:moveTo>
                  <a:lnTo>
                    <a:pt x="0" y="14"/>
                  </a:lnTo>
                  <a:lnTo>
                    <a:pt x="0" y="0"/>
                  </a:lnTo>
                  <a:lnTo>
                    <a:pt x="6" y="12"/>
                  </a:lnTo>
                  <a:lnTo>
                    <a:pt x="7" y="21"/>
                  </a:lnTo>
                  <a:lnTo>
                    <a:pt x="8" y="39"/>
                  </a:lnTo>
                  <a:lnTo>
                    <a:pt x="15" y="47"/>
                  </a:lnTo>
                  <a:lnTo>
                    <a:pt x="27" y="49"/>
                  </a:lnTo>
                  <a:lnTo>
                    <a:pt x="40" y="47"/>
                  </a:lnTo>
                  <a:lnTo>
                    <a:pt x="59" y="47"/>
                  </a:lnTo>
                  <a:lnTo>
                    <a:pt x="91" y="46"/>
                  </a:lnTo>
                  <a:lnTo>
                    <a:pt x="110" y="47"/>
                  </a:lnTo>
                  <a:lnTo>
                    <a:pt x="127" y="47"/>
                  </a:lnTo>
                  <a:lnTo>
                    <a:pt x="162" y="48"/>
                  </a:lnTo>
                  <a:lnTo>
                    <a:pt x="175" y="48"/>
                  </a:lnTo>
                  <a:lnTo>
                    <a:pt x="192" y="49"/>
                  </a:lnTo>
                  <a:lnTo>
                    <a:pt x="219" y="47"/>
                  </a:lnTo>
                  <a:lnTo>
                    <a:pt x="248" y="46"/>
                  </a:lnTo>
                  <a:lnTo>
                    <a:pt x="284" y="45"/>
                  </a:lnTo>
                  <a:lnTo>
                    <a:pt x="327" y="49"/>
                  </a:lnTo>
                  <a:lnTo>
                    <a:pt x="383" y="50"/>
                  </a:lnTo>
                  <a:lnTo>
                    <a:pt x="413" y="49"/>
                  </a:lnTo>
                  <a:lnTo>
                    <a:pt x="431" y="50"/>
                  </a:lnTo>
                  <a:lnTo>
                    <a:pt x="479" y="50"/>
                  </a:lnTo>
                  <a:lnTo>
                    <a:pt x="496" y="47"/>
                  </a:lnTo>
                  <a:lnTo>
                    <a:pt x="517" y="50"/>
                  </a:lnTo>
                  <a:lnTo>
                    <a:pt x="574" y="49"/>
                  </a:lnTo>
                  <a:lnTo>
                    <a:pt x="645" y="51"/>
                  </a:lnTo>
                  <a:lnTo>
                    <a:pt x="669" y="49"/>
                  </a:lnTo>
                  <a:lnTo>
                    <a:pt x="725" y="47"/>
                  </a:lnTo>
                  <a:lnTo>
                    <a:pt x="762" y="46"/>
                  </a:lnTo>
                  <a:lnTo>
                    <a:pt x="805" y="48"/>
                  </a:lnTo>
                  <a:lnTo>
                    <a:pt x="835" y="49"/>
                  </a:lnTo>
                  <a:lnTo>
                    <a:pt x="869" y="48"/>
                  </a:lnTo>
                  <a:lnTo>
                    <a:pt x="929" y="50"/>
                  </a:lnTo>
                  <a:lnTo>
                    <a:pt x="968" y="47"/>
                  </a:lnTo>
                  <a:lnTo>
                    <a:pt x="1005" y="47"/>
                  </a:lnTo>
                  <a:lnTo>
                    <a:pt x="1044" y="44"/>
                  </a:lnTo>
                  <a:lnTo>
                    <a:pt x="1093" y="47"/>
                  </a:lnTo>
                  <a:lnTo>
                    <a:pt x="1157" y="45"/>
                  </a:lnTo>
                  <a:lnTo>
                    <a:pt x="1230" y="45"/>
                  </a:lnTo>
                  <a:lnTo>
                    <a:pt x="1295" y="47"/>
                  </a:lnTo>
                  <a:lnTo>
                    <a:pt x="1334" y="43"/>
                  </a:lnTo>
                  <a:lnTo>
                    <a:pt x="1377" y="44"/>
                  </a:lnTo>
                  <a:lnTo>
                    <a:pt x="1394" y="47"/>
                  </a:lnTo>
                  <a:lnTo>
                    <a:pt x="1412" y="48"/>
                  </a:lnTo>
                  <a:lnTo>
                    <a:pt x="1469" y="47"/>
                  </a:lnTo>
                  <a:lnTo>
                    <a:pt x="1519" y="48"/>
                  </a:lnTo>
                  <a:lnTo>
                    <a:pt x="1587" y="49"/>
                  </a:lnTo>
                  <a:lnTo>
                    <a:pt x="1606" y="48"/>
                  </a:lnTo>
                  <a:lnTo>
                    <a:pt x="1619" y="48"/>
                  </a:lnTo>
                  <a:lnTo>
                    <a:pt x="1636" y="46"/>
                  </a:lnTo>
                  <a:lnTo>
                    <a:pt x="1670" y="48"/>
                  </a:lnTo>
                  <a:lnTo>
                    <a:pt x="1686" y="49"/>
                  </a:lnTo>
                  <a:lnTo>
                    <a:pt x="1698" y="47"/>
                  </a:lnTo>
                  <a:lnTo>
                    <a:pt x="1712" y="49"/>
                  </a:lnTo>
                  <a:lnTo>
                    <a:pt x="1739" y="47"/>
                  </a:lnTo>
                  <a:lnTo>
                    <a:pt x="1782" y="49"/>
                  </a:lnTo>
                  <a:lnTo>
                    <a:pt x="1824" y="45"/>
                  </a:lnTo>
                  <a:lnTo>
                    <a:pt x="1841" y="47"/>
                  </a:lnTo>
                  <a:lnTo>
                    <a:pt x="1859" y="47"/>
                  </a:lnTo>
                  <a:lnTo>
                    <a:pt x="1937" y="45"/>
                  </a:lnTo>
                  <a:lnTo>
                    <a:pt x="2013" y="47"/>
                  </a:lnTo>
                  <a:lnTo>
                    <a:pt x="2072" y="45"/>
                  </a:lnTo>
                  <a:lnTo>
                    <a:pt x="2092" y="43"/>
                  </a:lnTo>
                  <a:lnTo>
                    <a:pt x="2104" y="40"/>
                  </a:lnTo>
                  <a:lnTo>
                    <a:pt x="2113" y="34"/>
                  </a:lnTo>
                  <a:lnTo>
                    <a:pt x="2120" y="26"/>
                  </a:lnTo>
                  <a:lnTo>
                    <a:pt x="2127" y="13"/>
                  </a:lnTo>
                  <a:lnTo>
                    <a:pt x="2127" y="39"/>
                  </a:lnTo>
                  <a:lnTo>
                    <a:pt x="2127" y="45"/>
                  </a:lnTo>
                  <a:lnTo>
                    <a:pt x="2124" y="49"/>
                  </a:lnTo>
                  <a:lnTo>
                    <a:pt x="2118" y="54"/>
                  </a:lnTo>
                  <a:lnTo>
                    <a:pt x="2107" y="58"/>
                  </a:lnTo>
                  <a:lnTo>
                    <a:pt x="2029" y="61"/>
                  </a:lnTo>
                  <a:lnTo>
                    <a:pt x="1972" y="58"/>
                  </a:lnTo>
                  <a:lnTo>
                    <a:pt x="1945" y="60"/>
                  </a:lnTo>
                  <a:lnTo>
                    <a:pt x="1854" y="60"/>
                  </a:lnTo>
                  <a:lnTo>
                    <a:pt x="1828" y="59"/>
                  </a:lnTo>
                  <a:lnTo>
                    <a:pt x="1800" y="61"/>
                  </a:lnTo>
                  <a:lnTo>
                    <a:pt x="1772" y="59"/>
                  </a:lnTo>
                  <a:lnTo>
                    <a:pt x="1739" y="61"/>
                  </a:lnTo>
                  <a:lnTo>
                    <a:pt x="1653" y="60"/>
                  </a:lnTo>
                  <a:lnTo>
                    <a:pt x="1628" y="57"/>
                  </a:lnTo>
                  <a:lnTo>
                    <a:pt x="1547" y="60"/>
                  </a:lnTo>
                  <a:lnTo>
                    <a:pt x="1493" y="56"/>
                  </a:lnTo>
                  <a:lnTo>
                    <a:pt x="1430" y="60"/>
                  </a:lnTo>
                  <a:lnTo>
                    <a:pt x="1382" y="58"/>
                  </a:lnTo>
                  <a:lnTo>
                    <a:pt x="1336" y="60"/>
                  </a:lnTo>
                  <a:lnTo>
                    <a:pt x="1310" y="58"/>
                  </a:lnTo>
                  <a:lnTo>
                    <a:pt x="1287" y="58"/>
                  </a:lnTo>
                  <a:lnTo>
                    <a:pt x="1256" y="58"/>
                  </a:lnTo>
                  <a:lnTo>
                    <a:pt x="1235" y="57"/>
                  </a:lnTo>
                  <a:lnTo>
                    <a:pt x="1212" y="59"/>
                  </a:lnTo>
                  <a:lnTo>
                    <a:pt x="1188" y="57"/>
                  </a:lnTo>
                  <a:lnTo>
                    <a:pt x="1163" y="57"/>
                  </a:lnTo>
                  <a:lnTo>
                    <a:pt x="1134" y="59"/>
                  </a:lnTo>
                  <a:lnTo>
                    <a:pt x="1106" y="60"/>
                  </a:lnTo>
                  <a:lnTo>
                    <a:pt x="1075" y="60"/>
                  </a:lnTo>
                  <a:lnTo>
                    <a:pt x="1030" y="59"/>
                  </a:lnTo>
                  <a:lnTo>
                    <a:pt x="998" y="60"/>
                  </a:lnTo>
                  <a:lnTo>
                    <a:pt x="971" y="59"/>
                  </a:lnTo>
                  <a:lnTo>
                    <a:pt x="945" y="59"/>
                  </a:lnTo>
                  <a:lnTo>
                    <a:pt x="885" y="61"/>
                  </a:lnTo>
                  <a:lnTo>
                    <a:pt x="837" y="58"/>
                  </a:lnTo>
                  <a:lnTo>
                    <a:pt x="784" y="61"/>
                  </a:lnTo>
                  <a:lnTo>
                    <a:pt x="740" y="59"/>
                  </a:lnTo>
                  <a:lnTo>
                    <a:pt x="692" y="61"/>
                  </a:lnTo>
                  <a:lnTo>
                    <a:pt x="652" y="59"/>
                  </a:lnTo>
                  <a:lnTo>
                    <a:pt x="609" y="58"/>
                  </a:lnTo>
                  <a:lnTo>
                    <a:pt x="569" y="59"/>
                  </a:lnTo>
                  <a:lnTo>
                    <a:pt x="534" y="59"/>
                  </a:lnTo>
                  <a:lnTo>
                    <a:pt x="431" y="59"/>
                  </a:lnTo>
                  <a:lnTo>
                    <a:pt x="401" y="60"/>
                  </a:lnTo>
                  <a:lnTo>
                    <a:pt x="311" y="59"/>
                  </a:lnTo>
                  <a:lnTo>
                    <a:pt x="256" y="59"/>
                  </a:lnTo>
                  <a:lnTo>
                    <a:pt x="103" y="58"/>
                  </a:lnTo>
                  <a:lnTo>
                    <a:pt x="19" y="58"/>
                  </a:lnTo>
                  <a:lnTo>
                    <a:pt x="4" y="54"/>
                  </a:lnTo>
                  <a:lnTo>
                    <a:pt x="1" y="46"/>
                  </a:lnTo>
                  <a:lnTo>
                    <a:pt x="0" y="39"/>
                  </a:lnTo>
                  <a:lnTo>
                    <a:pt x="0" y="31"/>
                  </a:lnTo>
                </a:path>
              </a:pathLst>
            </a:custGeom>
            <a:solidFill>
              <a:schemeClr val="bg1"/>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grpSp>
      <p:grpSp>
        <p:nvGrpSpPr>
          <p:cNvPr id="1037" name="Group 21"/>
          <p:cNvGrpSpPr>
            <a:grpSpLocks/>
          </p:cNvGrpSpPr>
          <p:nvPr/>
        </p:nvGrpSpPr>
        <p:grpSpPr bwMode="auto">
          <a:xfrm>
            <a:off x="5646738" y="153988"/>
            <a:ext cx="3435350" cy="552450"/>
            <a:chOff x="3557" y="97"/>
            <a:chExt cx="2164" cy="348"/>
          </a:xfrm>
        </p:grpSpPr>
        <p:sp>
          <p:nvSpPr>
            <p:cNvPr id="1041" name="Freeform 22"/>
            <p:cNvSpPr>
              <a:spLocks/>
            </p:cNvSpPr>
            <p:nvPr/>
          </p:nvSpPr>
          <p:spPr bwMode="auto">
            <a:xfrm>
              <a:off x="3557" y="97"/>
              <a:ext cx="2164" cy="284"/>
            </a:xfrm>
            <a:custGeom>
              <a:avLst/>
              <a:gdLst>
                <a:gd name="T0" fmla="*/ 29 w 2164"/>
                <a:gd name="T1" fmla="*/ 4 h 284"/>
                <a:gd name="T2" fmla="*/ 46 w 2164"/>
                <a:gd name="T3" fmla="*/ 0 h 284"/>
                <a:gd name="T4" fmla="*/ 2096 w 2164"/>
                <a:gd name="T5" fmla="*/ 0 h 284"/>
                <a:gd name="T6" fmla="*/ 2120 w 2164"/>
                <a:gd name="T7" fmla="*/ 3 h 284"/>
                <a:gd name="T8" fmla="*/ 2137 w 2164"/>
                <a:gd name="T9" fmla="*/ 10 h 284"/>
                <a:gd name="T10" fmla="*/ 2152 w 2164"/>
                <a:gd name="T11" fmla="*/ 28 h 284"/>
                <a:gd name="T12" fmla="*/ 2160 w 2164"/>
                <a:gd name="T13" fmla="*/ 49 h 284"/>
                <a:gd name="T14" fmla="*/ 2163 w 2164"/>
                <a:gd name="T15" fmla="*/ 73 h 284"/>
                <a:gd name="T16" fmla="*/ 2163 w 2164"/>
                <a:gd name="T17" fmla="*/ 283 h 284"/>
                <a:gd name="T18" fmla="*/ 81 w 2164"/>
                <a:gd name="T19" fmla="*/ 283 h 284"/>
                <a:gd name="T20" fmla="*/ 0 w 2164"/>
                <a:gd name="T21" fmla="*/ 283 h 284"/>
                <a:gd name="T22" fmla="*/ 0 w 2164"/>
                <a:gd name="T23" fmla="*/ 87 h 284"/>
                <a:gd name="T24" fmla="*/ 1 w 2164"/>
                <a:gd name="T25" fmla="*/ 59 h 284"/>
                <a:gd name="T26" fmla="*/ 9 w 2164"/>
                <a:gd name="T27" fmla="*/ 31 h 284"/>
                <a:gd name="T28" fmla="*/ 16 w 2164"/>
                <a:gd name="T29" fmla="*/ 16 h 284"/>
                <a:gd name="T30" fmla="*/ 29 w 2164"/>
                <a:gd name="T31" fmla="*/ 4 h 28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2164" h="284">
                  <a:moveTo>
                    <a:pt x="29" y="4"/>
                  </a:moveTo>
                  <a:lnTo>
                    <a:pt x="46" y="0"/>
                  </a:lnTo>
                  <a:lnTo>
                    <a:pt x="2096" y="0"/>
                  </a:lnTo>
                  <a:lnTo>
                    <a:pt x="2120" y="3"/>
                  </a:lnTo>
                  <a:lnTo>
                    <a:pt x="2137" y="10"/>
                  </a:lnTo>
                  <a:lnTo>
                    <a:pt x="2152" y="28"/>
                  </a:lnTo>
                  <a:lnTo>
                    <a:pt x="2160" y="49"/>
                  </a:lnTo>
                  <a:lnTo>
                    <a:pt x="2163" y="73"/>
                  </a:lnTo>
                  <a:lnTo>
                    <a:pt x="2163" y="283"/>
                  </a:lnTo>
                  <a:lnTo>
                    <a:pt x="81" y="283"/>
                  </a:lnTo>
                  <a:lnTo>
                    <a:pt x="0" y="283"/>
                  </a:lnTo>
                  <a:lnTo>
                    <a:pt x="0" y="87"/>
                  </a:lnTo>
                  <a:lnTo>
                    <a:pt x="1" y="59"/>
                  </a:lnTo>
                  <a:lnTo>
                    <a:pt x="9" y="31"/>
                  </a:lnTo>
                  <a:lnTo>
                    <a:pt x="16" y="16"/>
                  </a:lnTo>
                  <a:lnTo>
                    <a:pt x="29" y="4"/>
                  </a:lnTo>
                </a:path>
              </a:pathLst>
            </a:custGeom>
            <a:gradFill rotWithShape="0">
              <a:gsLst>
                <a:gs pos="0">
                  <a:srgbClr val="00CCFF"/>
                </a:gs>
                <a:gs pos="100000">
                  <a:srgbClr val="FFFFFF"/>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042" name="Freeform 23"/>
            <p:cNvSpPr>
              <a:spLocks/>
            </p:cNvSpPr>
            <p:nvPr/>
          </p:nvSpPr>
          <p:spPr bwMode="auto">
            <a:xfrm>
              <a:off x="3557" y="278"/>
              <a:ext cx="2164" cy="123"/>
            </a:xfrm>
            <a:custGeom>
              <a:avLst/>
              <a:gdLst>
                <a:gd name="T0" fmla="*/ 105 w 2164"/>
                <a:gd name="T1" fmla="*/ 42 h 123"/>
                <a:gd name="T2" fmla="*/ 170 w 2164"/>
                <a:gd name="T3" fmla="*/ 42 h 123"/>
                <a:gd name="T4" fmla="*/ 221 w 2164"/>
                <a:gd name="T5" fmla="*/ 63 h 123"/>
                <a:gd name="T6" fmla="*/ 305 w 2164"/>
                <a:gd name="T7" fmla="*/ 50 h 123"/>
                <a:gd name="T8" fmla="*/ 400 w 2164"/>
                <a:gd name="T9" fmla="*/ 44 h 123"/>
                <a:gd name="T10" fmla="*/ 466 w 2164"/>
                <a:gd name="T11" fmla="*/ 57 h 123"/>
                <a:gd name="T12" fmla="*/ 538 w 2164"/>
                <a:gd name="T13" fmla="*/ 50 h 123"/>
                <a:gd name="T14" fmla="*/ 654 w 2164"/>
                <a:gd name="T15" fmla="*/ 54 h 123"/>
                <a:gd name="T16" fmla="*/ 728 w 2164"/>
                <a:gd name="T17" fmla="*/ 63 h 123"/>
                <a:gd name="T18" fmla="*/ 815 w 2164"/>
                <a:gd name="T19" fmla="*/ 38 h 123"/>
                <a:gd name="T20" fmla="*/ 880 w 2164"/>
                <a:gd name="T21" fmla="*/ 60 h 123"/>
                <a:gd name="T22" fmla="*/ 968 w 2164"/>
                <a:gd name="T23" fmla="*/ 56 h 123"/>
                <a:gd name="T24" fmla="*/ 1013 w 2164"/>
                <a:gd name="T25" fmla="*/ 60 h 123"/>
                <a:gd name="T26" fmla="*/ 1053 w 2164"/>
                <a:gd name="T27" fmla="*/ 38 h 123"/>
                <a:gd name="T28" fmla="*/ 1105 w 2164"/>
                <a:gd name="T29" fmla="*/ 22 h 123"/>
                <a:gd name="T30" fmla="*/ 1167 w 2164"/>
                <a:gd name="T31" fmla="*/ 21 h 123"/>
                <a:gd name="T32" fmla="*/ 1218 w 2164"/>
                <a:gd name="T33" fmla="*/ 14 h 123"/>
                <a:gd name="T34" fmla="*/ 1265 w 2164"/>
                <a:gd name="T35" fmla="*/ 32 h 123"/>
                <a:gd name="T36" fmla="*/ 1316 w 2164"/>
                <a:gd name="T37" fmla="*/ 44 h 123"/>
                <a:gd name="T38" fmla="*/ 1399 w 2164"/>
                <a:gd name="T39" fmla="*/ 35 h 123"/>
                <a:gd name="T40" fmla="*/ 1436 w 2164"/>
                <a:gd name="T41" fmla="*/ 59 h 123"/>
                <a:gd name="T42" fmla="*/ 1493 w 2164"/>
                <a:gd name="T43" fmla="*/ 63 h 123"/>
                <a:gd name="T44" fmla="*/ 1589 w 2164"/>
                <a:gd name="T45" fmla="*/ 63 h 123"/>
                <a:gd name="T46" fmla="*/ 1647 w 2164"/>
                <a:gd name="T47" fmla="*/ 52 h 123"/>
                <a:gd name="T48" fmla="*/ 1691 w 2164"/>
                <a:gd name="T49" fmla="*/ 57 h 123"/>
                <a:gd name="T50" fmla="*/ 1743 w 2164"/>
                <a:gd name="T51" fmla="*/ 38 h 123"/>
                <a:gd name="T52" fmla="*/ 1817 w 2164"/>
                <a:gd name="T53" fmla="*/ 35 h 123"/>
                <a:gd name="T54" fmla="*/ 1878 w 2164"/>
                <a:gd name="T55" fmla="*/ 14 h 123"/>
                <a:gd name="T56" fmla="*/ 1926 w 2164"/>
                <a:gd name="T57" fmla="*/ 10 h 123"/>
                <a:gd name="T58" fmla="*/ 1988 w 2164"/>
                <a:gd name="T59" fmla="*/ 18 h 123"/>
                <a:gd name="T60" fmla="*/ 2042 w 2164"/>
                <a:gd name="T61" fmla="*/ 1 h 123"/>
                <a:gd name="T62" fmla="*/ 2093 w 2164"/>
                <a:gd name="T63" fmla="*/ 32 h 123"/>
                <a:gd name="T64" fmla="*/ 2150 w 2164"/>
                <a:gd name="T65" fmla="*/ 16 h 123"/>
                <a:gd name="T66" fmla="*/ 2163 w 2164"/>
                <a:gd name="T67" fmla="*/ 122 h 123"/>
                <a:gd name="T68" fmla="*/ 893 w 2164"/>
                <a:gd name="T69" fmla="*/ 99 h 123"/>
                <a:gd name="T70" fmla="*/ 0 w 2164"/>
                <a:gd name="T71" fmla="*/ 19 h 123"/>
                <a:gd name="T72" fmla="*/ 32 w 2164"/>
                <a:gd name="T73" fmla="*/ 33 h 123"/>
                <a:gd name="T74" fmla="*/ 75 w 2164"/>
                <a:gd name="T75" fmla="*/ 38 h 123"/>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2164" h="123">
                  <a:moveTo>
                    <a:pt x="75" y="38"/>
                  </a:moveTo>
                  <a:lnTo>
                    <a:pt x="105" y="42"/>
                  </a:lnTo>
                  <a:lnTo>
                    <a:pt x="138" y="38"/>
                  </a:lnTo>
                  <a:lnTo>
                    <a:pt x="170" y="42"/>
                  </a:lnTo>
                  <a:lnTo>
                    <a:pt x="195" y="53"/>
                  </a:lnTo>
                  <a:lnTo>
                    <a:pt x="221" y="63"/>
                  </a:lnTo>
                  <a:lnTo>
                    <a:pt x="266" y="54"/>
                  </a:lnTo>
                  <a:lnTo>
                    <a:pt x="305" y="50"/>
                  </a:lnTo>
                  <a:lnTo>
                    <a:pt x="360" y="50"/>
                  </a:lnTo>
                  <a:lnTo>
                    <a:pt x="400" y="44"/>
                  </a:lnTo>
                  <a:lnTo>
                    <a:pt x="435" y="50"/>
                  </a:lnTo>
                  <a:lnTo>
                    <a:pt x="466" y="57"/>
                  </a:lnTo>
                  <a:lnTo>
                    <a:pt x="494" y="59"/>
                  </a:lnTo>
                  <a:lnTo>
                    <a:pt x="538" y="50"/>
                  </a:lnTo>
                  <a:lnTo>
                    <a:pt x="586" y="50"/>
                  </a:lnTo>
                  <a:lnTo>
                    <a:pt x="654" y="54"/>
                  </a:lnTo>
                  <a:lnTo>
                    <a:pt x="683" y="65"/>
                  </a:lnTo>
                  <a:lnTo>
                    <a:pt x="728" y="63"/>
                  </a:lnTo>
                  <a:lnTo>
                    <a:pt x="773" y="44"/>
                  </a:lnTo>
                  <a:lnTo>
                    <a:pt x="815" y="38"/>
                  </a:lnTo>
                  <a:lnTo>
                    <a:pt x="844" y="44"/>
                  </a:lnTo>
                  <a:lnTo>
                    <a:pt x="880" y="60"/>
                  </a:lnTo>
                  <a:lnTo>
                    <a:pt x="921" y="66"/>
                  </a:lnTo>
                  <a:lnTo>
                    <a:pt x="968" y="56"/>
                  </a:lnTo>
                  <a:lnTo>
                    <a:pt x="989" y="52"/>
                  </a:lnTo>
                  <a:lnTo>
                    <a:pt x="1013" y="60"/>
                  </a:lnTo>
                  <a:lnTo>
                    <a:pt x="1032" y="50"/>
                  </a:lnTo>
                  <a:lnTo>
                    <a:pt x="1053" y="38"/>
                  </a:lnTo>
                  <a:lnTo>
                    <a:pt x="1078" y="26"/>
                  </a:lnTo>
                  <a:lnTo>
                    <a:pt x="1105" y="22"/>
                  </a:lnTo>
                  <a:lnTo>
                    <a:pt x="1136" y="26"/>
                  </a:lnTo>
                  <a:lnTo>
                    <a:pt x="1167" y="21"/>
                  </a:lnTo>
                  <a:lnTo>
                    <a:pt x="1198" y="14"/>
                  </a:lnTo>
                  <a:lnTo>
                    <a:pt x="1218" y="14"/>
                  </a:lnTo>
                  <a:lnTo>
                    <a:pt x="1237" y="16"/>
                  </a:lnTo>
                  <a:lnTo>
                    <a:pt x="1265" y="32"/>
                  </a:lnTo>
                  <a:lnTo>
                    <a:pt x="1293" y="29"/>
                  </a:lnTo>
                  <a:lnTo>
                    <a:pt x="1316" y="44"/>
                  </a:lnTo>
                  <a:lnTo>
                    <a:pt x="1361" y="44"/>
                  </a:lnTo>
                  <a:lnTo>
                    <a:pt x="1399" y="35"/>
                  </a:lnTo>
                  <a:lnTo>
                    <a:pt x="1417" y="47"/>
                  </a:lnTo>
                  <a:lnTo>
                    <a:pt x="1436" y="59"/>
                  </a:lnTo>
                  <a:lnTo>
                    <a:pt x="1462" y="56"/>
                  </a:lnTo>
                  <a:lnTo>
                    <a:pt x="1493" y="63"/>
                  </a:lnTo>
                  <a:lnTo>
                    <a:pt x="1526" y="56"/>
                  </a:lnTo>
                  <a:lnTo>
                    <a:pt x="1589" y="63"/>
                  </a:lnTo>
                  <a:lnTo>
                    <a:pt x="1616" y="69"/>
                  </a:lnTo>
                  <a:lnTo>
                    <a:pt x="1647" y="52"/>
                  </a:lnTo>
                  <a:lnTo>
                    <a:pt x="1667" y="51"/>
                  </a:lnTo>
                  <a:lnTo>
                    <a:pt x="1691" y="57"/>
                  </a:lnTo>
                  <a:lnTo>
                    <a:pt x="1714" y="54"/>
                  </a:lnTo>
                  <a:lnTo>
                    <a:pt x="1743" y="38"/>
                  </a:lnTo>
                  <a:lnTo>
                    <a:pt x="1793" y="33"/>
                  </a:lnTo>
                  <a:lnTo>
                    <a:pt x="1817" y="35"/>
                  </a:lnTo>
                  <a:lnTo>
                    <a:pt x="1842" y="35"/>
                  </a:lnTo>
                  <a:lnTo>
                    <a:pt x="1878" y="14"/>
                  </a:lnTo>
                  <a:lnTo>
                    <a:pt x="1899" y="6"/>
                  </a:lnTo>
                  <a:lnTo>
                    <a:pt x="1926" y="10"/>
                  </a:lnTo>
                  <a:lnTo>
                    <a:pt x="1957" y="32"/>
                  </a:lnTo>
                  <a:lnTo>
                    <a:pt x="1988" y="18"/>
                  </a:lnTo>
                  <a:lnTo>
                    <a:pt x="2017" y="0"/>
                  </a:lnTo>
                  <a:lnTo>
                    <a:pt x="2042" y="1"/>
                  </a:lnTo>
                  <a:lnTo>
                    <a:pt x="2071" y="38"/>
                  </a:lnTo>
                  <a:lnTo>
                    <a:pt x="2093" y="32"/>
                  </a:lnTo>
                  <a:lnTo>
                    <a:pt x="2125" y="16"/>
                  </a:lnTo>
                  <a:lnTo>
                    <a:pt x="2150" y="16"/>
                  </a:lnTo>
                  <a:lnTo>
                    <a:pt x="2163" y="28"/>
                  </a:lnTo>
                  <a:lnTo>
                    <a:pt x="2163" y="122"/>
                  </a:lnTo>
                  <a:lnTo>
                    <a:pt x="909" y="95"/>
                  </a:lnTo>
                  <a:lnTo>
                    <a:pt x="893" y="99"/>
                  </a:lnTo>
                  <a:lnTo>
                    <a:pt x="0" y="88"/>
                  </a:lnTo>
                  <a:lnTo>
                    <a:pt x="0" y="19"/>
                  </a:lnTo>
                  <a:lnTo>
                    <a:pt x="13" y="29"/>
                  </a:lnTo>
                  <a:lnTo>
                    <a:pt x="32" y="33"/>
                  </a:lnTo>
                  <a:lnTo>
                    <a:pt x="56" y="34"/>
                  </a:lnTo>
                  <a:lnTo>
                    <a:pt x="75" y="38"/>
                  </a:lnTo>
                </a:path>
              </a:pathLst>
            </a:custGeom>
            <a:solidFill>
              <a:srgbClr val="003300"/>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043" name="Freeform 24"/>
            <p:cNvSpPr>
              <a:spLocks/>
            </p:cNvSpPr>
            <p:nvPr/>
          </p:nvSpPr>
          <p:spPr bwMode="auto">
            <a:xfrm>
              <a:off x="3557" y="320"/>
              <a:ext cx="2164" cy="125"/>
            </a:xfrm>
            <a:custGeom>
              <a:avLst/>
              <a:gdLst>
                <a:gd name="T0" fmla="*/ 46 w 2164"/>
                <a:gd name="T1" fmla="*/ 123 h 125"/>
                <a:gd name="T2" fmla="*/ 2096 w 2164"/>
                <a:gd name="T3" fmla="*/ 124 h 125"/>
                <a:gd name="T4" fmla="*/ 2137 w 2164"/>
                <a:gd name="T5" fmla="*/ 120 h 125"/>
                <a:gd name="T6" fmla="*/ 2160 w 2164"/>
                <a:gd name="T7" fmla="*/ 104 h 125"/>
                <a:gd name="T8" fmla="*/ 2163 w 2164"/>
                <a:gd name="T9" fmla="*/ 14 h 125"/>
                <a:gd name="T10" fmla="*/ 2134 w 2164"/>
                <a:gd name="T11" fmla="*/ 4 h 125"/>
                <a:gd name="T12" fmla="*/ 2118 w 2164"/>
                <a:gd name="T13" fmla="*/ 34 h 125"/>
                <a:gd name="T14" fmla="*/ 2097 w 2164"/>
                <a:gd name="T15" fmla="*/ 31 h 125"/>
                <a:gd name="T16" fmla="*/ 2054 w 2164"/>
                <a:gd name="T17" fmla="*/ 17 h 125"/>
                <a:gd name="T18" fmla="*/ 1998 w 2164"/>
                <a:gd name="T19" fmla="*/ 21 h 125"/>
                <a:gd name="T20" fmla="*/ 1951 w 2164"/>
                <a:gd name="T21" fmla="*/ 25 h 125"/>
                <a:gd name="T22" fmla="*/ 1910 w 2164"/>
                <a:gd name="T23" fmla="*/ 17 h 125"/>
                <a:gd name="T24" fmla="*/ 1868 w 2164"/>
                <a:gd name="T25" fmla="*/ 27 h 125"/>
                <a:gd name="T26" fmla="*/ 1841 w 2164"/>
                <a:gd name="T27" fmla="*/ 33 h 125"/>
                <a:gd name="T28" fmla="*/ 1776 w 2164"/>
                <a:gd name="T29" fmla="*/ 28 h 125"/>
                <a:gd name="T30" fmla="*/ 1716 w 2164"/>
                <a:gd name="T31" fmla="*/ 24 h 125"/>
                <a:gd name="T32" fmla="*/ 1644 w 2164"/>
                <a:gd name="T33" fmla="*/ 54 h 125"/>
                <a:gd name="T34" fmla="*/ 1589 w 2164"/>
                <a:gd name="T35" fmla="*/ 38 h 125"/>
                <a:gd name="T36" fmla="*/ 1524 w 2164"/>
                <a:gd name="T37" fmla="*/ 37 h 125"/>
                <a:gd name="T38" fmla="*/ 1417 w 2164"/>
                <a:gd name="T39" fmla="*/ 36 h 125"/>
                <a:gd name="T40" fmla="*/ 1367 w 2164"/>
                <a:gd name="T41" fmla="*/ 33 h 125"/>
                <a:gd name="T42" fmla="*/ 1327 w 2164"/>
                <a:gd name="T43" fmla="*/ 24 h 125"/>
                <a:gd name="T44" fmla="*/ 1237 w 2164"/>
                <a:gd name="T45" fmla="*/ 43 h 125"/>
                <a:gd name="T46" fmla="*/ 1159 w 2164"/>
                <a:gd name="T47" fmla="*/ 33 h 125"/>
                <a:gd name="T48" fmla="*/ 1065 w 2164"/>
                <a:gd name="T49" fmla="*/ 38 h 125"/>
                <a:gd name="T50" fmla="*/ 988 w 2164"/>
                <a:gd name="T51" fmla="*/ 38 h 125"/>
                <a:gd name="T52" fmla="*/ 897 w 2164"/>
                <a:gd name="T53" fmla="*/ 51 h 125"/>
                <a:gd name="T54" fmla="*/ 801 w 2164"/>
                <a:gd name="T55" fmla="*/ 45 h 125"/>
                <a:gd name="T56" fmla="*/ 692 w 2164"/>
                <a:gd name="T57" fmla="*/ 46 h 125"/>
                <a:gd name="T58" fmla="*/ 575 w 2164"/>
                <a:gd name="T59" fmla="*/ 33 h 125"/>
                <a:gd name="T60" fmla="*/ 454 w 2164"/>
                <a:gd name="T61" fmla="*/ 23 h 125"/>
                <a:gd name="T62" fmla="*/ 371 w 2164"/>
                <a:gd name="T63" fmla="*/ 35 h 125"/>
                <a:gd name="T64" fmla="*/ 322 w 2164"/>
                <a:gd name="T65" fmla="*/ 31 h 125"/>
                <a:gd name="T66" fmla="*/ 252 w 2164"/>
                <a:gd name="T67" fmla="*/ 36 h 125"/>
                <a:gd name="T68" fmla="*/ 176 w 2164"/>
                <a:gd name="T69" fmla="*/ 35 h 125"/>
                <a:gd name="T70" fmla="*/ 99 w 2164"/>
                <a:gd name="T71" fmla="*/ 43 h 125"/>
                <a:gd name="T72" fmla="*/ 20 w 2164"/>
                <a:gd name="T73" fmla="*/ 37 h 125"/>
                <a:gd name="T74" fmla="*/ 2 w 2164"/>
                <a:gd name="T75" fmla="*/ 73 h 125"/>
                <a:gd name="T76" fmla="*/ 16 w 2164"/>
                <a:gd name="T77" fmla="*/ 116 h 125"/>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2164" h="125">
                  <a:moveTo>
                    <a:pt x="29" y="120"/>
                  </a:moveTo>
                  <a:lnTo>
                    <a:pt x="46" y="123"/>
                  </a:lnTo>
                  <a:lnTo>
                    <a:pt x="66" y="124"/>
                  </a:lnTo>
                  <a:lnTo>
                    <a:pt x="2096" y="124"/>
                  </a:lnTo>
                  <a:lnTo>
                    <a:pt x="2120" y="122"/>
                  </a:lnTo>
                  <a:lnTo>
                    <a:pt x="2137" y="120"/>
                  </a:lnTo>
                  <a:lnTo>
                    <a:pt x="2152" y="113"/>
                  </a:lnTo>
                  <a:lnTo>
                    <a:pt x="2160" y="104"/>
                  </a:lnTo>
                  <a:lnTo>
                    <a:pt x="2163" y="95"/>
                  </a:lnTo>
                  <a:lnTo>
                    <a:pt x="2163" y="14"/>
                  </a:lnTo>
                  <a:lnTo>
                    <a:pt x="2144" y="0"/>
                  </a:lnTo>
                  <a:lnTo>
                    <a:pt x="2134" y="4"/>
                  </a:lnTo>
                  <a:lnTo>
                    <a:pt x="2125" y="18"/>
                  </a:lnTo>
                  <a:lnTo>
                    <a:pt x="2118" y="34"/>
                  </a:lnTo>
                  <a:lnTo>
                    <a:pt x="2109" y="33"/>
                  </a:lnTo>
                  <a:lnTo>
                    <a:pt x="2097" y="31"/>
                  </a:lnTo>
                  <a:lnTo>
                    <a:pt x="2071" y="23"/>
                  </a:lnTo>
                  <a:lnTo>
                    <a:pt x="2054" y="17"/>
                  </a:lnTo>
                  <a:lnTo>
                    <a:pt x="2027" y="14"/>
                  </a:lnTo>
                  <a:lnTo>
                    <a:pt x="1998" y="21"/>
                  </a:lnTo>
                  <a:lnTo>
                    <a:pt x="1970" y="33"/>
                  </a:lnTo>
                  <a:lnTo>
                    <a:pt x="1951" y="25"/>
                  </a:lnTo>
                  <a:lnTo>
                    <a:pt x="1934" y="23"/>
                  </a:lnTo>
                  <a:lnTo>
                    <a:pt x="1910" y="17"/>
                  </a:lnTo>
                  <a:lnTo>
                    <a:pt x="1885" y="19"/>
                  </a:lnTo>
                  <a:lnTo>
                    <a:pt x="1868" y="27"/>
                  </a:lnTo>
                  <a:lnTo>
                    <a:pt x="1861" y="37"/>
                  </a:lnTo>
                  <a:lnTo>
                    <a:pt x="1841" y="33"/>
                  </a:lnTo>
                  <a:lnTo>
                    <a:pt x="1813" y="33"/>
                  </a:lnTo>
                  <a:lnTo>
                    <a:pt x="1776" y="28"/>
                  </a:lnTo>
                  <a:lnTo>
                    <a:pt x="1744" y="37"/>
                  </a:lnTo>
                  <a:lnTo>
                    <a:pt x="1716" y="24"/>
                  </a:lnTo>
                  <a:lnTo>
                    <a:pt x="1679" y="33"/>
                  </a:lnTo>
                  <a:lnTo>
                    <a:pt x="1644" y="54"/>
                  </a:lnTo>
                  <a:lnTo>
                    <a:pt x="1614" y="46"/>
                  </a:lnTo>
                  <a:lnTo>
                    <a:pt x="1589" y="38"/>
                  </a:lnTo>
                  <a:lnTo>
                    <a:pt x="1560" y="34"/>
                  </a:lnTo>
                  <a:lnTo>
                    <a:pt x="1524" y="37"/>
                  </a:lnTo>
                  <a:lnTo>
                    <a:pt x="1467" y="44"/>
                  </a:lnTo>
                  <a:lnTo>
                    <a:pt x="1417" y="36"/>
                  </a:lnTo>
                  <a:lnTo>
                    <a:pt x="1395" y="40"/>
                  </a:lnTo>
                  <a:lnTo>
                    <a:pt x="1367" y="33"/>
                  </a:lnTo>
                  <a:lnTo>
                    <a:pt x="1348" y="25"/>
                  </a:lnTo>
                  <a:lnTo>
                    <a:pt x="1327" y="24"/>
                  </a:lnTo>
                  <a:lnTo>
                    <a:pt x="1287" y="28"/>
                  </a:lnTo>
                  <a:lnTo>
                    <a:pt x="1237" y="43"/>
                  </a:lnTo>
                  <a:lnTo>
                    <a:pt x="1194" y="30"/>
                  </a:lnTo>
                  <a:lnTo>
                    <a:pt x="1159" y="33"/>
                  </a:lnTo>
                  <a:lnTo>
                    <a:pt x="1125" y="51"/>
                  </a:lnTo>
                  <a:lnTo>
                    <a:pt x="1065" y="38"/>
                  </a:lnTo>
                  <a:lnTo>
                    <a:pt x="1019" y="45"/>
                  </a:lnTo>
                  <a:lnTo>
                    <a:pt x="988" y="38"/>
                  </a:lnTo>
                  <a:lnTo>
                    <a:pt x="943" y="42"/>
                  </a:lnTo>
                  <a:lnTo>
                    <a:pt x="897" y="51"/>
                  </a:lnTo>
                  <a:lnTo>
                    <a:pt x="866" y="48"/>
                  </a:lnTo>
                  <a:lnTo>
                    <a:pt x="801" y="45"/>
                  </a:lnTo>
                  <a:lnTo>
                    <a:pt x="760" y="51"/>
                  </a:lnTo>
                  <a:lnTo>
                    <a:pt x="692" y="46"/>
                  </a:lnTo>
                  <a:lnTo>
                    <a:pt x="636" y="42"/>
                  </a:lnTo>
                  <a:lnTo>
                    <a:pt x="575" y="33"/>
                  </a:lnTo>
                  <a:lnTo>
                    <a:pt x="518" y="42"/>
                  </a:lnTo>
                  <a:lnTo>
                    <a:pt x="454" y="23"/>
                  </a:lnTo>
                  <a:lnTo>
                    <a:pt x="404" y="24"/>
                  </a:lnTo>
                  <a:lnTo>
                    <a:pt x="371" y="35"/>
                  </a:lnTo>
                  <a:lnTo>
                    <a:pt x="349" y="26"/>
                  </a:lnTo>
                  <a:lnTo>
                    <a:pt x="322" y="31"/>
                  </a:lnTo>
                  <a:lnTo>
                    <a:pt x="287" y="33"/>
                  </a:lnTo>
                  <a:lnTo>
                    <a:pt x="252" y="36"/>
                  </a:lnTo>
                  <a:lnTo>
                    <a:pt x="211" y="44"/>
                  </a:lnTo>
                  <a:lnTo>
                    <a:pt x="176" y="35"/>
                  </a:lnTo>
                  <a:lnTo>
                    <a:pt x="143" y="39"/>
                  </a:lnTo>
                  <a:lnTo>
                    <a:pt x="99" y="43"/>
                  </a:lnTo>
                  <a:lnTo>
                    <a:pt x="71" y="39"/>
                  </a:lnTo>
                  <a:lnTo>
                    <a:pt x="20" y="37"/>
                  </a:lnTo>
                  <a:lnTo>
                    <a:pt x="0" y="46"/>
                  </a:lnTo>
                  <a:lnTo>
                    <a:pt x="2" y="73"/>
                  </a:lnTo>
                  <a:lnTo>
                    <a:pt x="5" y="96"/>
                  </a:lnTo>
                  <a:lnTo>
                    <a:pt x="16" y="116"/>
                  </a:lnTo>
                  <a:lnTo>
                    <a:pt x="29" y="120"/>
                  </a:lnTo>
                </a:path>
              </a:pathLst>
            </a:custGeom>
            <a:gradFill rotWithShape="0">
              <a:gsLst>
                <a:gs pos="0">
                  <a:srgbClr val="CC6600"/>
                </a:gs>
                <a:gs pos="100000">
                  <a:srgbClr val="000000"/>
                </a:gs>
              </a:gsLst>
              <a:lin ang="5400000" scaled="1"/>
            </a:gra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044" name="Freeform 25"/>
            <p:cNvSpPr>
              <a:spLocks/>
            </p:cNvSpPr>
            <p:nvPr/>
          </p:nvSpPr>
          <p:spPr bwMode="auto">
            <a:xfrm>
              <a:off x="3570" y="104"/>
              <a:ext cx="2129" cy="162"/>
            </a:xfrm>
            <a:custGeom>
              <a:avLst/>
              <a:gdLst>
                <a:gd name="T0" fmla="*/ 0 w 2129"/>
                <a:gd name="T1" fmla="*/ 122 h 162"/>
                <a:gd name="T2" fmla="*/ 5 w 2129"/>
                <a:gd name="T3" fmla="*/ 129 h 162"/>
                <a:gd name="T4" fmla="*/ 9 w 2129"/>
                <a:gd name="T5" fmla="*/ 58 h 162"/>
                <a:gd name="T6" fmla="*/ 28 w 2129"/>
                <a:gd name="T7" fmla="*/ 29 h 162"/>
                <a:gd name="T8" fmla="*/ 101 w 2129"/>
                <a:gd name="T9" fmla="*/ 25 h 162"/>
                <a:gd name="T10" fmla="*/ 243 w 2129"/>
                <a:gd name="T11" fmla="*/ 29 h 162"/>
                <a:gd name="T12" fmla="*/ 378 w 2129"/>
                <a:gd name="T13" fmla="*/ 28 h 162"/>
                <a:gd name="T14" fmla="*/ 537 w 2129"/>
                <a:gd name="T15" fmla="*/ 29 h 162"/>
                <a:gd name="T16" fmla="*/ 645 w 2129"/>
                <a:gd name="T17" fmla="*/ 25 h 162"/>
                <a:gd name="T18" fmla="*/ 735 w 2129"/>
                <a:gd name="T19" fmla="*/ 25 h 162"/>
                <a:gd name="T20" fmla="*/ 870 w 2129"/>
                <a:gd name="T21" fmla="*/ 33 h 162"/>
                <a:gd name="T22" fmla="*/ 968 w 2129"/>
                <a:gd name="T23" fmla="*/ 35 h 162"/>
                <a:gd name="T24" fmla="*/ 1079 w 2129"/>
                <a:gd name="T25" fmla="*/ 29 h 162"/>
                <a:gd name="T26" fmla="*/ 1212 w 2129"/>
                <a:gd name="T27" fmla="*/ 40 h 162"/>
                <a:gd name="T28" fmla="*/ 1316 w 2129"/>
                <a:gd name="T29" fmla="*/ 37 h 162"/>
                <a:gd name="T30" fmla="*/ 1414 w 2129"/>
                <a:gd name="T31" fmla="*/ 32 h 162"/>
                <a:gd name="T32" fmla="*/ 1525 w 2129"/>
                <a:gd name="T33" fmla="*/ 36 h 162"/>
                <a:gd name="T34" fmla="*/ 1621 w 2129"/>
                <a:gd name="T35" fmla="*/ 32 h 162"/>
                <a:gd name="T36" fmla="*/ 1714 w 2129"/>
                <a:gd name="T37" fmla="*/ 29 h 162"/>
                <a:gd name="T38" fmla="*/ 1781 w 2129"/>
                <a:gd name="T39" fmla="*/ 32 h 162"/>
                <a:gd name="T40" fmla="*/ 1913 w 2129"/>
                <a:gd name="T41" fmla="*/ 25 h 162"/>
                <a:gd name="T42" fmla="*/ 2046 w 2129"/>
                <a:gd name="T43" fmla="*/ 33 h 162"/>
                <a:gd name="T44" fmla="*/ 2093 w 2129"/>
                <a:gd name="T45" fmla="*/ 47 h 162"/>
                <a:gd name="T46" fmla="*/ 2115 w 2129"/>
                <a:gd name="T47" fmla="*/ 68 h 162"/>
                <a:gd name="T48" fmla="*/ 2128 w 2129"/>
                <a:gd name="T49" fmla="*/ 124 h 162"/>
                <a:gd name="T50" fmla="*/ 2128 w 2129"/>
                <a:gd name="T51" fmla="*/ 41 h 162"/>
                <a:gd name="T52" fmla="*/ 2120 w 2129"/>
                <a:gd name="T53" fmla="*/ 16 h 162"/>
                <a:gd name="T54" fmla="*/ 1974 w 2129"/>
                <a:gd name="T55" fmla="*/ 6 h 162"/>
                <a:gd name="T56" fmla="*/ 1855 w 2129"/>
                <a:gd name="T57" fmla="*/ 1 h 162"/>
                <a:gd name="T58" fmla="*/ 1774 w 2129"/>
                <a:gd name="T59" fmla="*/ 3 h 162"/>
                <a:gd name="T60" fmla="*/ 1658 w 2129"/>
                <a:gd name="T61" fmla="*/ 8 h 162"/>
                <a:gd name="T62" fmla="*/ 1453 w 2129"/>
                <a:gd name="T63" fmla="*/ 6 h 162"/>
                <a:gd name="T64" fmla="*/ 1311 w 2129"/>
                <a:gd name="T65" fmla="*/ 6 h 162"/>
                <a:gd name="T66" fmla="*/ 1212 w 2129"/>
                <a:gd name="T67" fmla="*/ 6 h 162"/>
                <a:gd name="T68" fmla="*/ 1135 w 2129"/>
                <a:gd name="T69" fmla="*/ 4 h 162"/>
                <a:gd name="T70" fmla="*/ 1000 w 2129"/>
                <a:gd name="T71" fmla="*/ 6 h 162"/>
                <a:gd name="T72" fmla="*/ 837 w 2129"/>
                <a:gd name="T73" fmla="*/ 6 h 162"/>
                <a:gd name="T74" fmla="*/ 652 w 2129"/>
                <a:gd name="T75" fmla="*/ 4 h 162"/>
                <a:gd name="T76" fmla="*/ 569 w 2129"/>
                <a:gd name="T77" fmla="*/ 2 h 162"/>
                <a:gd name="T78" fmla="*/ 431 w 2129"/>
                <a:gd name="T79" fmla="*/ 2 h 162"/>
                <a:gd name="T80" fmla="*/ 256 w 2129"/>
                <a:gd name="T81" fmla="*/ 2 h 162"/>
                <a:gd name="T82" fmla="*/ 107 w 2129"/>
                <a:gd name="T83" fmla="*/ 0 h 162"/>
                <a:gd name="T84" fmla="*/ 34 w 2129"/>
                <a:gd name="T85" fmla="*/ 1 h 162"/>
                <a:gd name="T86" fmla="*/ 5 w 2129"/>
                <a:gd name="T87" fmla="*/ 18 h 162"/>
                <a:gd name="T88" fmla="*/ 0 w 2129"/>
                <a:gd name="T89" fmla="*/ 56 h 16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2129" h="162">
                  <a:moveTo>
                    <a:pt x="0" y="78"/>
                  </a:moveTo>
                  <a:lnTo>
                    <a:pt x="0" y="122"/>
                  </a:lnTo>
                  <a:lnTo>
                    <a:pt x="0" y="161"/>
                  </a:lnTo>
                  <a:lnTo>
                    <a:pt x="5" y="129"/>
                  </a:lnTo>
                  <a:lnTo>
                    <a:pt x="7" y="104"/>
                  </a:lnTo>
                  <a:lnTo>
                    <a:pt x="9" y="58"/>
                  </a:lnTo>
                  <a:lnTo>
                    <a:pt x="15" y="36"/>
                  </a:lnTo>
                  <a:lnTo>
                    <a:pt x="28" y="29"/>
                  </a:lnTo>
                  <a:lnTo>
                    <a:pt x="60" y="24"/>
                  </a:lnTo>
                  <a:lnTo>
                    <a:pt x="101" y="25"/>
                  </a:lnTo>
                  <a:lnTo>
                    <a:pt x="200" y="25"/>
                  </a:lnTo>
                  <a:lnTo>
                    <a:pt x="243" y="29"/>
                  </a:lnTo>
                  <a:lnTo>
                    <a:pt x="306" y="25"/>
                  </a:lnTo>
                  <a:lnTo>
                    <a:pt x="378" y="28"/>
                  </a:lnTo>
                  <a:lnTo>
                    <a:pt x="431" y="27"/>
                  </a:lnTo>
                  <a:lnTo>
                    <a:pt x="537" y="29"/>
                  </a:lnTo>
                  <a:lnTo>
                    <a:pt x="574" y="29"/>
                  </a:lnTo>
                  <a:lnTo>
                    <a:pt x="645" y="25"/>
                  </a:lnTo>
                  <a:lnTo>
                    <a:pt x="669" y="30"/>
                  </a:lnTo>
                  <a:lnTo>
                    <a:pt x="735" y="25"/>
                  </a:lnTo>
                  <a:lnTo>
                    <a:pt x="836" y="29"/>
                  </a:lnTo>
                  <a:lnTo>
                    <a:pt x="870" y="33"/>
                  </a:lnTo>
                  <a:lnTo>
                    <a:pt x="923" y="29"/>
                  </a:lnTo>
                  <a:lnTo>
                    <a:pt x="968" y="35"/>
                  </a:lnTo>
                  <a:lnTo>
                    <a:pt x="1006" y="35"/>
                  </a:lnTo>
                  <a:lnTo>
                    <a:pt x="1079" y="29"/>
                  </a:lnTo>
                  <a:lnTo>
                    <a:pt x="1149" y="33"/>
                  </a:lnTo>
                  <a:lnTo>
                    <a:pt x="1212" y="40"/>
                  </a:lnTo>
                  <a:lnTo>
                    <a:pt x="1231" y="41"/>
                  </a:lnTo>
                  <a:lnTo>
                    <a:pt x="1316" y="37"/>
                  </a:lnTo>
                  <a:lnTo>
                    <a:pt x="1395" y="34"/>
                  </a:lnTo>
                  <a:lnTo>
                    <a:pt x="1414" y="32"/>
                  </a:lnTo>
                  <a:lnTo>
                    <a:pt x="1443" y="33"/>
                  </a:lnTo>
                  <a:lnTo>
                    <a:pt x="1525" y="36"/>
                  </a:lnTo>
                  <a:lnTo>
                    <a:pt x="1588" y="30"/>
                  </a:lnTo>
                  <a:lnTo>
                    <a:pt x="1621" y="32"/>
                  </a:lnTo>
                  <a:lnTo>
                    <a:pt x="1671" y="33"/>
                  </a:lnTo>
                  <a:lnTo>
                    <a:pt x="1714" y="29"/>
                  </a:lnTo>
                  <a:lnTo>
                    <a:pt x="1742" y="25"/>
                  </a:lnTo>
                  <a:lnTo>
                    <a:pt x="1781" y="32"/>
                  </a:lnTo>
                  <a:lnTo>
                    <a:pt x="1860" y="34"/>
                  </a:lnTo>
                  <a:lnTo>
                    <a:pt x="1913" y="25"/>
                  </a:lnTo>
                  <a:lnTo>
                    <a:pt x="1990" y="33"/>
                  </a:lnTo>
                  <a:lnTo>
                    <a:pt x="2046" y="33"/>
                  </a:lnTo>
                  <a:lnTo>
                    <a:pt x="2075" y="33"/>
                  </a:lnTo>
                  <a:lnTo>
                    <a:pt x="2093" y="47"/>
                  </a:lnTo>
                  <a:lnTo>
                    <a:pt x="2105" y="54"/>
                  </a:lnTo>
                  <a:lnTo>
                    <a:pt x="2115" y="68"/>
                  </a:lnTo>
                  <a:lnTo>
                    <a:pt x="2122" y="92"/>
                  </a:lnTo>
                  <a:lnTo>
                    <a:pt x="2128" y="124"/>
                  </a:lnTo>
                  <a:lnTo>
                    <a:pt x="2128" y="58"/>
                  </a:lnTo>
                  <a:lnTo>
                    <a:pt x="2128" y="41"/>
                  </a:lnTo>
                  <a:lnTo>
                    <a:pt x="2125" y="30"/>
                  </a:lnTo>
                  <a:lnTo>
                    <a:pt x="2120" y="16"/>
                  </a:lnTo>
                  <a:lnTo>
                    <a:pt x="2089" y="7"/>
                  </a:lnTo>
                  <a:lnTo>
                    <a:pt x="1974" y="6"/>
                  </a:lnTo>
                  <a:lnTo>
                    <a:pt x="1946" y="1"/>
                  </a:lnTo>
                  <a:lnTo>
                    <a:pt x="1855" y="1"/>
                  </a:lnTo>
                  <a:lnTo>
                    <a:pt x="1829" y="3"/>
                  </a:lnTo>
                  <a:lnTo>
                    <a:pt x="1774" y="3"/>
                  </a:lnTo>
                  <a:lnTo>
                    <a:pt x="1733" y="2"/>
                  </a:lnTo>
                  <a:lnTo>
                    <a:pt x="1658" y="8"/>
                  </a:lnTo>
                  <a:lnTo>
                    <a:pt x="1501" y="3"/>
                  </a:lnTo>
                  <a:lnTo>
                    <a:pt x="1453" y="6"/>
                  </a:lnTo>
                  <a:lnTo>
                    <a:pt x="1366" y="10"/>
                  </a:lnTo>
                  <a:lnTo>
                    <a:pt x="1311" y="6"/>
                  </a:lnTo>
                  <a:lnTo>
                    <a:pt x="1256" y="6"/>
                  </a:lnTo>
                  <a:lnTo>
                    <a:pt x="1212" y="6"/>
                  </a:lnTo>
                  <a:lnTo>
                    <a:pt x="1164" y="9"/>
                  </a:lnTo>
                  <a:lnTo>
                    <a:pt x="1135" y="4"/>
                  </a:lnTo>
                  <a:lnTo>
                    <a:pt x="1031" y="6"/>
                  </a:lnTo>
                  <a:lnTo>
                    <a:pt x="1000" y="6"/>
                  </a:lnTo>
                  <a:lnTo>
                    <a:pt x="945" y="4"/>
                  </a:lnTo>
                  <a:lnTo>
                    <a:pt x="837" y="6"/>
                  </a:lnTo>
                  <a:lnTo>
                    <a:pt x="741" y="4"/>
                  </a:lnTo>
                  <a:lnTo>
                    <a:pt x="652" y="4"/>
                  </a:lnTo>
                  <a:lnTo>
                    <a:pt x="610" y="6"/>
                  </a:lnTo>
                  <a:lnTo>
                    <a:pt x="569" y="2"/>
                  </a:lnTo>
                  <a:lnTo>
                    <a:pt x="535" y="2"/>
                  </a:lnTo>
                  <a:lnTo>
                    <a:pt x="431" y="2"/>
                  </a:lnTo>
                  <a:lnTo>
                    <a:pt x="312" y="4"/>
                  </a:lnTo>
                  <a:lnTo>
                    <a:pt x="256" y="2"/>
                  </a:lnTo>
                  <a:lnTo>
                    <a:pt x="190" y="4"/>
                  </a:lnTo>
                  <a:lnTo>
                    <a:pt x="107" y="0"/>
                  </a:lnTo>
                  <a:lnTo>
                    <a:pt x="56" y="0"/>
                  </a:lnTo>
                  <a:lnTo>
                    <a:pt x="34" y="1"/>
                  </a:lnTo>
                  <a:lnTo>
                    <a:pt x="19" y="6"/>
                  </a:lnTo>
                  <a:lnTo>
                    <a:pt x="5" y="18"/>
                  </a:lnTo>
                  <a:lnTo>
                    <a:pt x="1" y="37"/>
                  </a:lnTo>
                  <a:lnTo>
                    <a:pt x="0" y="56"/>
                  </a:lnTo>
                  <a:lnTo>
                    <a:pt x="0" y="78"/>
                  </a:lnTo>
                </a:path>
              </a:pathLst>
            </a:custGeom>
            <a:solidFill>
              <a:srgbClr val="FFFFFF"/>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sp>
          <p:nvSpPr>
            <p:cNvPr id="1045" name="Freeform 26"/>
            <p:cNvSpPr>
              <a:spLocks/>
            </p:cNvSpPr>
            <p:nvPr/>
          </p:nvSpPr>
          <p:spPr bwMode="auto">
            <a:xfrm>
              <a:off x="3574" y="363"/>
              <a:ext cx="2128" cy="65"/>
            </a:xfrm>
            <a:custGeom>
              <a:avLst/>
              <a:gdLst>
                <a:gd name="T0" fmla="*/ 0 w 2128"/>
                <a:gd name="T1" fmla="*/ 15 h 65"/>
                <a:gd name="T2" fmla="*/ 6 w 2128"/>
                <a:gd name="T3" fmla="*/ 12 h 65"/>
                <a:gd name="T4" fmla="*/ 8 w 2128"/>
                <a:gd name="T5" fmla="*/ 40 h 65"/>
                <a:gd name="T6" fmla="*/ 27 w 2128"/>
                <a:gd name="T7" fmla="*/ 52 h 65"/>
                <a:gd name="T8" fmla="*/ 59 w 2128"/>
                <a:gd name="T9" fmla="*/ 49 h 65"/>
                <a:gd name="T10" fmla="*/ 110 w 2128"/>
                <a:gd name="T11" fmla="*/ 49 h 65"/>
                <a:gd name="T12" fmla="*/ 162 w 2128"/>
                <a:gd name="T13" fmla="*/ 50 h 65"/>
                <a:gd name="T14" fmla="*/ 192 w 2128"/>
                <a:gd name="T15" fmla="*/ 51 h 65"/>
                <a:gd name="T16" fmla="*/ 248 w 2128"/>
                <a:gd name="T17" fmla="*/ 48 h 65"/>
                <a:gd name="T18" fmla="*/ 327 w 2128"/>
                <a:gd name="T19" fmla="*/ 51 h 65"/>
                <a:gd name="T20" fmla="*/ 413 w 2128"/>
                <a:gd name="T21" fmla="*/ 51 h 65"/>
                <a:gd name="T22" fmla="*/ 479 w 2128"/>
                <a:gd name="T23" fmla="*/ 53 h 65"/>
                <a:gd name="T24" fmla="*/ 517 w 2128"/>
                <a:gd name="T25" fmla="*/ 52 h 65"/>
                <a:gd name="T26" fmla="*/ 645 w 2128"/>
                <a:gd name="T27" fmla="*/ 53 h 65"/>
                <a:gd name="T28" fmla="*/ 725 w 2128"/>
                <a:gd name="T29" fmla="*/ 49 h 65"/>
                <a:gd name="T30" fmla="*/ 805 w 2128"/>
                <a:gd name="T31" fmla="*/ 50 h 65"/>
                <a:gd name="T32" fmla="*/ 869 w 2128"/>
                <a:gd name="T33" fmla="*/ 50 h 65"/>
                <a:gd name="T34" fmla="*/ 968 w 2128"/>
                <a:gd name="T35" fmla="*/ 49 h 65"/>
                <a:gd name="T36" fmla="*/ 1044 w 2128"/>
                <a:gd name="T37" fmla="*/ 46 h 65"/>
                <a:gd name="T38" fmla="*/ 1157 w 2128"/>
                <a:gd name="T39" fmla="*/ 47 h 65"/>
                <a:gd name="T40" fmla="*/ 1295 w 2128"/>
                <a:gd name="T41" fmla="*/ 49 h 65"/>
                <a:gd name="T42" fmla="*/ 1377 w 2128"/>
                <a:gd name="T43" fmla="*/ 46 h 65"/>
                <a:gd name="T44" fmla="*/ 1412 w 2128"/>
                <a:gd name="T45" fmla="*/ 51 h 65"/>
                <a:gd name="T46" fmla="*/ 1519 w 2128"/>
                <a:gd name="T47" fmla="*/ 51 h 65"/>
                <a:gd name="T48" fmla="*/ 1606 w 2128"/>
                <a:gd name="T49" fmla="*/ 51 h 65"/>
                <a:gd name="T50" fmla="*/ 1636 w 2128"/>
                <a:gd name="T51" fmla="*/ 48 h 65"/>
                <a:gd name="T52" fmla="*/ 1686 w 2128"/>
                <a:gd name="T53" fmla="*/ 51 h 65"/>
                <a:gd name="T54" fmla="*/ 1712 w 2128"/>
                <a:gd name="T55" fmla="*/ 52 h 65"/>
                <a:gd name="T56" fmla="*/ 1782 w 2128"/>
                <a:gd name="T57" fmla="*/ 51 h 65"/>
                <a:gd name="T58" fmla="*/ 1841 w 2128"/>
                <a:gd name="T59" fmla="*/ 50 h 65"/>
                <a:gd name="T60" fmla="*/ 1937 w 2128"/>
                <a:gd name="T61" fmla="*/ 48 h 65"/>
                <a:gd name="T62" fmla="*/ 2072 w 2128"/>
                <a:gd name="T63" fmla="*/ 47 h 65"/>
                <a:gd name="T64" fmla="*/ 2104 w 2128"/>
                <a:gd name="T65" fmla="*/ 42 h 65"/>
                <a:gd name="T66" fmla="*/ 2120 w 2128"/>
                <a:gd name="T67" fmla="*/ 27 h 65"/>
                <a:gd name="T68" fmla="*/ 2127 w 2128"/>
                <a:gd name="T69" fmla="*/ 40 h 65"/>
                <a:gd name="T70" fmla="*/ 2124 w 2128"/>
                <a:gd name="T71" fmla="*/ 51 h 65"/>
                <a:gd name="T72" fmla="*/ 2107 w 2128"/>
                <a:gd name="T73" fmla="*/ 61 h 65"/>
                <a:gd name="T74" fmla="*/ 1972 w 2128"/>
                <a:gd name="T75" fmla="*/ 61 h 65"/>
                <a:gd name="T76" fmla="*/ 1854 w 2128"/>
                <a:gd name="T77" fmla="*/ 63 h 65"/>
                <a:gd name="T78" fmla="*/ 1800 w 2128"/>
                <a:gd name="T79" fmla="*/ 64 h 65"/>
                <a:gd name="T80" fmla="*/ 1739 w 2128"/>
                <a:gd name="T81" fmla="*/ 64 h 65"/>
                <a:gd name="T82" fmla="*/ 1628 w 2128"/>
                <a:gd name="T83" fmla="*/ 60 h 65"/>
                <a:gd name="T84" fmla="*/ 1493 w 2128"/>
                <a:gd name="T85" fmla="*/ 59 h 65"/>
                <a:gd name="T86" fmla="*/ 1382 w 2128"/>
                <a:gd name="T87" fmla="*/ 61 h 65"/>
                <a:gd name="T88" fmla="*/ 1310 w 2128"/>
                <a:gd name="T89" fmla="*/ 61 h 65"/>
                <a:gd name="T90" fmla="*/ 1256 w 2128"/>
                <a:gd name="T91" fmla="*/ 61 h 65"/>
                <a:gd name="T92" fmla="*/ 1212 w 2128"/>
                <a:gd name="T93" fmla="*/ 62 h 65"/>
                <a:gd name="T94" fmla="*/ 1163 w 2128"/>
                <a:gd name="T95" fmla="*/ 60 h 65"/>
                <a:gd name="T96" fmla="*/ 1106 w 2128"/>
                <a:gd name="T97" fmla="*/ 63 h 65"/>
                <a:gd name="T98" fmla="*/ 1030 w 2128"/>
                <a:gd name="T99" fmla="*/ 62 h 65"/>
                <a:gd name="T100" fmla="*/ 971 w 2128"/>
                <a:gd name="T101" fmla="*/ 62 h 65"/>
                <a:gd name="T102" fmla="*/ 885 w 2128"/>
                <a:gd name="T103" fmla="*/ 64 h 65"/>
                <a:gd name="T104" fmla="*/ 784 w 2128"/>
                <a:gd name="T105" fmla="*/ 64 h 65"/>
                <a:gd name="T106" fmla="*/ 692 w 2128"/>
                <a:gd name="T107" fmla="*/ 64 h 65"/>
                <a:gd name="T108" fmla="*/ 609 w 2128"/>
                <a:gd name="T109" fmla="*/ 61 h 65"/>
                <a:gd name="T110" fmla="*/ 534 w 2128"/>
                <a:gd name="T111" fmla="*/ 62 h 65"/>
                <a:gd name="T112" fmla="*/ 401 w 2128"/>
                <a:gd name="T113" fmla="*/ 63 h 65"/>
                <a:gd name="T114" fmla="*/ 256 w 2128"/>
                <a:gd name="T115" fmla="*/ 62 h 65"/>
                <a:gd name="T116" fmla="*/ 19 w 2128"/>
                <a:gd name="T117" fmla="*/ 61 h 65"/>
                <a:gd name="T118" fmla="*/ 1 w 2128"/>
                <a:gd name="T119" fmla="*/ 49 h 65"/>
                <a:gd name="T120" fmla="*/ 0 w 2128"/>
                <a:gd name="T121" fmla="*/ 32 h 6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128" h="65">
                  <a:moveTo>
                    <a:pt x="0" y="32"/>
                  </a:moveTo>
                  <a:lnTo>
                    <a:pt x="0" y="15"/>
                  </a:lnTo>
                  <a:lnTo>
                    <a:pt x="0" y="0"/>
                  </a:lnTo>
                  <a:lnTo>
                    <a:pt x="6" y="12"/>
                  </a:lnTo>
                  <a:lnTo>
                    <a:pt x="7" y="22"/>
                  </a:lnTo>
                  <a:lnTo>
                    <a:pt x="8" y="40"/>
                  </a:lnTo>
                  <a:lnTo>
                    <a:pt x="15" y="49"/>
                  </a:lnTo>
                  <a:lnTo>
                    <a:pt x="27" y="52"/>
                  </a:lnTo>
                  <a:lnTo>
                    <a:pt x="40" y="50"/>
                  </a:lnTo>
                  <a:lnTo>
                    <a:pt x="59" y="49"/>
                  </a:lnTo>
                  <a:lnTo>
                    <a:pt x="91" y="48"/>
                  </a:lnTo>
                  <a:lnTo>
                    <a:pt x="110" y="49"/>
                  </a:lnTo>
                  <a:lnTo>
                    <a:pt x="127" y="49"/>
                  </a:lnTo>
                  <a:lnTo>
                    <a:pt x="162" y="50"/>
                  </a:lnTo>
                  <a:lnTo>
                    <a:pt x="175" y="51"/>
                  </a:lnTo>
                  <a:lnTo>
                    <a:pt x="192" y="51"/>
                  </a:lnTo>
                  <a:lnTo>
                    <a:pt x="219" y="49"/>
                  </a:lnTo>
                  <a:lnTo>
                    <a:pt x="248" y="48"/>
                  </a:lnTo>
                  <a:lnTo>
                    <a:pt x="284" y="48"/>
                  </a:lnTo>
                  <a:lnTo>
                    <a:pt x="327" y="51"/>
                  </a:lnTo>
                  <a:lnTo>
                    <a:pt x="383" y="53"/>
                  </a:lnTo>
                  <a:lnTo>
                    <a:pt x="413" y="51"/>
                  </a:lnTo>
                  <a:lnTo>
                    <a:pt x="431" y="53"/>
                  </a:lnTo>
                  <a:lnTo>
                    <a:pt x="479" y="53"/>
                  </a:lnTo>
                  <a:lnTo>
                    <a:pt x="496" y="50"/>
                  </a:lnTo>
                  <a:lnTo>
                    <a:pt x="517" y="52"/>
                  </a:lnTo>
                  <a:lnTo>
                    <a:pt x="574" y="52"/>
                  </a:lnTo>
                  <a:lnTo>
                    <a:pt x="645" y="53"/>
                  </a:lnTo>
                  <a:lnTo>
                    <a:pt x="669" y="51"/>
                  </a:lnTo>
                  <a:lnTo>
                    <a:pt x="725" y="49"/>
                  </a:lnTo>
                  <a:lnTo>
                    <a:pt x="762" y="48"/>
                  </a:lnTo>
                  <a:lnTo>
                    <a:pt x="805" y="50"/>
                  </a:lnTo>
                  <a:lnTo>
                    <a:pt x="835" y="52"/>
                  </a:lnTo>
                  <a:lnTo>
                    <a:pt x="869" y="50"/>
                  </a:lnTo>
                  <a:lnTo>
                    <a:pt x="929" y="52"/>
                  </a:lnTo>
                  <a:lnTo>
                    <a:pt x="968" y="49"/>
                  </a:lnTo>
                  <a:lnTo>
                    <a:pt x="1005" y="49"/>
                  </a:lnTo>
                  <a:lnTo>
                    <a:pt x="1044" y="46"/>
                  </a:lnTo>
                  <a:lnTo>
                    <a:pt x="1093" y="50"/>
                  </a:lnTo>
                  <a:lnTo>
                    <a:pt x="1157" y="47"/>
                  </a:lnTo>
                  <a:lnTo>
                    <a:pt x="1230" y="47"/>
                  </a:lnTo>
                  <a:lnTo>
                    <a:pt x="1295" y="49"/>
                  </a:lnTo>
                  <a:lnTo>
                    <a:pt x="1334" y="46"/>
                  </a:lnTo>
                  <a:lnTo>
                    <a:pt x="1377" y="46"/>
                  </a:lnTo>
                  <a:lnTo>
                    <a:pt x="1394" y="50"/>
                  </a:lnTo>
                  <a:lnTo>
                    <a:pt x="1412" y="51"/>
                  </a:lnTo>
                  <a:lnTo>
                    <a:pt x="1469" y="49"/>
                  </a:lnTo>
                  <a:lnTo>
                    <a:pt x="1519" y="51"/>
                  </a:lnTo>
                  <a:lnTo>
                    <a:pt x="1587" y="51"/>
                  </a:lnTo>
                  <a:lnTo>
                    <a:pt x="1606" y="51"/>
                  </a:lnTo>
                  <a:lnTo>
                    <a:pt x="1619" y="51"/>
                  </a:lnTo>
                  <a:lnTo>
                    <a:pt x="1636" y="48"/>
                  </a:lnTo>
                  <a:lnTo>
                    <a:pt x="1670" y="50"/>
                  </a:lnTo>
                  <a:lnTo>
                    <a:pt x="1686" y="51"/>
                  </a:lnTo>
                  <a:lnTo>
                    <a:pt x="1698" y="50"/>
                  </a:lnTo>
                  <a:lnTo>
                    <a:pt x="1712" y="52"/>
                  </a:lnTo>
                  <a:lnTo>
                    <a:pt x="1739" y="49"/>
                  </a:lnTo>
                  <a:lnTo>
                    <a:pt x="1782" y="51"/>
                  </a:lnTo>
                  <a:lnTo>
                    <a:pt x="1824" y="48"/>
                  </a:lnTo>
                  <a:lnTo>
                    <a:pt x="1841" y="50"/>
                  </a:lnTo>
                  <a:lnTo>
                    <a:pt x="1859" y="50"/>
                  </a:lnTo>
                  <a:lnTo>
                    <a:pt x="1937" y="48"/>
                  </a:lnTo>
                  <a:lnTo>
                    <a:pt x="2013" y="50"/>
                  </a:lnTo>
                  <a:lnTo>
                    <a:pt x="2072" y="47"/>
                  </a:lnTo>
                  <a:lnTo>
                    <a:pt x="2092" y="45"/>
                  </a:lnTo>
                  <a:lnTo>
                    <a:pt x="2104" y="42"/>
                  </a:lnTo>
                  <a:lnTo>
                    <a:pt x="2113" y="36"/>
                  </a:lnTo>
                  <a:lnTo>
                    <a:pt x="2120" y="27"/>
                  </a:lnTo>
                  <a:lnTo>
                    <a:pt x="2127" y="14"/>
                  </a:lnTo>
                  <a:lnTo>
                    <a:pt x="2127" y="40"/>
                  </a:lnTo>
                  <a:lnTo>
                    <a:pt x="2127" y="47"/>
                  </a:lnTo>
                  <a:lnTo>
                    <a:pt x="2124" y="51"/>
                  </a:lnTo>
                  <a:lnTo>
                    <a:pt x="2118" y="57"/>
                  </a:lnTo>
                  <a:lnTo>
                    <a:pt x="2107" y="61"/>
                  </a:lnTo>
                  <a:lnTo>
                    <a:pt x="2029" y="64"/>
                  </a:lnTo>
                  <a:lnTo>
                    <a:pt x="1972" y="61"/>
                  </a:lnTo>
                  <a:lnTo>
                    <a:pt x="1945" y="63"/>
                  </a:lnTo>
                  <a:lnTo>
                    <a:pt x="1854" y="63"/>
                  </a:lnTo>
                  <a:lnTo>
                    <a:pt x="1828" y="62"/>
                  </a:lnTo>
                  <a:lnTo>
                    <a:pt x="1800" y="64"/>
                  </a:lnTo>
                  <a:lnTo>
                    <a:pt x="1772" y="62"/>
                  </a:lnTo>
                  <a:lnTo>
                    <a:pt x="1739" y="64"/>
                  </a:lnTo>
                  <a:lnTo>
                    <a:pt x="1653" y="63"/>
                  </a:lnTo>
                  <a:lnTo>
                    <a:pt x="1628" y="60"/>
                  </a:lnTo>
                  <a:lnTo>
                    <a:pt x="1547" y="63"/>
                  </a:lnTo>
                  <a:lnTo>
                    <a:pt x="1493" y="59"/>
                  </a:lnTo>
                  <a:lnTo>
                    <a:pt x="1430" y="63"/>
                  </a:lnTo>
                  <a:lnTo>
                    <a:pt x="1382" y="61"/>
                  </a:lnTo>
                  <a:lnTo>
                    <a:pt x="1336" y="63"/>
                  </a:lnTo>
                  <a:lnTo>
                    <a:pt x="1310" y="61"/>
                  </a:lnTo>
                  <a:lnTo>
                    <a:pt x="1287" y="61"/>
                  </a:lnTo>
                  <a:lnTo>
                    <a:pt x="1256" y="61"/>
                  </a:lnTo>
                  <a:lnTo>
                    <a:pt x="1235" y="60"/>
                  </a:lnTo>
                  <a:lnTo>
                    <a:pt x="1212" y="62"/>
                  </a:lnTo>
                  <a:lnTo>
                    <a:pt x="1188" y="60"/>
                  </a:lnTo>
                  <a:lnTo>
                    <a:pt x="1163" y="60"/>
                  </a:lnTo>
                  <a:lnTo>
                    <a:pt x="1134" y="62"/>
                  </a:lnTo>
                  <a:lnTo>
                    <a:pt x="1106" y="63"/>
                  </a:lnTo>
                  <a:lnTo>
                    <a:pt x="1075" y="63"/>
                  </a:lnTo>
                  <a:lnTo>
                    <a:pt x="1030" y="62"/>
                  </a:lnTo>
                  <a:lnTo>
                    <a:pt x="998" y="63"/>
                  </a:lnTo>
                  <a:lnTo>
                    <a:pt x="971" y="62"/>
                  </a:lnTo>
                  <a:lnTo>
                    <a:pt x="945" y="62"/>
                  </a:lnTo>
                  <a:lnTo>
                    <a:pt x="885" y="64"/>
                  </a:lnTo>
                  <a:lnTo>
                    <a:pt x="837" y="61"/>
                  </a:lnTo>
                  <a:lnTo>
                    <a:pt x="784" y="64"/>
                  </a:lnTo>
                  <a:lnTo>
                    <a:pt x="740" y="62"/>
                  </a:lnTo>
                  <a:lnTo>
                    <a:pt x="692" y="64"/>
                  </a:lnTo>
                  <a:lnTo>
                    <a:pt x="652" y="62"/>
                  </a:lnTo>
                  <a:lnTo>
                    <a:pt x="609" y="61"/>
                  </a:lnTo>
                  <a:lnTo>
                    <a:pt x="569" y="62"/>
                  </a:lnTo>
                  <a:lnTo>
                    <a:pt x="534" y="62"/>
                  </a:lnTo>
                  <a:lnTo>
                    <a:pt x="431" y="62"/>
                  </a:lnTo>
                  <a:lnTo>
                    <a:pt x="401" y="63"/>
                  </a:lnTo>
                  <a:lnTo>
                    <a:pt x="311" y="62"/>
                  </a:lnTo>
                  <a:lnTo>
                    <a:pt x="256" y="62"/>
                  </a:lnTo>
                  <a:lnTo>
                    <a:pt x="103" y="61"/>
                  </a:lnTo>
                  <a:lnTo>
                    <a:pt x="19" y="61"/>
                  </a:lnTo>
                  <a:lnTo>
                    <a:pt x="4" y="56"/>
                  </a:lnTo>
                  <a:lnTo>
                    <a:pt x="1" y="49"/>
                  </a:lnTo>
                  <a:lnTo>
                    <a:pt x="0" y="41"/>
                  </a:lnTo>
                  <a:lnTo>
                    <a:pt x="0" y="32"/>
                  </a:lnTo>
                </a:path>
              </a:pathLst>
            </a:custGeom>
            <a:solidFill>
              <a:schemeClr val="bg1"/>
            </a:solidFill>
            <a:ln>
              <a:noFill/>
            </a:ln>
            <a:extLst>
              <a:ext uri="{91240B29-F687-4f45-9708-019B960494DF}">
                <a14:hiddenLine xmlns="" xmlns:a14="http://schemas.microsoft.com/office/drawing/2010/main" w="9525">
                  <a:solidFill>
                    <a:srgbClr val="000000"/>
                  </a:solidFill>
                  <a:round/>
                  <a:headEnd type="none" w="sm" len="sm"/>
                  <a:tailEnd type="none" w="sm" len="sm"/>
                </a14:hiddenLine>
              </a:ext>
            </a:extLst>
          </p:spPr>
          <p:txBody>
            <a:bodyPr/>
            <a:lstStyle/>
            <a:p>
              <a:pPr>
                <a:defRPr/>
              </a:pPr>
              <a:endParaRPr lang="en-US">
                <a:solidFill>
                  <a:srgbClr val="FFFFCC"/>
                </a:solidFill>
              </a:endParaRPr>
            </a:p>
          </p:txBody>
        </p:sp>
      </p:grpSp>
      <p:sp>
        <p:nvSpPr>
          <p:cNvPr id="2075" name="Rectangle 27"/>
          <p:cNvSpPr>
            <a:spLocks noGrp="1" noChangeArrowheads="1"/>
          </p:cNvSpPr>
          <p:nvPr>
            <p:ph type="dt" sz="half" idx="2"/>
          </p:nvPr>
        </p:nvSpPr>
        <p:spPr bwMode="auto">
          <a:xfrm>
            <a:off x="685800" y="6248400"/>
            <a:ext cx="1905000" cy="457200"/>
          </a:xfrm>
          <a:prstGeom prst="rect">
            <a:avLst/>
          </a:prstGeom>
          <a:noFill/>
          <a:ln w="12700" cap="sq">
            <a:noFill/>
            <a:miter lim="800000"/>
            <a:headEnd type="none" w="sm" len="sm"/>
            <a:tailEnd type="none" w="sm" len="sm"/>
          </a:ln>
          <a:effectLst/>
        </p:spPr>
        <p:txBody>
          <a:bodyPr vert="horz" wrap="square" lIns="91440" tIns="45720" rIns="91440" bIns="45720" numCol="1" anchor="t" anchorCtr="0" compatLnSpc="1">
            <a:prstTxWarp prst="textNoShape">
              <a:avLst/>
            </a:prstTxWarp>
          </a:bodyPr>
          <a:lstStyle>
            <a:lvl1pPr>
              <a:defRPr sz="1400">
                <a:effectLst/>
                <a:latin typeface="Times New Roman" pitchFamily="24" charset="0"/>
                <a:ea typeface="+mn-ea"/>
                <a:cs typeface="+mn-cs"/>
              </a:defRPr>
            </a:lvl1pPr>
          </a:lstStyle>
          <a:p>
            <a:pPr>
              <a:defRPr/>
            </a:pPr>
            <a:endParaRPr lang="en-US">
              <a:solidFill>
                <a:srgbClr val="FFFFCC"/>
              </a:solidFill>
            </a:endParaRPr>
          </a:p>
        </p:txBody>
      </p:sp>
      <p:sp>
        <p:nvSpPr>
          <p:cNvPr id="2076" name="Rectangle 28"/>
          <p:cNvSpPr>
            <a:spLocks noGrp="1" noChangeArrowheads="1"/>
          </p:cNvSpPr>
          <p:nvPr>
            <p:ph type="ftr" sz="quarter" idx="3"/>
          </p:nvPr>
        </p:nvSpPr>
        <p:spPr bwMode="auto">
          <a:xfrm>
            <a:off x="3124200" y="6248400"/>
            <a:ext cx="2895600" cy="457200"/>
          </a:xfrm>
          <a:prstGeom prst="rect">
            <a:avLst/>
          </a:prstGeom>
          <a:noFill/>
          <a:ln w="12700" cap="sq">
            <a:noFill/>
            <a:miter lim="800000"/>
            <a:headEnd type="none" w="sm" len="sm"/>
            <a:tailEnd type="none" w="sm" len="sm"/>
          </a:ln>
          <a:effectLst/>
        </p:spPr>
        <p:txBody>
          <a:bodyPr vert="horz" wrap="square" lIns="91440" tIns="45720" rIns="91440" bIns="45720" numCol="1" anchor="t" anchorCtr="0" compatLnSpc="1">
            <a:prstTxWarp prst="textNoShape">
              <a:avLst/>
            </a:prstTxWarp>
          </a:bodyPr>
          <a:lstStyle>
            <a:lvl1pPr algn="ctr">
              <a:defRPr sz="1400">
                <a:effectLst/>
                <a:latin typeface="Times New Roman" pitchFamily="24" charset="0"/>
                <a:ea typeface="+mn-ea"/>
                <a:cs typeface="+mn-cs"/>
              </a:defRPr>
            </a:lvl1pPr>
          </a:lstStyle>
          <a:p>
            <a:pPr>
              <a:defRPr/>
            </a:pPr>
            <a:endParaRPr lang="en-US">
              <a:solidFill>
                <a:srgbClr val="FFFFCC"/>
              </a:solidFill>
            </a:endParaRPr>
          </a:p>
        </p:txBody>
      </p:sp>
      <p:sp>
        <p:nvSpPr>
          <p:cNvPr id="2077" name="Rectangle 29"/>
          <p:cNvSpPr>
            <a:spLocks noGrp="1" noChangeArrowheads="1"/>
          </p:cNvSpPr>
          <p:nvPr>
            <p:ph type="sldNum" sz="quarter" idx="4"/>
          </p:nvPr>
        </p:nvSpPr>
        <p:spPr bwMode="auto">
          <a:xfrm>
            <a:off x="6553200" y="6248400"/>
            <a:ext cx="1905000" cy="457200"/>
          </a:xfrm>
          <a:prstGeom prst="rect">
            <a:avLst/>
          </a:prstGeom>
          <a:noFill/>
          <a:ln w="12700" cap="sq">
            <a:noFill/>
            <a:miter lim="800000"/>
            <a:headEnd type="none" w="sm" len="sm"/>
            <a:tailEnd type="none" w="sm" len="sm"/>
          </a:ln>
          <a:effectLst/>
        </p:spPr>
        <p:txBody>
          <a:bodyPr vert="horz" wrap="square" lIns="91440" tIns="45720" rIns="91440" bIns="45720" numCol="1" anchor="t" anchorCtr="0" compatLnSpc="1">
            <a:prstTxWarp prst="textNoShape">
              <a:avLst/>
            </a:prstTxWarp>
          </a:bodyPr>
          <a:lstStyle>
            <a:lvl1pPr algn="r">
              <a:defRPr sz="1400">
                <a:effectLst/>
              </a:defRPr>
            </a:lvl1pPr>
          </a:lstStyle>
          <a:p>
            <a:pPr>
              <a:defRPr/>
            </a:pPr>
            <a:fld id="{31C50BBB-7E97-384D-9A1F-EB0C90A1C3ED}" type="slidenum">
              <a:rPr lang="en-US">
                <a:solidFill>
                  <a:srgbClr val="FFFFCC"/>
                </a:solidFill>
              </a:rPr>
              <a:pPr>
                <a:defRPr/>
              </a:pPr>
              <a:t>‹#›</a:t>
            </a:fld>
            <a:endParaRPr lang="en-US">
              <a:solidFill>
                <a:srgbClr val="FFFFCC"/>
              </a:solidFill>
            </a:endParaRPr>
          </a:p>
        </p:txBody>
      </p:sp>
    </p:spTree>
    <p:extLst>
      <p:ext uri="{BB962C8B-B14F-4D97-AF65-F5344CB8AC3E}">
        <p14:creationId xmlns:p14="http://schemas.microsoft.com/office/powerpoint/2010/main" val="813569243"/>
      </p:ext>
    </p:extLst>
  </p:cSld>
  <p:clrMap bg1="dk2" tx1="lt1" bg2="dk1" tx2="lt2" accent1="accent1" accent2="accent2" accent3="accent3" accent4="accent4" accent5="accent5" accent6="accent6" hlink="hlink" folHlink="folHlink"/>
  <p:sldLayoutIdLst>
    <p:sldLayoutId id="2147492974" r:id="rId1"/>
    <p:sldLayoutId id="2147492975" r:id="rId2"/>
    <p:sldLayoutId id="2147492976" r:id="rId3"/>
    <p:sldLayoutId id="2147492977" r:id="rId4"/>
    <p:sldLayoutId id="2147492978" r:id="rId5"/>
    <p:sldLayoutId id="2147492979" r:id="rId6"/>
    <p:sldLayoutId id="2147492980" r:id="rId7"/>
    <p:sldLayoutId id="2147492981" r:id="rId8"/>
    <p:sldLayoutId id="2147492982" r:id="rId9"/>
    <p:sldLayoutId id="2147492983" r:id="rId10"/>
    <p:sldLayoutId id="2147492984" r:id="rId11"/>
    <p:sldLayoutId id="2147492985" r:id="rId12"/>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alpha val="43137"/>
              </a:srgbClr>
            </a:outerShdw>
          </a:effectLst>
          <a:latin typeface="Arial"/>
          <a:ea typeface="ＭＳ Ｐゴシック" pitchFamily="24" charset="-128"/>
          <a:cs typeface="Arial"/>
        </a:defRPr>
      </a:lvl1pPr>
      <a:lvl2pPr algn="ctr" rtl="0" eaLnBrk="0" fontAlgn="base" hangingPunct="0">
        <a:spcBef>
          <a:spcPct val="0"/>
        </a:spcBef>
        <a:spcAft>
          <a:spcPct val="0"/>
        </a:spcAft>
        <a:defRPr sz="4400" b="1">
          <a:solidFill>
            <a:schemeClr val="tx2"/>
          </a:solidFill>
          <a:latin typeface="Arial" charset="0"/>
          <a:ea typeface="ＭＳ Ｐゴシック" pitchFamily="24" charset="-128"/>
          <a:cs typeface="Arial" charset="0"/>
        </a:defRPr>
      </a:lvl2pPr>
      <a:lvl3pPr algn="ctr" rtl="0" eaLnBrk="0" fontAlgn="base" hangingPunct="0">
        <a:spcBef>
          <a:spcPct val="0"/>
        </a:spcBef>
        <a:spcAft>
          <a:spcPct val="0"/>
        </a:spcAft>
        <a:defRPr sz="4400" b="1">
          <a:solidFill>
            <a:schemeClr val="tx2"/>
          </a:solidFill>
          <a:latin typeface="Arial" charset="0"/>
          <a:ea typeface="ＭＳ Ｐゴシック" pitchFamily="24" charset="-128"/>
          <a:cs typeface="Arial" charset="0"/>
        </a:defRPr>
      </a:lvl3pPr>
      <a:lvl4pPr algn="ctr" rtl="0" eaLnBrk="0" fontAlgn="base" hangingPunct="0">
        <a:spcBef>
          <a:spcPct val="0"/>
        </a:spcBef>
        <a:spcAft>
          <a:spcPct val="0"/>
        </a:spcAft>
        <a:defRPr sz="4400" b="1">
          <a:solidFill>
            <a:schemeClr val="tx2"/>
          </a:solidFill>
          <a:latin typeface="Arial" charset="0"/>
          <a:ea typeface="ＭＳ Ｐゴシック" pitchFamily="24" charset="-128"/>
          <a:cs typeface="Arial" charset="0"/>
        </a:defRPr>
      </a:lvl4pPr>
      <a:lvl5pPr algn="ctr" rtl="0" eaLnBrk="0" fontAlgn="base" hangingPunct="0">
        <a:spcBef>
          <a:spcPct val="0"/>
        </a:spcBef>
        <a:spcAft>
          <a:spcPct val="0"/>
        </a:spcAft>
        <a:defRPr sz="4400" b="1">
          <a:solidFill>
            <a:schemeClr val="tx2"/>
          </a:solidFill>
          <a:latin typeface="Arial" charset="0"/>
          <a:ea typeface="ＭＳ Ｐゴシック" pitchFamily="24" charset="-128"/>
          <a:cs typeface="Arial" charset="0"/>
        </a:defRPr>
      </a:lvl5pPr>
      <a:lvl6pPr marL="457200" algn="ctr" rtl="0" fontAlgn="base">
        <a:spcBef>
          <a:spcPct val="0"/>
        </a:spcBef>
        <a:spcAft>
          <a:spcPct val="0"/>
        </a:spcAft>
        <a:defRPr sz="4400">
          <a:solidFill>
            <a:schemeClr val="tx2"/>
          </a:solidFill>
          <a:latin typeface="Times New Roman" pitchFamily="-111" charset="0"/>
        </a:defRPr>
      </a:lvl6pPr>
      <a:lvl7pPr marL="914400" algn="ctr" rtl="0" fontAlgn="base">
        <a:spcBef>
          <a:spcPct val="0"/>
        </a:spcBef>
        <a:spcAft>
          <a:spcPct val="0"/>
        </a:spcAft>
        <a:defRPr sz="4400">
          <a:solidFill>
            <a:schemeClr val="tx2"/>
          </a:solidFill>
          <a:latin typeface="Times New Roman" pitchFamily="-111" charset="0"/>
        </a:defRPr>
      </a:lvl7pPr>
      <a:lvl8pPr marL="1371600" algn="ctr" rtl="0" fontAlgn="base">
        <a:spcBef>
          <a:spcPct val="0"/>
        </a:spcBef>
        <a:spcAft>
          <a:spcPct val="0"/>
        </a:spcAft>
        <a:defRPr sz="4400">
          <a:solidFill>
            <a:schemeClr val="tx2"/>
          </a:solidFill>
          <a:latin typeface="Times New Roman" pitchFamily="-111" charset="0"/>
        </a:defRPr>
      </a:lvl8pPr>
      <a:lvl9pPr marL="1828800" algn="ctr" rtl="0" fontAlgn="base">
        <a:spcBef>
          <a:spcPct val="0"/>
        </a:spcBef>
        <a:spcAft>
          <a:spcPct val="0"/>
        </a:spcAft>
        <a:defRPr sz="4400">
          <a:solidFill>
            <a:schemeClr val="tx2"/>
          </a:solidFill>
          <a:latin typeface="Times New Roman" pitchFamily="-111" charset="0"/>
        </a:defRPr>
      </a:lvl9pPr>
    </p:titleStyle>
    <p:bodyStyle>
      <a:lvl1pPr marL="342900" indent="-342900" algn="l" rtl="0" eaLnBrk="0" fontAlgn="base" hangingPunct="0">
        <a:spcBef>
          <a:spcPct val="20000"/>
        </a:spcBef>
        <a:spcAft>
          <a:spcPct val="0"/>
        </a:spcAft>
        <a:buSzPct val="75000"/>
        <a:buFont typeface="Wingdings" charset="0"/>
        <a:buChar char="v"/>
        <a:defRPr sz="3200" b="1">
          <a:solidFill>
            <a:schemeClr val="tx1"/>
          </a:solidFill>
          <a:effectLst>
            <a:outerShdw blurRad="38100" dist="38100" dir="2700000" algn="tl">
              <a:srgbClr val="000000">
                <a:alpha val="43137"/>
              </a:srgbClr>
            </a:outerShdw>
          </a:effectLst>
          <a:latin typeface="Arial"/>
          <a:ea typeface="ＭＳ Ｐゴシック" pitchFamily="24" charset="-128"/>
          <a:cs typeface="Arial"/>
        </a:defRPr>
      </a:lvl1pPr>
      <a:lvl2pPr marL="742950" indent="-285750" algn="l" rtl="0" eaLnBrk="0" fontAlgn="base" hangingPunct="0">
        <a:spcBef>
          <a:spcPct val="20000"/>
        </a:spcBef>
        <a:spcAft>
          <a:spcPct val="0"/>
        </a:spcAft>
        <a:buSzPct val="75000"/>
        <a:buFont typeface="Wingdings" charset="0"/>
        <a:buChar char="v"/>
        <a:defRPr sz="2800" b="1">
          <a:solidFill>
            <a:schemeClr val="tx1"/>
          </a:solidFill>
          <a:effectLst>
            <a:outerShdw blurRad="38100" dist="38100" dir="2700000" algn="tl">
              <a:srgbClr val="000000">
                <a:alpha val="43137"/>
              </a:srgbClr>
            </a:outerShdw>
          </a:effectLst>
          <a:latin typeface="Arial"/>
          <a:ea typeface="ＭＳ Ｐゴシック" pitchFamily="-111" charset="-128"/>
          <a:cs typeface="Arial"/>
        </a:defRPr>
      </a:lvl2pPr>
      <a:lvl3pPr marL="1143000" indent="-228600" algn="l" rtl="0" eaLnBrk="0" fontAlgn="base" hangingPunct="0">
        <a:spcBef>
          <a:spcPct val="20000"/>
        </a:spcBef>
        <a:spcAft>
          <a:spcPct val="0"/>
        </a:spcAft>
        <a:buSzPct val="75000"/>
        <a:buFont typeface="Wingdings" charset="0"/>
        <a:buChar char="v"/>
        <a:defRPr sz="2400" b="1">
          <a:solidFill>
            <a:schemeClr val="tx1"/>
          </a:solidFill>
          <a:effectLst>
            <a:outerShdw blurRad="38100" dist="38100" dir="2700000" algn="tl">
              <a:srgbClr val="000000">
                <a:alpha val="43137"/>
              </a:srgbClr>
            </a:outerShdw>
          </a:effectLst>
          <a:latin typeface="Arial"/>
          <a:ea typeface="ＭＳ Ｐゴシック" pitchFamily="-111" charset="-128"/>
          <a:cs typeface="Arial"/>
        </a:defRPr>
      </a:lvl3pPr>
      <a:lvl4pPr marL="1600200" indent="-228600" algn="l" rtl="0" eaLnBrk="0" fontAlgn="base" hangingPunct="0">
        <a:spcBef>
          <a:spcPct val="20000"/>
        </a:spcBef>
        <a:spcAft>
          <a:spcPct val="0"/>
        </a:spcAft>
        <a:buSzPct val="75000"/>
        <a:buFont typeface="Wingdings" charset="0"/>
        <a:buChar char="v"/>
        <a:defRPr sz="2000" b="1">
          <a:solidFill>
            <a:schemeClr val="tx1"/>
          </a:solidFill>
          <a:effectLst>
            <a:outerShdw blurRad="38100" dist="38100" dir="2700000" algn="tl">
              <a:srgbClr val="000000">
                <a:alpha val="43137"/>
              </a:srgbClr>
            </a:outerShdw>
          </a:effectLst>
          <a:latin typeface="Arial"/>
          <a:ea typeface="ＭＳ Ｐゴシック" pitchFamily="-111" charset="-128"/>
          <a:cs typeface="Arial"/>
        </a:defRPr>
      </a:lvl4pPr>
      <a:lvl5pPr marL="2057400" indent="-228600" algn="l" rtl="0" eaLnBrk="0" fontAlgn="base" hangingPunct="0">
        <a:spcBef>
          <a:spcPct val="20000"/>
        </a:spcBef>
        <a:spcAft>
          <a:spcPct val="0"/>
        </a:spcAft>
        <a:buSzPct val="75000"/>
        <a:buFont typeface="Wingdings" charset="0"/>
        <a:buChar char="v"/>
        <a:defRPr sz="2000" b="1">
          <a:solidFill>
            <a:schemeClr val="tx1"/>
          </a:solidFill>
          <a:effectLst>
            <a:outerShdw blurRad="38100" dist="38100" dir="2700000" algn="tl">
              <a:srgbClr val="000000">
                <a:alpha val="43137"/>
              </a:srgbClr>
            </a:outerShdw>
          </a:effectLst>
          <a:latin typeface="Arial"/>
          <a:ea typeface="ＭＳ Ｐゴシック" pitchFamily="-111" charset="-128"/>
          <a:cs typeface="Arial"/>
        </a:defRPr>
      </a:lvl5pPr>
      <a:lvl6pPr marL="2514600" indent="-228600" algn="l" rtl="0" fontAlgn="base">
        <a:spcBef>
          <a:spcPct val="20000"/>
        </a:spcBef>
        <a:spcAft>
          <a:spcPct val="0"/>
        </a:spcAft>
        <a:buSzPct val="75000"/>
        <a:buFont typeface="Wingdings" pitchFamily="-111" charset="2"/>
        <a:buChar char="v"/>
        <a:defRPr sz="2000">
          <a:solidFill>
            <a:schemeClr val="tx1"/>
          </a:solidFill>
          <a:latin typeface="+mn-lt"/>
          <a:ea typeface="ＭＳ Ｐゴシック" pitchFamily="-111" charset="-128"/>
        </a:defRPr>
      </a:lvl6pPr>
      <a:lvl7pPr marL="2971800" indent="-228600" algn="l" rtl="0" fontAlgn="base">
        <a:spcBef>
          <a:spcPct val="20000"/>
        </a:spcBef>
        <a:spcAft>
          <a:spcPct val="0"/>
        </a:spcAft>
        <a:buSzPct val="75000"/>
        <a:buFont typeface="Wingdings" pitchFamily="-111" charset="2"/>
        <a:buChar char="v"/>
        <a:defRPr sz="2000">
          <a:solidFill>
            <a:schemeClr val="tx1"/>
          </a:solidFill>
          <a:latin typeface="+mn-lt"/>
          <a:ea typeface="ＭＳ Ｐゴシック" pitchFamily="-111" charset="-128"/>
        </a:defRPr>
      </a:lvl7pPr>
      <a:lvl8pPr marL="3429000" indent="-228600" algn="l" rtl="0" fontAlgn="base">
        <a:spcBef>
          <a:spcPct val="20000"/>
        </a:spcBef>
        <a:spcAft>
          <a:spcPct val="0"/>
        </a:spcAft>
        <a:buSzPct val="75000"/>
        <a:buFont typeface="Wingdings" pitchFamily="-111" charset="2"/>
        <a:buChar char="v"/>
        <a:defRPr sz="2000">
          <a:solidFill>
            <a:schemeClr val="tx1"/>
          </a:solidFill>
          <a:latin typeface="+mn-lt"/>
          <a:ea typeface="ＭＳ Ｐゴシック" pitchFamily="-111" charset="-128"/>
        </a:defRPr>
      </a:lvl8pPr>
      <a:lvl9pPr marL="3886200" indent="-228600" algn="l" rtl="0" fontAlgn="base">
        <a:spcBef>
          <a:spcPct val="20000"/>
        </a:spcBef>
        <a:spcAft>
          <a:spcPct val="0"/>
        </a:spcAft>
        <a:buSzPct val="75000"/>
        <a:buFont typeface="Wingdings" pitchFamily="-111" charset="2"/>
        <a:buChar char="v"/>
        <a:defRPr sz="2000">
          <a:solidFill>
            <a:schemeClr val="tx1"/>
          </a:solidFill>
          <a:latin typeface="+mn-lt"/>
          <a:ea typeface="ＭＳ Ｐゴシック" pitchFamily="-111"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13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xml"/><Relationship Id="rId1" Type="http://schemas.openxmlformats.org/officeDocument/2006/relationships/slideLayout" Target="../slideLayouts/slideLayout43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xml"/><Relationship Id="rId1" Type="http://schemas.openxmlformats.org/officeDocument/2006/relationships/slideLayout" Target="../slideLayouts/slideLayout436.xml"/></Relationships>
</file>

<file path=ppt/slides/_rels/slide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43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436.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13.xml"/></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213.xml"/></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213.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13.xml"/></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0.xml"/><Relationship Id="rId1" Type="http://schemas.openxmlformats.org/officeDocument/2006/relationships/slideLayout" Target="../slideLayouts/slideLayout213.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125.xml"/></Relationships>
</file>

<file path=ppt/slides/_rels/slide1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2.xml"/><Relationship Id="rId1" Type="http://schemas.openxmlformats.org/officeDocument/2006/relationships/slideLayout" Target="../slideLayouts/slideLayout43.xml"/><Relationship Id="rId5" Type="http://schemas.openxmlformats.org/officeDocument/2006/relationships/image" Target="../media/image29.jpg"/><Relationship Id="rId4" Type="http://schemas.openxmlformats.org/officeDocument/2006/relationships/image" Target="../media/image28.jpeg"/></Relationships>
</file>

<file path=ppt/slides/_rels/slide1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3.xml"/><Relationship Id="rId1" Type="http://schemas.openxmlformats.org/officeDocument/2006/relationships/slideLayout" Target="../slideLayouts/slideLayout43.xml"/></Relationships>
</file>

<file path=ppt/slides/_rels/slide1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4.xml"/><Relationship Id="rId1" Type="http://schemas.openxmlformats.org/officeDocument/2006/relationships/slideLayout" Target="../slideLayouts/slideLayout43.xml"/></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5.xml"/><Relationship Id="rId1" Type="http://schemas.openxmlformats.org/officeDocument/2006/relationships/slideLayout" Target="../slideLayouts/slideLayout43.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6.xml"/><Relationship Id="rId1" Type="http://schemas.openxmlformats.org/officeDocument/2006/relationships/slideLayout" Target="../slideLayouts/slideLayout43.xml"/></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7.xml"/><Relationship Id="rId1" Type="http://schemas.openxmlformats.org/officeDocument/2006/relationships/slideLayout" Target="../slideLayouts/slideLayout43.xml"/></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8.xml"/><Relationship Id="rId1" Type="http://schemas.openxmlformats.org/officeDocument/2006/relationships/slideLayout" Target="../slideLayouts/slideLayout43.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9.xml"/><Relationship Id="rId1" Type="http://schemas.openxmlformats.org/officeDocument/2006/relationships/slideLayout" Target="../slideLayouts/slideLayout43.xml"/></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0.xml"/><Relationship Id="rId1" Type="http://schemas.openxmlformats.org/officeDocument/2006/relationships/slideLayout" Target="../slideLayouts/slideLayout43.xml"/></Relationships>
</file>

<file path=ppt/slides/_rels/slide2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1.xml"/><Relationship Id="rId1" Type="http://schemas.openxmlformats.org/officeDocument/2006/relationships/slideLayout" Target="../slideLayouts/slideLayout43.xml"/></Relationships>
</file>

<file path=ppt/slides/_rels/slide2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2.xml"/><Relationship Id="rId1" Type="http://schemas.openxmlformats.org/officeDocument/2006/relationships/slideLayout" Target="../slideLayouts/slideLayout43.xml"/></Relationships>
</file>

<file path=ppt/slides/_rels/slide2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3.xml"/><Relationship Id="rId1" Type="http://schemas.openxmlformats.org/officeDocument/2006/relationships/slideLayout" Target="../slideLayouts/slideLayout43.xml"/></Relationships>
</file>

<file path=ppt/slides/_rels/slide2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4.xml"/><Relationship Id="rId1" Type="http://schemas.openxmlformats.org/officeDocument/2006/relationships/slideLayout" Target="../slideLayouts/slideLayout43.xml"/></Relationships>
</file>

<file path=ppt/slides/_rels/slide2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5.xml"/><Relationship Id="rId1" Type="http://schemas.openxmlformats.org/officeDocument/2006/relationships/slideLayout" Target="../slideLayouts/slideLayout43.xml"/></Relationships>
</file>

<file path=ppt/slides/_rels/slide2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6.xml"/><Relationship Id="rId1" Type="http://schemas.openxmlformats.org/officeDocument/2006/relationships/slideLayout" Target="../slideLayouts/slideLayout43.xml"/></Relationships>
</file>

<file path=ppt/slides/_rels/slide30.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43.jpeg"/><Relationship Id="rId1" Type="http://schemas.openxmlformats.org/officeDocument/2006/relationships/slideLayout" Target="../slideLayouts/slideLayout547.xml"/></Relationships>
</file>

<file path=ppt/slides/_rels/slide31.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43.xml"/></Relationships>
</file>

<file path=ppt/slides/_rels/slide3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45.jpeg"/><Relationship Id="rId1" Type="http://schemas.openxmlformats.org/officeDocument/2006/relationships/slideLayout" Target="../slideLayouts/slideLayout37.xml"/><Relationship Id="rId4" Type="http://schemas.openxmlformats.org/officeDocument/2006/relationships/image" Target="../media/image29.jpg"/></Relationships>
</file>

<file path=ppt/slides/_rels/slide3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7.xml"/><Relationship Id="rId1" Type="http://schemas.openxmlformats.org/officeDocument/2006/relationships/slideLayout" Target="../slideLayouts/slideLayout509.xml"/></Relationships>
</file>

<file path=ppt/slides/_rels/slide3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8.xml"/><Relationship Id="rId1" Type="http://schemas.openxmlformats.org/officeDocument/2006/relationships/slideLayout" Target="../slideLayouts/slideLayout509.xml"/></Relationships>
</file>

<file path=ppt/slides/_rels/slide3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9.xml"/><Relationship Id="rId1" Type="http://schemas.openxmlformats.org/officeDocument/2006/relationships/slideLayout" Target="../slideLayouts/slideLayout509.xml"/></Relationships>
</file>

<file path=ppt/slides/_rels/slide3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0.xml"/><Relationship Id="rId1" Type="http://schemas.openxmlformats.org/officeDocument/2006/relationships/slideLayout" Target="../slideLayouts/slideLayout509.xml"/></Relationships>
</file>

<file path=ppt/slides/_rels/slide3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1.xml"/><Relationship Id="rId1" Type="http://schemas.openxmlformats.org/officeDocument/2006/relationships/slideLayout" Target="../slideLayouts/slideLayout509.xml"/></Relationships>
</file>

<file path=ppt/slides/_rels/slide3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2.xml"/><Relationship Id="rId1" Type="http://schemas.openxmlformats.org/officeDocument/2006/relationships/slideLayout" Target="../slideLayouts/slideLayout509.xml"/></Relationships>
</file>

<file path=ppt/slides/_rels/slide3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3.xml"/><Relationship Id="rId1" Type="http://schemas.openxmlformats.org/officeDocument/2006/relationships/slideLayout" Target="../slideLayouts/slideLayout509.xml"/></Relationships>
</file>

<file path=ppt/slides/_rels/slide40.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34.xml"/><Relationship Id="rId1" Type="http://schemas.openxmlformats.org/officeDocument/2006/relationships/slideLayout" Target="../slideLayouts/slideLayout509.xml"/></Relationships>
</file>

<file path=ppt/slides/_rels/slide41.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5.xml"/><Relationship Id="rId1" Type="http://schemas.openxmlformats.org/officeDocument/2006/relationships/slideLayout" Target="../slideLayouts/slideLayout509.xml"/></Relationships>
</file>

<file path=ppt/slides/_rels/slide42.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6.xml"/><Relationship Id="rId1" Type="http://schemas.openxmlformats.org/officeDocument/2006/relationships/slideLayout" Target="../slideLayouts/slideLayout509.xml"/></Relationships>
</file>

<file path=ppt/slides/_rels/slide4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37.xml"/><Relationship Id="rId1" Type="http://schemas.openxmlformats.org/officeDocument/2006/relationships/slideLayout" Target="../slideLayouts/slideLayout509.xml"/></Relationships>
</file>

<file path=ppt/slides/_rels/slide44.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8.xml"/><Relationship Id="rId1" Type="http://schemas.openxmlformats.org/officeDocument/2006/relationships/slideLayout" Target="../slideLayouts/slideLayout509.xml"/></Relationships>
</file>

<file path=ppt/slides/_rels/slide4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9.xml"/><Relationship Id="rId1" Type="http://schemas.openxmlformats.org/officeDocument/2006/relationships/slideLayout" Target="../slideLayouts/slideLayout509.xml"/></Relationships>
</file>

<file path=ppt/slides/_rels/slide46.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40.xml"/><Relationship Id="rId1" Type="http://schemas.openxmlformats.org/officeDocument/2006/relationships/slideLayout" Target="../slideLayouts/slideLayout509.xml"/></Relationships>
</file>

<file path=ppt/slides/_rels/slide4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41.xml"/><Relationship Id="rId1" Type="http://schemas.openxmlformats.org/officeDocument/2006/relationships/slideLayout" Target="../slideLayouts/slideLayout509.xml"/></Relationships>
</file>

<file path=ppt/slides/_rels/slide4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42.xml"/><Relationship Id="rId1" Type="http://schemas.openxmlformats.org/officeDocument/2006/relationships/slideLayout" Target="../slideLayouts/slideLayout509.xml"/></Relationships>
</file>

<file path=ppt/slides/_rels/slide49.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43.xml"/><Relationship Id="rId1" Type="http://schemas.openxmlformats.org/officeDocument/2006/relationships/slideLayout" Target="../slideLayouts/slideLayout509.xml"/></Relationships>
</file>

<file path=ppt/slides/_rels/slide50.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44.xml"/><Relationship Id="rId1" Type="http://schemas.openxmlformats.org/officeDocument/2006/relationships/slideLayout" Target="../slideLayouts/slideLayout509.xml"/></Relationships>
</file>

<file path=ppt/slides/_rels/slide51.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45.xml"/><Relationship Id="rId1" Type="http://schemas.openxmlformats.org/officeDocument/2006/relationships/slideLayout" Target="../slideLayouts/slideLayout509.xml"/></Relationships>
</file>

<file path=ppt/slides/_rels/slide5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46.xml"/><Relationship Id="rId1" Type="http://schemas.openxmlformats.org/officeDocument/2006/relationships/slideLayout" Target="../slideLayouts/slideLayout509.xml"/></Relationships>
</file>

<file path=ppt/slides/_rels/slide53.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47.xml"/><Relationship Id="rId1" Type="http://schemas.openxmlformats.org/officeDocument/2006/relationships/slideLayout" Target="../slideLayouts/slideLayout509.xml"/></Relationships>
</file>

<file path=ppt/slides/_rels/slide54.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48.xml"/><Relationship Id="rId1" Type="http://schemas.openxmlformats.org/officeDocument/2006/relationships/slideLayout" Target="../slideLayouts/slideLayout509.xml"/></Relationships>
</file>

<file path=ppt/slides/_rels/slide55.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49.xml"/><Relationship Id="rId1" Type="http://schemas.openxmlformats.org/officeDocument/2006/relationships/slideLayout" Target="../slideLayouts/slideLayout509.xml"/></Relationships>
</file>

<file path=ppt/slides/_rels/slide56.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50.xml"/><Relationship Id="rId1" Type="http://schemas.openxmlformats.org/officeDocument/2006/relationships/slideLayout" Target="../slideLayouts/slideLayout509.xml"/></Relationships>
</file>

<file path=ppt/slides/_rels/slide57.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51.xml"/><Relationship Id="rId1" Type="http://schemas.openxmlformats.org/officeDocument/2006/relationships/slideLayout" Target="../slideLayouts/slideLayout509.xml"/></Relationships>
</file>

<file path=ppt/slides/_rels/slide58.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52.xml"/><Relationship Id="rId1" Type="http://schemas.openxmlformats.org/officeDocument/2006/relationships/slideLayout" Target="../slideLayouts/slideLayout509.xml"/></Relationships>
</file>

<file path=ppt/slides/_rels/slide59.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53.xml"/><Relationship Id="rId1" Type="http://schemas.openxmlformats.org/officeDocument/2006/relationships/slideLayout" Target="../slideLayouts/slideLayout509.xml"/></Relationships>
</file>

<file path=ppt/slides/_rels/slide60.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54.xml"/><Relationship Id="rId1" Type="http://schemas.openxmlformats.org/officeDocument/2006/relationships/slideLayout" Target="../slideLayouts/slideLayout509.xml"/></Relationships>
</file>

<file path=ppt/slides/_rels/slide61.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55.xml"/><Relationship Id="rId1" Type="http://schemas.openxmlformats.org/officeDocument/2006/relationships/slideLayout" Target="../slideLayouts/slideLayout509.xml"/></Relationships>
</file>

<file path=ppt/slides/_rels/slide62.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43.jpeg"/><Relationship Id="rId1" Type="http://schemas.openxmlformats.org/officeDocument/2006/relationships/slideLayout" Target="../slideLayouts/slideLayout547.xml"/></Relationships>
</file>

<file path=ppt/slides/_rels/slide63.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5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6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36.xml"/></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448.xml"/><Relationship Id="rId1" Type="http://schemas.openxmlformats.org/officeDocument/2006/relationships/tags" Target="../tags/tag1.xml"/><Relationship Id="rId6" Type="http://schemas.microsoft.com/office/2007/relationships/hdphoto" Target="../media/hdphoto1.wdp"/><Relationship Id="rId5" Type="http://schemas.openxmlformats.org/officeDocument/2006/relationships/image" Target="../media/image75.png"/><Relationship Id="rId4" Type="http://schemas.openxmlformats.org/officeDocument/2006/relationships/image" Target="../media/image74.png"/></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57.xml"/><Relationship Id="rId7" Type="http://schemas.openxmlformats.org/officeDocument/2006/relationships/image" Target="../media/image79.png"/><Relationship Id="rId2" Type="http://schemas.openxmlformats.org/officeDocument/2006/relationships/slideLayout" Target="../slideLayouts/slideLayout448.xml"/><Relationship Id="rId1" Type="http://schemas.openxmlformats.org/officeDocument/2006/relationships/tags" Target="../tags/tag2.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jpg"/></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58.xml"/><Relationship Id="rId7" Type="http://schemas.openxmlformats.org/officeDocument/2006/relationships/image" Target="../media/image82.png"/><Relationship Id="rId2" Type="http://schemas.openxmlformats.org/officeDocument/2006/relationships/slideLayout" Target="../slideLayouts/slideLayout448.xml"/><Relationship Id="rId1" Type="http://schemas.openxmlformats.org/officeDocument/2006/relationships/tags" Target="../tags/tag3.xml"/><Relationship Id="rId6" Type="http://schemas.microsoft.com/office/2007/relationships/hdphoto" Target="../media/hdphoto2.wdp"/><Relationship Id="rId5" Type="http://schemas.openxmlformats.org/officeDocument/2006/relationships/image" Target="../media/image81.png"/><Relationship Id="rId4" Type="http://schemas.openxmlformats.org/officeDocument/2006/relationships/image" Target="../media/image80.png"/></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448.xml"/><Relationship Id="rId1" Type="http://schemas.openxmlformats.org/officeDocument/2006/relationships/tags" Target="../tags/tag4.xml"/><Relationship Id="rId4" Type="http://schemas.openxmlformats.org/officeDocument/2006/relationships/image" Target="../media/image74.png"/></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448.xml"/><Relationship Id="rId1" Type="http://schemas.openxmlformats.org/officeDocument/2006/relationships/tags" Target="../tags/tag5.xml"/><Relationship Id="rId4" Type="http://schemas.openxmlformats.org/officeDocument/2006/relationships/image" Target="../media/image83.png"/></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61.xml"/><Relationship Id="rId2" Type="http://schemas.openxmlformats.org/officeDocument/2006/relationships/slideLayout" Target="../slideLayouts/slideLayout448.xml"/><Relationship Id="rId1" Type="http://schemas.openxmlformats.org/officeDocument/2006/relationships/tags" Target="../tags/tag6.xml"/><Relationship Id="rId4" Type="http://schemas.openxmlformats.org/officeDocument/2006/relationships/image" Target="../media/image84.png"/></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464.xml"/><Relationship Id="rId1" Type="http://schemas.openxmlformats.org/officeDocument/2006/relationships/tags" Target="../tags/tag7.xml"/><Relationship Id="rId6" Type="http://schemas.microsoft.com/office/2007/relationships/hdphoto" Target="../media/hdphoto3.wdp"/><Relationship Id="rId5" Type="http://schemas.openxmlformats.org/officeDocument/2006/relationships/image" Target="../media/image86.png"/><Relationship Id="rId4" Type="http://schemas.openxmlformats.org/officeDocument/2006/relationships/image" Target="../media/image85.png"/></Relationships>
</file>

<file path=ppt/slides/_rels/slide73.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notesSlide" Target="../notesSlides/notesSlide63.xml"/><Relationship Id="rId7" Type="http://schemas.openxmlformats.org/officeDocument/2006/relationships/image" Target="../media/image89.png"/><Relationship Id="rId2" Type="http://schemas.openxmlformats.org/officeDocument/2006/relationships/slideLayout" Target="../slideLayouts/slideLayout464.xml"/><Relationship Id="rId1" Type="http://schemas.openxmlformats.org/officeDocument/2006/relationships/tags" Target="../tags/tag8.xml"/><Relationship Id="rId6" Type="http://schemas.microsoft.com/office/2007/relationships/hdphoto" Target="../media/hdphoto4.wdp"/><Relationship Id="rId5" Type="http://schemas.openxmlformats.org/officeDocument/2006/relationships/image" Target="../media/image88.png"/><Relationship Id="rId10" Type="http://schemas.microsoft.com/office/2007/relationships/hdphoto" Target="../media/hdphoto6.wdp"/><Relationship Id="rId4" Type="http://schemas.openxmlformats.org/officeDocument/2006/relationships/image" Target="../media/image87.jpg"/><Relationship Id="rId9" Type="http://schemas.openxmlformats.org/officeDocument/2006/relationships/image" Target="../media/image90.png"/></Relationships>
</file>

<file path=ppt/slides/_rels/slide74.xml.rels><?xml version="1.0" encoding="UTF-8" standalone="yes"?>
<Relationships xmlns="http://schemas.openxmlformats.org/package/2006/relationships"><Relationship Id="rId8" Type="http://schemas.openxmlformats.org/officeDocument/2006/relationships/image" Target="../media/image89.png"/><Relationship Id="rId3" Type="http://schemas.openxmlformats.org/officeDocument/2006/relationships/notesSlide" Target="../notesSlides/notesSlide64.xml"/><Relationship Id="rId7" Type="http://schemas.openxmlformats.org/officeDocument/2006/relationships/image" Target="../media/image93.png"/><Relationship Id="rId2" Type="http://schemas.openxmlformats.org/officeDocument/2006/relationships/slideLayout" Target="../slideLayouts/slideLayout464.xml"/><Relationship Id="rId1" Type="http://schemas.openxmlformats.org/officeDocument/2006/relationships/tags" Target="../tags/tag9.xml"/><Relationship Id="rId6" Type="http://schemas.microsoft.com/office/2007/relationships/hdphoto" Target="../media/hdphoto7.wdp"/><Relationship Id="rId11" Type="http://schemas.microsoft.com/office/2007/relationships/hdphoto" Target="../media/hdphoto6.wdp"/><Relationship Id="rId5" Type="http://schemas.openxmlformats.org/officeDocument/2006/relationships/image" Target="../media/image92.png"/><Relationship Id="rId10" Type="http://schemas.openxmlformats.org/officeDocument/2006/relationships/image" Target="../media/image90.png"/><Relationship Id="rId4" Type="http://schemas.openxmlformats.org/officeDocument/2006/relationships/image" Target="../media/image91.png"/><Relationship Id="rId9" Type="http://schemas.microsoft.com/office/2007/relationships/hdphoto" Target="../media/hdphoto5.wdp"/></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464.xml"/><Relationship Id="rId1" Type="http://schemas.openxmlformats.org/officeDocument/2006/relationships/tags" Target="../tags/tag10.xml"/><Relationship Id="rId4" Type="http://schemas.openxmlformats.org/officeDocument/2006/relationships/image" Target="../media/image94.png"/></Relationships>
</file>

<file path=ppt/slides/_rels/slide76.xml.rels><?xml version="1.0" encoding="UTF-8" standalone="yes"?>
<Relationships xmlns="http://schemas.openxmlformats.org/package/2006/relationships"><Relationship Id="rId8" Type="http://schemas.microsoft.com/office/2007/relationships/hdphoto" Target="../media/hdphoto9.wdp"/><Relationship Id="rId3" Type="http://schemas.openxmlformats.org/officeDocument/2006/relationships/notesSlide" Target="../notesSlides/notesSlide66.xml"/><Relationship Id="rId7" Type="http://schemas.openxmlformats.org/officeDocument/2006/relationships/image" Target="../media/image97.png"/><Relationship Id="rId12" Type="http://schemas.microsoft.com/office/2007/relationships/hdphoto" Target="../media/hdphoto11.wdp"/><Relationship Id="rId2" Type="http://schemas.openxmlformats.org/officeDocument/2006/relationships/slideLayout" Target="../slideLayouts/slideLayout464.xml"/><Relationship Id="rId1" Type="http://schemas.openxmlformats.org/officeDocument/2006/relationships/tags" Target="../tags/tag11.xml"/><Relationship Id="rId6" Type="http://schemas.microsoft.com/office/2007/relationships/hdphoto" Target="../media/hdphoto8.wdp"/><Relationship Id="rId11" Type="http://schemas.openxmlformats.org/officeDocument/2006/relationships/image" Target="../media/image99.png"/><Relationship Id="rId5" Type="http://schemas.openxmlformats.org/officeDocument/2006/relationships/image" Target="../media/image96.png"/><Relationship Id="rId10" Type="http://schemas.microsoft.com/office/2007/relationships/hdphoto" Target="../media/hdphoto10.wdp"/><Relationship Id="rId4" Type="http://schemas.openxmlformats.org/officeDocument/2006/relationships/image" Target="../media/image95.png"/><Relationship Id="rId9" Type="http://schemas.openxmlformats.org/officeDocument/2006/relationships/image" Target="../media/image98.png"/></Relationships>
</file>

<file path=ppt/slides/_rels/slide77.xml.rels><?xml version="1.0" encoding="UTF-8" standalone="yes"?>
<Relationships xmlns="http://schemas.openxmlformats.org/package/2006/relationships"><Relationship Id="rId8" Type="http://schemas.openxmlformats.org/officeDocument/2006/relationships/image" Target="../media/image97.png"/><Relationship Id="rId13" Type="http://schemas.microsoft.com/office/2007/relationships/hdphoto" Target="../media/hdphoto11.wdp"/><Relationship Id="rId3" Type="http://schemas.openxmlformats.org/officeDocument/2006/relationships/notesSlide" Target="../notesSlides/notesSlide67.xml"/><Relationship Id="rId7" Type="http://schemas.openxmlformats.org/officeDocument/2006/relationships/image" Target="../media/image100.jpeg"/><Relationship Id="rId12" Type="http://schemas.openxmlformats.org/officeDocument/2006/relationships/image" Target="../media/image99.png"/><Relationship Id="rId2" Type="http://schemas.openxmlformats.org/officeDocument/2006/relationships/slideLayout" Target="../slideLayouts/slideLayout464.xml"/><Relationship Id="rId1" Type="http://schemas.openxmlformats.org/officeDocument/2006/relationships/tags" Target="../tags/tag12.xml"/><Relationship Id="rId6" Type="http://schemas.microsoft.com/office/2007/relationships/hdphoto" Target="../media/hdphoto8.wdp"/><Relationship Id="rId11" Type="http://schemas.microsoft.com/office/2007/relationships/hdphoto" Target="../media/hdphoto10.wdp"/><Relationship Id="rId5" Type="http://schemas.openxmlformats.org/officeDocument/2006/relationships/image" Target="../media/image96.png"/><Relationship Id="rId10" Type="http://schemas.openxmlformats.org/officeDocument/2006/relationships/image" Target="../media/image98.png"/><Relationship Id="rId4" Type="http://schemas.openxmlformats.org/officeDocument/2006/relationships/image" Target="../media/image95.png"/><Relationship Id="rId9" Type="http://schemas.microsoft.com/office/2007/relationships/hdphoto" Target="../media/hdphoto9.wdp"/></Relationships>
</file>

<file path=ppt/slides/_rels/slide78.xml.rels><?xml version="1.0" encoding="UTF-8" standalone="yes"?>
<Relationships xmlns="http://schemas.openxmlformats.org/package/2006/relationships"><Relationship Id="rId8" Type="http://schemas.microsoft.com/office/2007/relationships/hdphoto" Target="../media/hdphoto13.wdp"/><Relationship Id="rId3" Type="http://schemas.openxmlformats.org/officeDocument/2006/relationships/notesSlide" Target="../notesSlides/notesSlide68.xml"/><Relationship Id="rId7" Type="http://schemas.openxmlformats.org/officeDocument/2006/relationships/image" Target="../media/image103.png"/><Relationship Id="rId2" Type="http://schemas.openxmlformats.org/officeDocument/2006/relationships/slideLayout" Target="../slideLayouts/slideLayout470.xml"/><Relationship Id="rId1" Type="http://schemas.openxmlformats.org/officeDocument/2006/relationships/tags" Target="../tags/tag13.xml"/><Relationship Id="rId6" Type="http://schemas.microsoft.com/office/2007/relationships/hdphoto" Target="../media/hdphoto12.wdp"/><Relationship Id="rId5" Type="http://schemas.openxmlformats.org/officeDocument/2006/relationships/image" Target="../media/image102.png"/><Relationship Id="rId4" Type="http://schemas.openxmlformats.org/officeDocument/2006/relationships/image" Target="../media/image101.jpg"/></Relationships>
</file>

<file path=ppt/slides/_rels/slide79.xml.rels><?xml version="1.0" encoding="UTF-8" standalone="yes"?>
<Relationships xmlns="http://schemas.openxmlformats.org/package/2006/relationships"><Relationship Id="rId8" Type="http://schemas.microsoft.com/office/2007/relationships/hdphoto" Target="../media/hdphoto13.wdp"/><Relationship Id="rId3" Type="http://schemas.openxmlformats.org/officeDocument/2006/relationships/notesSlide" Target="../notesSlides/notesSlide69.xml"/><Relationship Id="rId7" Type="http://schemas.openxmlformats.org/officeDocument/2006/relationships/image" Target="../media/image103.png"/><Relationship Id="rId2" Type="http://schemas.openxmlformats.org/officeDocument/2006/relationships/slideLayout" Target="../slideLayouts/slideLayout470.xml"/><Relationship Id="rId1" Type="http://schemas.openxmlformats.org/officeDocument/2006/relationships/tags" Target="../tags/tag14.xml"/><Relationship Id="rId6" Type="http://schemas.microsoft.com/office/2007/relationships/hdphoto" Target="../media/hdphoto12.wdp"/><Relationship Id="rId11" Type="http://schemas.openxmlformats.org/officeDocument/2006/relationships/image" Target="../media/image106.jpg"/><Relationship Id="rId5" Type="http://schemas.openxmlformats.org/officeDocument/2006/relationships/image" Target="../media/image102.png"/><Relationship Id="rId10" Type="http://schemas.openxmlformats.org/officeDocument/2006/relationships/image" Target="../media/image105.png"/><Relationship Id="rId4" Type="http://schemas.openxmlformats.org/officeDocument/2006/relationships/image" Target="../media/image101.jpg"/><Relationship Id="rId9" Type="http://schemas.openxmlformats.org/officeDocument/2006/relationships/image" Target="../media/image104.jpeg"/></Relationships>
</file>

<file path=ppt/slides/_rels/slide80.xml.rels><?xml version="1.0" encoding="UTF-8" standalone="yes"?>
<Relationships xmlns="http://schemas.openxmlformats.org/package/2006/relationships"><Relationship Id="rId8" Type="http://schemas.openxmlformats.org/officeDocument/2006/relationships/image" Target="../media/image108.wmf"/><Relationship Id="rId3" Type="http://schemas.openxmlformats.org/officeDocument/2006/relationships/notesSlide" Target="../notesSlides/notesSlide70.xml"/><Relationship Id="rId7" Type="http://schemas.openxmlformats.org/officeDocument/2006/relationships/image" Target="../media/image107.wmf"/><Relationship Id="rId2" Type="http://schemas.openxmlformats.org/officeDocument/2006/relationships/slideLayout" Target="../slideLayouts/slideLayout470.xml"/><Relationship Id="rId1" Type="http://schemas.openxmlformats.org/officeDocument/2006/relationships/tags" Target="../tags/tag15.xml"/><Relationship Id="rId6" Type="http://schemas.microsoft.com/office/2007/relationships/hdphoto" Target="../media/hdphoto12.wdp"/><Relationship Id="rId5" Type="http://schemas.openxmlformats.org/officeDocument/2006/relationships/image" Target="../media/image102.png"/><Relationship Id="rId10" Type="http://schemas.microsoft.com/office/2007/relationships/hdphoto" Target="../media/hdphoto14.wdp"/><Relationship Id="rId4" Type="http://schemas.openxmlformats.org/officeDocument/2006/relationships/image" Target="../media/image101.jpg"/><Relationship Id="rId9" Type="http://schemas.openxmlformats.org/officeDocument/2006/relationships/image" Target="../media/image109.png"/></Relationships>
</file>

<file path=ppt/slides/_rels/slide81.xml.rels><?xml version="1.0" encoding="UTF-8" standalone="yes"?>
<Relationships xmlns="http://schemas.openxmlformats.org/package/2006/relationships"><Relationship Id="rId8" Type="http://schemas.microsoft.com/office/2007/relationships/hdphoto" Target="../media/hdphoto13.wdp"/><Relationship Id="rId3" Type="http://schemas.openxmlformats.org/officeDocument/2006/relationships/notesSlide" Target="../notesSlides/notesSlide71.xml"/><Relationship Id="rId7" Type="http://schemas.openxmlformats.org/officeDocument/2006/relationships/image" Target="../media/image103.png"/><Relationship Id="rId2" Type="http://schemas.openxmlformats.org/officeDocument/2006/relationships/slideLayout" Target="../slideLayouts/slideLayout470.xml"/><Relationship Id="rId1" Type="http://schemas.openxmlformats.org/officeDocument/2006/relationships/tags" Target="../tags/tag16.xml"/><Relationship Id="rId6" Type="http://schemas.microsoft.com/office/2007/relationships/hdphoto" Target="../media/hdphoto12.wdp"/><Relationship Id="rId5" Type="http://schemas.openxmlformats.org/officeDocument/2006/relationships/image" Target="../media/image102.png"/><Relationship Id="rId4" Type="http://schemas.openxmlformats.org/officeDocument/2006/relationships/image" Target="../media/image101.jpg"/></Relationships>
</file>

<file path=ppt/slides/_rels/slide82.xml.rels><?xml version="1.0" encoding="UTF-8" standalone="yes"?>
<Relationships xmlns="http://schemas.openxmlformats.org/package/2006/relationships"><Relationship Id="rId8" Type="http://schemas.microsoft.com/office/2007/relationships/hdphoto" Target="../media/hdphoto15.wdp"/><Relationship Id="rId3" Type="http://schemas.openxmlformats.org/officeDocument/2006/relationships/notesSlide" Target="../notesSlides/notesSlide72.xml"/><Relationship Id="rId7" Type="http://schemas.openxmlformats.org/officeDocument/2006/relationships/image" Target="../media/image110.png"/><Relationship Id="rId2" Type="http://schemas.openxmlformats.org/officeDocument/2006/relationships/slideLayout" Target="../slideLayouts/slideLayout470.xml"/><Relationship Id="rId1" Type="http://schemas.openxmlformats.org/officeDocument/2006/relationships/tags" Target="../tags/tag17.xml"/><Relationship Id="rId6" Type="http://schemas.microsoft.com/office/2007/relationships/hdphoto" Target="../media/hdphoto12.wdp"/><Relationship Id="rId5" Type="http://schemas.openxmlformats.org/officeDocument/2006/relationships/image" Target="../media/image102.png"/><Relationship Id="rId4" Type="http://schemas.openxmlformats.org/officeDocument/2006/relationships/image" Target="../media/image101.jpg"/></Relationships>
</file>

<file path=ppt/slides/_rels/slide83.xml.rels><?xml version="1.0" encoding="UTF-8" standalone="yes"?>
<Relationships xmlns="http://schemas.openxmlformats.org/package/2006/relationships"><Relationship Id="rId8" Type="http://schemas.openxmlformats.org/officeDocument/2006/relationships/image" Target="../media/image113.png"/><Relationship Id="rId3" Type="http://schemas.openxmlformats.org/officeDocument/2006/relationships/notesSlide" Target="../notesSlides/notesSlide73.xml"/><Relationship Id="rId7" Type="http://schemas.microsoft.com/office/2007/relationships/hdphoto" Target="../media/hdphoto17.wdp"/><Relationship Id="rId2" Type="http://schemas.openxmlformats.org/officeDocument/2006/relationships/slideLayout" Target="../slideLayouts/slideLayout448.xml"/><Relationship Id="rId1" Type="http://schemas.openxmlformats.org/officeDocument/2006/relationships/tags" Target="../tags/tag18.xml"/><Relationship Id="rId6" Type="http://schemas.openxmlformats.org/officeDocument/2006/relationships/image" Target="../media/image112.png"/><Relationship Id="rId5" Type="http://schemas.microsoft.com/office/2007/relationships/hdphoto" Target="../media/hdphoto16.wdp"/><Relationship Id="rId4" Type="http://schemas.openxmlformats.org/officeDocument/2006/relationships/image" Target="../media/image111.png"/><Relationship Id="rId9" Type="http://schemas.openxmlformats.org/officeDocument/2006/relationships/image" Target="../media/image114.jpeg"/></Relationships>
</file>

<file path=ppt/slides/_rels/slide84.xml.rels><?xml version="1.0" encoding="UTF-8" standalone="yes"?>
<Relationships xmlns="http://schemas.openxmlformats.org/package/2006/relationships"><Relationship Id="rId3" Type="http://schemas.openxmlformats.org/officeDocument/2006/relationships/notesSlide" Target="../notesSlides/notesSlide74.xml"/><Relationship Id="rId2" Type="http://schemas.openxmlformats.org/officeDocument/2006/relationships/slideLayout" Target="../slideLayouts/slideLayout448.xml"/><Relationship Id="rId1" Type="http://schemas.openxmlformats.org/officeDocument/2006/relationships/tags" Target="../tags/tag19.xml"/><Relationship Id="rId6" Type="http://schemas.microsoft.com/office/2007/relationships/hdphoto" Target="../media/hdphoto18.wdp"/><Relationship Id="rId5" Type="http://schemas.openxmlformats.org/officeDocument/2006/relationships/image" Target="../media/image116.png"/><Relationship Id="rId4" Type="http://schemas.openxmlformats.org/officeDocument/2006/relationships/image" Target="../media/image115.jpeg"/></Relationships>
</file>

<file path=ppt/slides/_rels/slide85.xml.rels><?xml version="1.0" encoding="UTF-8" standalone="yes"?>
<Relationships xmlns="http://schemas.openxmlformats.org/package/2006/relationships"><Relationship Id="rId3" Type="http://schemas.openxmlformats.org/officeDocument/2006/relationships/notesSlide" Target="../notesSlides/notesSlide75.xml"/><Relationship Id="rId2" Type="http://schemas.openxmlformats.org/officeDocument/2006/relationships/slideLayout" Target="../slideLayouts/slideLayout448.xml"/><Relationship Id="rId1" Type="http://schemas.openxmlformats.org/officeDocument/2006/relationships/tags" Target="../tags/tag20.xml"/><Relationship Id="rId6" Type="http://schemas.microsoft.com/office/2007/relationships/hdphoto" Target="../media/hdphoto19.wdp"/><Relationship Id="rId5" Type="http://schemas.openxmlformats.org/officeDocument/2006/relationships/image" Target="../media/image118.png"/><Relationship Id="rId4" Type="http://schemas.openxmlformats.org/officeDocument/2006/relationships/image" Target="../media/image117.jpeg"/></Relationships>
</file>

<file path=ppt/slides/_rels/slide86.xml.rels><?xml version="1.0" encoding="UTF-8" standalone="yes"?>
<Relationships xmlns="http://schemas.openxmlformats.org/package/2006/relationships"><Relationship Id="rId3" Type="http://schemas.openxmlformats.org/officeDocument/2006/relationships/notesSlide" Target="../notesSlides/notesSlide76.xml"/><Relationship Id="rId7" Type="http://schemas.microsoft.com/office/2007/relationships/hdphoto" Target="../media/hdphoto20.wdp"/><Relationship Id="rId2" Type="http://schemas.openxmlformats.org/officeDocument/2006/relationships/slideLayout" Target="../slideLayouts/slideLayout448.xml"/><Relationship Id="rId1" Type="http://schemas.openxmlformats.org/officeDocument/2006/relationships/tags" Target="../tags/tag21.xml"/><Relationship Id="rId6" Type="http://schemas.openxmlformats.org/officeDocument/2006/relationships/image" Target="../media/image112.png"/><Relationship Id="rId5" Type="http://schemas.microsoft.com/office/2007/relationships/hdphoto" Target="../media/hdphoto16.wdp"/><Relationship Id="rId4" Type="http://schemas.openxmlformats.org/officeDocument/2006/relationships/image" Target="../media/image111.png"/></Relationships>
</file>

<file path=ppt/slides/_rels/slide87.xml.rels><?xml version="1.0" encoding="UTF-8" standalone="yes"?>
<Relationships xmlns="http://schemas.openxmlformats.org/package/2006/relationships"><Relationship Id="rId3" Type="http://schemas.openxmlformats.org/officeDocument/2006/relationships/notesSlide" Target="../notesSlides/notesSlide77.xml"/><Relationship Id="rId2" Type="http://schemas.openxmlformats.org/officeDocument/2006/relationships/slideLayout" Target="../slideLayouts/slideLayout448.xml"/><Relationship Id="rId1" Type="http://schemas.openxmlformats.org/officeDocument/2006/relationships/tags" Target="../tags/tag22.xml"/><Relationship Id="rId5" Type="http://schemas.openxmlformats.org/officeDocument/2006/relationships/image" Target="../media/image114.jpeg"/><Relationship Id="rId4" Type="http://schemas.openxmlformats.org/officeDocument/2006/relationships/image" Target="../media/image113.png"/></Relationships>
</file>

<file path=ppt/slides/_rels/slide88.xml.rels><?xml version="1.0" encoding="UTF-8" standalone="yes"?>
<Relationships xmlns="http://schemas.openxmlformats.org/package/2006/relationships"><Relationship Id="rId3" Type="http://schemas.openxmlformats.org/officeDocument/2006/relationships/notesSlide" Target="../notesSlides/notesSlide78.xml"/><Relationship Id="rId2" Type="http://schemas.openxmlformats.org/officeDocument/2006/relationships/slideLayout" Target="../slideLayouts/slideLayout448.xml"/><Relationship Id="rId1" Type="http://schemas.openxmlformats.org/officeDocument/2006/relationships/tags" Target="../tags/tag23.xml"/><Relationship Id="rId4" Type="http://schemas.openxmlformats.org/officeDocument/2006/relationships/image" Target="../media/image119.jpeg"/></Relationships>
</file>

<file path=ppt/slides/_rels/slide89.xml.rels><?xml version="1.0" encoding="UTF-8" standalone="yes"?>
<Relationships xmlns="http://schemas.openxmlformats.org/package/2006/relationships"><Relationship Id="rId3" Type="http://schemas.openxmlformats.org/officeDocument/2006/relationships/notesSlide" Target="../notesSlides/notesSlide79.xml"/><Relationship Id="rId2" Type="http://schemas.openxmlformats.org/officeDocument/2006/relationships/slideLayout" Target="../slideLayouts/slideLayout448.xml"/><Relationship Id="rId1" Type="http://schemas.openxmlformats.org/officeDocument/2006/relationships/tags" Target="../tags/tag24.xml"/><Relationship Id="rId5" Type="http://schemas.openxmlformats.org/officeDocument/2006/relationships/image" Target="../media/image114.jpeg"/><Relationship Id="rId4" Type="http://schemas.openxmlformats.org/officeDocument/2006/relationships/image" Target="../media/image113.png"/></Relationships>
</file>

<file path=ppt/slides/_rels/slide90.xml.rels><?xml version="1.0" encoding="UTF-8" standalone="yes"?>
<Relationships xmlns="http://schemas.openxmlformats.org/package/2006/relationships"><Relationship Id="rId8" Type="http://schemas.openxmlformats.org/officeDocument/2006/relationships/image" Target="../media/image113.png"/><Relationship Id="rId3" Type="http://schemas.openxmlformats.org/officeDocument/2006/relationships/notesSlide" Target="../notesSlides/notesSlide80.xml"/><Relationship Id="rId7" Type="http://schemas.microsoft.com/office/2007/relationships/hdphoto" Target="../media/hdphoto17.wdp"/><Relationship Id="rId2" Type="http://schemas.openxmlformats.org/officeDocument/2006/relationships/slideLayout" Target="../slideLayouts/slideLayout448.xml"/><Relationship Id="rId1" Type="http://schemas.openxmlformats.org/officeDocument/2006/relationships/tags" Target="../tags/tag25.xml"/><Relationship Id="rId6" Type="http://schemas.openxmlformats.org/officeDocument/2006/relationships/image" Target="../media/image112.png"/><Relationship Id="rId5" Type="http://schemas.microsoft.com/office/2007/relationships/hdphoto" Target="../media/hdphoto16.wdp"/><Relationship Id="rId4" Type="http://schemas.openxmlformats.org/officeDocument/2006/relationships/image" Target="../media/image111.png"/><Relationship Id="rId9" Type="http://schemas.openxmlformats.org/officeDocument/2006/relationships/image" Target="../media/image114.jpeg"/></Relationships>
</file>

<file path=ppt/slides/_rels/slide91.xml.rels><?xml version="1.0" encoding="UTF-8" standalone="yes"?>
<Relationships xmlns="http://schemas.openxmlformats.org/package/2006/relationships"><Relationship Id="rId3" Type="http://schemas.openxmlformats.org/officeDocument/2006/relationships/notesSlide" Target="../notesSlides/notesSlide81.xml"/><Relationship Id="rId2" Type="http://schemas.openxmlformats.org/officeDocument/2006/relationships/slideLayout" Target="../slideLayouts/slideLayout453.xml"/><Relationship Id="rId1" Type="http://schemas.openxmlformats.org/officeDocument/2006/relationships/tags" Target="../tags/tag26.xml"/><Relationship Id="rId4" Type="http://schemas.openxmlformats.org/officeDocument/2006/relationships/image" Target="../media/image120.jpeg"/></Relationships>
</file>

<file path=ppt/slides/_rels/slide92.xml.rels><?xml version="1.0" encoding="UTF-8" standalone="yes"?>
<Relationships xmlns="http://schemas.openxmlformats.org/package/2006/relationships"><Relationship Id="rId3" Type="http://schemas.openxmlformats.org/officeDocument/2006/relationships/notesSlide" Target="../notesSlides/notesSlide82.xml"/><Relationship Id="rId2" Type="http://schemas.openxmlformats.org/officeDocument/2006/relationships/slideLayout" Target="../slideLayouts/slideLayout448.xml"/><Relationship Id="rId1" Type="http://schemas.openxmlformats.org/officeDocument/2006/relationships/tags" Target="../tags/tag27.xml"/><Relationship Id="rId5" Type="http://schemas.openxmlformats.org/officeDocument/2006/relationships/image" Target="../media/image122.jpeg"/><Relationship Id="rId4" Type="http://schemas.openxmlformats.org/officeDocument/2006/relationships/image" Target="../media/image121.jpeg"/></Relationships>
</file>

<file path=ppt/slides/_rels/slide93.xml.rels><?xml version="1.0" encoding="UTF-8" standalone="yes"?>
<Relationships xmlns="http://schemas.openxmlformats.org/package/2006/relationships"><Relationship Id="rId3" Type="http://schemas.openxmlformats.org/officeDocument/2006/relationships/notesSlide" Target="../notesSlides/notesSlide83.xml"/><Relationship Id="rId2" Type="http://schemas.openxmlformats.org/officeDocument/2006/relationships/slideLayout" Target="../slideLayouts/slideLayout448.xml"/><Relationship Id="rId1" Type="http://schemas.openxmlformats.org/officeDocument/2006/relationships/tags" Target="../tags/tag28.xml"/><Relationship Id="rId5" Type="http://schemas.microsoft.com/office/2007/relationships/hdphoto" Target="../media/hdphoto21.wdp"/><Relationship Id="rId4" Type="http://schemas.openxmlformats.org/officeDocument/2006/relationships/image" Target="../media/image123.png"/></Relationships>
</file>

<file path=ppt/slides/_rels/slide94.xml.rels><?xml version="1.0" encoding="UTF-8" standalone="yes"?>
<Relationships xmlns="http://schemas.openxmlformats.org/package/2006/relationships"><Relationship Id="rId3" Type="http://schemas.openxmlformats.org/officeDocument/2006/relationships/notesSlide" Target="../notesSlides/notesSlide84.xml"/><Relationship Id="rId2" Type="http://schemas.openxmlformats.org/officeDocument/2006/relationships/slideLayout" Target="../slideLayouts/slideLayout448.xml"/><Relationship Id="rId1" Type="http://schemas.openxmlformats.org/officeDocument/2006/relationships/tags" Target="../tags/tag29.xml"/><Relationship Id="rId4" Type="http://schemas.openxmlformats.org/officeDocument/2006/relationships/image" Target="../media/image124.jpeg"/></Relationships>
</file>

<file path=ppt/slides/_rels/slide95.xml.rels><?xml version="1.0" encoding="UTF-8" standalone="yes"?>
<Relationships xmlns="http://schemas.openxmlformats.org/package/2006/relationships"><Relationship Id="rId3" Type="http://schemas.openxmlformats.org/officeDocument/2006/relationships/notesSlide" Target="../notesSlides/notesSlide85.xml"/><Relationship Id="rId2" Type="http://schemas.openxmlformats.org/officeDocument/2006/relationships/slideLayout" Target="../slideLayouts/slideLayout448.xml"/><Relationship Id="rId1" Type="http://schemas.openxmlformats.org/officeDocument/2006/relationships/tags" Target="../tags/tag30.xml"/><Relationship Id="rId5" Type="http://schemas.microsoft.com/office/2007/relationships/hdphoto" Target="../media/hdphoto21.wdp"/><Relationship Id="rId4" Type="http://schemas.openxmlformats.org/officeDocument/2006/relationships/image" Target="../media/image123.png"/></Relationships>
</file>

<file path=ppt/slides/_rels/slide96.xml.rels><?xml version="1.0" encoding="UTF-8" standalone="yes"?>
<Relationships xmlns="http://schemas.openxmlformats.org/package/2006/relationships"><Relationship Id="rId3" Type="http://schemas.openxmlformats.org/officeDocument/2006/relationships/notesSlide" Target="../notesSlides/notesSlide86.xml"/><Relationship Id="rId2" Type="http://schemas.openxmlformats.org/officeDocument/2006/relationships/slideLayout" Target="../slideLayouts/slideLayout448.xml"/><Relationship Id="rId1" Type="http://schemas.openxmlformats.org/officeDocument/2006/relationships/tags" Target="../tags/tag31.xml"/><Relationship Id="rId4" Type="http://schemas.openxmlformats.org/officeDocument/2006/relationships/image" Target="../media/image124.jpeg"/></Relationships>
</file>

<file path=ppt/slides/_rels/slide97.xml.rels><?xml version="1.0" encoding="UTF-8" standalone="yes"?>
<Relationships xmlns="http://schemas.openxmlformats.org/package/2006/relationships"><Relationship Id="rId3" Type="http://schemas.openxmlformats.org/officeDocument/2006/relationships/notesSlide" Target="../notesSlides/notesSlide87.xml"/><Relationship Id="rId7" Type="http://schemas.microsoft.com/office/2007/relationships/hdphoto" Target="../media/hdphoto22.wdp"/><Relationship Id="rId2" Type="http://schemas.openxmlformats.org/officeDocument/2006/relationships/slideLayout" Target="../slideLayouts/slideLayout448.xml"/><Relationship Id="rId1" Type="http://schemas.openxmlformats.org/officeDocument/2006/relationships/tags" Target="../tags/tag32.xml"/><Relationship Id="rId6" Type="http://schemas.openxmlformats.org/officeDocument/2006/relationships/image" Target="../media/image125.png"/><Relationship Id="rId5" Type="http://schemas.microsoft.com/office/2007/relationships/hdphoto" Target="../media/hdphoto21.wdp"/><Relationship Id="rId4" Type="http://schemas.openxmlformats.org/officeDocument/2006/relationships/image" Target="../media/image123.png"/></Relationships>
</file>

<file path=ppt/slides/_rels/slide98.xml.rels><?xml version="1.0" encoding="UTF-8" standalone="yes"?>
<Relationships xmlns="http://schemas.openxmlformats.org/package/2006/relationships"><Relationship Id="rId3" Type="http://schemas.openxmlformats.org/officeDocument/2006/relationships/notesSlide" Target="../notesSlides/notesSlide88.xml"/><Relationship Id="rId2" Type="http://schemas.openxmlformats.org/officeDocument/2006/relationships/slideLayout" Target="../slideLayouts/slideLayout448.xml"/><Relationship Id="rId1" Type="http://schemas.openxmlformats.org/officeDocument/2006/relationships/tags" Target="../tags/tag33.xml"/><Relationship Id="rId4" Type="http://schemas.openxmlformats.org/officeDocument/2006/relationships/image" Target="../media/image124.jpeg"/></Relationships>
</file>

<file path=ppt/slides/_rels/slide99.xml.rels><?xml version="1.0" encoding="UTF-8" standalone="yes"?>
<Relationships xmlns="http://schemas.openxmlformats.org/package/2006/relationships"><Relationship Id="rId3" Type="http://schemas.openxmlformats.org/officeDocument/2006/relationships/notesSlide" Target="../notesSlides/notesSlide89.xml"/><Relationship Id="rId2" Type="http://schemas.openxmlformats.org/officeDocument/2006/relationships/slideLayout" Target="../slideLayouts/slideLayout448.xml"/><Relationship Id="rId1" Type="http://schemas.openxmlformats.org/officeDocument/2006/relationships/tags" Target="../tags/tag34.xml"/><Relationship Id="rId5" Type="http://schemas.microsoft.com/office/2007/relationships/hdphoto" Target="../media/hdphoto21.wdp"/><Relationship Id="rId4" Type="http://schemas.openxmlformats.org/officeDocument/2006/relationships/image" Target="../media/image123.png"/></Relationships>
</file>

<file path=ppt/slides/_rels/slide100.xml.rels><?xml version="1.0" encoding="UTF-8" standalone="yes"?>
<Relationships xmlns="http://schemas.openxmlformats.org/package/2006/relationships"><Relationship Id="rId3" Type="http://schemas.openxmlformats.org/officeDocument/2006/relationships/notesSlide" Target="../notesSlides/notesSlide90.xml"/><Relationship Id="rId2" Type="http://schemas.openxmlformats.org/officeDocument/2006/relationships/slideLayout" Target="../slideLayouts/slideLayout448.xml"/><Relationship Id="rId1" Type="http://schemas.openxmlformats.org/officeDocument/2006/relationships/tags" Target="../tags/tag35.xml"/><Relationship Id="rId4" Type="http://schemas.openxmlformats.org/officeDocument/2006/relationships/image" Target="../media/image124.jpeg"/></Relationships>
</file>

<file path=ppt/slides/_rels/slide101.xml.rels><?xml version="1.0" encoding="UTF-8" standalone="yes"?>
<Relationships xmlns="http://schemas.openxmlformats.org/package/2006/relationships"><Relationship Id="rId3" Type="http://schemas.openxmlformats.org/officeDocument/2006/relationships/notesSlide" Target="../notesSlides/notesSlide91.xml"/><Relationship Id="rId2" Type="http://schemas.openxmlformats.org/officeDocument/2006/relationships/slideLayout" Target="../slideLayouts/slideLayout470.xml"/><Relationship Id="rId1" Type="http://schemas.openxmlformats.org/officeDocument/2006/relationships/tags" Target="../tags/tag36.xml"/><Relationship Id="rId6" Type="http://schemas.microsoft.com/office/2007/relationships/hdphoto" Target="../media/hdphoto23.wdp"/><Relationship Id="rId5" Type="http://schemas.openxmlformats.org/officeDocument/2006/relationships/image" Target="../media/image126.png"/><Relationship Id="rId4" Type="http://schemas.openxmlformats.org/officeDocument/2006/relationships/image" Target="../media/image101.jpg"/></Relationships>
</file>

<file path=ppt/slides/_rels/slide102.xml.rels><?xml version="1.0" encoding="UTF-8" standalone="yes"?>
<Relationships xmlns="http://schemas.openxmlformats.org/package/2006/relationships"><Relationship Id="rId3" Type="http://schemas.openxmlformats.org/officeDocument/2006/relationships/notesSlide" Target="../notesSlides/notesSlide92.xml"/><Relationship Id="rId2" Type="http://schemas.openxmlformats.org/officeDocument/2006/relationships/slideLayout" Target="../slideLayouts/slideLayout448.xml"/><Relationship Id="rId1" Type="http://schemas.openxmlformats.org/officeDocument/2006/relationships/tags" Target="../tags/tag37.xml"/><Relationship Id="rId4" Type="http://schemas.openxmlformats.org/officeDocument/2006/relationships/image" Target="../media/image127.jpeg"/></Relationships>
</file>

<file path=ppt/slides/_rels/slide103.xml.rels><?xml version="1.0" encoding="UTF-8" standalone="yes"?>
<Relationships xmlns="http://schemas.openxmlformats.org/package/2006/relationships"><Relationship Id="rId3" Type="http://schemas.openxmlformats.org/officeDocument/2006/relationships/notesSlide" Target="../notesSlides/notesSlide93.xml"/><Relationship Id="rId2" Type="http://schemas.openxmlformats.org/officeDocument/2006/relationships/slideLayout" Target="../slideLayouts/slideLayout470.xml"/><Relationship Id="rId1" Type="http://schemas.openxmlformats.org/officeDocument/2006/relationships/tags" Target="../tags/tag38.xml"/><Relationship Id="rId6" Type="http://schemas.microsoft.com/office/2007/relationships/hdphoto" Target="../media/hdphoto24.wdp"/><Relationship Id="rId5" Type="http://schemas.openxmlformats.org/officeDocument/2006/relationships/image" Target="../media/image126.png"/><Relationship Id="rId4" Type="http://schemas.openxmlformats.org/officeDocument/2006/relationships/image" Target="../media/image101.jpg"/></Relationships>
</file>

<file path=ppt/slides/_rels/slide104.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notesSlide" Target="../notesSlides/notesSlide94.xml"/><Relationship Id="rId1" Type="http://schemas.openxmlformats.org/officeDocument/2006/relationships/slideLayout" Target="../slideLayouts/slideLayout481.xml"/><Relationship Id="rId5" Type="http://schemas.openxmlformats.org/officeDocument/2006/relationships/image" Target="../media/image130.jpeg"/><Relationship Id="rId4" Type="http://schemas.openxmlformats.org/officeDocument/2006/relationships/image" Target="../media/image129.jpeg"/></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10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5.xml"/><Relationship Id="rId1" Type="http://schemas.openxmlformats.org/officeDocument/2006/relationships/slideLayout" Target="../slideLayouts/slideLayout436.xml"/></Relationships>
</file>

<file path=ppt/slides/_rels/slide108.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notesSlide" Target="../notesSlides/notesSlide96.xml"/><Relationship Id="rId1" Type="http://schemas.openxmlformats.org/officeDocument/2006/relationships/slideLayout" Target="../slideLayouts/slideLayout143.xml"/><Relationship Id="rId5" Type="http://schemas.openxmlformats.org/officeDocument/2006/relationships/image" Target="../media/image29.jpg"/><Relationship Id="rId4" Type="http://schemas.openxmlformats.org/officeDocument/2006/relationships/image" Target="../media/image28.jpeg"/></Relationships>
</file>

<file path=ppt/slides/_rels/slide109.xml.rels><?xml version="1.0" encoding="UTF-8" standalone="yes"?>
<Relationships xmlns="http://schemas.openxmlformats.org/package/2006/relationships"><Relationship Id="rId3" Type="http://schemas.openxmlformats.org/officeDocument/2006/relationships/image" Target="../media/image132.jpeg"/><Relationship Id="rId2" Type="http://schemas.openxmlformats.org/officeDocument/2006/relationships/notesSlide" Target="../notesSlides/notesSlide97.xml"/><Relationship Id="rId1" Type="http://schemas.openxmlformats.org/officeDocument/2006/relationships/slideLayout" Target="../slideLayouts/slideLayout183.xml"/></Relationships>
</file>

<file path=ppt/slides/_rels/slide110.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notesSlide" Target="../notesSlides/notesSlide98.xml"/><Relationship Id="rId1" Type="http://schemas.openxmlformats.org/officeDocument/2006/relationships/slideLayout" Target="../slideLayouts/slideLayout183.xml"/></Relationships>
</file>

<file path=ppt/slides/_rels/slide111.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notesSlide" Target="../notesSlides/notesSlide99.xml"/><Relationship Id="rId1" Type="http://schemas.openxmlformats.org/officeDocument/2006/relationships/slideLayout" Target="../slideLayouts/slideLayout183.xml"/></Relationships>
</file>

<file path=ppt/slides/_rels/slide112.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notesSlide" Target="../notesSlides/notesSlide100.xml"/><Relationship Id="rId1" Type="http://schemas.openxmlformats.org/officeDocument/2006/relationships/slideLayout" Target="../slideLayouts/slideLayout520.xml"/></Relationships>
</file>

<file path=ppt/slides/_rels/slide113.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notesSlide" Target="../notesSlides/notesSlide101.xml"/><Relationship Id="rId1" Type="http://schemas.openxmlformats.org/officeDocument/2006/relationships/slideLayout" Target="../slideLayouts/slideLayout520.xml"/></Relationships>
</file>

<file path=ppt/slides/_rels/slide114.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notesSlide" Target="../notesSlides/notesSlide102.xml"/><Relationship Id="rId1" Type="http://schemas.openxmlformats.org/officeDocument/2006/relationships/slideLayout" Target="../slideLayouts/slideLayout520.xml"/></Relationships>
</file>

<file path=ppt/slides/_rels/slide115.xml.rels><?xml version="1.0" encoding="UTF-8" standalone="yes"?>
<Relationships xmlns="http://schemas.openxmlformats.org/package/2006/relationships"><Relationship Id="rId3" Type="http://schemas.openxmlformats.org/officeDocument/2006/relationships/image" Target="../media/image137.jpeg"/><Relationship Id="rId2" Type="http://schemas.openxmlformats.org/officeDocument/2006/relationships/notesSlide" Target="../notesSlides/notesSlide103.xml"/><Relationship Id="rId1" Type="http://schemas.openxmlformats.org/officeDocument/2006/relationships/slideLayout" Target="../slideLayouts/slideLayout520.xml"/></Relationships>
</file>

<file path=ppt/slides/_rels/slide116.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notesSlide" Target="../notesSlides/notesSlide104.xml"/><Relationship Id="rId1" Type="http://schemas.openxmlformats.org/officeDocument/2006/relationships/slideLayout" Target="../slideLayouts/slideLayout520.xml"/></Relationships>
</file>

<file path=ppt/slides/_rels/slide117.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notesSlide" Target="../notesSlides/notesSlide105.xml"/><Relationship Id="rId1" Type="http://schemas.openxmlformats.org/officeDocument/2006/relationships/slideLayout" Target="../slideLayouts/slideLayout520.xml"/></Relationships>
</file>

<file path=ppt/slides/_rels/slide118.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106.xml"/><Relationship Id="rId1" Type="http://schemas.openxmlformats.org/officeDocument/2006/relationships/slideLayout" Target="../slideLayouts/slideLayout520.xml"/></Relationships>
</file>

<file path=ppt/slides/_rels/slide119.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107.xml"/><Relationship Id="rId1" Type="http://schemas.openxmlformats.org/officeDocument/2006/relationships/slideLayout" Target="../slideLayouts/slideLayout520.xml"/></Relationships>
</file>

<file path=ppt/slides/_rels/slide120.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108.xml"/><Relationship Id="rId1" Type="http://schemas.openxmlformats.org/officeDocument/2006/relationships/slideLayout" Target="../slideLayouts/slideLayout520.xml"/></Relationships>
</file>

<file path=ppt/slides/_rels/slide121.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notesSlide" Target="../notesSlides/notesSlide109.xml"/><Relationship Id="rId1" Type="http://schemas.openxmlformats.org/officeDocument/2006/relationships/slideLayout" Target="../slideLayouts/slideLayout520.xml"/></Relationships>
</file>

<file path=ppt/slides/_rels/slide122.xml.rels><?xml version="1.0" encoding="UTF-8" standalone="yes"?>
<Relationships xmlns="http://schemas.openxmlformats.org/package/2006/relationships"><Relationship Id="rId3" Type="http://schemas.openxmlformats.org/officeDocument/2006/relationships/hyperlink" Target="http://freebibleimages.org/" TargetMode="External"/><Relationship Id="rId2" Type="http://schemas.openxmlformats.org/officeDocument/2006/relationships/image" Target="../media/image144.jpeg"/><Relationship Id="rId1" Type="http://schemas.openxmlformats.org/officeDocument/2006/relationships/slideLayout" Target="../slideLayouts/slideLayout525.xml"/><Relationship Id="rId5" Type="http://schemas.openxmlformats.org/officeDocument/2006/relationships/hyperlink" Target="http://www.lumoproject.com/" TargetMode="External"/><Relationship Id="rId4" Type="http://schemas.openxmlformats.org/officeDocument/2006/relationships/hyperlink" Target="http://www.freebibleimages.org/" TargetMode="Externa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1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0.xml"/><Relationship Id="rId1" Type="http://schemas.openxmlformats.org/officeDocument/2006/relationships/slideLayout" Target="../slideLayouts/slideLayout380.xml"/></Relationships>
</file>

<file path=ppt/slides/_rels/slide125.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111.xml"/><Relationship Id="rId1" Type="http://schemas.openxmlformats.org/officeDocument/2006/relationships/slideLayout" Target="../slideLayouts/slideLayout397.xml"/><Relationship Id="rId4" Type="http://schemas.openxmlformats.org/officeDocument/2006/relationships/image" Target="../media/image146.png"/></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402.xml"/></Relationships>
</file>

<file path=ppt/slides/_rels/slide127.xml.rels><?xml version="1.0" encoding="UTF-8" standalone="yes"?>
<Relationships xmlns="http://schemas.openxmlformats.org/package/2006/relationships"><Relationship Id="rId3" Type="http://schemas.openxmlformats.org/officeDocument/2006/relationships/image" Target="../media/image147.jpeg"/><Relationship Id="rId2" Type="http://schemas.openxmlformats.org/officeDocument/2006/relationships/notesSlide" Target="../notesSlides/notesSlide113.xml"/><Relationship Id="rId1" Type="http://schemas.openxmlformats.org/officeDocument/2006/relationships/slideLayout" Target="../slideLayouts/slideLayout60.xml"/></Relationships>
</file>

<file path=ppt/slides/_rels/slide1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48.jpeg"/><Relationship Id="rId1" Type="http://schemas.openxmlformats.org/officeDocument/2006/relationships/slideLayout" Target="../slideLayouts/slideLayout547.xml"/><Relationship Id="rId4" Type="http://schemas.openxmlformats.org/officeDocument/2006/relationships/image" Target="../media/image29.jpg"/></Relationships>
</file>

<file path=ppt/slides/_rels/slide1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4.xml"/><Relationship Id="rId1" Type="http://schemas.openxmlformats.org/officeDocument/2006/relationships/slideLayout" Target="../slideLayouts/slideLayout149.xml"/></Relationships>
</file>

<file path=ppt/slides/_rels/slide130.xml.rels><?xml version="1.0" encoding="UTF-8" standalone="yes"?>
<Relationships xmlns="http://schemas.openxmlformats.org/package/2006/relationships"><Relationship Id="rId3" Type="http://schemas.openxmlformats.org/officeDocument/2006/relationships/notesSlide" Target="../notesSlides/notesSlide115.xml"/><Relationship Id="rId2" Type="http://schemas.openxmlformats.org/officeDocument/2006/relationships/slideLayout" Target="../slideLayouts/slideLayout149.xml"/><Relationship Id="rId1" Type="http://schemas.openxmlformats.org/officeDocument/2006/relationships/themeOverride" Target="../theme/themeOverride1.xml"/><Relationship Id="rId4" Type="http://schemas.openxmlformats.org/officeDocument/2006/relationships/image" Target="../media/image149.jpeg"/></Relationships>
</file>

<file path=ppt/slides/_rels/slide131.xml.rels><?xml version="1.0" encoding="UTF-8" standalone="yes"?>
<Relationships xmlns="http://schemas.openxmlformats.org/package/2006/relationships"><Relationship Id="rId3" Type="http://schemas.openxmlformats.org/officeDocument/2006/relationships/image" Target="../media/image150.jpeg"/><Relationship Id="rId2" Type="http://schemas.openxmlformats.org/officeDocument/2006/relationships/notesSlide" Target="../notesSlides/notesSlide116.xml"/><Relationship Id="rId1" Type="http://schemas.openxmlformats.org/officeDocument/2006/relationships/slideLayout" Target="../slideLayouts/slideLayout149.xml"/></Relationships>
</file>

<file path=ppt/slides/_rels/slide132.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notesSlide" Target="../notesSlides/notesSlide117.xml"/><Relationship Id="rId1" Type="http://schemas.openxmlformats.org/officeDocument/2006/relationships/slideLayout" Target="../slideLayouts/slideLayout149.xml"/></Relationships>
</file>

<file path=ppt/slides/_rels/slide133.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notesSlide" Target="../notesSlides/notesSlide118.xml"/><Relationship Id="rId1" Type="http://schemas.openxmlformats.org/officeDocument/2006/relationships/slideLayout" Target="../slideLayouts/slideLayout149.xml"/></Relationships>
</file>

<file path=ppt/slides/_rels/slide134.xml.rels><?xml version="1.0" encoding="UTF-8" standalone="yes"?>
<Relationships xmlns="http://schemas.openxmlformats.org/package/2006/relationships"><Relationship Id="rId3" Type="http://schemas.openxmlformats.org/officeDocument/2006/relationships/image" Target="../media/image153.jpeg"/><Relationship Id="rId2" Type="http://schemas.openxmlformats.org/officeDocument/2006/relationships/notesSlide" Target="../notesSlides/notesSlide119.xml"/><Relationship Id="rId1" Type="http://schemas.openxmlformats.org/officeDocument/2006/relationships/slideLayout" Target="../slideLayouts/slideLayout149.xml"/></Relationships>
</file>

<file path=ppt/slides/_rels/slide135.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notesSlide" Target="../notesSlides/notesSlide120.xml"/><Relationship Id="rId1" Type="http://schemas.openxmlformats.org/officeDocument/2006/relationships/slideLayout" Target="../slideLayouts/slideLayout149.xml"/></Relationships>
</file>

<file path=ppt/slides/_rels/slide136.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notesSlide" Target="../notesSlides/notesSlide121.xml"/><Relationship Id="rId1" Type="http://schemas.openxmlformats.org/officeDocument/2006/relationships/slideLayout" Target="../slideLayouts/slideLayout149.xml"/></Relationships>
</file>

<file path=ppt/slides/_rels/slide137.xml.rels><?xml version="1.0" encoding="UTF-8" standalone="yes"?>
<Relationships xmlns="http://schemas.openxmlformats.org/package/2006/relationships"><Relationship Id="rId3" Type="http://schemas.openxmlformats.org/officeDocument/2006/relationships/image" Target="../media/image156.jpeg"/><Relationship Id="rId2" Type="http://schemas.openxmlformats.org/officeDocument/2006/relationships/notesSlide" Target="../notesSlides/notesSlide122.xml"/><Relationship Id="rId1" Type="http://schemas.openxmlformats.org/officeDocument/2006/relationships/slideLayout" Target="../slideLayouts/slideLayout149.xml"/></Relationships>
</file>

<file path=ppt/slides/_rels/slide138.xml.rels><?xml version="1.0" encoding="UTF-8" standalone="yes"?>
<Relationships xmlns="http://schemas.openxmlformats.org/package/2006/relationships"><Relationship Id="rId3" Type="http://schemas.openxmlformats.org/officeDocument/2006/relationships/image" Target="../media/image148.jpeg"/><Relationship Id="rId2" Type="http://schemas.openxmlformats.org/officeDocument/2006/relationships/notesSlide" Target="../notesSlides/notesSlide123.xml"/><Relationship Id="rId1" Type="http://schemas.openxmlformats.org/officeDocument/2006/relationships/slideLayout" Target="../slideLayouts/slideLayout149.xml"/></Relationships>
</file>

<file path=ppt/slides/_rels/slide139.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notesSlide" Target="../notesSlides/notesSlide124.xml"/><Relationship Id="rId1" Type="http://schemas.openxmlformats.org/officeDocument/2006/relationships/slideLayout" Target="../slideLayouts/slideLayout149.xml"/></Relationships>
</file>

<file path=ppt/slides/_rels/slide140.xml.rels><?xml version="1.0" encoding="UTF-8" standalone="yes"?>
<Relationships xmlns="http://schemas.openxmlformats.org/package/2006/relationships"><Relationship Id="rId3" Type="http://schemas.openxmlformats.org/officeDocument/2006/relationships/image" Target="../media/image158.jpeg"/><Relationship Id="rId2" Type="http://schemas.openxmlformats.org/officeDocument/2006/relationships/notesSlide" Target="../notesSlides/notesSlide125.xml"/><Relationship Id="rId1" Type="http://schemas.openxmlformats.org/officeDocument/2006/relationships/slideLayout" Target="../slideLayouts/slideLayout149.xml"/></Relationships>
</file>

<file path=ppt/slides/_rels/slide141.xml.rels><?xml version="1.0" encoding="UTF-8" standalone="yes"?>
<Relationships xmlns="http://schemas.openxmlformats.org/package/2006/relationships"><Relationship Id="rId3" Type="http://schemas.openxmlformats.org/officeDocument/2006/relationships/image" Target="../media/image159.jpeg"/><Relationship Id="rId2" Type="http://schemas.openxmlformats.org/officeDocument/2006/relationships/notesSlide" Target="../notesSlides/notesSlide126.xml"/><Relationship Id="rId1" Type="http://schemas.openxmlformats.org/officeDocument/2006/relationships/slideLayout" Target="../slideLayouts/slideLayout149.xml"/></Relationships>
</file>

<file path=ppt/slides/_rels/slide142.xml.rels><?xml version="1.0" encoding="UTF-8" standalone="yes"?>
<Relationships xmlns="http://schemas.openxmlformats.org/package/2006/relationships"><Relationship Id="rId3" Type="http://schemas.openxmlformats.org/officeDocument/2006/relationships/image" Target="../media/image160.jpeg"/><Relationship Id="rId2" Type="http://schemas.openxmlformats.org/officeDocument/2006/relationships/notesSlide" Target="../notesSlides/notesSlide127.xml"/><Relationship Id="rId1" Type="http://schemas.openxmlformats.org/officeDocument/2006/relationships/slideLayout" Target="../slideLayouts/slideLayout149.xml"/></Relationships>
</file>

<file path=ppt/slides/_rels/slide143.xml.rels><?xml version="1.0" encoding="UTF-8" standalone="yes"?>
<Relationships xmlns="http://schemas.openxmlformats.org/package/2006/relationships"><Relationship Id="rId3" Type="http://schemas.openxmlformats.org/officeDocument/2006/relationships/image" Target="../media/image161.jpeg"/><Relationship Id="rId2" Type="http://schemas.openxmlformats.org/officeDocument/2006/relationships/notesSlide" Target="../notesSlides/notesSlide128.xml"/><Relationship Id="rId1" Type="http://schemas.openxmlformats.org/officeDocument/2006/relationships/slideLayout" Target="../slideLayouts/slideLayout149.xml"/></Relationships>
</file>

<file path=ppt/slides/_rels/slide144.xml.rels><?xml version="1.0" encoding="UTF-8" standalone="yes"?>
<Relationships xmlns="http://schemas.openxmlformats.org/package/2006/relationships"><Relationship Id="rId3" Type="http://schemas.openxmlformats.org/officeDocument/2006/relationships/image" Target="../media/image162.jpeg"/><Relationship Id="rId2" Type="http://schemas.openxmlformats.org/officeDocument/2006/relationships/notesSlide" Target="../notesSlides/notesSlide129.xml"/><Relationship Id="rId1" Type="http://schemas.openxmlformats.org/officeDocument/2006/relationships/slideLayout" Target="../slideLayouts/slideLayout149.xml"/></Relationships>
</file>

<file path=ppt/slides/_rels/slide145.xml.rels><?xml version="1.0" encoding="UTF-8" standalone="yes"?>
<Relationships xmlns="http://schemas.openxmlformats.org/package/2006/relationships"><Relationship Id="rId3" Type="http://schemas.openxmlformats.org/officeDocument/2006/relationships/image" Target="../media/image163.jpeg"/><Relationship Id="rId2" Type="http://schemas.openxmlformats.org/officeDocument/2006/relationships/notesSlide" Target="../notesSlides/notesSlide130.xml"/><Relationship Id="rId1" Type="http://schemas.openxmlformats.org/officeDocument/2006/relationships/slideLayout" Target="../slideLayouts/slideLayout149.xml"/></Relationships>
</file>

<file path=ppt/slides/_rels/slide146.xml.rels><?xml version="1.0" encoding="UTF-8" standalone="yes"?>
<Relationships xmlns="http://schemas.openxmlformats.org/package/2006/relationships"><Relationship Id="rId3" Type="http://schemas.openxmlformats.org/officeDocument/2006/relationships/image" Target="../media/image164.jpeg"/><Relationship Id="rId2" Type="http://schemas.openxmlformats.org/officeDocument/2006/relationships/notesSlide" Target="../notesSlides/notesSlide131.xml"/><Relationship Id="rId1" Type="http://schemas.openxmlformats.org/officeDocument/2006/relationships/slideLayout" Target="../slideLayouts/slideLayout149.xml"/></Relationships>
</file>

<file path=ppt/slides/_rels/slide147.xml.rels><?xml version="1.0" encoding="UTF-8" standalone="yes"?>
<Relationships xmlns="http://schemas.openxmlformats.org/package/2006/relationships"><Relationship Id="rId3" Type="http://schemas.openxmlformats.org/officeDocument/2006/relationships/image" Target="../media/image165.jpeg"/><Relationship Id="rId2" Type="http://schemas.openxmlformats.org/officeDocument/2006/relationships/notesSlide" Target="../notesSlides/notesSlide132.xml"/><Relationship Id="rId1" Type="http://schemas.openxmlformats.org/officeDocument/2006/relationships/slideLayout" Target="../slideLayouts/slideLayout149.xml"/></Relationships>
</file>

<file path=ppt/slides/_rels/slide14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43.jpeg"/><Relationship Id="rId1" Type="http://schemas.openxmlformats.org/officeDocument/2006/relationships/slideLayout" Target="../slideLayouts/slideLayout547.xml"/></Relationships>
</file>

<file path=ppt/slides/_rels/slide149.xml.rels><?xml version="1.0" encoding="UTF-8" standalone="yes"?>
<Relationships xmlns="http://schemas.openxmlformats.org/package/2006/relationships"><Relationship Id="rId3" Type="http://schemas.openxmlformats.org/officeDocument/2006/relationships/hyperlink" Target="http://www.lumoproject.com/" TargetMode="External"/><Relationship Id="rId2" Type="http://schemas.openxmlformats.org/officeDocument/2006/relationships/image" Target="../media/image144.jpeg"/><Relationship Id="rId1" Type="http://schemas.openxmlformats.org/officeDocument/2006/relationships/slideLayout" Target="../slideLayouts/slideLayout155.xml"/></Relationships>
</file>

<file path=ppt/slides/_rels/slide150.xml.rels><?xml version="1.0" encoding="UTF-8" standalone="yes"?>
<Relationships xmlns="http://schemas.openxmlformats.org/package/2006/relationships"><Relationship Id="rId3" Type="http://schemas.openxmlformats.org/officeDocument/2006/relationships/image" Target="../media/image166.jpg"/><Relationship Id="rId2" Type="http://schemas.openxmlformats.org/officeDocument/2006/relationships/notesSlide" Target="../notesSlides/notesSlide133.xml"/><Relationship Id="rId1" Type="http://schemas.openxmlformats.org/officeDocument/2006/relationships/slideLayout" Target="../slideLayouts/slideLayout261.xml"/><Relationship Id="rId4" Type="http://schemas.openxmlformats.org/officeDocument/2006/relationships/image" Target="../media/image167.png"/></Relationships>
</file>

<file path=ppt/slides/_rels/slide151.xml.rels><?xml version="1.0" encoding="UTF-8" standalone="yes"?>
<Relationships xmlns="http://schemas.openxmlformats.org/package/2006/relationships"><Relationship Id="rId3" Type="http://schemas.openxmlformats.org/officeDocument/2006/relationships/image" Target="../media/image168.jpeg"/><Relationship Id="rId2" Type="http://schemas.openxmlformats.org/officeDocument/2006/relationships/notesSlide" Target="../notesSlides/notesSlide134.xml"/><Relationship Id="rId1" Type="http://schemas.openxmlformats.org/officeDocument/2006/relationships/slideLayout" Target="../slideLayouts/slideLayout96.xml"/><Relationship Id="rId4" Type="http://schemas.openxmlformats.org/officeDocument/2006/relationships/image" Target="../media/image169.png"/></Relationships>
</file>

<file path=ppt/slides/_rels/slide152.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135.xml"/><Relationship Id="rId1" Type="http://schemas.openxmlformats.org/officeDocument/2006/relationships/slideLayout" Target="../slideLayouts/slideLayout272.xml"/><Relationship Id="rId4" Type="http://schemas.openxmlformats.org/officeDocument/2006/relationships/image" Target="../media/image171.png"/></Relationships>
</file>

<file path=ppt/slides/_rels/slide153.xml.rels><?xml version="1.0" encoding="UTF-8" standalone="yes"?>
<Relationships xmlns="http://schemas.openxmlformats.org/package/2006/relationships"><Relationship Id="rId3" Type="http://schemas.openxmlformats.org/officeDocument/2006/relationships/image" Target="../media/image172.jpeg"/><Relationship Id="rId2" Type="http://schemas.openxmlformats.org/officeDocument/2006/relationships/notesSlide" Target="../notesSlides/notesSlide136.xml"/><Relationship Id="rId1" Type="http://schemas.openxmlformats.org/officeDocument/2006/relationships/slideLayout" Target="../slideLayouts/slideLayout261.xml"/><Relationship Id="rId4" Type="http://schemas.openxmlformats.org/officeDocument/2006/relationships/image" Target="../media/image173.jpeg"/></Relationships>
</file>

<file path=ppt/slides/_rels/slide154.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notesSlide" Target="../notesSlides/notesSlide137.xml"/><Relationship Id="rId1" Type="http://schemas.openxmlformats.org/officeDocument/2006/relationships/slideLayout" Target="../slideLayouts/slideLayout272.xml"/></Relationships>
</file>

<file path=ppt/slides/_rels/slide155.xml.rels><?xml version="1.0" encoding="UTF-8" standalone="yes"?>
<Relationships xmlns="http://schemas.openxmlformats.org/package/2006/relationships"><Relationship Id="rId3" Type="http://schemas.openxmlformats.org/officeDocument/2006/relationships/image" Target="../media/image175.jpeg"/><Relationship Id="rId2" Type="http://schemas.openxmlformats.org/officeDocument/2006/relationships/notesSlide" Target="../notesSlides/notesSlide138.xml"/><Relationship Id="rId1" Type="http://schemas.openxmlformats.org/officeDocument/2006/relationships/slideLayout" Target="../slideLayouts/slideLayout261.xml"/></Relationships>
</file>

<file path=ppt/slides/_rels/slide156.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139.xml"/><Relationship Id="rId1" Type="http://schemas.openxmlformats.org/officeDocument/2006/relationships/slideLayout" Target="../slideLayouts/slideLayout297.xml"/></Relationships>
</file>

<file path=ppt/slides/_rels/slide157.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notesSlide" Target="../notesSlides/notesSlide140.xml"/><Relationship Id="rId1" Type="http://schemas.openxmlformats.org/officeDocument/2006/relationships/slideLayout" Target="../slideLayouts/slideLayout311.xml"/></Relationships>
</file>

<file path=ppt/slides/_rels/slide158.xml.rels><?xml version="1.0" encoding="UTF-8" standalone="yes"?>
<Relationships xmlns="http://schemas.openxmlformats.org/package/2006/relationships"><Relationship Id="rId2" Type="http://schemas.openxmlformats.org/officeDocument/2006/relationships/image" Target="../media/image178.png"/><Relationship Id="rId1" Type="http://schemas.openxmlformats.org/officeDocument/2006/relationships/slideLayout" Target="../slideLayouts/slideLayout311.xml"/></Relationships>
</file>

<file path=ppt/slides/_rels/slide159.xml.rels><?xml version="1.0" encoding="UTF-8" standalone="yes"?>
<Relationships xmlns="http://schemas.openxmlformats.org/package/2006/relationships"><Relationship Id="rId3" Type="http://schemas.openxmlformats.org/officeDocument/2006/relationships/image" Target="../media/image179.jpeg"/><Relationship Id="rId2" Type="http://schemas.openxmlformats.org/officeDocument/2006/relationships/notesSlide" Target="../notesSlides/notesSlide141.xml"/><Relationship Id="rId1" Type="http://schemas.openxmlformats.org/officeDocument/2006/relationships/slideLayout" Target="../slideLayouts/slideLayout403.xml"/><Relationship Id="rId4" Type="http://schemas.openxmlformats.org/officeDocument/2006/relationships/image" Target="../media/image180.jpeg"/></Relationships>
</file>

<file path=ppt/slides/_rels/slide160.xml.rels><?xml version="1.0" encoding="UTF-8" standalone="yes"?>
<Relationships xmlns="http://schemas.openxmlformats.org/package/2006/relationships"><Relationship Id="rId3" Type="http://schemas.openxmlformats.org/officeDocument/2006/relationships/image" Target="../media/image181.jpeg"/><Relationship Id="rId2" Type="http://schemas.openxmlformats.org/officeDocument/2006/relationships/notesSlide" Target="../notesSlides/notesSlide142.xml"/><Relationship Id="rId1" Type="http://schemas.openxmlformats.org/officeDocument/2006/relationships/slideLayout" Target="../slideLayouts/slideLayout260.xml"/></Relationships>
</file>

<file path=ppt/slides/_rels/slide161.xml.rels><?xml version="1.0" encoding="UTF-8" standalone="yes"?>
<Relationships xmlns="http://schemas.openxmlformats.org/package/2006/relationships"><Relationship Id="rId3" Type="http://schemas.openxmlformats.org/officeDocument/2006/relationships/image" Target="../media/image182.jpeg"/><Relationship Id="rId2" Type="http://schemas.openxmlformats.org/officeDocument/2006/relationships/notesSlide" Target="../notesSlides/notesSlide143.xml"/><Relationship Id="rId1" Type="http://schemas.openxmlformats.org/officeDocument/2006/relationships/slideLayout" Target="../slideLayouts/slideLayout420.xml"/></Relationships>
</file>

<file path=ppt/slides/_rels/slide162.xml.rels><?xml version="1.0" encoding="UTF-8" standalone="yes"?>
<Relationships xmlns="http://schemas.openxmlformats.org/package/2006/relationships"><Relationship Id="rId3" Type="http://schemas.openxmlformats.org/officeDocument/2006/relationships/image" Target="../media/image183.jpeg"/><Relationship Id="rId2" Type="http://schemas.openxmlformats.org/officeDocument/2006/relationships/notesSlide" Target="../notesSlides/notesSlide144.xml"/><Relationship Id="rId1" Type="http://schemas.openxmlformats.org/officeDocument/2006/relationships/slideLayout" Target="../slideLayouts/slideLayout426.xml"/></Relationships>
</file>

<file path=ppt/slides/_rels/slide163.xml.rels><?xml version="1.0" encoding="UTF-8" standalone="yes"?>
<Relationships xmlns="http://schemas.openxmlformats.org/package/2006/relationships"><Relationship Id="rId3" Type="http://schemas.openxmlformats.org/officeDocument/2006/relationships/image" Target="../media/image184.jpeg"/><Relationship Id="rId2" Type="http://schemas.openxmlformats.org/officeDocument/2006/relationships/notesSlide" Target="../notesSlides/notesSlide145.xml"/><Relationship Id="rId1" Type="http://schemas.openxmlformats.org/officeDocument/2006/relationships/slideLayout" Target="../slideLayouts/slideLayout415.xml"/></Relationships>
</file>

<file path=ppt/slides/_rels/slide164.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image" Target="../media/image185.jpeg"/><Relationship Id="rId1" Type="http://schemas.openxmlformats.org/officeDocument/2006/relationships/slideLayout" Target="../slideLayouts/slideLayout84.xml"/></Relationships>
</file>

<file path=ppt/slides/_rels/slide165.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image" Target="../media/image187.jpeg"/><Relationship Id="rId1" Type="http://schemas.openxmlformats.org/officeDocument/2006/relationships/slideLayout" Target="../slideLayouts/slideLayout84.xml"/></Relationships>
</file>

<file path=ppt/slides/_rels/slide166.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image" Target="../media/image189.jpeg"/><Relationship Id="rId1" Type="http://schemas.openxmlformats.org/officeDocument/2006/relationships/slideLayout" Target="../slideLayouts/slideLayout84.xml"/></Relationships>
</file>

<file path=ppt/slides/_rels/slide167.xml.rels><?xml version="1.0" encoding="UTF-8" standalone="yes"?>
<Relationships xmlns="http://schemas.openxmlformats.org/package/2006/relationships"><Relationship Id="rId3" Type="http://schemas.openxmlformats.org/officeDocument/2006/relationships/image" Target="../media/image190.jpeg"/><Relationship Id="rId2" Type="http://schemas.openxmlformats.org/officeDocument/2006/relationships/notesSlide" Target="../notesSlides/notesSlide146.xml"/><Relationship Id="rId1" Type="http://schemas.openxmlformats.org/officeDocument/2006/relationships/slideLayout" Target="../slideLayouts/slideLayout576.xml"/></Relationships>
</file>

<file path=ppt/slides/_rels/slide168.xml.rels><?xml version="1.0" encoding="UTF-8" standalone="yes"?>
<Relationships xmlns="http://schemas.openxmlformats.org/package/2006/relationships"><Relationship Id="rId3" Type="http://schemas.openxmlformats.org/officeDocument/2006/relationships/image" Target="../media/image190.jpeg"/><Relationship Id="rId2" Type="http://schemas.openxmlformats.org/officeDocument/2006/relationships/notesSlide" Target="../notesSlides/notesSlide147.xml"/><Relationship Id="rId1" Type="http://schemas.openxmlformats.org/officeDocument/2006/relationships/slideLayout" Target="../slideLayouts/slideLayout576.xml"/><Relationship Id="rId5" Type="http://schemas.openxmlformats.org/officeDocument/2006/relationships/image" Target="../media/image192.gif"/><Relationship Id="rId4" Type="http://schemas.openxmlformats.org/officeDocument/2006/relationships/image" Target="../media/image191.jpeg"/></Relationships>
</file>

<file path=ppt/slides/_rels/slide169.xml.rels><?xml version="1.0" encoding="UTF-8" standalone="yes"?>
<Relationships xmlns="http://schemas.openxmlformats.org/package/2006/relationships"><Relationship Id="rId3" Type="http://schemas.openxmlformats.org/officeDocument/2006/relationships/image" Target="../media/image190.jpeg"/><Relationship Id="rId2" Type="http://schemas.openxmlformats.org/officeDocument/2006/relationships/notesSlide" Target="../notesSlides/notesSlide148.xml"/><Relationship Id="rId1" Type="http://schemas.openxmlformats.org/officeDocument/2006/relationships/slideLayout" Target="../slideLayouts/slideLayout576.xml"/><Relationship Id="rId6" Type="http://schemas.openxmlformats.org/officeDocument/2006/relationships/image" Target="../media/image192.gif"/><Relationship Id="rId5" Type="http://schemas.openxmlformats.org/officeDocument/2006/relationships/image" Target="../media/image191.jpeg"/><Relationship Id="rId4" Type="http://schemas.openxmlformats.org/officeDocument/2006/relationships/image" Target="../media/image193.jpeg"/></Relationships>
</file>

<file path=ppt/slides/_rels/slide170.xml.rels><?xml version="1.0" encoding="UTF-8" standalone="yes"?>
<Relationships xmlns="http://schemas.openxmlformats.org/package/2006/relationships"><Relationship Id="rId3" Type="http://schemas.openxmlformats.org/officeDocument/2006/relationships/image" Target="../media/image190.jpeg"/><Relationship Id="rId2" Type="http://schemas.openxmlformats.org/officeDocument/2006/relationships/notesSlide" Target="../notesSlides/notesSlide149.xml"/><Relationship Id="rId1" Type="http://schemas.openxmlformats.org/officeDocument/2006/relationships/slideLayout" Target="../slideLayouts/slideLayout576.xml"/><Relationship Id="rId6" Type="http://schemas.openxmlformats.org/officeDocument/2006/relationships/image" Target="../media/image196.emf"/><Relationship Id="rId5" Type="http://schemas.openxmlformats.org/officeDocument/2006/relationships/image" Target="../media/image195.emf"/><Relationship Id="rId4" Type="http://schemas.openxmlformats.org/officeDocument/2006/relationships/image" Target="../media/image194.emf"/></Relationships>
</file>

<file path=ppt/slides/_rels/slide171.xml.rels><?xml version="1.0" encoding="UTF-8" standalone="yes"?>
<Relationships xmlns="http://schemas.openxmlformats.org/package/2006/relationships"><Relationship Id="rId3" Type="http://schemas.openxmlformats.org/officeDocument/2006/relationships/image" Target="../media/image190.jpeg"/><Relationship Id="rId2" Type="http://schemas.openxmlformats.org/officeDocument/2006/relationships/notesSlide" Target="../notesSlides/notesSlide150.xml"/><Relationship Id="rId1" Type="http://schemas.openxmlformats.org/officeDocument/2006/relationships/slideLayout" Target="../slideLayouts/slideLayout576.xml"/><Relationship Id="rId5" Type="http://schemas.openxmlformats.org/officeDocument/2006/relationships/image" Target="../media/image198.jpeg"/><Relationship Id="rId4" Type="http://schemas.openxmlformats.org/officeDocument/2006/relationships/image" Target="../media/image197.jpeg"/></Relationships>
</file>

<file path=ppt/slides/_rels/slide172.xml.rels><?xml version="1.0" encoding="UTF-8" standalone="yes"?>
<Relationships xmlns="http://schemas.openxmlformats.org/package/2006/relationships"><Relationship Id="rId3" Type="http://schemas.openxmlformats.org/officeDocument/2006/relationships/image" Target="../media/image190.jpeg"/><Relationship Id="rId2" Type="http://schemas.openxmlformats.org/officeDocument/2006/relationships/notesSlide" Target="../notesSlides/notesSlide151.xml"/><Relationship Id="rId1" Type="http://schemas.openxmlformats.org/officeDocument/2006/relationships/slideLayout" Target="../slideLayouts/slideLayout576.xml"/></Relationships>
</file>

<file path=ppt/slides/_rels/slide173.xml.rels><?xml version="1.0" encoding="UTF-8" standalone="yes"?>
<Relationships xmlns="http://schemas.openxmlformats.org/package/2006/relationships"><Relationship Id="rId3" Type="http://schemas.openxmlformats.org/officeDocument/2006/relationships/image" Target="../media/image173.jpeg"/><Relationship Id="rId2" Type="http://schemas.openxmlformats.org/officeDocument/2006/relationships/notesSlide" Target="../notesSlides/notesSlide152.xml"/><Relationship Id="rId1" Type="http://schemas.openxmlformats.org/officeDocument/2006/relationships/slideLayout" Target="../slideLayouts/slideLayout83.xml"/></Relationships>
</file>

<file path=ppt/slides/_rels/slide174.xml.rels><?xml version="1.0" encoding="UTF-8" standalone="yes"?>
<Relationships xmlns="http://schemas.openxmlformats.org/package/2006/relationships"><Relationship Id="rId2" Type="http://schemas.openxmlformats.org/officeDocument/2006/relationships/image" Target="../media/image199.jpg"/><Relationship Id="rId1" Type="http://schemas.openxmlformats.org/officeDocument/2006/relationships/slideLayout" Target="../slideLayouts/slideLayout83.xml"/></Relationships>
</file>

<file path=ppt/slides/_rels/slide175.xml.rels><?xml version="1.0" encoding="UTF-8" standalone="yes"?>
<Relationships xmlns="http://schemas.openxmlformats.org/package/2006/relationships"><Relationship Id="rId3" Type="http://schemas.openxmlformats.org/officeDocument/2006/relationships/notesSlide" Target="../notesSlides/notesSlide153.xml"/><Relationship Id="rId2" Type="http://schemas.openxmlformats.org/officeDocument/2006/relationships/slideLayout" Target="../slideLayouts/slideLayout161.xml"/><Relationship Id="rId1" Type="http://schemas.openxmlformats.org/officeDocument/2006/relationships/themeOverride" Target="../theme/themeOverride2.xml"/><Relationship Id="rId4" Type="http://schemas.openxmlformats.org/officeDocument/2006/relationships/image" Target="../media/image200.jpeg"/></Relationships>
</file>

<file path=ppt/slides/_rels/slide17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01.jpeg"/><Relationship Id="rId1" Type="http://schemas.openxmlformats.org/officeDocument/2006/relationships/slideLayout" Target="../slideLayouts/slideLayout248.xml"/><Relationship Id="rId4" Type="http://schemas.openxmlformats.org/officeDocument/2006/relationships/image" Target="../media/image29.jpg"/></Relationships>
</file>

<file path=ppt/slides/_rels/slide177.xml.rels><?xml version="1.0" encoding="UTF-8" standalone="yes"?>
<Relationships xmlns="http://schemas.openxmlformats.org/package/2006/relationships"><Relationship Id="rId3" Type="http://schemas.openxmlformats.org/officeDocument/2006/relationships/image" Target="../media/image202.jpeg"/><Relationship Id="rId2" Type="http://schemas.openxmlformats.org/officeDocument/2006/relationships/notesSlide" Target="../notesSlides/notesSlide154.xml"/><Relationship Id="rId1" Type="http://schemas.openxmlformats.org/officeDocument/2006/relationships/slideLayout" Target="../slideLayouts/slideLayout291.xml"/></Relationships>
</file>

<file path=ppt/slides/_rels/slide178.xml.rels><?xml version="1.0" encoding="UTF-8" standalone="yes"?>
<Relationships xmlns="http://schemas.openxmlformats.org/package/2006/relationships"><Relationship Id="rId3" Type="http://schemas.openxmlformats.org/officeDocument/2006/relationships/image" Target="../media/image203.jpeg"/><Relationship Id="rId2" Type="http://schemas.openxmlformats.org/officeDocument/2006/relationships/notesSlide" Target="../notesSlides/notesSlide155.xml"/><Relationship Id="rId1" Type="http://schemas.openxmlformats.org/officeDocument/2006/relationships/slideLayout" Target="../slideLayouts/slideLayout291.xml"/></Relationships>
</file>

<file path=ppt/slides/_rels/slide179.xml.rels><?xml version="1.0" encoding="UTF-8" standalone="yes"?>
<Relationships xmlns="http://schemas.openxmlformats.org/package/2006/relationships"><Relationship Id="rId3" Type="http://schemas.openxmlformats.org/officeDocument/2006/relationships/image" Target="../media/image204.jpeg"/><Relationship Id="rId2" Type="http://schemas.openxmlformats.org/officeDocument/2006/relationships/notesSlide" Target="../notesSlides/notesSlide156.xml"/><Relationship Id="rId1" Type="http://schemas.openxmlformats.org/officeDocument/2006/relationships/slideLayout" Target="../slideLayouts/slideLayout291.xml"/></Relationships>
</file>

<file path=ppt/slides/_rels/slide180.xml.rels><?xml version="1.0" encoding="UTF-8" standalone="yes"?>
<Relationships xmlns="http://schemas.openxmlformats.org/package/2006/relationships"><Relationship Id="rId3" Type="http://schemas.openxmlformats.org/officeDocument/2006/relationships/image" Target="../media/image205.jpeg"/><Relationship Id="rId2" Type="http://schemas.openxmlformats.org/officeDocument/2006/relationships/notesSlide" Target="../notesSlides/notesSlide157.xml"/><Relationship Id="rId1" Type="http://schemas.openxmlformats.org/officeDocument/2006/relationships/slideLayout" Target="../slideLayouts/slideLayout291.xml"/></Relationships>
</file>

<file path=ppt/slides/_rels/slide181.xml.rels><?xml version="1.0" encoding="UTF-8" standalone="yes"?>
<Relationships xmlns="http://schemas.openxmlformats.org/package/2006/relationships"><Relationship Id="rId3" Type="http://schemas.openxmlformats.org/officeDocument/2006/relationships/image" Target="../media/image206.jpeg"/><Relationship Id="rId2" Type="http://schemas.openxmlformats.org/officeDocument/2006/relationships/notesSlide" Target="../notesSlides/notesSlide158.xml"/><Relationship Id="rId1" Type="http://schemas.openxmlformats.org/officeDocument/2006/relationships/slideLayout" Target="../slideLayouts/slideLayout291.xml"/></Relationships>
</file>

<file path=ppt/slides/_rels/slide182.xml.rels><?xml version="1.0" encoding="UTF-8" standalone="yes"?>
<Relationships xmlns="http://schemas.openxmlformats.org/package/2006/relationships"><Relationship Id="rId3" Type="http://schemas.openxmlformats.org/officeDocument/2006/relationships/image" Target="../media/image201.jpeg"/><Relationship Id="rId2" Type="http://schemas.openxmlformats.org/officeDocument/2006/relationships/notesSlide" Target="../notesSlides/notesSlide159.xml"/><Relationship Id="rId1" Type="http://schemas.openxmlformats.org/officeDocument/2006/relationships/slideLayout" Target="../slideLayouts/slideLayout291.xml"/></Relationships>
</file>

<file path=ppt/slides/_rels/slide183.xml.rels><?xml version="1.0" encoding="UTF-8" standalone="yes"?>
<Relationships xmlns="http://schemas.openxmlformats.org/package/2006/relationships"><Relationship Id="rId3" Type="http://schemas.openxmlformats.org/officeDocument/2006/relationships/image" Target="../media/image207.jpeg"/><Relationship Id="rId2" Type="http://schemas.openxmlformats.org/officeDocument/2006/relationships/notesSlide" Target="../notesSlides/notesSlide160.xml"/><Relationship Id="rId1" Type="http://schemas.openxmlformats.org/officeDocument/2006/relationships/slideLayout" Target="../slideLayouts/slideLayout291.xml"/></Relationships>
</file>

<file path=ppt/slides/_rels/slide184.xml.rels><?xml version="1.0" encoding="UTF-8" standalone="yes"?>
<Relationships xmlns="http://schemas.openxmlformats.org/package/2006/relationships"><Relationship Id="rId3" Type="http://schemas.openxmlformats.org/officeDocument/2006/relationships/image" Target="../media/image208.jpeg"/><Relationship Id="rId2" Type="http://schemas.openxmlformats.org/officeDocument/2006/relationships/notesSlide" Target="../notesSlides/notesSlide161.xml"/><Relationship Id="rId1" Type="http://schemas.openxmlformats.org/officeDocument/2006/relationships/slideLayout" Target="../slideLayouts/slideLayout291.xml"/></Relationships>
</file>

<file path=ppt/slides/_rels/slide185.xml.rels><?xml version="1.0" encoding="UTF-8" standalone="yes"?>
<Relationships xmlns="http://schemas.openxmlformats.org/package/2006/relationships"><Relationship Id="rId3" Type="http://schemas.openxmlformats.org/officeDocument/2006/relationships/image" Target="../media/image209.jpeg"/><Relationship Id="rId2" Type="http://schemas.openxmlformats.org/officeDocument/2006/relationships/notesSlide" Target="../notesSlides/notesSlide162.xml"/><Relationship Id="rId1" Type="http://schemas.openxmlformats.org/officeDocument/2006/relationships/slideLayout" Target="../slideLayouts/slideLayout291.xml"/></Relationships>
</file>

<file path=ppt/slides/_rels/slide186.xml.rels><?xml version="1.0" encoding="UTF-8" standalone="yes"?>
<Relationships xmlns="http://schemas.openxmlformats.org/package/2006/relationships"><Relationship Id="rId3" Type="http://schemas.openxmlformats.org/officeDocument/2006/relationships/image" Target="../media/image210.jpeg"/><Relationship Id="rId2" Type="http://schemas.openxmlformats.org/officeDocument/2006/relationships/notesSlide" Target="../notesSlides/notesSlide163.xml"/><Relationship Id="rId1" Type="http://schemas.openxmlformats.org/officeDocument/2006/relationships/slideLayout" Target="../slideLayouts/slideLayout291.xml"/></Relationships>
</file>

<file path=ppt/slides/_rels/slide187.xml.rels><?xml version="1.0" encoding="UTF-8" standalone="yes"?>
<Relationships xmlns="http://schemas.openxmlformats.org/package/2006/relationships"><Relationship Id="rId3" Type="http://schemas.openxmlformats.org/officeDocument/2006/relationships/image" Target="../media/image211.jpeg"/><Relationship Id="rId2" Type="http://schemas.openxmlformats.org/officeDocument/2006/relationships/notesSlide" Target="../notesSlides/notesSlide164.xml"/><Relationship Id="rId1" Type="http://schemas.openxmlformats.org/officeDocument/2006/relationships/slideLayout" Target="../slideLayouts/slideLayout291.xml"/></Relationships>
</file>

<file path=ppt/slides/_rels/slide188.xml.rels><?xml version="1.0" encoding="UTF-8" standalone="yes"?>
<Relationships xmlns="http://schemas.openxmlformats.org/package/2006/relationships"><Relationship Id="rId3" Type="http://schemas.openxmlformats.org/officeDocument/2006/relationships/image" Target="../media/image212.jpeg"/><Relationship Id="rId2" Type="http://schemas.openxmlformats.org/officeDocument/2006/relationships/notesSlide" Target="../notesSlides/notesSlide165.xml"/><Relationship Id="rId1" Type="http://schemas.openxmlformats.org/officeDocument/2006/relationships/slideLayout" Target="../slideLayouts/slideLayout291.xml"/></Relationships>
</file>

<file path=ppt/slides/_rels/slide189.xml.rels><?xml version="1.0" encoding="UTF-8" standalone="yes"?>
<Relationships xmlns="http://schemas.openxmlformats.org/package/2006/relationships"><Relationship Id="rId3" Type="http://schemas.openxmlformats.org/officeDocument/2006/relationships/image" Target="../media/image213.jpeg"/><Relationship Id="rId2" Type="http://schemas.openxmlformats.org/officeDocument/2006/relationships/notesSlide" Target="../notesSlides/notesSlide166.xml"/><Relationship Id="rId1" Type="http://schemas.openxmlformats.org/officeDocument/2006/relationships/slideLayout" Target="../slideLayouts/slideLayout291.xml"/></Relationships>
</file>

<file path=ppt/slides/_rels/slide190.xml.rels><?xml version="1.0" encoding="UTF-8" standalone="yes"?>
<Relationships xmlns="http://schemas.openxmlformats.org/package/2006/relationships"><Relationship Id="rId3" Type="http://schemas.openxmlformats.org/officeDocument/2006/relationships/image" Target="../media/image214.jpeg"/><Relationship Id="rId2" Type="http://schemas.openxmlformats.org/officeDocument/2006/relationships/notesSlide" Target="../notesSlides/notesSlide167.xml"/><Relationship Id="rId1" Type="http://schemas.openxmlformats.org/officeDocument/2006/relationships/slideLayout" Target="../slideLayouts/slideLayout291.xml"/></Relationships>
</file>

<file path=ppt/slides/_rels/slide191.xml.rels><?xml version="1.0" encoding="UTF-8" standalone="yes"?>
<Relationships xmlns="http://schemas.openxmlformats.org/package/2006/relationships"><Relationship Id="rId3" Type="http://schemas.openxmlformats.org/officeDocument/2006/relationships/image" Target="../media/image215.jpeg"/><Relationship Id="rId2" Type="http://schemas.openxmlformats.org/officeDocument/2006/relationships/notesSlide" Target="../notesSlides/notesSlide168.xml"/><Relationship Id="rId1" Type="http://schemas.openxmlformats.org/officeDocument/2006/relationships/slideLayout" Target="../slideLayouts/slideLayout291.xml"/></Relationships>
</file>

<file path=ppt/slides/_rels/slide192.xml.rels><?xml version="1.0" encoding="UTF-8" standalone="yes"?>
<Relationships xmlns="http://schemas.openxmlformats.org/package/2006/relationships"><Relationship Id="rId3" Type="http://schemas.openxmlformats.org/officeDocument/2006/relationships/image" Target="../media/image216.jpeg"/><Relationship Id="rId2" Type="http://schemas.openxmlformats.org/officeDocument/2006/relationships/notesSlide" Target="../notesSlides/notesSlide169.xml"/><Relationship Id="rId1" Type="http://schemas.openxmlformats.org/officeDocument/2006/relationships/slideLayout" Target="../slideLayouts/slideLayout291.xml"/></Relationships>
</file>

<file path=ppt/slides/_rels/slide193.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43.jpeg"/><Relationship Id="rId1" Type="http://schemas.openxmlformats.org/officeDocument/2006/relationships/slideLayout" Target="../slideLayouts/slideLayout248.xml"/></Relationships>
</file>

<file path=ppt/slides/_rels/slide194.xml.rels><?xml version="1.0" encoding="UTF-8" standalone="yes"?>
<Relationships xmlns="http://schemas.openxmlformats.org/package/2006/relationships"><Relationship Id="rId3" Type="http://schemas.openxmlformats.org/officeDocument/2006/relationships/hyperlink" Target="http://www.lumoproject.com/" TargetMode="External"/><Relationship Id="rId2" Type="http://schemas.openxmlformats.org/officeDocument/2006/relationships/image" Target="../media/image144.jpeg"/><Relationship Id="rId1" Type="http://schemas.openxmlformats.org/officeDocument/2006/relationships/slideLayout" Target="../slideLayouts/slideLayout237.xml"/></Relationships>
</file>

<file path=ppt/slides/_rels/slide195.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196.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197.xml.rels><?xml version="1.0" encoding="UTF-8" standalone="yes"?>
<Relationships xmlns="http://schemas.openxmlformats.org/package/2006/relationships"><Relationship Id="rId2" Type="http://schemas.openxmlformats.org/officeDocument/2006/relationships/notesSlide" Target="../notesSlides/notesSlide170.xml"/><Relationship Id="rId1" Type="http://schemas.openxmlformats.org/officeDocument/2006/relationships/slideLayout" Target="../slideLayouts/slideLayout18.xml"/></Relationships>
</file>

<file path=ppt/slides/_rels/slide198.xml.rels><?xml version="1.0" encoding="UTF-8" standalone="yes"?>
<Relationships xmlns="http://schemas.openxmlformats.org/package/2006/relationships"><Relationship Id="rId2" Type="http://schemas.openxmlformats.org/officeDocument/2006/relationships/notesSlide" Target="../notesSlides/notesSlide171.xml"/><Relationship Id="rId1" Type="http://schemas.openxmlformats.org/officeDocument/2006/relationships/slideLayout" Target="../slideLayouts/slideLayout18.xml"/></Relationships>
</file>

<file path=ppt/slides/_rels/slide199.xml.rels><?xml version="1.0" encoding="UTF-8" standalone="yes"?>
<Relationships xmlns="http://schemas.openxmlformats.org/package/2006/relationships"><Relationship Id="rId3" Type="http://schemas.openxmlformats.org/officeDocument/2006/relationships/image" Target="../media/image217.jpeg"/><Relationship Id="rId2" Type="http://schemas.openxmlformats.org/officeDocument/2006/relationships/slideLayout" Target="../slideLayouts/slideLayout502.xml"/><Relationship Id="rId1" Type="http://schemas.openxmlformats.org/officeDocument/2006/relationships/themeOverride" Target="../theme/themeOverride3.xml"/></Relationships>
</file>

<file path=ppt/slides/_rels/slide200.xml.rels><?xml version="1.0" encoding="UTF-8" standalone="yes"?>
<Relationships xmlns="http://schemas.openxmlformats.org/package/2006/relationships"><Relationship Id="rId3" Type="http://schemas.openxmlformats.org/officeDocument/2006/relationships/image" Target="../media/image218.jpeg"/><Relationship Id="rId2" Type="http://schemas.openxmlformats.org/officeDocument/2006/relationships/slideLayout" Target="../slideLayouts/slideLayout502.xml"/><Relationship Id="rId1" Type="http://schemas.openxmlformats.org/officeDocument/2006/relationships/themeOverride" Target="../theme/themeOverride4.xml"/></Relationships>
</file>

<file path=ppt/slides/_rels/slide201.xml.rels><?xml version="1.0" encoding="UTF-8" standalone="yes"?>
<Relationships xmlns="http://schemas.openxmlformats.org/package/2006/relationships"><Relationship Id="rId2" Type="http://schemas.openxmlformats.org/officeDocument/2006/relationships/slideLayout" Target="../slideLayouts/slideLayout125.xml"/><Relationship Id="rId1" Type="http://schemas.openxmlformats.org/officeDocument/2006/relationships/themeOverride" Target="../theme/themeOverride5.xml"/></Relationships>
</file>

<file path=ppt/slides/_rels/slide202.xml.rels><?xml version="1.0" encoding="UTF-8" standalone="yes"?>
<Relationships xmlns="http://schemas.openxmlformats.org/package/2006/relationships"><Relationship Id="rId3" Type="http://schemas.openxmlformats.org/officeDocument/2006/relationships/notesSlide" Target="../notesSlides/notesSlide172.xml"/><Relationship Id="rId2" Type="http://schemas.openxmlformats.org/officeDocument/2006/relationships/slideLayout" Target="../slideLayouts/slideLayout213.xml"/><Relationship Id="rId1" Type="http://schemas.openxmlformats.org/officeDocument/2006/relationships/themeOverride" Target="../theme/themeOverride6.xml"/><Relationship Id="rId4" Type="http://schemas.openxmlformats.org/officeDocument/2006/relationships/image" Target="../media/image219.png"/></Relationships>
</file>

<file path=ppt/slides/_rels/slide20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20.jpeg"/><Relationship Id="rId1" Type="http://schemas.openxmlformats.org/officeDocument/2006/relationships/slideLayout" Target="../slideLayouts/slideLayout322.xml"/><Relationship Id="rId4" Type="http://schemas.openxmlformats.org/officeDocument/2006/relationships/image" Target="../media/image29.jpg"/></Relationships>
</file>

<file path=ppt/slides/_rels/slide204.xml.rels><?xml version="1.0" encoding="UTF-8" standalone="yes"?>
<Relationships xmlns="http://schemas.openxmlformats.org/package/2006/relationships"><Relationship Id="rId3" Type="http://schemas.openxmlformats.org/officeDocument/2006/relationships/image" Target="../media/image221.jpeg"/><Relationship Id="rId2" Type="http://schemas.openxmlformats.org/officeDocument/2006/relationships/notesSlide" Target="../notesSlides/notesSlide173.xml"/><Relationship Id="rId1" Type="http://schemas.openxmlformats.org/officeDocument/2006/relationships/slideLayout" Target="../slideLayouts/slideLayout125.xml"/></Relationships>
</file>

<file path=ppt/slides/_rels/slide205.xml.rels><?xml version="1.0" encoding="UTF-8" standalone="yes"?>
<Relationships xmlns="http://schemas.openxmlformats.org/package/2006/relationships"><Relationship Id="rId3" Type="http://schemas.openxmlformats.org/officeDocument/2006/relationships/image" Target="../media/image222.jpeg"/><Relationship Id="rId2" Type="http://schemas.openxmlformats.org/officeDocument/2006/relationships/notesSlide" Target="../notesSlides/notesSlide174.xml"/><Relationship Id="rId1" Type="http://schemas.openxmlformats.org/officeDocument/2006/relationships/slideLayout" Target="../slideLayouts/slideLayout125.xml"/></Relationships>
</file>

<file path=ppt/slides/_rels/slide206.xml.rels><?xml version="1.0" encoding="UTF-8" standalone="yes"?>
<Relationships xmlns="http://schemas.openxmlformats.org/package/2006/relationships"><Relationship Id="rId3" Type="http://schemas.openxmlformats.org/officeDocument/2006/relationships/image" Target="../media/image223.jpeg"/><Relationship Id="rId2" Type="http://schemas.openxmlformats.org/officeDocument/2006/relationships/notesSlide" Target="../notesSlides/notesSlide175.xml"/><Relationship Id="rId1" Type="http://schemas.openxmlformats.org/officeDocument/2006/relationships/slideLayout" Target="../slideLayouts/slideLayout125.xml"/></Relationships>
</file>

<file path=ppt/slides/_rels/slide207.xml.rels><?xml version="1.0" encoding="UTF-8" standalone="yes"?>
<Relationships xmlns="http://schemas.openxmlformats.org/package/2006/relationships"><Relationship Id="rId3" Type="http://schemas.openxmlformats.org/officeDocument/2006/relationships/image" Target="../media/image224.jpeg"/><Relationship Id="rId2" Type="http://schemas.openxmlformats.org/officeDocument/2006/relationships/notesSlide" Target="../notesSlides/notesSlide176.xml"/><Relationship Id="rId1" Type="http://schemas.openxmlformats.org/officeDocument/2006/relationships/slideLayout" Target="../slideLayouts/slideLayout125.xml"/></Relationships>
</file>

<file path=ppt/slides/_rels/slide208.xml.rels><?xml version="1.0" encoding="UTF-8" standalone="yes"?>
<Relationships xmlns="http://schemas.openxmlformats.org/package/2006/relationships"><Relationship Id="rId3" Type="http://schemas.openxmlformats.org/officeDocument/2006/relationships/image" Target="../media/image225.jpeg"/><Relationship Id="rId2" Type="http://schemas.openxmlformats.org/officeDocument/2006/relationships/notesSlide" Target="../notesSlides/notesSlide177.xml"/><Relationship Id="rId1" Type="http://schemas.openxmlformats.org/officeDocument/2006/relationships/slideLayout" Target="../slideLayouts/slideLayout125.xml"/></Relationships>
</file>

<file path=ppt/slides/_rels/slide209.xml.rels><?xml version="1.0" encoding="UTF-8" standalone="yes"?>
<Relationships xmlns="http://schemas.openxmlformats.org/package/2006/relationships"><Relationship Id="rId3" Type="http://schemas.openxmlformats.org/officeDocument/2006/relationships/image" Target="../media/image226.jpeg"/><Relationship Id="rId2" Type="http://schemas.openxmlformats.org/officeDocument/2006/relationships/notesSlide" Target="../notesSlides/notesSlide178.xml"/><Relationship Id="rId1" Type="http://schemas.openxmlformats.org/officeDocument/2006/relationships/slideLayout" Target="../slideLayouts/slideLayout125.xml"/></Relationships>
</file>

<file path=ppt/slides/_rels/slide210.xml.rels><?xml version="1.0" encoding="UTF-8" standalone="yes"?>
<Relationships xmlns="http://schemas.openxmlformats.org/package/2006/relationships"><Relationship Id="rId3" Type="http://schemas.openxmlformats.org/officeDocument/2006/relationships/image" Target="../media/image227.jpeg"/><Relationship Id="rId2" Type="http://schemas.openxmlformats.org/officeDocument/2006/relationships/notesSlide" Target="../notesSlides/notesSlide179.xml"/><Relationship Id="rId1" Type="http://schemas.openxmlformats.org/officeDocument/2006/relationships/slideLayout" Target="../slideLayouts/slideLayout125.xml"/></Relationships>
</file>

<file path=ppt/slides/_rels/slide211.xml.rels><?xml version="1.0" encoding="UTF-8" standalone="yes"?>
<Relationships xmlns="http://schemas.openxmlformats.org/package/2006/relationships"><Relationship Id="rId3" Type="http://schemas.openxmlformats.org/officeDocument/2006/relationships/image" Target="../media/image228.jpeg"/><Relationship Id="rId2" Type="http://schemas.openxmlformats.org/officeDocument/2006/relationships/notesSlide" Target="../notesSlides/notesSlide180.xml"/><Relationship Id="rId1" Type="http://schemas.openxmlformats.org/officeDocument/2006/relationships/slideLayout" Target="../slideLayouts/slideLayout125.xml"/></Relationships>
</file>

<file path=ppt/slides/_rels/slide212.xml.rels><?xml version="1.0" encoding="UTF-8" standalone="yes"?>
<Relationships xmlns="http://schemas.openxmlformats.org/package/2006/relationships"><Relationship Id="rId3" Type="http://schemas.openxmlformats.org/officeDocument/2006/relationships/image" Target="../media/image220.jpeg"/><Relationship Id="rId2" Type="http://schemas.openxmlformats.org/officeDocument/2006/relationships/notesSlide" Target="../notesSlides/notesSlide181.xml"/><Relationship Id="rId1" Type="http://schemas.openxmlformats.org/officeDocument/2006/relationships/slideLayout" Target="../slideLayouts/slideLayout125.xml"/></Relationships>
</file>

<file path=ppt/slides/_rels/slide213.xml.rels><?xml version="1.0" encoding="UTF-8" standalone="yes"?>
<Relationships xmlns="http://schemas.openxmlformats.org/package/2006/relationships"><Relationship Id="rId3" Type="http://schemas.openxmlformats.org/officeDocument/2006/relationships/image" Target="../media/image229.jpeg"/><Relationship Id="rId2" Type="http://schemas.openxmlformats.org/officeDocument/2006/relationships/notesSlide" Target="../notesSlides/notesSlide182.xml"/><Relationship Id="rId1" Type="http://schemas.openxmlformats.org/officeDocument/2006/relationships/slideLayout" Target="../slideLayouts/slideLayout125.xml"/></Relationships>
</file>

<file path=ppt/slides/_rels/slide214.xml.rels><?xml version="1.0" encoding="UTF-8" standalone="yes"?>
<Relationships xmlns="http://schemas.openxmlformats.org/package/2006/relationships"><Relationship Id="rId3" Type="http://schemas.openxmlformats.org/officeDocument/2006/relationships/image" Target="../media/image230.jpeg"/><Relationship Id="rId2" Type="http://schemas.openxmlformats.org/officeDocument/2006/relationships/notesSlide" Target="../notesSlides/notesSlide183.xml"/><Relationship Id="rId1" Type="http://schemas.openxmlformats.org/officeDocument/2006/relationships/slideLayout" Target="../slideLayouts/slideLayout125.xml"/></Relationships>
</file>

<file path=ppt/slides/_rels/slide215.xml.rels><?xml version="1.0" encoding="UTF-8" standalone="yes"?>
<Relationships xmlns="http://schemas.openxmlformats.org/package/2006/relationships"><Relationship Id="rId3" Type="http://schemas.openxmlformats.org/officeDocument/2006/relationships/image" Target="../media/image231.jpeg"/><Relationship Id="rId2" Type="http://schemas.openxmlformats.org/officeDocument/2006/relationships/notesSlide" Target="../notesSlides/notesSlide184.xml"/><Relationship Id="rId1" Type="http://schemas.openxmlformats.org/officeDocument/2006/relationships/slideLayout" Target="../slideLayouts/slideLayout125.xml"/></Relationships>
</file>

<file path=ppt/slides/_rels/slide216.xml.rels><?xml version="1.0" encoding="UTF-8" standalone="yes"?>
<Relationships xmlns="http://schemas.openxmlformats.org/package/2006/relationships"><Relationship Id="rId3" Type="http://schemas.openxmlformats.org/officeDocument/2006/relationships/image" Target="../media/image232.jpeg"/><Relationship Id="rId2" Type="http://schemas.openxmlformats.org/officeDocument/2006/relationships/notesSlide" Target="../notesSlides/notesSlide185.xml"/><Relationship Id="rId1" Type="http://schemas.openxmlformats.org/officeDocument/2006/relationships/slideLayout" Target="../slideLayouts/slideLayout125.xml"/></Relationships>
</file>

<file path=ppt/slides/_rels/slide217.xml.rels><?xml version="1.0" encoding="UTF-8" standalone="yes"?>
<Relationships xmlns="http://schemas.openxmlformats.org/package/2006/relationships"><Relationship Id="rId3" Type="http://schemas.openxmlformats.org/officeDocument/2006/relationships/image" Target="../media/image233.jpeg"/><Relationship Id="rId2" Type="http://schemas.openxmlformats.org/officeDocument/2006/relationships/notesSlide" Target="../notesSlides/notesSlide186.xml"/><Relationship Id="rId1" Type="http://schemas.openxmlformats.org/officeDocument/2006/relationships/slideLayout" Target="../slideLayouts/slideLayout125.xml"/></Relationships>
</file>

<file path=ppt/slides/_rels/slide218.xml.rels><?xml version="1.0" encoding="UTF-8" standalone="yes"?>
<Relationships xmlns="http://schemas.openxmlformats.org/package/2006/relationships"><Relationship Id="rId3" Type="http://schemas.openxmlformats.org/officeDocument/2006/relationships/image" Target="../media/image234.jpeg"/><Relationship Id="rId2" Type="http://schemas.openxmlformats.org/officeDocument/2006/relationships/notesSlide" Target="../notesSlides/notesSlide187.xml"/><Relationship Id="rId1" Type="http://schemas.openxmlformats.org/officeDocument/2006/relationships/slideLayout" Target="../slideLayouts/slideLayout125.xml"/></Relationships>
</file>

<file path=ppt/slides/_rels/slide21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43.jpeg"/><Relationship Id="rId1" Type="http://schemas.openxmlformats.org/officeDocument/2006/relationships/slideLayout" Target="../slideLayouts/slideLayout248.xml"/></Relationships>
</file>

<file path=ppt/slides/_rels/slide220.xml.rels><?xml version="1.0" encoding="UTF-8" standalone="yes"?>
<Relationships xmlns="http://schemas.openxmlformats.org/package/2006/relationships"><Relationship Id="rId3" Type="http://schemas.openxmlformats.org/officeDocument/2006/relationships/hyperlink" Target="http://www.lumoproject.com/" TargetMode="External"/><Relationship Id="rId2" Type="http://schemas.openxmlformats.org/officeDocument/2006/relationships/image" Target="../media/image144.jpeg"/><Relationship Id="rId1" Type="http://schemas.openxmlformats.org/officeDocument/2006/relationships/slideLayout" Target="../slideLayouts/slideLayout237.xml"/></Relationships>
</file>

<file path=ppt/slides/_rels/slide221.xml.rels><?xml version="1.0" encoding="UTF-8" standalone="yes"?>
<Relationships xmlns="http://schemas.openxmlformats.org/package/2006/relationships"><Relationship Id="rId3" Type="http://schemas.openxmlformats.org/officeDocument/2006/relationships/image" Target="../media/image235.jpeg"/><Relationship Id="rId2" Type="http://schemas.openxmlformats.org/officeDocument/2006/relationships/notesSlide" Target="../notesSlides/notesSlide188.xml"/><Relationship Id="rId1" Type="http://schemas.openxmlformats.org/officeDocument/2006/relationships/slideLayout" Target="../slideLayouts/slideLayout118.xml"/><Relationship Id="rId4" Type="http://schemas.openxmlformats.org/officeDocument/2006/relationships/image" Target="../media/image236.png"/></Relationships>
</file>

<file path=ppt/slides/_rels/slide222.xml.rels><?xml version="1.0" encoding="UTF-8" standalone="yes"?>
<Relationships xmlns="http://schemas.openxmlformats.org/package/2006/relationships"><Relationship Id="rId3" Type="http://schemas.openxmlformats.org/officeDocument/2006/relationships/image" Target="../media/image237.emf"/><Relationship Id="rId2" Type="http://schemas.openxmlformats.org/officeDocument/2006/relationships/notesSlide" Target="../notesSlides/notesSlide189.xml"/><Relationship Id="rId1" Type="http://schemas.openxmlformats.org/officeDocument/2006/relationships/slideLayout" Target="../slideLayouts/slideLayout106.xml"/></Relationships>
</file>

<file path=ppt/slides/_rels/slide223.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image" Target="../media/image238.jpeg"/><Relationship Id="rId1" Type="http://schemas.openxmlformats.org/officeDocument/2006/relationships/slideLayout" Target="../slideLayouts/slideLayout107.xml"/></Relationships>
</file>

<file path=ppt/slides/_rels/slide224.xml.rels><?xml version="1.0" encoding="UTF-8" standalone="yes"?>
<Relationships xmlns="http://schemas.openxmlformats.org/package/2006/relationships"><Relationship Id="rId3" Type="http://schemas.openxmlformats.org/officeDocument/2006/relationships/image" Target="../media/image240.png"/><Relationship Id="rId2" Type="http://schemas.openxmlformats.org/officeDocument/2006/relationships/notesSlide" Target="../notesSlides/notesSlide190.xml"/><Relationship Id="rId1" Type="http://schemas.openxmlformats.org/officeDocument/2006/relationships/slideLayout" Target="../slideLayouts/slideLayout365.xml"/></Relationships>
</file>

<file path=ppt/slides/_rels/slide225.xml.rels><?xml version="1.0" encoding="UTF-8" standalone="yes"?>
<Relationships xmlns="http://schemas.openxmlformats.org/package/2006/relationships"><Relationship Id="rId2" Type="http://schemas.openxmlformats.org/officeDocument/2006/relationships/notesSlide" Target="../notesSlides/notesSlide191.xml"/><Relationship Id="rId1" Type="http://schemas.openxmlformats.org/officeDocument/2006/relationships/slideLayout" Target="../slideLayouts/slideLayout359.xml"/></Relationships>
</file>

<file path=ppt/slides/_rels/slide226.xml.rels><?xml version="1.0" encoding="UTF-8" standalone="yes"?>
<Relationships xmlns="http://schemas.openxmlformats.org/package/2006/relationships"><Relationship Id="rId3" Type="http://schemas.openxmlformats.org/officeDocument/2006/relationships/image" Target="../media/image241.jpeg"/><Relationship Id="rId2" Type="http://schemas.openxmlformats.org/officeDocument/2006/relationships/notesSlide" Target="../notesSlides/notesSlide192.xml"/><Relationship Id="rId1" Type="http://schemas.openxmlformats.org/officeDocument/2006/relationships/slideLayout" Target="../slideLayouts/slideLayout356.xml"/></Relationships>
</file>

<file path=ppt/slides/_rels/slide227.xml.rels><?xml version="1.0" encoding="UTF-8" standalone="yes"?>
<Relationships xmlns="http://schemas.openxmlformats.org/package/2006/relationships"><Relationship Id="rId3" Type="http://schemas.openxmlformats.org/officeDocument/2006/relationships/image" Target="../media/image241.jpeg"/><Relationship Id="rId2" Type="http://schemas.openxmlformats.org/officeDocument/2006/relationships/notesSlide" Target="../notesSlides/notesSlide193.xml"/><Relationship Id="rId1" Type="http://schemas.openxmlformats.org/officeDocument/2006/relationships/slideLayout" Target="../slideLayouts/slideLayout356.xml"/></Relationships>
</file>

<file path=ppt/slides/_rels/slide228.xml.rels><?xml version="1.0" encoding="UTF-8" standalone="yes"?>
<Relationships xmlns="http://schemas.openxmlformats.org/package/2006/relationships"><Relationship Id="rId3" Type="http://schemas.openxmlformats.org/officeDocument/2006/relationships/image" Target="../media/image242.jpeg"/><Relationship Id="rId2" Type="http://schemas.openxmlformats.org/officeDocument/2006/relationships/notesSlide" Target="../notesSlides/notesSlide194.xml"/><Relationship Id="rId1" Type="http://schemas.openxmlformats.org/officeDocument/2006/relationships/slideLayout" Target="../slideLayouts/slideLayout356.xml"/></Relationships>
</file>

<file path=ppt/slides/_rels/slide229.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image" Target="../media/image238.jpeg"/><Relationship Id="rId1" Type="http://schemas.openxmlformats.org/officeDocument/2006/relationships/slideLayout" Target="../slideLayouts/slideLayout107.xml"/></Relationships>
</file>

<file path=ppt/slides/_rels/slide230.xml.rels><?xml version="1.0" encoding="UTF-8" standalone="yes"?>
<Relationships xmlns="http://schemas.openxmlformats.org/package/2006/relationships"><Relationship Id="rId3" Type="http://schemas.openxmlformats.org/officeDocument/2006/relationships/image" Target="../media/image238.jpeg"/><Relationship Id="rId2" Type="http://schemas.openxmlformats.org/officeDocument/2006/relationships/notesSlide" Target="../notesSlides/notesSlide195.xml"/><Relationship Id="rId1" Type="http://schemas.openxmlformats.org/officeDocument/2006/relationships/slideLayout" Target="../slideLayouts/slideLayout366.xml"/></Relationships>
</file>

<file path=ppt/slides/_rels/slide231.xml.rels><?xml version="1.0" encoding="UTF-8" standalone="yes"?>
<Relationships xmlns="http://schemas.openxmlformats.org/package/2006/relationships"><Relationship Id="rId2" Type="http://schemas.openxmlformats.org/officeDocument/2006/relationships/notesSlide" Target="../notesSlides/notesSlide196.xml"/><Relationship Id="rId1" Type="http://schemas.openxmlformats.org/officeDocument/2006/relationships/slideLayout" Target="../slideLayouts/slideLayout367.xml"/></Relationships>
</file>

<file path=ppt/slides/_rels/slide232.xml.rels><?xml version="1.0" encoding="UTF-8" standalone="yes"?>
<Relationships xmlns="http://schemas.openxmlformats.org/package/2006/relationships"><Relationship Id="rId3" Type="http://schemas.openxmlformats.org/officeDocument/2006/relationships/image" Target="../media/image243.png"/><Relationship Id="rId2" Type="http://schemas.openxmlformats.org/officeDocument/2006/relationships/notesSlide" Target="../notesSlides/notesSlide197.xml"/><Relationship Id="rId1" Type="http://schemas.openxmlformats.org/officeDocument/2006/relationships/slideLayout" Target="../slideLayouts/slideLayout359.xml"/></Relationships>
</file>

<file path=ppt/slides/_rels/slide233.xml.rels><?xml version="1.0" encoding="UTF-8" standalone="yes"?>
<Relationships xmlns="http://schemas.openxmlformats.org/package/2006/relationships"><Relationship Id="rId3" Type="http://schemas.openxmlformats.org/officeDocument/2006/relationships/image" Target="../media/image244.png"/><Relationship Id="rId2" Type="http://schemas.openxmlformats.org/officeDocument/2006/relationships/notesSlide" Target="../notesSlides/notesSlide198.xml"/><Relationship Id="rId1" Type="http://schemas.openxmlformats.org/officeDocument/2006/relationships/slideLayout" Target="../slideLayouts/slideLayout356.xml"/></Relationships>
</file>

<file path=ppt/slides/_rels/slide234.xml.rels><?xml version="1.0" encoding="UTF-8" standalone="yes"?>
<Relationships xmlns="http://schemas.openxmlformats.org/package/2006/relationships"><Relationship Id="rId2" Type="http://schemas.openxmlformats.org/officeDocument/2006/relationships/notesSlide" Target="../notesSlides/notesSlide199.xml"/><Relationship Id="rId1" Type="http://schemas.openxmlformats.org/officeDocument/2006/relationships/slideLayout" Target="../slideLayouts/slideLayout374.xml"/></Relationships>
</file>

<file path=ppt/slides/_rels/slide235.xml.rels><?xml version="1.0" encoding="UTF-8" standalone="yes"?>
<Relationships xmlns="http://schemas.openxmlformats.org/package/2006/relationships"><Relationship Id="rId2" Type="http://schemas.openxmlformats.org/officeDocument/2006/relationships/notesSlide" Target="../notesSlides/notesSlide200.xml"/><Relationship Id="rId1" Type="http://schemas.openxmlformats.org/officeDocument/2006/relationships/slideLayout" Target="../slideLayouts/slideLayout374.xml"/></Relationships>
</file>

<file path=ppt/slides/_rels/slide236.xml.rels><?xml version="1.0" encoding="UTF-8" standalone="yes"?>
<Relationships xmlns="http://schemas.openxmlformats.org/package/2006/relationships"><Relationship Id="rId3" Type="http://schemas.openxmlformats.org/officeDocument/2006/relationships/image" Target="../media/image245.jpeg"/><Relationship Id="rId2" Type="http://schemas.openxmlformats.org/officeDocument/2006/relationships/notesSlide" Target="../notesSlides/notesSlide201.xml"/><Relationship Id="rId1" Type="http://schemas.openxmlformats.org/officeDocument/2006/relationships/slideLayout" Target="../slideLayouts/slideLayout379.xml"/></Relationships>
</file>

<file path=ppt/slides/_rels/slide237.xml.rels><?xml version="1.0" encoding="UTF-8" standalone="yes"?>
<Relationships xmlns="http://schemas.openxmlformats.org/package/2006/relationships"><Relationship Id="rId2" Type="http://schemas.openxmlformats.org/officeDocument/2006/relationships/notesSlide" Target="../notesSlides/notesSlide202.xml"/><Relationship Id="rId1" Type="http://schemas.openxmlformats.org/officeDocument/2006/relationships/slideLayout" Target="../slideLayouts/slideLayout374.xml"/></Relationships>
</file>

<file path=ppt/slides/_rels/slide238.xml.rels><?xml version="1.0" encoding="UTF-8" standalone="yes"?>
<Relationships xmlns="http://schemas.openxmlformats.org/package/2006/relationships"><Relationship Id="rId2" Type="http://schemas.openxmlformats.org/officeDocument/2006/relationships/notesSlide" Target="../notesSlides/notesSlide203.xml"/><Relationship Id="rId1" Type="http://schemas.openxmlformats.org/officeDocument/2006/relationships/slideLayout" Target="../slideLayouts/slideLayout374.xml"/></Relationships>
</file>

<file path=ppt/slides/_rels/slide23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46.jpeg"/><Relationship Id="rId1" Type="http://schemas.openxmlformats.org/officeDocument/2006/relationships/slideLayout" Target="../slideLayouts/slideLayout166.xml"/><Relationship Id="rId4" Type="http://schemas.openxmlformats.org/officeDocument/2006/relationships/image" Target="../media/image29.jpg"/></Relationships>
</file>

<file path=ppt/slides/_rels/slide240.xml.rels><?xml version="1.0" encoding="UTF-8" standalone="yes"?>
<Relationships xmlns="http://schemas.openxmlformats.org/package/2006/relationships"><Relationship Id="rId3" Type="http://schemas.openxmlformats.org/officeDocument/2006/relationships/image" Target="../media/image247.jpeg"/><Relationship Id="rId2" Type="http://schemas.openxmlformats.org/officeDocument/2006/relationships/notesSlide" Target="../notesSlides/notesSlide204.xml"/><Relationship Id="rId1" Type="http://schemas.openxmlformats.org/officeDocument/2006/relationships/slideLayout" Target="../slideLayouts/slideLayout172.xml"/></Relationships>
</file>

<file path=ppt/slides/_rels/slide241.xml.rels><?xml version="1.0" encoding="UTF-8" standalone="yes"?>
<Relationships xmlns="http://schemas.openxmlformats.org/package/2006/relationships"><Relationship Id="rId3" Type="http://schemas.openxmlformats.org/officeDocument/2006/relationships/image" Target="../media/image248.jpeg"/><Relationship Id="rId2" Type="http://schemas.openxmlformats.org/officeDocument/2006/relationships/notesSlide" Target="../notesSlides/notesSlide205.xml"/><Relationship Id="rId1" Type="http://schemas.openxmlformats.org/officeDocument/2006/relationships/slideLayout" Target="../slideLayouts/slideLayout172.xml"/></Relationships>
</file>

<file path=ppt/slides/_rels/slide242.xml.rels><?xml version="1.0" encoding="UTF-8" standalone="yes"?>
<Relationships xmlns="http://schemas.openxmlformats.org/package/2006/relationships"><Relationship Id="rId3" Type="http://schemas.openxmlformats.org/officeDocument/2006/relationships/image" Target="../media/image249.jpeg"/><Relationship Id="rId2" Type="http://schemas.openxmlformats.org/officeDocument/2006/relationships/notesSlide" Target="../notesSlides/notesSlide206.xml"/><Relationship Id="rId1" Type="http://schemas.openxmlformats.org/officeDocument/2006/relationships/slideLayout" Target="../slideLayouts/slideLayout172.xml"/></Relationships>
</file>

<file path=ppt/slides/_rels/slide243.xml.rels><?xml version="1.0" encoding="UTF-8" standalone="yes"?>
<Relationships xmlns="http://schemas.openxmlformats.org/package/2006/relationships"><Relationship Id="rId3" Type="http://schemas.openxmlformats.org/officeDocument/2006/relationships/image" Target="../media/image250.jpeg"/><Relationship Id="rId2" Type="http://schemas.openxmlformats.org/officeDocument/2006/relationships/notesSlide" Target="../notesSlides/notesSlide207.xml"/><Relationship Id="rId1" Type="http://schemas.openxmlformats.org/officeDocument/2006/relationships/slideLayout" Target="../slideLayouts/slideLayout172.xml"/></Relationships>
</file>

<file path=ppt/slides/_rels/slide244.xml.rels><?xml version="1.0" encoding="UTF-8" standalone="yes"?>
<Relationships xmlns="http://schemas.openxmlformats.org/package/2006/relationships"><Relationship Id="rId3" Type="http://schemas.openxmlformats.org/officeDocument/2006/relationships/image" Target="../media/image251.jpeg"/><Relationship Id="rId2" Type="http://schemas.openxmlformats.org/officeDocument/2006/relationships/notesSlide" Target="../notesSlides/notesSlide208.xml"/><Relationship Id="rId1" Type="http://schemas.openxmlformats.org/officeDocument/2006/relationships/slideLayout" Target="../slideLayouts/slideLayout172.xml"/></Relationships>
</file>

<file path=ppt/slides/_rels/slide245.xml.rels><?xml version="1.0" encoding="UTF-8" standalone="yes"?>
<Relationships xmlns="http://schemas.openxmlformats.org/package/2006/relationships"><Relationship Id="rId3" Type="http://schemas.openxmlformats.org/officeDocument/2006/relationships/image" Target="../media/image246.jpeg"/><Relationship Id="rId2" Type="http://schemas.openxmlformats.org/officeDocument/2006/relationships/notesSlide" Target="../notesSlides/notesSlide209.xml"/><Relationship Id="rId1" Type="http://schemas.openxmlformats.org/officeDocument/2006/relationships/slideLayout" Target="../slideLayouts/slideLayout172.xml"/></Relationships>
</file>

<file path=ppt/slides/_rels/slide246.xml.rels><?xml version="1.0" encoding="UTF-8" standalone="yes"?>
<Relationships xmlns="http://schemas.openxmlformats.org/package/2006/relationships"><Relationship Id="rId3" Type="http://schemas.openxmlformats.org/officeDocument/2006/relationships/image" Target="../media/image252.jpeg"/><Relationship Id="rId2" Type="http://schemas.openxmlformats.org/officeDocument/2006/relationships/notesSlide" Target="../notesSlides/notesSlide210.xml"/><Relationship Id="rId1" Type="http://schemas.openxmlformats.org/officeDocument/2006/relationships/slideLayout" Target="../slideLayouts/slideLayout172.xml"/></Relationships>
</file>

<file path=ppt/slides/_rels/slide247.xml.rels><?xml version="1.0" encoding="UTF-8" standalone="yes"?>
<Relationships xmlns="http://schemas.openxmlformats.org/package/2006/relationships"><Relationship Id="rId3" Type="http://schemas.openxmlformats.org/officeDocument/2006/relationships/image" Target="../media/image253.jpeg"/><Relationship Id="rId2" Type="http://schemas.openxmlformats.org/officeDocument/2006/relationships/notesSlide" Target="../notesSlides/notesSlide211.xml"/><Relationship Id="rId1" Type="http://schemas.openxmlformats.org/officeDocument/2006/relationships/slideLayout" Target="../slideLayouts/slideLayout172.xml"/></Relationships>
</file>

<file path=ppt/slides/_rels/slide248.xml.rels><?xml version="1.0" encoding="UTF-8" standalone="yes"?>
<Relationships xmlns="http://schemas.openxmlformats.org/package/2006/relationships"><Relationship Id="rId3" Type="http://schemas.openxmlformats.org/officeDocument/2006/relationships/image" Target="../media/image254.jpeg"/><Relationship Id="rId2" Type="http://schemas.openxmlformats.org/officeDocument/2006/relationships/notesSlide" Target="../notesSlides/notesSlide212.xml"/><Relationship Id="rId1" Type="http://schemas.openxmlformats.org/officeDocument/2006/relationships/slideLayout" Target="../slideLayouts/slideLayout172.xml"/></Relationships>
</file>

<file path=ppt/slides/_rels/slide249.xml.rels><?xml version="1.0" encoding="UTF-8" standalone="yes"?>
<Relationships xmlns="http://schemas.openxmlformats.org/package/2006/relationships"><Relationship Id="rId3" Type="http://schemas.openxmlformats.org/officeDocument/2006/relationships/image" Target="../media/image255.jpeg"/><Relationship Id="rId2" Type="http://schemas.openxmlformats.org/officeDocument/2006/relationships/notesSlide" Target="../notesSlides/notesSlide213.xml"/><Relationship Id="rId1" Type="http://schemas.openxmlformats.org/officeDocument/2006/relationships/slideLayout" Target="../slideLayouts/slideLayout172.xml"/></Relationships>
</file>

<file path=ppt/slides/_rels/slide250.xml.rels><?xml version="1.0" encoding="UTF-8" standalone="yes"?>
<Relationships xmlns="http://schemas.openxmlformats.org/package/2006/relationships"><Relationship Id="rId3" Type="http://schemas.openxmlformats.org/officeDocument/2006/relationships/image" Target="../media/image256.jpeg"/><Relationship Id="rId2" Type="http://schemas.openxmlformats.org/officeDocument/2006/relationships/notesSlide" Target="../notesSlides/notesSlide214.xml"/><Relationship Id="rId1" Type="http://schemas.openxmlformats.org/officeDocument/2006/relationships/slideLayout" Target="../slideLayouts/slideLayout172.xml"/></Relationships>
</file>

<file path=ppt/slides/_rels/slide251.xml.rels><?xml version="1.0" encoding="UTF-8" standalone="yes"?>
<Relationships xmlns="http://schemas.openxmlformats.org/package/2006/relationships"><Relationship Id="rId3" Type="http://schemas.openxmlformats.org/officeDocument/2006/relationships/image" Target="../media/image257.jpeg"/><Relationship Id="rId2" Type="http://schemas.openxmlformats.org/officeDocument/2006/relationships/notesSlide" Target="../notesSlides/notesSlide215.xml"/><Relationship Id="rId1" Type="http://schemas.openxmlformats.org/officeDocument/2006/relationships/slideLayout" Target="../slideLayouts/slideLayout172.xml"/></Relationships>
</file>

<file path=ppt/slides/_rels/slide252.xml.rels><?xml version="1.0" encoding="UTF-8" standalone="yes"?>
<Relationships xmlns="http://schemas.openxmlformats.org/package/2006/relationships"><Relationship Id="rId3" Type="http://schemas.openxmlformats.org/officeDocument/2006/relationships/image" Target="../media/image258.jpeg"/><Relationship Id="rId2" Type="http://schemas.openxmlformats.org/officeDocument/2006/relationships/notesSlide" Target="../notesSlides/notesSlide216.xml"/><Relationship Id="rId1" Type="http://schemas.openxmlformats.org/officeDocument/2006/relationships/slideLayout" Target="../slideLayouts/slideLayout172.xml"/></Relationships>
</file>

<file path=ppt/slides/_rels/slide253.xml.rels><?xml version="1.0" encoding="UTF-8" standalone="yes"?>
<Relationships xmlns="http://schemas.openxmlformats.org/package/2006/relationships"><Relationship Id="rId3" Type="http://schemas.openxmlformats.org/officeDocument/2006/relationships/image" Target="../media/image259.jpeg"/><Relationship Id="rId2" Type="http://schemas.openxmlformats.org/officeDocument/2006/relationships/notesSlide" Target="../notesSlides/notesSlide217.xml"/><Relationship Id="rId1" Type="http://schemas.openxmlformats.org/officeDocument/2006/relationships/slideLayout" Target="../slideLayouts/slideLayout172.xml"/></Relationships>
</file>

<file path=ppt/slides/_rels/slide254.xml.rels><?xml version="1.0" encoding="UTF-8" standalone="yes"?>
<Relationships xmlns="http://schemas.openxmlformats.org/package/2006/relationships"><Relationship Id="rId3" Type="http://schemas.openxmlformats.org/officeDocument/2006/relationships/image" Target="../media/image260.jpeg"/><Relationship Id="rId2" Type="http://schemas.openxmlformats.org/officeDocument/2006/relationships/notesSlide" Target="../notesSlides/notesSlide218.xml"/><Relationship Id="rId1" Type="http://schemas.openxmlformats.org/officeDocument/2006/relationships/slideLayout" Target="../slideLayouts/slideLayout172.xml"/></Relationships>
</file>

<file path=ppt/slides/_rels/slide255.xml.rels><?xml version="1.0" encoding="UTF-8" standalone="yes"?>
<Relationships xmlns="http://schemas.openxmlformats.org/package/2006/relationships"><Relationship Id="rId3" Type="http://schemas.openxmlformats.org/officeDocument/2006/relationships/image" Target="../media/image261.jpeg"/><Relationship Id="rId2" Type="http://schemas.openxmlformats.org/officeDocument/2006/relationships/notesSlide" Target="../notesSlides/notesSlide219.xml"/><Relationship Id="rId1" Type="http://schemas.openxmlformats.org/officeDocument/2006/relationships/slideLayout" Target="../slideLayouts/slideLayout172.xml"/></Relationships>
</file>

<file path=ppt/slides/_rels/slide256.xml.rels><?xml version="1.0" encoding="UTF-8" standalone="yes"?>
<Relationships xmlns="http://schemas.openxmlformats.org/package/2006/relationships"><Relationship Id="rId3" Type="http://schemas.openxmlformats.org/officeDocument/2006/relationships/image" Target="../media/image262.jpeg"/><Relationship Id="rId2" Type="http://schemas.openxmlformats.org/officeDocument/2006/relationships/notesSlide" Target="../notesSlides/notesSlide220.xml"/><Relationship Id="rId1" Type="http://schemas.openxmlformats.org/officeDocument/2006/relationships/slideLayout" Target="../slideLayouts/slideLayout172.xml"/></Relationships>
</file>

<file path=ppt/slides/_rels/slide257.xml.rels><?xml version="1.0" encoding="UTF-8" standalone="yes"?>
<Relationships xmlns="http://schemas.openxmlformats.org/package/2006/relationships"><Relationship Id="rId3" Type="http://schemas.openxmlformats.org/officeDocument/2006/relationships/image" Target="../media/image263.jpeg"/><Relationship Id="rId2" Type="http://schemas.openxmlformats.org/officeDocument/2006/relationships/notesSlide" Target="../notesSlides/notesSlide221.xml"/><Relationship Id="rId1" Type="http://schemas.openxmlformats.org/officeDocument/2006/relationships/slideLayout" Target="../slideLayouts/slideLayout172.xml"/></Relationships>
</file>

<file path=ppt/slides/_rels/slide258.xml.rels><?xml version="1.0" encoding="UTF-8" standalone="yes"?>
<Relationships xmlns="http://schemas.openxmlformats.org/package/2006/relationships"><Relationship Id="rId3" Type="http://schemas.openxmlformats.org/officeDocument/2006/relationships/image" Target="../media/image264.jpeg"/><Relationship Id="rId2" Type="http://schemas.openxmlformats.org/officeDocument/2006/relationships/notesSlide" Target="../notesSlides/notesSlide222.xml"/><Relationship Id="rId1" Type="http://schemas.openxmlformats.org/officeDocument/2006/relationships/slideLayout" Target="../slideLayouts/slideLayout172.xml"/></Relationships>
</file>

<file path=ppt/slides/_rels/slide259.xml.rels><?xml version="1.0" encoding="UTF-8" standalone="yes"?>
<Relationships xmlns="http://schemas.openxmlformats.org/package/2006/relationships"><Relationship Id="rId3" Type="http://schemas.openxmlformats.org/officeDocument/2006/relationships/image" Target="../media/image265.jpeg"/><Relationship Id="rId2" Type="http://schemas.openxmlformats.org/officeDocument/2006/relationships/notesSlide" Target="../notesSlides/notesSlide223.xml"/><Relationship Id="rId1" Type="http://schemas.openxmlformats.org/officeDocument/2006/relationships/slideLayout" Target="../slideLayouts/slideLayout172.xml"/></Relationships>
</file>

<file path=ppt/slides/_rels/slide260.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43.jpeg"/><Relationship Id="rId1" Type="http://schemas.openxmlformats.org/officeDocument/2006/relationships/slideLayout" Target="../slideLayouts/slideLayout248.xml"/></Relationships>
</file>

<file path=ppt/slides/_rels/slide261.xml.rels><?xml version="1.0" encoding="UTF-8" standalone="yes"?>
<Relationships xmlns="http://schemas.openxmlformats.org/package/2006/relationships"><Relationship Id="rId3" Type="http://schemas.openxmlformats.org/officeDocument/2006/relationships/hyperlink" Target="http://www.lumoproject.com/" TargetMode="External"/><Relationship Id="rId2" Type="http://schemas.openxmlformats.org/officeDocument/2006/relationships/image" Target="../media/image144.jpeg"/><Relationship Id="rId1" Type="http://schemas.openxmlformats.org/officeDocument/2006/relationships/slideLayout" Target="../slideLayouts/slideLayout155.xml"/></Relationships>
</file>

<file path=ppt/slides/_rels/slide262.xml.rels><?xml version="1.0" encoding="UTF-8" standalone="yes"?>
<Relationships xmlns="http://schemas.openxmlformats.org/package/2006/relationships"><Relationship Id="rId3" Type="http://schemas.openxmlformats.org/officeDocument/2006/relationships/image" Target="../media/image267.jpeg"/><Relationship Id="rId2" Type="http://schemas.openxmlformats.org/officeDocument/2006/relationships/image" Target="../media/image266.jpeg"/><Relationship Id="rId1" Type="http://schemas.openxmlformats.org/officeDocument/2006/relationships/slideLayout" Target="../slideLayouts/slideLayout119.xml"/><Relationship Id="rId5" Type="http://schemas.openxmlformats.org/officeDocument/2006/relationships/image" Target="../media/image29.jpg"/><Relationship Id="rId4" Type="http://schemas.openxmlformats.org/officeDocument/2006/relationships/image" Target="../media/image28.jpeg"/></Relationships>
</file>

<file path=ppt/slides/_rels/slide263.xml.rels><?xml version="1.0" encoding="UTF-8" standalone="yes"?>
<Relationships xmlns="http://schemas.openxmlformats.org/package/2006/relationships"><Relationship Id="rId2" Type="http://schemas.openxmlformats.org/officeDocument/2006/relationships/image" Target="../media/image268.jpeg"/><Relationship Id="rId1" Type="http://schemas.openxmlformats.org/officeDocument/2006/relationships/slideLayout" Target="../slideLayouts/slideLayout119.xml"/></Relationships>
</file>

<file path=ppt/slides/_rels/slide264.xml.rels><?xml version="1.0" encoding="UTF-8" standalone="yes"?>
<Relationships xmlns="http://schemas.openxmlformats.org/package/2006/relationships"><Relationship Id="rId2" Type="http://schemas.openxmlformats.org/officeDocument/2006/relationships/image" Target="../media/image269.jpeg"/><Relationship Id="rId1" Type="http://schemas.openxmlformats.org/officeDocument/2006/relationships/slideLayout" Target="../slideLayouts/slideLayout119.xml"/></Relationships>
</file>

<file path=ppt/slides/_rels/slide265.xml.rels><?xml version="1.0" encoding="UTF-8" standalone="yes"?>
<Relationships xmlns="http://schemas.openxmlformats.org/package/2006/relationships"><Relationship Id="rId2" Type="http://schemas.openxmlformats.org/officeDocument/2006/relationships/image" Target="../media/image270.jpeg"/><Relationship Id="rId1" Type="http://schemas.openxmlformats.org/officeDocument/2006/relationships/slideLayout" Target="../slideLayouts/slideLayout119.xml"/></Relationships>
</file>

<file path=ppt/slides/_rels/slide266.xml.rels><?xml version="1.0" encoding="UTF-8" standalone="yes"?>
<Relationships xmlns="http://schemas.openxmlformats.org/package/2006/relationships"><Relationship Id="rId2" Type="http://schemas.openxmlformats.org/officeDocument/2006/relationships/image" Target="../media/image271.jpeg"/><Relationship Id="rId1" Type="http://schemas.openxmlformats.org/officeDocument/2006/relationships/slideLayout" Target="../slideLayouts/slideLayout119.xml"/></Relationships>
</file>

<file path=ppt/slides/_rels/slide267.xml.rels><?xml version="1.0" encoding="UTF-8" standalone="yes"?>
<Relationships xmlns="http://schemas.openxmlformats.org/package/2006/relationships"><Relationship Id="rId2" Type="http://schemas.openxmlformats.org/officeDocument/2006/relationships/image" Target="../media/image272.jpeg"/><Relationship Id="rId1" Type="http://schemas.openxmlformats.org/officeDocument/2006/relationships/slideLayout" Target="../slideLayouts/slideLayout119.xml"/></Relationships>
</file>

<file path=ppt/slides/_rels/slide268.xml.rels><?xml version="1.0" encoding="UTF-8" standalone="yes"?>
<Relationships xmlns="http://schemas.openxmlformats.org/package/2006/relationships"><Relationship Id="rId2" Type="http://schemas.openxmlformats.org/officeDocument/2006/relationships/image" Target="../media/image273.jpeg"/><Relationship Id="rId1" Type="http://schemas.openxmlformats.org/officeDocument/2006/relationships/slideLayout" Target="../slideLayouts/slideLayout119.xml"/></Relationships>
</file>

<file path=ppt/slides/_rels/slide269.xml.rels><?xml version="1.0" encoding="UTF-8" standalone="yes"?>
<Relationships xmlns="http://schemas.openxmlformats.org/package/2006/relationships"><Relationship Id="rId2" Type="http://schemas.openxmlformats.org/officeDocument/2006/relationships/image" Target="../media/image274.jpeg"/><Relationship Id="rId1" Type="http://schemas.openxmlformats.org/officeDocument/2006/relationships/slideLayout" Target="../slideLayouts/slideLayout119.xml"/></Relationships>
</file>

<file path=ppt/slides/_rels/slide270.xml.rels><?xml version="1.0" encoding="UTF-8" standalone="yes"?>
<Relationships xmlns="http://schemas.openxmlformats.org/package/2006/relationships"><Relationship Id="rId2" Type="http://schemas.openxmlformats.org/officeDocument/2006/relationships/image" Target="../media/image275.jpeg"/><Relationship Id="rId1" Type="http://schemas.openxmlformats.org/officeDocument/2006/relationships/slideLayout" Target="../slideLayouts/slideLayout119.xml"/></Relationships>
</file>

<file path=ppt/slides/_rels/slide271.xml.rels><?xml version="1.0" encoding="UTF-8" standalone="yes"?>
<Relationships xmlns="http://schemas.openxmlformats.org/package/2006/relationships"><Relationship Id="rId2" Type="http://schemas.openxmlformats.org/officeDocument/2006/relationships/image" Target="../media/image276.jpeg"/><Relationship Id="rId1" Type="http://schemas.openxmlformats.org/officeDocument/2006/relationships/slideLayout" Target="../slideLayouts/slideLayout119.xml"/></Relationships>
</file>

<file path=ppt/slides/_rels/slide272.xml.rels><?xml version="1.0" encoding="UTF-8" standalone="yes"?>
<Relationships xmlns="http://schemas.openxmlformats.org/package/2006/relationships"><Relationship Id="rId2" Type="http://schemas.openxmlformats.org/officeDocument/2006/relationships/image" Target="../media/image267.jpeg"/><Relationship Id="rId1" Type="http://schemas.openxmlformats.org/officeDocument/2006/relationships/slideLayout" Target="../slideLayouts/slideLayout119.xml"/></Relationships>
</file>

<file path=ppt/slides/_rels/slide273.xml.rels><?xml version="1.0" encoding="UTF-8" standalone="yes"?>
<Relationships xmlns="http://schemas.openxmlformats.org/package/2006/relationships"><Relationship Id="rId3" Type="http://schemas.openxmlformats.org/officeDocument/2006/relationships/hyperlink" Target="http://www.bigbookmedia.com/" TargetMode="External"/><Relationship Id="rId2" Type="http://schemas.openxmlformats.org/officeDocument/2006/relationships/notesSlide" Target="../notesSlides/notesSlide224.xml"/><Relationship Id="rId1" Type="http://schemas.openxmlformats.org/officeDocument/2006/relationships/slideLayout" Target="../slideLayouts/slideLayout237.xml"/><Relationship Id="rId4" Type="http://schemas.openxmlformats.org/officeDocument/2006/relationships/image" Target="../media/image277.jpeg"/></Relationships>
</file>

<file path=ppt/slides/_rels/slide274.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43.jpeg"/><Relationship Id="rId1" Type="http://schemas.openxmlformats.org/officeDocument/2006/relationships/slideLayout" Target="../slideLayouts/slideLayout248.xml"/></Relationships>
</file>

<file path=ppt/slides/_rels/slide275.xml.rels><?xml version="1.0" encoding="UTF-8" standalone="yes"?>
<Relationships xmlns="http://schemas.openxmlformats.org/package/2006/relationships"><Relationship Id="rId3" Type="http://schemas.openxmlformats.org/officeDocument/2006/relationships/image" Target="../media/image278.jpeg"/><Relationship Id="rId2" Type="http://schemas.openxmlformats.org/officeDocument/2006/relationships/notesSlide" Target="../notesSlides/notesSlide225.xml"/><Relationship Id="rId1" Type="http://schemas.openxmlformats.org/officeDocument/2006/relationships/slideLayout" Target="../slideLayouts/slideLayout155.xml"/><Relationship Id="rId5" Type="http://schemas.openxmlformats.org/officeDocument/2006/relationships/image" Target="../media/image29.jpg"/><Relationship Id="rId4" Type="http://schemas.openxmlformats.org/officeDocument/2006/relationships/image" Target="../media/image28.jpeg"/></Relationships>
</file>

<file path=ppt/slides/_rels/slide276.xml.rels><?xml version="1.0" encoding="UTF-8" standalone="yes"?>
<Relationships xmlns="http://schemas.openxmlformats.org/package/2006/relationships"><Relationship Id="rId3" Type="http://schemas.openxmlformats.org/officeDocument/2006/relationships/image" Target="../media/image279.jpeg"/><Relationship Id="rId2" Type="http://schemas.openxmlformats.org/officeDocument/2006/relationships/notesSlide" Target="../notesSlides/notesSlide226.xml"/><Relationship Id="rId1" Type="http://schemas.openxmlformats.org/officeDocument/2006/relationships/slideLayout" Target="../slideLayouts/slideLayout161.xml"/></Relationships>
</file>

<file path=ppt/slides/_rels/slide277.xml.rels><?xml version="1.0" encoding="UTF-8" standalone="yes"?>
<Relationships xmlns="http://schemas.openxmlformats.org/package/2006/relationships"><Relationship Id="rId3" Type="http://schemas.openxmlformats.org/officeDocument/2006/relationships/image" Target="../media/image280.jpeg"/><Relationship Id="rId2" Type="http://schemas.openxmlformats.org/officeDocument/2006/relationships/notesSlide" Target="../notesSlides/notesSlide227.xml"/><Relationship Id="rId1" Type="http://schemas.openxmlformats.org/officeDocument/2006/relationships/slideLayout" Target="../slideLayouts/slideLayout161.xml"/></Relationships>
</file>

<file path=ppt/slides/_rels/slide278.xml.rels><?xml version="1.0" encoding="UTF-8" standalone="yes"?>
<Relationships xmlns="http://schemas.openxmlformats.org/package/2006/relationships"><Relationship Id="rId3" Type="http://schemas.openxmlformats.org/officeDocument/2006/relationships/image" Target="../media/image281.jpeg"/><Relationship Id="rId2" Type="http://schemas.openxmlformats.org/officeDocument/2006/relationships/notesSlide" Target="../notesSlides/notesSlide228.xml"/><Relationship Id="rId1" Type="http://schemas.openxmlformats.org/officeDocument/2006/relationships/slideLayout" Target="../slideLayouts/slideLayout161.xml"/></Relationships>
</file>

<file path=ppt/slides/_rels/slide279.xml.rels><?xml version="1.0" encoding="UTF-8" standalone="yes"?>
<Relationships xmlns="http://schemas.openxmlformats.org/package/2006/relationships"><Relationship Id="rId3" Type="http://schemas.openxmlformats.org/officeDocument/2006/relationships/image" Target="../media/image278.jpeg"/><Relationship Id="rId2" Type="http://schemas.openxmlformats.org/officeDocument/2006/relationships/notesSlide" Target="../notesSlides/notesSlide229.xml"/><Relationship Id="rId1" Type="http://schemas.openxmlformats.org/officeDocument/2006/relationships/slideLayout" Target="../slideLayouts/slideLayout161.xml"/></Relationships>
</file>

<file path=ppt/slides/_rels/slide280.xml.rels><?xml version="1.0" encoding="UTF-8" standalone="yes"?>
<Relationships xmlns="http://schemas.openxmlformats.org/package/2006/relationships"><Relationship Id="rId3" Type="http://schemas.openxmlformats.org/officeDocument/2006/relationships/image" Target="../media/image282.jpeg"/><Relationship Id="rId2" Type="http://schemas.openxmlformats.org/officeDocument/2006/relationships/notesSlide" Target="../notesSlides/notesSlide230.xml"/><Relationship Id="rId1" Type="http://schemas.openxmlformats.org/officeDocument/2006/relationships/slideLayout" Target="../slideLayouts/slideLayout161.xml"/></Relationships>
</file>

<file path=ppt/slides/_rels/slide281.xml.rels><?xml version="1.0" encoding="UTF-8" standalone="yes"?>
<Relationships xmlns="http://schemas.openxmlformats.org/package/2006/relationships"><Relationship Id="rId3" Type="http://schemas.openxmlformats.org/officeDocument/2006/relationships/image" Target="../media/image283.jpeg"/><Relationship Id="rId2" Type="http://schemas.openxmlformats.org/officeDocument/2006/relationships/notesSlide" Target="../notesSlides/notesSlide231.xml"/><Relationship Id="rId1" Type="http://schemas.openxmlformats.org/officeDocument/2006/relationships/slideLayout" Target="../slideLayouts/slideLayout161.xml"/></Relationships>
</file>

<file path=ppt/slides/_rels/slide282.xml.rels><?xml version="1.0" encoding="UTF-8" standalone="yes"?>
<Relationships xmlns="http://schemas.openxmlformats.org/package/2006/relationships"><Relationship Id="rId3" Type="http://schemas.openxmlformats.org/officeDocument/2006/relationships/image" Target="../media/image284.jpeg"/><Relationship Id="rId2" Type="http://schemas.openxmlformats.org/officeDocument/2006/relationships/notesSlide" Target="../notesSlides/notesSlide232.xml"/><Relationship Id="rId1" Type="http://schemas.openxmlformats.org/officeDocument/2006/relationships/slideLayout" Target="../slideLayouts/slideLayout161.xml"/></Relationships>
</file>

<file path=ppt/slides/_rels/slide283.xml.rels><?xml version="1.0" encoding="UTF-8" standalone="yes"?>
<Relationships xmlns="http://schemas.openxmlformats.org/package/2006/relationships"><Relationship Id="rId3" Type="http://schemas.openxmlformats.org/officeDocument/2006/relationships/image" Target="../media/image285.jpeg"/><Relationship Id="rId2" Type="http://schemas.openxmlformats.org/officeDocument/2006/relationships/notesSlide" Target="../notesSlides/notesSlide233.xml"/><Relationship Id="rId1" Type="http://schemas.openxmlformats.org/officeDocument/2006/relationships/slideLayout" Target="../slideLayouts/slideLayout161.xml"/></Relationships>
</file>

<file path=ppt/slides/_rels/slide284.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43.jpeg"/><Relationship Id="rId1" Type="http://schemas.openxmlformats.org/officeDocument/2006/relationships/slideLayout" Target="../slideLayouts/slideLayout248.xml"/></Relationships>
</file>

<file path=ppt/slides/_rels/slide285.xml.rels><?xml version="1.0" encoding="UTF-8" standalone="yes"?>
<Relationships xmlns="http://schemas.openxmlformats.org/package/2006/relationships"><Relationship Id="rId3" Type="http://schemas.openxmlformats.org/officeDocument/2006/relationships/hyperlink" Target="http://www.lumoproject.com/" TargetMode="External"/><Relationship Id="rId2" Type="http://schemas.openxmlformats.org/officeDocument/2006/relationships/image" Target="../media/image144.jpeg"/><Relationship Id="rId1" Type="http://schemas.openxmlformats.org/officeDocument/2006/relationships/slideLayout" Target="../slideLayouts/slideLayout155.xml"/></Relationships>
</file>

<file path=ppt/slides/_rels/slide286.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287.xml.rels><?xml version="1.0" encoding="UTF-8" standalone="yes"?>
<Relationships xmlns="http://schemas.openxmlformats.org/package/2006/relationships"><Relationship Id="rId3" Type="http://schemas.openxmlformats.org/officeDocument/2006/relationships/image" Target="../media/image286.jpeg"/><Relationship Id="rId2" Type="http://schemas.openxmlformats.org/officeDocument/2006/relationships/notesSlide" Target="../notesSlides/notesSlide234.xml"/><Relationship Id="rId1" Type="http://schemas.openxmlformats.org/officeDocument/2006/relationships/slideLayout" Target="../slideLayouts/slideLayout26.xml"/><Relationship Id="rId4" Type="http://schemas.openxmlformats.org/officeDocument/2006/relationships/image" Target="../media/image287.emf"/></Relationships>
</file>

<file path=ppt/slides/_rels/slide288.xml.rels><?xml version="1.0" encoding="UTF-8" standalone="yes"?>
<Relationships xmlns="http://schemas.openxmlformats.org/package/2006/relationships"><Relationship Id="rId3" Type="http://schemas.openxmlformats.org/officeDocument/2006/relationships/image" Target="../media/image288.jpg"/><Relationship Id="rId2" Type="http://schemas.openxmlformats.org/officeDocument/2006/relationships/notesSlide" Target="../notesSlides/notesSlide235.xml"/><Relationship Id="rId1" Type="http://schemas.openxmlformats.org/officeDocument/2006/relationships/slideLayout" Target="../slideLayouts/slideLayout564.xml"/></Relationships>
</file>

<file path=ppt/slides/_rels/slide28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89.jpeg"/><Relationship Id="rId1" Type="http://schemas.openxmlformats.org/officeDocument/2006/relationships/slideLayout" Target="../slideLayouts/slideLayout177.xml"/><Relationship Id="rId4" Type="http://schemas.openxmlformats.org/officeDocument/2006/relationships/image" Target="../media/image29.jpg"/></Relationships>
</file>

<file path=ppt/slides/_rels/slide290.xml.rels><?xml version="1.0" encoding="UTF-8" standalone="yes"?>
<Relationships xmlns="http://schemas.openxmlformats.org/package/2006/relationships"><Relationship Id="rId3" Type="http://schemas.openxmlformats.org/officeDocument/2006/relationships/image" Target="../media/image290.jpeg"/><Relationship Id="rId2" Type="http://schemas.openxmlformats.org/officeDocument/2006/relationships/notesSlide" Target="../notesSlides/notesSlide236.xml"/><Relationship Id="rId1" Type="http://schemas.openxmlformats.org/officeDocument/2006/relationships/slideLayout" Target="../slideLayouts/slideLayout31.xml"/></Relationships>
</file>

<file path=ppt/slides/_rels/slide291.xml.rels><?xml version="1.0" encoding="UTF-8" standalone="yes"?>
<Relationships xmlns="http://schemas.openxmlformats.org/package/2006/relationships"><Relationship Id="rId3" Type="http://schemas.openxmlformats.org/officeDocument/2006/relationships/image" Target="../media/image291.jpeg"/><Relationship Id="rId2" Type="http://schemas.openxmlformats.org/officeDocument/2006/relationships/notesSlide" Target="../notesSlides/notesSlide237.xml"/><Relationship Id="rId1" Type="http://schemas.openxmlformats.org/officeDocument/2006/relationships/slideLayout" Target="../slideLayouts/slideLayout31.xml"/></Relationships>
</file>

<file path=ppt/slides/_rels/slide292.xml.rels><?xml version="1.0" encoding="UTF-8" standalone="yes"?>
<Relationships xmlns="http://schemas.openxmlformats.org/package/2006/relationships"><Relationship Id="rId3" Type="http://schemas.openxmlformats.org/officeDocument/2006/relationships/image" Target="../media/image292.jpeg"/><Relationship Id="rId2" Type="http://schemas.openxmlformats.org/officeDocument/2006/relationships/notesSlide" Target="../notesSlides/notesSlide238.xml"/><Relationship Id="rId1" Type="http://schemas.openxmlformats.org/officeDocument/2006/relationships/slideLayout" Target="../slideLayouts/slideLayout31.xml"/></Relationships>
</file>

<file path=ppt/slides/_rels/slide293.xml.rels><?xml version="1.0" encoding="UTF-8" standalone="yes"?>
<Relationships xmlns="http://schemas.openxmlformats.org/package/2006/relationships"><Relationship Id="rId3" Type="http://schemas.openxmlformats.org/officeDocument/2006/relationships/image" Target="../media/image293.jpeg"/><Relationship Id="rId2" Type="http://schemas.openxmlformats.org/officeDocument/2006/relationships/notesSlide" Target="../notesSlides/notesSlide239.xml"/><Relationship Id="rId1" Type="http://schemas.openxmlformats.org/officeDocument/2006/relationships/slideLayout" Target="../slideLayouts/slideLayout31.xml"/></Relationships>
</file>

<file path=ppt/slides/_rels/slide294.xml.rels><?xml version="1.0" encoding="UTF-8" standalone="yes"?>
<Relationships xmlns="http://schemas.openxmlformats.org/package/2006/relationships"><Relationship Id="rId3" Type="http://schemas.openxmlformats.org/officeDocument/2006/relationships/image" Target="../media/image294.jpeg"/><Relationship Id="rId2" Type="http://schemas.openxmlformats.org/officeDocument/2006/relationships/notesSlide" Target="../notesSlides/notesSlide240.xml"/><Relationship Id="rId1" Type="http://schemas.openxmlformats.org/officeDocument/2006/relationships/slideLayout" Target="../slideLayouts/slideLayout31.xml"/></Relationships>
</file>

<file path=ppt/slides/_rels/slide295.xml.rels><?xml version="1.0" encoding="UTF-8" standalone="yes"?>
<Relationships xmlns="http://schemas.openxmlformats.org/package/2006/relationships"><Relationship Id="rId3" Type="http://schemas.openxmlformats.org/officeDocument/2006/relationships/image" Target="../media/image295.jpeg"/><Relationship Id="rId2" Type="http://schemas.openxmlformats.org/officeDocument/2006/relationships/notesSlide" Target="../notesSlides/notesSlide241.xml"/><Relationship Id="rId1" Type="http://schemas.openxmlformats.org/officeDocument/2006/relationships/slideLayout" Target="../slideLayouts/slideLayout31.xml"/></Relationships>
</file>

<file path=ppt/slides/_rels/slide296.xml.rels><?xml version="1.0" encoding="UTF-8" standalone="yes"?>
<Relationships xmlns="http://schemas.openxmlformats.org/package/2006/relationships"><Relationship Id="rId3" Type="http://schemas.openxmlformats.org/officeDocument/2006/relationships/image" Target="../media/image296.jpeg"/><Relationship Id="rId2" Type="http://schemas.openxmlformats.org/officeDocument/2006/relationships/notesSlide" Target="../notesSlides/notesSlide242.xml"/><Relationship Id="rId1" Type="http://schemas.openxmlformats.org/officeDocument/2006/relationships/slideLayout" Target="../slideLayouts/slideLayout31.xml"/></Relationships>
</file>

<file path=ppt/slides/_rels/slide297.xml.rels><?xml version="1.0" encoding="UTF-8" standalone="yes"?>
<Relationships xmlns="http://schemas.openxmlformats.org/package/2006/relationships"><Relationship Id="rId3" Type="http://schemas.openxmlformats.org/officeDocument/2006/relationships/image" Target="../media/image297.jpeg"/><Relationship Id="rId2" Type="http://schemas.openxmlformats.org/officeDocument/2006/relationships/notesSlide" Target="../notesSlides/notesSlide243.xml"/><Relationship Id="rId1" Type="http://schemas.openxmlformats.org/officeDocument/2006/relationships/slideLayout" Target="../slideLayouts/slideLayout31.xml"/></Relationships>
</file>

<file path=ppt/slides/_rels/slide298.xml.rels><?xml version="1.0" encoding="UTF-8" standalone="yes"?>
<Relationships xmlns="http://schemas.openxmlformats.org/package/2006/relationships"><Relationship Id="rId3" Type="http://schemas.openxmlformats.org/officeDocument/2006/relationships/image" Target="../media/image298.jpeg"/><Relationship Id="rId2" Type="http://schemas.openxmlformats.org/officeDocument/2006/relationships/notesSlide" Target="../notesSlides/notesSlide244.xml"/><Relationship Id="rId1" Type="http://schemas.openxmlformats.org/officeDocument/2006/relationships/slideLayout" Target="../slideLayouts/slideLayout31.xml"/></Relationships>
</file>

<file path=ppt/slides/_rels/slide299.xml.rels><?xml version="1.0" encoding="UTF-8" standalone="yes"?>
<Relationships xmlns="http://schemas.openxmlformats.org/package/2006/relationships"><Relationship Id="rId3" Type="http://schemas.openxmlformats.org/officeDocument/2006/relationships/image" Target="../media/image299.jpeg"/><Relationship Id="rId2" Type="http://schemas.openxmlformats.org/officeDocument/2006/relationships/notesSlide" Target="../notesSlides/notesSlide245.xml"/><Relationship Id="rId1" Type="http://schemas.openxmlformats.org/officeDocument/2006/relationships/slideLayout" Target="../slideLayouts/slideLayout31.xml"/></Relationships>
</file>

<file path=ppt/slides/_rels/slide300.xml.rels><?xml version="1.0" encoding="UTF-8" standalone="yes"?>
<Relationships xmlns="http://schemas.openxmlformats.org/package/2006/relationships"><Relationship Id="rId3" Type="http://schemas.openxmlformats.org/officeDocument/2006/relationships/image" Target="../media/image300.jpeg"/><Relationship Id="rId2" Type="http://schemas.openxmlformats.org/officeDocument/2006/relationships/notesSlide" Target="../notesSlides/notesSlide246.xml"/><Relationship Id="rId1" Type="http://schemas.openxmlformats.org/officeDocument/2006/relationships/slideLayout" Target="../slideLayouts/slideLayout31.xml"/></Relationships>
</file>

<file path=ppt/slides/_rels/slide301.xml.rels><?xml version="1.0" encoding="UTF-8" standalone="yes"?>
<Relationships xmlns="http://schemas.openxmlformats.org/package/2006/relationships"><Relationship Id="rId3" Type="http://schemas.openxmlformats.org/officeDocument/2006/relationships/image" Target="../media/image301.jpeg"/><Relationship Id="rId2" Type="http://schemas.openxmlformats.org/officeDocument/2006/relationships/notesSlide" Target="../notesSlides/notesSlide247.xml"/><Relationship Id="rId1" Type="http://schemas.openxmlformats.org/officeDocument/2006/relationships/slideLayout" Target="../slideLayouts/slideLayout31.xml"/></Relationships>
</file>

<file path=ppt/slides/_rels/slide302.xml.rels><?xml version="1.0" encoding="UTF-8" standalone="yes"?>
<Relationships xmlns="http://schemas.openxmlformats.org/package/2006/relationships"><Relationship Id="rId3" Type="http://schemas.openxmlformats.org/officeDocument/2006/relationships/image" Target="../media/image302.jpeg"/><Relationship Id="rId2" Type="http://schemas.openxmlformats.org/officeDocument/2006/relationships/notesSlide" Target="../notesSlides/notesSlide248.xml"/><Relationship Id="rId1" Type="http://schemas.openxmlformats.org/officeDocument/2006/relationships/slideLayout" Target="../slideLayouts/slideLayout31.xml"/></Relationships>
</file>

<file path=ppt/slides/_rels/slide303.xml.rels><?xml version="1.0" encoding="UTF-8" standalone="yes"?>
<Relationships xmlns="http://schemas.openxmlformats.org/package/2006/relationships"><Relationship Id="rId3" Type="http://schemas.openxmlformats.org/officeDocument/2006/relationships/image" Target="../media/image303.jpeg"/><Relationship Id="rId2" Type="http://schemas.openxmlformats.org/officeDocument/2006/relationships/notesSlide" Target="../notesSlides/notesSlide249.xml"/><Relationship Id="rId1" Type="http://schemas.openxmlformats.org/officeDocument/2006/relationships/slideLayout" Target="../slideLayouts/slideLayout31.xml"/></Relationships>
</file>

<file path=ppt/slides/_rels/slide304.xml.rels><?xml version="1.0" encoding="UTF-8" standalone="yes"?>
<Relationships xmlns="http://schemas.openxmlformats.org/package/2006/relationships"><Relationship Id="rId3" Type="http://schemas.openxmlformats.org/officeDocument/2006/relationships/image" Target="../media/image304.jpeg"/><Relationship Id="rId2" Type="http://schemas.openxmlformats.org/officeDocument/2006/relationships/notesSlide" Target="../notesSlides/notesSlide250.xml"/><Relationship Id="rId1" Type="http://schemas.openxmlformats.org/officeDocument/2006/relationships/slideLayout" Target="../slideLayouts/slideLayout31.xml"/></Relationships>
</file>

<file path=ppt/slides/_rels/slide305.xml.rels><?xml version="1.0" encoding="UTF-8" standalone="yes"?>
<Relationships xmlns="http://schemas.openxmlformats.org/package/2006/relationships"><Relationship Id="rId3" Type="http://schemas.openxmlformats.org/officeDocument/2006/relationships/image" Target="../media/image305.jpeg"/><Relationship Id="rId2" Type="http://schemas.openxmlformats.org/officeDocument/2006/relationships/notesSlide" Target="../notesSlides/notesSlide251.xml"/><Relationship Id="rId1" Type="http://schemas.openxmlformats.org/officeDocument/2006/relationships/slideLayout" Target="../slideLayouts/slideLayout31.xml"/></Relationships>
</file>

<file path=ppt/slides/_rels/slide306.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43.jpeg"/><Relationship Id="rId1" Type="http://schemas.openxmlformats.org/officeDocument/2006/relationships/slideLayout" Target="../slideLayouts/slideLayout248.xml"/></Relationships>
</file>

<file path=ppt/slides/_rels/slide307.xml.rels><?xml version="1.0" encoding="UTF-8" standalone="yes"?>
<Relationships xmlns="http://schemas.openxmlformats.org/package/2006/relationships"><Relationship Id="rId3" Type="http://schemas.openxmlformats.org/officeDocument/2006/relationships/hyperlink" Target="http://www.lumoproject.com/" TargetMode="External"/><Relationship Id="rId2" Type="http://schemas.openxmlformats.org/officeDocument/2006/relationships/image" Target="../media/image144.jpeg"/><Relationship Id="rId1" Type="http://schemas.openxmlformats.org/officeDocument/2006/relationships/slideLayout" Target="../slideLayouts/slideLayout107.xml"/></Relationships>
</file>

<file path=ppt/slides/_rels/slide308.xml.rels><?xml version="1.0" encoding="UTF-8" standalone="yes"?>
<Relationships xmlns="http://schemas.openxmlformats.org/package/2006/relationships"><Relationship Id="rId3" Type="http://schemas.openxmlformats.org/officeDocument/2006/relationships/image" Target="../media/image306.jpeg"/><Relationship Id="rId2" Type="http://schemas.openxmlformats.org/officeDocument/2006/relationships/notesSlide" Target="../notesSlides/notesSlide252.xml"/><Relationship Id="rId1" Type="http://schemas.openxmlformats.org/officeDocument/2006/relationships/slideLayout" Target="../slideLayouts/slideLayout237.xml"/><Relationship Id="rId5" Type="http://schemas.openxmlformats.org/officeDocument/2006/relationships/image" Target="../media/image29.jpg"/><Relationship Id="rId4" Type="http://schemas.openxmlformats.org/officeDocument/2006/relationships/image" Target="../media/image28.jpeg"/></Relationships>
</file>

<file path=ppt/slides/_rels/slide309.xml.rels><?xml version="1.0" encoding="UTF-8" standalone="yes"?>
<Relationships xmlns="http://schemas.openxmlformats.org/package/2006/relationships"><Relationship Id="rId3" Type="http://schemas.openxmlformats.org/officeDocument/2006/relationships/image" Target="../media/image307.jpeg"/><Relationship Id="rId2" Type="http://schemas.openxmlformats.org/officeDocument/2006/relationships/notesSlide" Target="../notesSlides/notesSlide253.xml"/><Relationship Id="rId1" Type="http://schemas.openxmlformats.org/officeDocument/2006/relationships/slideLayout" Target="../slideLayouts/slideLayout113.xml"/></Relationships>
</file>

<file path=ppt/slides/_rels/slide310.xml.rels><?xml version="1.0" encoding="UTF-8" standalone="yes"?>
<Relationships xmlns="http://schemas.openxmlformats.org/package/2006/relationships"><Relationship Id="rId3" Type="http://schemas.openxmlformats.org/officeDocument/2006/relationships/image" Target="../media/image308.jpeg"/><Relationship Id="rId2" Type="http://schemas.openxmlformats.org/officeDocument/2006/relationships/notesSlide" Target="../notesSlides/notesSlide254.xml"/><Relationship Id="rId1" Type="http://schemas.openxmlformats.org/officeDocument/2006/relationships/slideLayout" Target="../slideLayouts/slideLayout113.xml"/></Relationships>
</file>

<file path=ppt/slides/_rels/slide311.xml.rels><?xml version="1.0" encoding="UTF-8" standalone="yes"?>
<Relationships xmlns="http://schemas.openxmlformats.org/package/2006/relationships"><Relationship Id="rId3" Type="http://schemas.openxmlformats.org/officeDocument/2006/relationships/image" Target="../media/image309.jpeg"/><Relationship Id="rId2" Type="http://schemas.openxmlformats.org/officeDocument/2006/relationships/notesSlide" Target="../notesSlides/notesSlide255.xml"/><Relationship Id="rId1" Type="http://schemas.openxmlformats.org/officeDocument/2006/relationships/slideLayout" Target="../slideLayouts/slideLayout113.xml"/></Relationships>
</file>

<file path=ppt/slides/_rels/slide312.xml.rels><?xml version="1.0" encoding="UTF-8" standalone="yes"?>
<Relationships xmlns="http://schemas.openxmlformats.org/package/2006/relationships"><Relationship Id="rId3" Type="http://schemas.openxmlformats.org/officeDocument/2006/relationships/image" Target="../media/image310.jpeg"/><Relationship Id="rId2" Type="http://schemas.openxmlformats.org/officeDocument/2006/relationships/notesSlide" Target="../notesSlides/notesSlide256.xml"/><Relationship Id="rId1" Type="http://schemas.openxmlformats.org/officeDocument/2006/relationships/slideLayout" Target="../slideLayouts/slideLayout113.xml"/></Relationships>
</file>

<file path=ppt/slides/_rels/slide313.xml.rels><?xml version="1.0" encoding="UTF-8" standalone="yes"?>
<Relationships xmlns="http://schemas.openxmlformats.org/package/2006/relationships"><Relationship Id="rId3" Type="http://schemas.openxmlformats.org/officeDocument/2006/relationships/image" Target="../media/image311.jpeg"/><Relationship Id="rId2" Type="http://schemas.openxmlformats.org/officeDocument/2006/relationships/notesSlide" Target="../notesSlides/notesSlide257.xml"/><Relationship Id="rId1" Type="http://schemas.openxmlformats.org/officeDocument/2006/relationships/slideLayout" Target="../slideLayouts/slideLayout113.xml"/></Relationships>
</file>

<file path=ppt/slides/_rels/slide314.xml.rels><?xml version="1.0" encoding="UTF-8" standalone="yes"?>
<Relationships xmlns="http://schemas.openxmlformats.org/package/2006/relationships"><Relationship Id="rId3" Type="http://schemas.openxmlformats.org/officeDocument/2006/relationships/image" Target="../media/image312.jpeg"/><Relationship Id="rId2" Type="http://schemas.openxmlformats.org/officeDocument/2006/relationships/notesSlide" Target="../notesSlides/notesSlide258.xml"/><Relationship Id="rId1" Type="http://schemas.openxmlformats.org/officeDocument/2006/relationships/slideLayout" Target="../slideLayouts/slideLayout113.xml"/></Relationships>
</file>

<file path=ppt/slides/_rels/slide315.xml.rels><?xml version="1.0" encoding="UTF-8" standalone="yes"?>
<Relationships xmlns="http://schemas.openxmlformats.org/package/2006/relationships"><Relationship Id="rId3" Type="http://schemas.openxmlformats.org/officeDocument/2006/relationships/image" Target="../media/image313.jpeg"/><Relationship Id="rId2" Type="http://schemas.openxmlformats.org/officeDocument/2006/relationships/notesSlide" Target="../notesSlides/notesSlide259.xml"/><Relationship Id="rId1" Type="http://schemas.openxmlformats.org/officeDocument/2006/relationships/slideLayout" Target="../slideLayouts/slideLayout113.xml"/></Relationships>
</file>

<file path=ppt/slides/_rels/slide316.xml.rels><?xml version="1.0" encoding="UTF-8" standalone="yes"?>
<Relationships xmlns="http://schemas.openxmlformats.org/package/2006/relationships"><Relationship Id="rId3" Type="http://schemas.openxmlformats.org/officeDocument/2006/relationships/image" Target="../media/image289.jpeg"/><Relationship Id="rId2" Type="http://schemas.openxmlformats.org/officeDocument/2006/relationships/notesSlide" Target="../notesSlides/notesSlide260.xml"/><Relationship Id="rId1" Type="http://schemas.openxmlformats.org/officeDocument/2006/relationships/slideLayout" Target="../slideLayouts/slideLayout113.xml"/></Relationships>
</file>

<file path=ppt/slides/_rels/slide317.xml.rels><?xml version="1.0" encoding="UTF-8" standalone="yes"?>
<Relationships xmlns="http://schemas.openxmlformats.org/package/2006/relationships"><Relationship Id="rId3" Type="http://schemas.openxmlformats.org/officeDocument/2006/relationships/image" Target="../media/image314.jpeg"/><Relationship Id="rId2" Type="http://schemas.openxmlformats.org/officeDocument/2006/relationships/notesSlide" Target="../notesSlides/notesSlide261.xml"/><Relationship Id="rId1" Type="http://schemas.openxmlformats.org/officeDocument/2006/relationships/slideLayout" Target="../slideLayouts/slideLayout113.xml"/></Relationships>
</file>

<file path=ppt/slides/_rels/slide318.xml.rels><?xml version="1.0" encoding="UTF-8" standalone="yes"?>
<Relationships xmlns="http://schemas.openxmlformats.org/package/2006/relationships"><Relationship Id="rId3" Type="http://schemas.openxmlformats.org/officeDocument/2006/relationships/image" Target="../media/image315.jpeg"/><Relationship Id="rId2" Type="http://schemas.openxmlformats.org/officeDocument/2006/relationships/notesSlide" Target="../notesSlides/notesSlide262.xml"/><Relationship Id="rId1" Type="http://schemas.openxmlformats.org/officeDocument/2006/relationships/slideLayout" Target="../slideLayouts/slideLayout113.xml"/></Relationships>
</file>

<file path=ppt/slides/_rels/slide319.xml.rels><?xml version="1.0" encoding="UTF-8" standalone="yes"?>
<Relationships xmlns="http://schemas.openxmlformats.org/package/2006/relationships"><Relationship Id="rId3" Type="http://schemas.openxmlformats.org/officeDocument/2006/relationships/image" Target="../media/image306.jpeg"/><Relationship Id="rId2" Type="http://schemas.openxmlformats.org/officeDocument/2006/relationships/notesSlide" Target="../notesSlides/notesSlide263.xml"/><Relationship Id="rId1" Type="http://schemas.openxmlformats.org/officeDocument/2006/relationships/slideLayout" Target="../slideLayouts/slideLayout113.xml"/></Relationships>
</file>

<file path=ppt/slides/_rels/slide320.xml.rels><?xml version="1.0" encoding="UTF-8" standalone="yes"?>
<Relationships xmlns="http://schemas.openxmlformats.org/package/2006/relationships"><Relationship Id="rId3" Type="http://schemas.openxmlformats.org/officeDocument/2006/relationships/image" Target="../media/image316.jpeg"/><Relationship Id="rId2" Type="http://schemas.openxmlformats.org/officeDocument/2006/relationships/notesSlide" Target="../notesSlides/notesSlide264.xml"/><Relationship Id="rId1" Type="http://schemas.openxmlformats.org/officeDocument/2006/relationships/slideLayout" Target="../slideLayouts/slideLayout113.xml"/></Relationships>
</file>

<file path=ppt/slides/_rels/slide321.xml.rels><?xml version="1.0" encoding="UTF-8" standalone="yes"?>
<Relationships xmlns="http://schemas.openxmlformats.org/package/2006/relationships"><Relationship Id="rId3" Type="http://schemas.openxmlformats.org/officeDocument/2006/relationships/image" Target="../media/image317.jpeg"/><Relationship Id="rId2" Type="http://schemas.openxmlformats.org/officeDocument/2006/relationships/notesSlide" Target="../notesSlides/notesSlide265.xml"/><Relationship Id="rId1" Type="http://schemas.openxmlformats.org/officeDocument/2006/relationships/slideLayout" Target="../slideLayouts/slideLayout113.xml"/></Relationships>
</file>

<file path=ppt/slides/_rels/slide322.xml.rels><?xml version="1.0" encoding="UTF-8" standalone="yes"?>
<Relationships xmlns="http://schemas.openxmlformats.org/package/2006/relationships"><Relationship Id="rId3" Type="http://schemas.openxmlformats.org/officeDocument/2006/relationships/image" Target="../media/image318.jpeg"/><Relationship Id="rId2" Type="http://schemas.openxmlformats.org/officeDocument/2006/relationships/notesSlide" Target="../notesSlides/notesSlide266.xml"/><Relationship Id="rId1" Type="http://schemas.openxmlformats.org/officeDocument/2006/relationships/slideLayout" Target="../slideLayouts/slideLayout113.xml"/></Relationships>
</file>

<file path=ppt/slides/_rels/slide323.xml.rels><?xml version="1.0" encoding="UTF-8" standalone="yes"?>
<Relationships xmlns="http://schemas.openxmlformats.org/package/2006/relationships"><Relationship Id="rId3" Type="http://schemas.openxmlformats.org/officeDocument/2006/relationships/image" Target="../media/image319.jpeg"/><Relationship Id="rId2" Type="http://schemas.openxmlformats.org/officeDocument/2006/relationships/notesSlide" Target="../notesSlides/notesSlide267.xml"/><Relationship Id="rId1" Type="http://schemas.openxmlformats.org/officeDocument/2006/relationships/slideLayout" Target="../slideLayouts/slideLayout113.xml"/></Relationships>
</file>

<file path=ppt/slides/_rels/slide324.xml.rels><?xml version="1.0" encoding="UTF-8" standalone="yes"?>
<Relationships xmlns="http://schemas.openxmlformats.org/package/2006/relationships"><Relationship Id="rId3" Type="http://schemas.openxmlformats.org/officeDocument/2006/relationships/image" Target="../media/image320.jpeg"/><Relationship Id="rId2" Type="http://schemas.openxmlformats.org/officeDocument/2006/relationships/notesSlide" Target="../notesSlides/notesSlide268.xml"/><Relationship Id="rId1" Type="http://schemas.openxmlformats.org/officeDocument/2006/relationships/slideLayout" Target="../slideLayouts/slideLayout113.xml"/></Relationships>
</file>

<file path=ppt/slides/_rels/slide325.xml.rels><?xml version="1.0" encoding="UTF-8" standalone="yes"?>
<Relationships xmlns="http://schemas.openxmlformats.org/package/2006/relationships"><Relationship Id="rId3" Type="http://schemas.openxmlformats.org/officeDocument/2006/relationships/image" Target="../media/image321.jpeg"/><Relationship Id="rId2" Type="http://schemas.openxmlformats.org/officeDocument/2006/relationships/notesSlide" Target="../notesSlides/notesSlide269.xml"/><Relationship Id="rId1" Type="http://schemas.openxmlformats.org/officeDocument/2006/relationships/slideLayout" Target="../slideLayouts/slideLayout113.xml"/></Relationships>
</file>

<file path=ppt/slides/_rels/slide326.xml.rels><?xml version="1.0" encoding="UTF-8" standalone="yes"?>
<Relationships xmlns="http://schemas.openxmlformats.org/package/2006/relationships"><Relationship Id="rId3" Type="http://schemas.openxmlformats.org/officeDocument/2006/relationships/image" Target="../media/image322.jpeg"/><Relationship Id="rId2" Type="http://schemas.openxmlformats.org/officeDocument/2006/relationships/notesSlide" Target="../notesSlides/notesSlide270.xml"/><Relationship Id="rId1" Type="http://schemas.openxmlformats.org/officeDocument/2006/relationships/slideLayout" Target="../slideLayouts/slideLayout113.xml"/></Relationships>
</file>

<file path=ppt/slides/_rels/slide327.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43.jpeg"/><Relationship Id="rId1" Type="http://schemas.openxmlformats.org/officeDocument/2006/relationships/slideLayout" Target="../slideLayouts/slideLayout248.xml"/></Relationships>
</file>

<file path=ppt/slides/_rels/slide328.xml.rels><?xml version="1.0" encoding="UTF-8" standalone="yes"?>
<Relationships xmlns="http://schemas.openxmlformats.org/package/2006/relationships"><Relationship Id="rId3" Type="http://schemas.openxmlformats.org/officeDocument/2006/relationships/hyperlink" Target="http://www.lumoproject.com/" TargetMode="External"/><Relationship Id="rId2" Type="http://schemas.openxmlformats.org/officeDocument/2006/relationships/image" Target="../media/image144.jpeg"/><Relationship Id="rId1" Type="http://schemas.openxmlformats.org/officeDocument/2006/relationships/slideLayout" Target="../slideLayouts/slideLayout107.xml"/></Relationships>
</file>

<file path=ppt/slides/_rels/slide329.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330.xml.rels><?xml version="1.0" encoding="UTF-8" standalone="yes"?>
<Relationships xmlns="http://schemas.openxmlformats.org/package/2006/relationships"><Relationship Id="rId3" Type="http://schemas.openxmlformats.org/officeDocument/2006/relationships/notesSlide" Target="../notesSlides/notesSlide271.xml"/><Relationship Id="rId2" Type="http://schemas.openxmlformats.org/officeDocument/2006/relationships/slideLayout" Target="../slideLayouts/slideLayout213.xml"/><Relationship Id="rId1" Type="http://schemas.openxmlformats.org/officeDocument/2006/relationships/themeOverride" Target="../theme/themeOverride7.xml"/><Relationship Id="rId4" Type="http://schemas.openxmlformats.org/officeDocument/2006/relationships/image" Target="../media/image219.png"/></Relationships>
</file>

<file path=ppt/slides/_rels/slide33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323.jpeg"/><Relationship Id="rId1" Type="http://schemas.openxmlformats.org/officeDocument/2006/relationships/slideLayout" Target="../slideLayouts/slideLayout143.xml"/><Relationship Id="rId4" Type="http://schemas.openxmlformats.org/officeDocument/2006/relationships/image" Target="../media/image29.jpg"/></Relationships>
</file>

<file path=ppt/slides/_rels/slide332.xml.rels><?xml version="1.0" encoding="UTF-8" standalone="yes"?>
<Relationships xmlns="http://schemas.openxmlformats.org/package/2006/relationships"><Relationship Id="rId3" Type="http://schemas.openxmlformats.org/officeDocument/2006/relationships/image" Target="../media/image324.jpeg"/><Relationship Id="rId2" Type="http://schemas.openxmlformats.org/officeDocument/2006/relationships/notesSlide" Target="../notesSlides/notesSlide272.xml"/><Relationship Id="rId1" Type="http://schemas.openxmlformats.org/officeDocument/2006/relationships/slideLayout" Target="../slideLayouts/slideLayout149.xml"/></Relationships>
</file>

<file path=ppt/slides/_rels/slide333.xml.rels><?xml version="1.0" encoding="UTF-8" standalone="yes"?>
<Relationships xmlns="http://schemas.openxmlformats.org/package/2006/relationships"><Relationship Id="rId3" Type="http://schemas.openxmlformats.org/officeDocument/2006/relationships/image" Target="../media/image323.jpeg"/><Relationship Id="rId2" Type="http://schemas.openxmlformats.org/officeDocument/2006/relationships/notesSlide" Target="../notesSlides/notesSlide273.xml"/><Relationship Id="rId1" Type="http://schemas.openxmlformats.org/officeDocument/2006/relationships/slideLayout" Target="../slideLayouts/slideLayout194.xml"/></Relationships>
</file>

<file path=ppt/slides/_rels/slide334.xml.rels><?xml version="1.0" encoding="UTF-8" standalone="yes"?>
<Relationships xmlns="http://schemas.openxmlformats.org/package/2006/relationships"><Relationship Id="rId3" Type="http://schemas.openxmlformats.org/officeDocument/2006/relationships/image" Target="../media/image325.jpeg"/><Relationship Id="rId2" Type="http://schemas.openxmlformats.org/officeDocument/2006/relationships/notesSlide" Target="../notesSlides/notesSlide274.xml"/><Relationship Id="rId1" Type="http://schemas.openxmlformats.org/officeDocument/2006/relationships/slideLayout" Target="../slideLayouts/slideLayout194.xml"/></Relationships>
</file>

<file path=ppt/slides/_rels/slide335.xml.rels><?xml version="1.0" encoding="UTF-8" standalone="yes"?>
<Relationships xmlns="http://schemas.openxmlformats.org/package/2006/relationships"><Relationship Id="rId3" Type="http://schemas.openxmlformats.org/officeDocument/2006/relationships/image" Target="../media/image326.jpeg"/><Relationship Id="rId2" Type="http://schemas.openxmlformats.org/officeDocument/2006/relationships/notesSlide" Target="../notesSlides/notesSlide275.xml"/><Relationship Id="rId1" Type="http://schemas.openxmlformats.org/officeDocument/2006/relationships/slideLayout" Target="../slideLayouts/slideLayout194.xml"/></Relationships>
</file>

<file path=ppt/slides/_rels/slide336.xml.rels><?xml version="1.0" encoding="UTF-8" standalone="yes"?>
<Relationships xmlns="http://schemas.openxmlformats.org/package/2006/relationships"><Relationship Id="rId3" Type="http://schemas.openxmlformats.org/officeDocument/2006/relationships/image" Target="../media/image327.jpeg"/><Relationship Id="rId2" Type="http://schemas.openxmlformats.org/officeDocument/2006/relationships/notesSlide" Target="../notesSlides/notesSlide276.xml"/><Relationship Id="rId1" Type="http://schemas.openxmlformats.org/officeDocument/2006/relationships/slideLayout" Target="../slideLayouts/slideLayout194.xml"/></Relationships>
</file>

<file path=ppt/slides/_rels/slide337.xml.rels><?xml version="1.0" encoding="UTF-8" standalone="yes"?>
<Relationships xmlns="http://schemas.openxmlformats.org/package/2006/relationships"><Relationship Id="rId3" Type="http://schemas.openxmlformats.org/officeDocument/2006/relationships/image" Target="../media/image328.jpeg"/><Relationship Id="rId2" Type="http://schemas.openxmlformats.org/officeDocument/2006/relationships/notesSlide" Target="../notesSlides/notesSlide277.xml"/><Relationship Id="rId1" Type="http://schemas.openxmlformats.org/officeDocument/2006/relationships/slideLayout" Target="../slideLayouts/slideLayout194.xml"/></Relationships>
</file>

<file path=ppt/slides/_rels/slide338.xml.rels><?xml version="1.0" encoding="UTF-8" standalone="yes"?>
<Relationships xmlns="http://schemas.openxmlformats.org/package/2006/relationships"><Relationship Id="rId3" Type="http://schemas.openxmlformats.org/officeDocument/2006/relationships/image" Target="../media/image329.jpeg"/><Relationship Id="rId2" Type="http://schemas.openxmlformats.org/officeDocument/2006/relationships/notesSlide" Target="../notesSlides/notesSlide278.xml"/><Relationship Id="rId1" Type="http://schemas.openxmlformats.org/officeDocument/2006/relationships/slideLayout" Target="../slideLayouts/slideLayout194.xml"/></Relationships>
</file>

<file path=ppt/slides/_rels/slide339.xml.rels><?xml version="1.0" encoding="UTF-8" standalone="yes"?>
<Relationships xmlns="http://schemas.openxmlformats.org/package/2006/relationships"><Relationship Id="rId3" Type="http://schemas.openxmlformats.org/officeDocument/2006/relationships/image" Target="../media/image330.jpeg"/><Relationship Id="rId2" Type="http://schemas.openxmlformats.org/officeDocument/2006/relationships/notesSlide" Target="../notesSlides/notesSlide279.xml"/><Relationship Id="rId1" Type="http://schemas.openxmlformats.org/officeDocument/2006/relationships/slideLayout" Target="../slideLayouts/slideLayout194.xml"/></Relationships>
</file>

<file path=ppt/slides/_rels/slide340.xml.rels><?xml version="1.0" encoding="UTF-8" standalone="yes"?>
<Relationships xmlns="http://schemas.openxmlformats.org/package/2006/relationships"><Relationship Id="rId3" Type="http://schemas.openxmlformats.org/officeDocument/2006/relationships/image" Target="../media/image331.jpeg"/><Relationship Id="rId2" Type="http://schemas.openxmlformats.org/officeDocument/2006/relationships/notesSlide" Target="../notesSlides/notesSlide280.xml"/><Relationship Id="rId1" Type="http://schemas.openxmlformats.org/officeDocument/2006/relationships/slideLayout" Target="../slideLayouts/slideLayout194.xml"/></Relationships>
</file>

<file path=ppt/slides/_rels/slide341.xml.rels><?xml version="1.0" encoding="UTF-8" standalone="yes"?>
<Relationships xmlns="http://schemas.openxmlformats.org/package/2006/relationships"><Relationship Id="rId3" Type="http://schemas.openxmlformats.org/officeDocument/2006/relationships/image" Target="../media/image332.jpeg"/><Relationship Id="rId2" Type="http://schemas.openxmlformats.org/officeDocument/2006/relationships/notesSlide" Target="../notesSlides/notesSlide281.xml"/><Relationship Id="rId1" Type="http://schemas.openxmlformats.org/officeDocument/2006/relationships/slideLayout" Target="../slideLayouts/slideLayout194.xml"/></Relationships>
</file>

<file path=ppt/slides/_rels/slide342.xml.rels><?xml version="1.0" encoding="UTF-8" standalone="yes"?>
<Relationships xmlns="http://schemas.openxmlformats.org/package/2006/relationships"><Relationship Id="rId3" Type="http://schemas.openxmlformats.org/officeDocument/2006/relationships/image" Target="../media/image333.jpeg"/><Relationship Id="rId2" Type="http://schemas.openxmlformats.org/officeDocument/2006/relationships/notesSlide" Target="../notesSlides/notesSlide282.xml"/><Relationship Id="rId1" Type="http://schemas.openxmlformats.org/officeDocument/2006/relationships/slideLayout" Target="../slideLayouts/slideLayout194.xml"/></Relationships>
</file>

<file path=ppt/slides/_rels/slide343.xml.rels><?xml version="1.0" encoding="UTF-8" standalone="yes"?>
<Relationships xmlns="http://schemas.openxmlformats.org/package/2006/relationships"><Relationship Id="rId3" Type="http://schemas.openxmlformats.org/officeDocument/2006/relationships/image" Target="../media/image334.jpeg"/><Relationship Id="rId2" Type="http://schemas.openxmlformats.org/officeDocument/2006/relationships/notesSlide" Target="../notesSlides/notesSlide283.xml"/><Relationship Id="rId1" Type="http://schemas.openxmlformats.org/officeDocument/2006/relationships/slideLayout" Target="../slideLayouts/slideLayout194.xml"/></Relationships>
</file>

<file path=ppt/slides/_rels/slide344.xml.rels><?xml version="1.0" encoding="UTF-8" standalone="yes"?>
<Relationships xmlns="http://schemas.openxmlformats.org/package/2006/relationships"><Relationship Id="rId3" Type="http://schemas.openxmlformats.org/officeDocument/2006/relationships/image" Target="../media/image335.jpeg"/><Relationship Id="rId2" Type="http://schemas.openxmlformats.org/officeDocument/2006/relationships/notesSlide" Target="../notesSlides/notesSlide284.xml"/><Relationship Id="rId1" Type="http://schemas.openxmlformats.org/officeDocument/2006/relationships/slideLayout" Target="../slideLayouts/slideLayout194.xml"/></Relationships>
</file>

<file path=ppt/slides/_rels/slide345.xml.rels><?xml version="1.0" encoding="UTF-8" standalone="yes"?>
<Relationships xmlns="http://schemas.openxmlformats.org/package/2006/relationships"><Relationship Id="rId3" Type="http://schemas.openxmlformats.org/officeDocument/2006/relationships/image" Target="../media/image336.jpeg"/><Relationship Id="rId2" Type="http://schemas.openxmlformats.org/officeDocument/2006/relationships/notesSlide" Target="../notesSlides/notesSlide285.xml"/><Relationship Id="rId1" Type="http://schemas.openxmlformats.org/officeDocument/2006/relationships/slideLayout" Target="../slideLayouts/slideLayout194.xml"/></Relationships>
</file>

<file path=ppt/slides/_rels/slide346.xml.rels><?xml version="1.0" encoding="UTF-8" standalone="yes"?>
<Relationships xmlns="http://schemas.openxmlformats.org/package/2006/relationships"><Relationship Id="rId3" Type="http://schemas.openxmlformats.org/officeDocument/2006/relationships/image" Target="../media/image337.jpeg"/><Relationship Id="rId2" Type="http://schemas.openxmlformats.org/officeDocument/2006/relationships/notesSlide" Target="../notesSlides/notesSlide286.xml"/><Relationship Id="rId1" Type="http://schemas.openxmlformats.org/officeDocument/2006/relationships/slideLayout" Target="../slideLayouts/slideLayout194.xml"/></Relationships>
</file>

<file path=ppt/slides/_rels/slide347.xml.rels><?xml version="1.0" encoding="UTF-8" standalone="yes"?>
<Relationships xmlns="http://schemas.openxmlformats.org/package/2006/relationships"><Relationship Id="rId3" Type="http://schemas.openxmlformats.org/officeDocument/2006/relationships/image" Target="../media/image338.jpeg"/><Relationship Id="rId2" Type="http://schemas.openxmlformats.org/officeDocument/2006/relationships/notesSlide" Target="../notesSlides/notesSlide287.xml"/><Relationship Id="rId1" Type="http://schemas.openxmlformats.org/officeDocument/2006/relationships/slideLayout" Target="../slideLayouts/slideLayout194.xml"/></Relationships>
</file>

<file path=ppt/slides/_rels/slide348.xml.rels><?xml version="1.0" encoding="UTF-8" standalone="yes"?>
<Relationships xmlns="http://schemas.openxmlformats.org/package/2006/relationships"><Relationship Id="rId3" Type="http://schemas.openxmlformats.org/officeDocument/2006/relationships/image" Target="../media/image339.jpeg"/><Relationship Id="rId2" Type="http://schemas.openxmlformats.org/officeDocument/2006/relationships/notesSlide" Target="../notesSlides/notesSlide288.xml"/><Relationship Id="rId1" Type="http://schemas.openxmlformats.org/officeDocument/2006/relationships/slideLayout" Target="../slideLayouts/slideLayout149.xml"/></Relationships>
</file>

<file path=ppt/slides/_rels/slide349.xml.rels><?xml version="1.0" encoding="UTF-8" standalone="yes"?>
<Relationships xmlns="http://schemas.openxmlformats.org/package/2006/relationships"><Relationship Id="rId3" Type="http://schemas.openxmlformats.org/officeDocument/2006/relationships/image" Target="../media/image340.jpeg"/><Relationship Id="rId2" Type="http://schemas.openxmlformats.org/officeDocument/2006/relationships/notesSlide" Target="../notesSlides/notesSlide289.xml"/><Relationship Id="rId1" Type="http://schemas.openxmlformats.org/officeDocument/2006/relationships/slideLayout" Target="../slideLayouts/slideLayout194.xml"/></Relationships>
</file>

<file path=ppt/slides/_rels/slide350.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43.jpeg"/><Relationship Id="rId1" Type="http://schemas.openxmlformats.org/officeDocument/2006/relationships/slideLayout" Target="../slideLayouts/slideLayout248.xml"/></Relationships>
</file>

<file path=ppt/slides/_rels/slide351.xml.rels><?xml version="1.0" encoding="UTF-8" standalone="yes"?>
<Relationships xmlns="http://schemas.openxmlformats.org/package/2006/relationships"><Relationship Id="rId3" Type="http://schemas.openxmlformats.org/officeDocument/2006/relationships/hyperlink" Target="http://www.lumoproject.com/" TargetMode="External"/><Relationship Id="rId2" Type="http://schemas.openxmlformats.org/officeDocument/2006/relationships/image" Target="../media/image144.jpeg"/><Relationship Id="rId1" Type="http://schemas.openxmlformats.org/officeDocument/2006/relationships/slideLayout" Target="../slideLayouts/slideLayout155.xml"/></Relationships>
</file>

<file path=ppt/slides/_rels/slide352.xml.rels><?xml version="1.0" encoding="UTF-8" standalone="yes"?>
<Relationships xmlns="http://schemas.openxmlformats.org/package/2006/relationships"><Relationship Id="rId2" Type="http://schemas.openxmlformats.org/officeDocument/2006/relationships/image" Target="../media/image341.jpeg"/><Relationship Id="rId1" Type="http://schemas.openxmlformats.org/officeDocument/2006/relationships/slideLayout" Target="../slideLayouts/slideLayout205.xml"/></Relationships>
</file>

<file path=ppt/slides/_rels/slide353.xml.rels><?xml version="1.0" encoding="UTF-8" standalone="yes"?>
<Relationships xmlns="http://schemas.openxmlformats.org/package/2006/relationships"><Relationship Id="rId2" Type="http://schemas.openxmlformats.org/officeDocument/2006/relationships/image" Target="../media/image342.gif"/><Relationship Id="rId1" Type="http://schemas.openxmlformats.org/officeDocument/2006/relationships/slideLayout" Target="../slideLayouts/slideLayout205.xml"/></Relationships>
</file>

<file path=ppt/slides/_rels/slide354.xml.rels><?xml version="1.0" encoding="UTF-8" standalone="yes"?>
<Relationships xmlns="http://schemas.openxmlformats.org/package/2006/relationships"><Relationship Id="rId2" Type="http://schemas.openxmlformats.org/officeDocument/2006/relationships/image" Target="../media/image343.jpeg"/><Relationship Id="rId1" Type="http://schemas.openxmlformats.org/officeDocument/2006/relationships/slideLayout" Target="../slideLayouts/slideLayout205.xml"/></Relationships>
</file>

<file path=ppt/slides/_rels/slide355.xml.rels><?xml version="1.0" encoding="UTF-8" standalone="yes"?>
<Relationships xmlns="http://schemas.openxmlformats.org/package/2006/relationships"><Relationship Id="rId2" Type="http://schemas.openxmlformats.org/officeDocument/2006/relationships/image" Target="../media/image344.jpeg"/><Relationship Id="rId1" Type="http://schemas.openxmlformats.org/officeDocument/2006/relationships/slideLayout" Target="../slideLayouts/slideLayout205.xml"/></Relationships>
</file>

<file path=ppt/slides/_rels/slide356.xml.rels><?xml version="1.0" encoding="UTF-8" standalone="yes"?>
<Relationships xmlns="http://schemas.openxmlformats.org/package/2006/relationships"><Relationship Id="rId2" Type="http://schemas.openxmlformats.org/officeDocument/2006/relationships/image" Target="../media/image343.jpeg"/><Relationship Id="rId1" Type="http://schemas.openxmlformats.org/officeDocument/2006/relationships/slideLayout" Target="../slideLayouts/slideLayout205.xml"/></Relationships>
</file>

<file path=ppt/slides/_rels/slide357.xml.rels><?xml version="1.0" encoding="UTF-8" standalone="yes"?>
<Relationships xmlns="http://schemas.openxmlformats.org/package/2006/relationships"><Relationship Id="rId3" Type="http://schemas.openxmlformats.org/officeDocument/2006/relationships/image" Target="../media/image346.jpeg"/><Relationship Id="rId2" Type="http://schemas.openxmlformats.org/officeDocument/2006/relationships/image" Target="../media/image345.jpeg"/><Relationship Id="rId1" Type="http://schemas.openxmlformats.org/officeDocument/2006/relationships/slideLayout" Target="../slideLayouts/slideLayout333.xml"/><Relationship Id="rId4" Type="http://schemas.openxmlformats.org/officeDocument/2006/relationships/image" Target="../media/image29.jpg"/></Relationships>
</file>

<file path=ppt/slides/_rels/slide358.xml.rels><?xml version="1.0" encoding="UTF-8" standalone="yes"?>
<Relationships xmlns="http://schemas.openxmlformats.org/package/2006/relationships"><Relationship Id="rId3" Type="http://schemas.openxmlformats.org/officeDocument/2006/relationships/image" Target="../media/image347.jpeg"/><Relationship Id="rId2" Type="http://schemas.openxmlformats.org/officeDocument/2006/relationships/notesSlide" Target="../notesSlides/notesSlide290.xml"/><Relationship Id="rId1" Type="http://schemas.openxmlformats.org/officeDocument/2006/relationships/slideLayout" Target="../slideLayouts/slideLayout31.xml"/></Relationships>
</file>

<file path=ppt/slides/_rels/slide359.xml.rels><?xml version="1.0" encoding="UTF-8" standalone="yes"?>
<Relationships xmlns="http://schemas.openxmlformats.org/package/2006/relationships"><Relationship Id="rId3" Type="http://schemas.openxmlformats.org/officeDocument/2006/relationships/image" Target="../media/image348.jpeg"/><Relationship Id="rId2" Type="http://schemas.openxmlformats.org/officeDocument/2006/relationships/notesSlide" Target="../notesSlides/notesSlide291.xml"/><Relationship Id="rId1" Type="http://schemas.openxmlformats.org/officeDocument/2006/relationships/slideLayout" Target="../slideLayouts/slideLayout31.xml"/></Relationships>
</file>

<file path=ppt/slides/_rels/slide360.xml.rels><?xml version="1.0" encoding="UTF-8" standalone="yes"?>
<Relationships xmlns="http://schemas.openxmlformats.org/package/2006/relationships"><Relationship Id="rId3" Type="http://schemas.openxmlformats.org/officeDocument/2006/relationships/image" Target="../media/image349.jpeg"/><Relationship Id="rId2" Type="http://schemas.openxmlformats.org/officeDocument/2006/relationships/notesSlide" Target="../notesSlides/notesSlide292.xml"/><Relationship Id="rId1" Type="http://schemas.openxmlformats.org/officeDocument/2006/relationships/slideLayout" Target="../slideLayouts/slideLayout31.xml"/></Relationships>
</file>

<file path=ppt/slides/_rels/slide361.xml.rels><?xml version="1.0" encoding="UTF-8" standalone="yes"?>
<Relationships xmlns="http://schemas.openxmlformats.org/package/2006/relationships"><Relationship Id="rId3" Type="http://schemas.openxmlformats.org/officeDocument/2006/relationships/image" Target="../media/image350.jpeg"/><Relationship Id="rId2" Type="http://schemas.openxmlformats.org/officeDocument/2006/relationships/notesSlide" Target="../notesSlides/notesSlide293.xml"/><Relationship Id="rId1" Type="http://schemas.openxmlformats.org/officeDocument/2006/relationships/slideLayout" Target="../slideLayouts/slideLayout31.xml"/></Relationships>
</file>

<file path=ppt/slides/_rels/slide362.xml.rels><?xml version="1.0" encoding="UTF-8" standalone="yes"?>
<Relationships xmlns="http://schemas.openxmlformats.org/package/2006/relationships"><Relationship Id="rId3" Type="http://schemas.openxmlformats.org/officeDocument/2006/relationships/image" Target="../media/image351.jpeg"/><Relationship Id="rId2" Type="http://schemas.openxmlformats.org/officeDocument/2006/relationships/notesSlide" Target="../notesSlides/notesSlide294.xml"/><Relationship Id="rId1" Type="http://schemas.openxmlformats.org/officeDocument/2006/relationships/slideLayout" Target="../slideLayouts/slideLayout31.xml"/></Relationships>
</file>

<file path=ppt/slides/_rels/slide363.xml.rels><?xml version="1.0" encoding="UTF-8" standalone="yes"?>
<Relationships xmlns="http://schemas.openxmlformats.org/package/2006/relationships"><Relationship Id="rId3" Type="http://schemas.openxmlformats.org/officeDocument/2006/relationships/image" Target="../media/image352.jpeg"/><Relationship Id="rId2" Type="http://schemas.openxmlformats.org/officeDocument/2006/relationships/notesSlide" Target="../notesSlides/notesSlide295.xml"/><Relationship Id="rId1" Type="http://schemas.openxmlformats.org/officeDocument/2006/relationships/slideLayout" Target="../slideLayouts/slideLayout31.xml"/></Relationships>
</file>

<file path=ppt/slides/_rels/slide364.xml.rels><?xml version="1.0" encoding="UTF-8" standalone="yes"?>
<Relationships xmlns="http://schemas.openxmlformats.org/package/2006/relationships"><Relationship Id="rId3" Type="http://schemas.openxmlformats.org/officeDocument/2006/relationships/image" Target="../media/image353.jpeg"/><Relationship Id="rId2" Type="http://schemas.openxmlformats.org/officeDocument/2006/relationships/notesSlide" Target="../notesSlides/notesSlide296.xml"/><Relationship Id="rId1" Type="http://schemas.openxmlformats.org/officeDocument/2006/relationships/slideLayout" Target="../slideLayouts/slideLayout31.xml"/></Relationships>
</file>

<file path=ppt/slides/_rels/slide365.xml.rels><?xml version="1.0" encoding="UTF-8" standalone="yes"?>
<Relationships xmlns="http://schemas.openxmlformats.org/package/2006/relationships"><Relationship Id="rId3" Type="http://schemas.openxmlformats.org/officeDocument/2006/relationships/image" Target="../media/image354.jpeg"/><Relationship Id="rId2" Type="http://schemas.openxmlformats.org/officeDocument/2006/relationships/notesSlide" Target="../notesSlides/notesSlide297.xml"/><Relationship Id="rId1" Type="http://schemas.openxmlformats.org/officeDocument/2006/relationships/slideLayout" Target="../slideLayouts/slideLayout31.xml"/></Relationships>
</file>

<file path=ppt/slides/_rels/slide366.xml.rels><?xml version="1.0" encoding="UTF-8" standalone="yes"?>
<Relationships xmlns="http://schemas.openxmlformats.org/package/2006/relationships"><Relationship Id="rId3" Type="http://schemas.openxmlformats.org/officeDocument/2006/relationships/image" Target="../media/image355.jpeg"/><Relationship Id="rId2" Type="http://schemas.openxmlformats.org/officeDocument/2006/relationships/notesSlide" Target="../notesSlides/notesSlide298.xml"/><Relationship Id="rId1" Type="http://schemas.openxmlformats.org/officeDocument/2006/relationships/slideLayout" Target="../slideLayouts/slideLayout31.xml"/></Relationships>
</file>

<file path=ppt/slides/_rels/slide367.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43.jpeg"/><Relationship Id="rId1" Type="http://schemas.openxmlformats.org/officeDocument/2006/relationships/slideLayout" Target="../slideLayouts/slideLayout248.xml"/></Relationships>
</file>

<file path=ppt/slides/_rels/slide368.xml.rels><?xml version="1.0" encoding="UTF-8" standalone="yes"?>
<Relationships xmlns="http://schemas.openxmlformats.org/package/2006/relationships"><Relationship Id="rId3" Type="http://schemas.openxmlformats.org/officeDocument/2006/relationships/hyperlink" Target="http://www.lumoproject.com/" TargetMode="External"/><Relationship Id="rId2" Type="http://schemas.openxmlformats.org/officeDocument/2006/relationships/image" Target="../media/image144.jpeg"/><Relationship Id="rId1" Type="http://schemas.openxmlformats.org/officeDocument/2006/relationships/slideLayout" Target="../slideLayouts/slideLayout107.xml"/></Relationships>
</file>

<file path=ppt/slides/_rels/slide369.xml.rels><?xml version="1.0" encoding="UTF-8" standalone="yes"?>
<Relationships xmlns="http://schemas.openxmlformats.org/package/2006/relationships"><Relationship Id="rId3" Type="http://schemas.openxmlformats.org/officeDocument/2006/relationships/image" Target="../media/image356.jpeg"/><Relationship Id="rId2" Type="http://schemas.openxmlformats.org/officeDocument/2006/relationships/notesSlide" Target="../notesSlides/notesSlide299.xml"/><Relationship Id="rId1" Type="http://schemas.openxmlformats.org/officeDocument/2006/relationships/slideLayout" Target="../slideLayouts/slideLayout350.xml"/></Relationships>
</file>

<file path=ppt/slides/_rels/slide370.xml.rels><?xml version="1.0" encoding="UTF-8" standalone="yes"?>
<Relationships xmlns="http://schemas.openxmlformats.org/package/2006/relationships"><Relationship Id="rId3" Type="http://schemas.openxmlformats.org/officeDocument/2006/relationships/image" Target="../media/image357.png"/><Relationship Id="rId2" Type="http://schemas.openxmlformats.org/officeDocument/2006/relationships/notesSlide" Target="../notesSlides/notesSlide300.xml"/><Relationship Id="rId1" Type="http://schemas.openxmlformats.org/officeDocument/2006/relationships/slideLayout" Target="../slideLayouts/slideLayout18.xml"/><Relationship Id="rId5" Type="http://schemas.openxmlformats.org/officeDocument/2006/relationships/image" Target="../media/image359.emf"/><Relationship Id="rId4" Type="http://schemas.openxmlformats.org/officeDocument/2006/relationships/image" Target="../media/image358.emf"/></Relationships>
</file>

<file path=ppt/slides/_rels/slide371.xml.rels><?xml version="1.0" encoding="UTF-8" standalone="yes"?>
<Relationships xmlns="http://schemas.openxmlformats.org/package/2006/relationships"><Relationship Id="rId3" Type="http://schemas.openxmlformats.org/officeDocument/2006/relationships/notesSlide" Target="../notesSlides/notesSlide301.xml"/><Relationship Id="rId2" Type="http://schemas.openxmlformats.org/officeDocument/2006/relationships/slideLayout" Target="../slideLayouts/slideLayout213.xml"/><Relationship Id="rId1" Type="http://schemas.openxmlformats.org/officeDocument/2006/relationships/themeOverride" Target="../theme/themeOverride8.xml"/><Relationship Id="rId4" Type="http://schemas.openxmlformats.org/officeDocument/2006/relationships/image" Target="../media/image219.png"/></Relationships>
</file>

<file path=ppt/slides/_rels/slide372.xml.rels><?xml version="1.0" encoding="UTF-8" standalone="yes"?>
<Relationships xmlns="http://schemas.openxmlformats.org/package/2006/relationships"><Relationship Id="rId3" Type="http://schemas.openxmlformats.org/officeDocument/2006/relationships/image" Target="../media/image360.png"/><Relationship Id="rId2" Type="http://schemas.openxmlformats.org/officeDocument/2006/relationships/notesSlide" Target="../notesSlides/notesSlide302.xml"/><Relationship Id="rId1" Type="http://schemas.openxmlformats.org/officeDocument/2006/relationships/slideLayout" Target="../slideLayouts/slideLayout213.xml"/><Relationship Id="rId4" Type="http://schemas.openxmlformats.org/officeDocument/2006/relationships/image" Target="../media/image361.png"/></Relationships>
</file>

<file path=ppt/slides/_rels/slide373.xml.rels><?xml version="1.0" encoding="UTF-8" standalone="yes"?>
<Relationships xmlns="http://schemas.openxmlformats.org/package/2006/relationships"><Relationship Id="rId2" Type="http://schemas.openxmlformats.org/officeDocument/2006/relationships/notesSlide" Target="../notesSlides/notesSlide303.xml"/><Relationship Id="rId1" Type="http://schemas.openxmlformats.org/officeDocument/2006/relationships/slideLayout" Target="../slideLayouts/slideLayout213.xml"/></Relationships>
</file>

<file path=ppt/slides/_rels/slide374.xml.rels><?xml version="1.0" encoding="UTF-8" standalone="yes"?>
<Relationships xmlns="http://schemas.openxmlformats.org/package/2006/relationships"><Relationship Id="rId2" Type="http://schemas.openxmlformats.org/officeDocument/2006/relationships/notesSlide" Target="../notesSlides/notesSlide304.xml"/><Relationship Id="rId1" Type="http://schemas.openxmlformats.org/officeDocument/2006/relationships/slideLayout" Target="../slideLayouts/slideLayout213.xml"/></Relationships>
</file>

<file path=ppt/slides/_rels/slide375.xml.rels><?xml version="1.0" encoding="UTF-8" standalone="yes"?>
<Relationships xmlns="http://schemas.openxmlformats.org/package/2006/relationships"><Relationship Id="rId2" Type="http://schemas.openxmlformats.org/officeDocument/2006/relationships/notesSlide" Target="../notesSlides/notesSlide305.xml"/><Relationship Id="rId1" Type="http://schemas.openxmlformats.org/officeDocument/2006/relationships/slideLayout" Target="../slideLayouts/slideLayout213.xml"/></Relationships>
</file>

<file path=ppt/slides/_rels/slide376.xml.rels><?xml version="1.0" encoding="UTF-8" standalone="yes"?>
<Relationships xmlns="http://schemas.openxmlformats.org/package/2006/relationships"><Relationship Id="rId3" Type="http://schemas.openxmlformats.org/officeDocument/2006/relationships/image" Target="../media/image362.jpeg"/><Relationship Id="rId2" Type="http://schemas.openxmlformats.org/officeDocument/2006/relationships/notesSlide" Target="../notesSlides/notesSlide306.xml"/><Relationship Id="rId1" Type="http://schemas.openxmlformats.org/officeDocument/2006/relationships/slideLayout" Target="../slideLayouts/slideLayout213.xml"/></Relationships>
</file>

<file path=ppt/slides/_rels/slide377.xml.rels><?xml version="1.0" encoding="UTF-8" standalone="yes"?>
<Relationships xmlns="http://schemas.openxmlformats.org/package/2006/relationships"><Relationship Id="rId2" Type="http://schemas.openxmlformats.org/officeDocument/2006/relationships/notesSlide" Target="../notesSlides/notesSlide307.xml"/><Relationship Id="rId1" Type="http://schemas.openxmlformats.org/officeDocument/2006/relationships/slideLayout" Target="../slideLayouts/slideLayout213.xml"/></Relationships>
</file>

<file path=ppt/slides/_rels/slide378.xml.rels><?xml version="1.0" encoding="UTF-8" standalone="yes"?>
<Relationships xmlns="http://schemas.openxmlformats.org/package/2006/relationships"><Relationship Id="rId1" Type="http://schemas.openxmlformats.org/officeDocument/2006/relationships/slideLayout" Target="../slideLayouts/slideLayout219.xml"/></Relationships>
</file>

<file path=ppt/slides/_rels/slide379.xml.rels><?xml version="1.0" encoding="UTF-8" standalone="yes"?>
<Relationships xmlns="http://schemas.openxmlformats.org/package/2006/relationships"><Relationship Id="rId3" Type="http://schemas.openxmlformats.org/officeDocument/2006/relationships/image" Target="../media/image363.png"/><Relationship Id="rId2" Type="http://schemas.openxmlformats.org/officeDocument/2006/relationships/notesSlide" Target="../notesSlides/notesSlide308.xml"/><Relationship Id="rId1" Type="http://schemas.openxmlformats.org/officeDocument/2006/relationships/slideLayout" Target="../slideLayouts/slideLayout236.xml"/><Relationship Id="rId4" Type="http://schemas.openxmlformats.org/officeDocument/2006/relationships/image" Target="../media/image364.png"/></Relationships>
</file>

<file path=ppt/slides/_rels/slide380.xml.rels><?xml version="1.0" encoding="UTF-8" standalone="yes"?>
<Relationships xmlns="http://schemas.openxmlformats.org/package/2006/relationships"><Relationship Id="rId3" Type="http://schemas.openxmlformats.org/officeDocument/2006/relationships/image" Target="../media/image365.png"/><Relationship Id="rId2" Type="http://schemas.openxmlformats.org/officeDocument/2006/relationships/notesSlide" Target="../notesSlides/notesSlide309.xml"/><Relationship Id="rId1" Type="http://schemas.openxmlformats.org/officeDocument/2006/relationships/slideLayout" Target="../slideLayouts/slideLayout18.xml"/></Relationships>
</file>

<file path=ppt/slides/_rels/slide381.xml.rels><?xml version="1.0" encoding="UTF-8" standalone="yes"?>
<Relationships xmlns="http://schemas.openxmlformats.org/package/2006/relationships"><Relationship Id="rId2" Type="http://schemas.openxmlformats.org/officeDocument/2006/relationships/notesSlide" Target="../notesSlides/notesSlide310.xml"/><Relationship Id="rId1" Type="http://schemas.openxmlformats.org/officeDocument/2006/relationships/slideLayout" Target="../slideLayouts/slideLayout18.xml"/></Relationships>
</file>

<file path=ppt/slides/_rels/slide382.xml.rels><?xml version="1.0" encoding="UTF-8" standalone="yes"?>
<Relationships xmlns="http://schemas.openxmlformats.org/package/2006/relationships"><Relationship Id="rId3" Type="http://schemas.openxmlformats.org/officeDocument/2006/relationships/image" Target="../media/image363.png"/><Relationship Id="rId2" Type="http://schemas.openxmlformats.org/officeDocument/2006/relationships/notesSlide" Target="../notesSlides/notesSlide311.xml"/><Relationship Id="rId1" Type="http://schemas.openxmlformats.org/officeDocument/2006/relationships/slideLayout" Target="../slideLayouts/slideLayout236.xml"/><Relationship Id="rId4" Type="http://schemas.openxmlformats.org/officeDocument/2006/relationships/image" Target="../media/image364.pn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63170" name="Rectangle 4"/>
          <p:cNvSpPr>
            <a:spLocks noGrp="1" noChangeArrowheads="1"/>
          </p:cNvSpPr>
          <p:nvPr>
            <p:ph type="title"/>
          </p:nvPr>
        </p:nvSpPr>
        <p:spPr/>
        <p:txBody>
          <a:bodyPr/>
          <a:lstStyle/>
          <a:p>
            <a:pPr eaLnBrk="1" hangingPunct="1"/>
            <a:r>
              <a:rPr lang="ar-SA" dirty="0">
                <a:solidFill>
                  <a:srgbClr val="000000"/>
                </a:solidFill>
              </a:rPr>
              <a:t>لوقا</a:t>
            </a:r>
            <a:r>
              <a:rPr lang="en-US" dirty="0">
                <a:solidFill>
                  <a:srgbClr val="000000"/>
                </a:solidFill>
              </a:rPr>
              <a:t> Title Slide</a:t>
            </a:r>
            <a:endParaRPr lang="en-US" dirty="0"/>
          </a:p>
        </p:txBody>
      </p:sp>
      <p:pic>
        <p:nvPicPr>
          <p:cNvPr id="12"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
        <p:nvSpPr>
          <p:cNvPr id="263172" name="Picture 1"/>
          <p:cNvSpPr>
            <a:spLocks noChangeAspect="1"/>
          </p:cNvSpPr>
          <p:nvPr/>
        </p:nvSpPr>
        <p:spPr bwMode="auto">
          <a:xfrm>
            <a:off x="3924301" y="115888"/>
            <a:ext cx="5080000" cy="35687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27" tIns="45714" rIns="91427" bIns="45714"/>
          <a:lstStyle/>
          <a:p>
            <a:endParaRPr lang="en-US" b="1" dirty="0">
              <a:solidFill>
                <a:srgbClr val="FFFFCC"/>
              </a:solidFill>
              <a:latin typeface="Arial" panose="020B0604020202020204" pitchFamily="34" charset="0"/>
              <a:cs typeface="Arial" panose="020B0604020202020204" pitchFamily="34" charset="0"/>
            </a:endParaRPr>
          </a:p>
        </p:txBody>
      </p:sp>
      <p:sp>
        <p:nvSpPr>
          <p:cNvPr id="263173" name="Picture 2"/>
          <p:cNvSpPr>
            <a:spLocks noChangeAspect="1"/>
          </p:cNvSpPr>
          <p:nvPr/>
        </p:nvSpPr>
        <p:spPr bwMode="auto">
          <a:xfrm>
            <a:off x="4362450" y="3519489"/>
            <a:ext cx="3810000" cy="25019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27" tIns="45714" rIns="91427" bIns="45714"/>
          <a:lstStyle/>
          <a:p>
            <a:endParaRPr lang="en-US" b="1" dirty="0">
              <a:solidFill>
                <a:srgbClr val="FFFFCC"/>
              </a:solidFill>
              <a:latin typeface="Arial" panose="020B0604020202020204" pitchFamily="34" charset="0"/>
              <a:cs typeface="Arial" panose="020B0604020202020204" pitchFamily="34" charset="0"/>
            </a:endParaRPr>
          </a:p>
        </p:txBody>
      </p:sp>
      <p:sp>
        <p:nvSpPr>
          <p:cNvPr id="263174" name="Picture 3"/>
          <p:cNvSpPr>
            <a:spLocks noChangeAspect="1"/>
          </p:cNvSpPr>
          <p:nvPr/>
        </p:nvSpPr>
        <p:spPr bwMode="auto">
          <a:xfrm>
            <a:off x="179389" y="188914"/>
            <a:ext cx="5080000" cy="33147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27" tIns="45714" rIns="91427" bIns="45714"/>
          <a:lstStyle/>
          <a:p>
            <a:endParaRPr lang="en-US" b="1" dirty="0">
              <a:solidFill>
                <a:srgbClr val="FFFFCC"/>
              </a:solidFill>
              <a:latin typeface="Arial" panose="020B0604020202020204" pitchFamily="34" charset="0"/>
              <a:cs typeface="Arial" panose="020B0604020202020204" pitchFamily="34" charset="0"/>
            </a:endParaRPr>
          </a:p>
        </p:txBody>
      </p:sp>
      <p:sp>
        <p:nvSpPr>
          <p:cNvPr id="263175" name="WordArt 3"/>
          <p:cNvSpPr>
            <a:spLocks noChangeArrowheads="1" noChangeShapeType="1" noTextEdit="1"/>
          </p:cNvSpPr>
          <p:nvPr/>
        </p:nvSpPr>
        <p:spPr bwMode="auto">
          <a:xfrm>
            <a:off x="395288" y="3406778"/>
            <a:ext cx="4864101" cy="2743200"/>
          </a:xfrm>
          <a:prstGeom prst="rect">
            <a:avLst/>
          </a:prstGeom>
        </p:spPr>
        <p:txBody>
          <a:bodyPr wrap="none" lIns="91427" tIns="45714" rIns="91427" bIns="45714" fromWordArt="1">
            <a:prstTxWarp prst="textDoubleWave1">
              <a:avLst>
                <a:gd name="adj1" fmla="val 6500"/>
                <a:gd name="adj2" fmla="val 0"/>
              </a:avLst>
            </a:prstTxWarp>
          </a:bodyPr>
          <a:lstStyle/>
          <a:p>
            <a:pPr algn="ctr"/>
            <a:r>
              <a:rPr lang="ar-SA" sz="3600" kern="10" dirty="0">
                <a:ln w="12700" cap="sq">
                  <a:solidFill>
                    <a:srgbClr val="000099"/>
                  </a:solidFill>
                  <a:round/>
                  <a:headEnd type="none" w="sm" len="sm"/>
                  <a:tailEnd type="none" w="sm" len="sm"/>
                </a:ln>
                <a:solidFill>
                  <a:srgbClr val="33CCFF"/>
                </a:solidFill>
                <a:effectLst>
                  <a:outerShdw blurRad="63500" dist="125724" dir="18900000" algn="ctr" rotWithShape="0">
                    <a:srgbClr val="000099">
                      <a:alpha val="74997"/>
                    </a:srgbClr>
                  </a:outerShdw>
                </a:effectLst>
                <a:latin typeface="Impact"/>
                <a:ea typeface="Impact"/>
                <a:cs typeface="Impact"/>
              </a:rPr>
              <a:t>١٣-٢٤</a:t>
            </a:r>
            <a:r>
              <a:rPr lang="en-US" sz="3600" kern="10" dirty="0">
                <a:ln w="12700" cap="sq">
                  <a:solidFill>
                    <a:srgbClr val="000099"/>
                  </a:solidFill>
                  <a:round/>
                  <a:headEnd type="none" w="sm" len="sm"/>
                  <a:tailEnd type="none" w="sm" len="sm"/>
                </a:ln>
                <a:solidFill>
                  <a:srgbClr val="33CCFF"/>
                </a:solidFill>
                <a:effectLst>
                  <a:outerShdw blurRad="63500" dist="125724" dir="18900000" algn="ctr" rotWithShape="0">
                    <a:srgbClr val="000099">
                      <a:alpha val="74997"/>
                    </a:srgbClr>
                  </a:outerShdw>
                </a:effectLst>
                <a:latin typeface="Impact"/>
                <a:ea typeface="Impact"/>
                <a:cs typeface="Impact"/>
              </a:rPr>
              <a:t> </a:t>
            </a:r>
            <a:r>
              <a:rPr lang="ar-SA" sz="3600" kern="10" dirty="0">
                <a:ln w="12700" cap="sq">
                  <a:solidFill>
                    <a:srgbClr val="000099"/>
                  </a:solidFill>
                  <a:round/>
                  <a:headEnd type="none" w="sm" len="sm"/>
                  <a:tailEnd type="none" w="sm" len="sm"/>
                </a:ln>
                <a:solidFill>
                  <a:srgbClr val="33CCFF"/>
                </a:solidFill>
                <a:effectLst>
                  <a:outerShdw blurRad="63500" dist="125724" dir="18900000" algn="ctr" rotWithShape="0">
                    <a:srgbClr val="000099">
                      <a:alpha val="74997"/>
                    </a:srgbClr>
                  </a:outerShdw>
                </a:effectLst>
                <a:latin typeface="Impact"/>
                <a:ea typeface="Impact"/>
                <a:cs typeface="Impact"/>
              </a:rPr>
              <a:t>لوقا</a:t>
            </a:r>
            <a:endParaRPr lang="en-US" sz="3600" kern="10" dirty="0">
              <a:ln w="12700" cap="sq">
                <a:solidFill>
                  <a:srgbClr val="000099"/>
                </a:solidFill>
                <a:round/>
                <a:headEnd type="none" w="sm" len="sm"/>
                <a:tailEnd type="none" w="sm" len="sm"/>
              </a:ln>
              <a:solidFill>
                <a:srgbClr val="33CCFF"/>
              </a:solidFill>
              <a:effectLst>
                <a:outerShdw blurRad="63500" dist="125724" dir="18900000" algn="ctr" rotWithShape="0">
                  <a:srgbClr val="000099">
                    <a:alpha val="74997"/>
                  </a:srgbClr>
                </a:outerShdw>
              </a:effectLst>
              <a:latin typeface="Impact"/>
              <a:ea typeface="Impact"/>
              <a:cs typeface="Impact"/>
            </a:endParaRPr>
          </a:p>
        </p:txBody>
      </p:sp>
      <p:sp>
        <p:nvSpPr>
          <p:cNvPr id="10" name="Rectangle 9">
            <a:extLst>
              <a:ext uri="{FF2B5EF4-FFF2-40B4-BE49-F238E27FC236}">
                <a16:creationId xmlns:a16="http://schemas.microsoft.com/office/drawing/2014/main" id="{93BBB71D-4D96-5D45-94D6-C0F41FAC0A7F}"/>
              </a:ext>
            </a:extLst>
          </p:cNvPr>
          <p:cNvSpPr>
            <a:spLocks noChangeArrowheads="1"/>
          </p:cNvSpPr>
          <p:nvPr/>
        </p:nvSpPr>
        <p:spPr bwMode="auto">
          <a:xfrm>
            <a:off x="-36512" y="6381328"/>
            <a:ext cx="9180512" cy="476672"/>
          </a:xfrm>
          <a:prstGeom prst="rect">
            <a:avLst/>
          </a:prstGeom>
          <a:solidFill>
            <a:srgbClr val="000514"/>
          </a:solidFill>
          <a:ln w="9525">
            <a:noFill/>
            <a:miter lim="800000"/>
            <a:headEnd/>
            <a:tailEnd/>
          </a:ln>
          <a:effectLst>
            <a:outerShdw blurRad="63500" dist="35921" dir="2700000" algn="ctr" rotWithShape="0">
              <a:srgbClr val="000514">
                <a:alpha val="74998"/>
              </a:srgbClr>
            </a:outerShdw>
          </a:effectLst>
        </p:spPr>
        <p:txBody>
          <a:bodyPr anchor="ctr"/>
          <a:lstStyle/>
          <a:p>
            <a:pPr marL="0" marR="0" lvl="0" indent="0" algn="ctr" defTabSz="457200" rtl="0" eaLnBrk="1" fontAlgn="auto" latinLnBrk="0" hangingPunct="1">
              <a:lnSpc>
                <a:spcPct val="100000"/>
              </a:lnSpc>
              <a:spcBef>
                <a:spcPct val="20000"/>
              </a:spcBef>
              <a:spcAft>
                <a:spcPts val="0"/>
              </a:spcAft>
              <a:buClr>
                <a:srgbClr val="FFCC00"/>
              </a:buClr>
              <a:buSzPct val="70000"/>
              <a:buFont typeface="Wingdings" charset="0"/>
              <a:buNone/>
              <a:tabLst/>
              <a:defRPr/>
            </a:pPr>
            <a:r>
              <a:rPr lang="en-US" sz="2000" b="1" kern="0" dirty="0">
                <a:solidFill>
                  <a:srgbClr val="FFFFFF"/>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ar-JO" sz="2000" b="1" kern="0" dirty="0">
                <a:solidFill>
                  <a:srgbClr val="FFFFFF"/>
                </a:solidFill>
                <a:effectLst>
                  <a:outerShdw blurRad="38100" dist="38100" dir="2700000" algn="tl">
                    <a:srgbClr val="000000"/>
                  </a:outerShdw>
                </a:effectLst>
                <a:latin typeface="Arial" panose="020B0604020202020204" pitchFamily="34" charset="0"/>
                <a:cs typeface="Arial" panose="020B0604020202020204" pitchFamily="34" charset="0"/>
              </a:rPr>
              <a:t> د. ريك جريفيث</a:t>
            </a:r>
            <a:r>
              <a:rPr kumimoji="0" lang="en-US" sz="2000" b="1" u="none" strike="noStrike" kern="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  </a:t>
            </a:r>
            <a:r>
              <a:rPr kumimoji="0" lang="ar-JO" sz="2000" b="1" u="none" strike="noStrike" kern="0" cap="none" spc="0" normalizeH="0" noProof="0" dirty="0">
                <a:ln>
                  <a:noFill/>
                </a:ln>
                <a:solidFill>
                  <a:srgbClr val="FFFFFF"/>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 مؤسسة الدراسات اللاهوتية الأردنية</a:t>
            </a:r>
            <a:r>
              <a:rPr kumimoji="0" lang="en-US" sz="2000" b="1" u="none" strike="noStrike" kern="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 BibleStudyDownloads.org</a:t>
            </a:r>
          </a:p>
        </p:txBody>
      </p:sp>
    </p:spTree>
    <p:extLst>
      <p:ext uri="{BB962C8B-B14F-4D97-AF65-F5344CB8AC3E}">
        <p14:creationId xmlns:p14="http://schemas.microsoft.com/office/powerpoint/2010/main" val="2910938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1"/>
          <p:cNvSpPr>
            <a:spLocks noChangeArrowheads="1"/>
          </p:cNvSpPr>
          <p:nvPr/>
        </p:nvSpPr>
        <p:spPr bwMode="auto">
          <a:xfrm>
            <a:off x="0" y="0"/>
            <a:ext cx="9144000" cy="6858000"/>
          </a:xfrm>
          <a:prstGeom prst="rect">
            <a:avLst/>
          </a:prstGeom>
          <a:solidFill>
            <a:schemeClr val="tx1"/>
          </a:solidFill>
          <a:ln w="9525">
            <a:solidFill>
              <a:schemeClr val="tx1"/>
            </a:solidFill>
            <a:round/>
            <a:headEnd/>
            <a:tailEnd/>
          </a:ln>
        </p:spPr>
        <p:txBody>
          <a:bodyPr lIns="91408" tIns="45704" rIns="91408" bIns="45704"/>
          <a:lstStyle/>
          <a:p>
            <a:pPr algn="ctr" eaLnBrk="1" hangingPunct="1"/>
            <a:endParaRPr lang="en-US" b="1" dirty="0">
              <a:solidFill>
                <a:srgbClr val="000000"/>
              </a:solidFill>
              <a:latin typeface="Arial" panose="020B0604020202020204" pitchFamily="34" charset="0"/>
            </a:endParaRPr>
          </a:p>
        </p:txBody>
      </p:sp>
      <p:sp>
        <p:nvSpPr>
          <p:cNvPr id="265219" name="Title 2"/>
          <p:cNvSpPr>
            <a:spLocks noGrp="1"/>
          </p:cNvSpPr>
          <p:nvPr>
            <p:ph type="title" idx="4294967295"/>
          </p:nvPr>
        </p:nvSpPr>
        <p:spPr>
          <a:xfrm>
            <a:off x="0" y="1168406"/>
            <a:ext cx="9144000" cy="2401711"/>
          </a:xfrm>
        </p:spPr>
        <p:txBody>
          <a:bodyPr/>
          <a:lstStyle/>
          <a:p>
            <a:pPr rtl="1"/>
            <a:r>
              <a:rPr lang="en-US" sz="8800" dirty="0">
                <a:solidFill>
                  <a:schemeClr val="tx1"/>
                </a:solidFill>
                <a:ea typeface="Osaka" charset="0"/>
                <a:cs typeface="Arial" panose="020B0604020202020204" pitchFamily="34" charset="0"/>
              </a:rPr>
              <a:t>Slides on </a:t>
            </a:r>
            <a:br>
              <a:rPr lang="en-US" sz="8800" dirty="0">
                <a:solidFill>
                  <a:schemeClr val="tx1"/>
                </a:solidFill>
                <a:ea typeface="Osaka" charset="0"/>
                <a:cs typeface="Arial" panose="020B0604020202020204" pitchFamily="34" charset="0"/>
              </a:rPr>
            </a:br>
            <a:r>
              <a:rPr lang="ar-SA" sz="8800" dirty="0">
                <a:ea typeface="Osaka" charset="0"/>
                <a:cs typeface="Arial" panose="020B0604020202020204" pitchFamily="34" charset="0"/>
              </a:rPr>
              <a:t>لوقا</a:t>
            </a:r>
            <a:r>
              <a:rPr lang="en-US" sz="8800" dirty="0">
                <a:ea typeface="Osaka" charset="0"/>
                <a:cs typeface="Arial" panose="020B0604020202020204" pitchFamily="34" charset="0"/>
              </a:rPr>
              <a:t> </a:t>
            </a:r>
            <a:r>
              <a:rPr lang="ar-JO" sz="8800" dirty="0">
                <a:ea typeface="Osaka" charset="0"/>
                <a:cs typeface="Arial" panose="020B0604020202020204" pitchFamily="34" charset="0"/>
              </a:rPr>
              <a:t>13</a:t>
            </a:r>
            <a:r>
              <a:rPr lang="en-US" sz="8800" dirty="0">
                <a:ea typeface="Osaka" charset="0"/>
                <a:cs typeface="Arial" panose="020B0604020202020204" pitchFamily="34" charset="0"/>
              </a:rPr>
              <a:t> </a:t>
            </a:r>
          </a:p>
        </p:txBody>
      </p:sp>
    </p:spTree>
    <p:extLst>
      <p:ext uri="{BB962C8B-B14F-4D97-AF65-F5344CB8AC3E}">
        <p14:creationId xmlns:p14="http://schemas.microsoft.com/office/powerpoint/2010/main" val="3461169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1">
            <a:extLst>
              <a:ext uri="{FF2B5EF4-FFF2-40B4-BE49-F238E27FC236}">
                <a16:creationId xmlns:a16="http://schemas.microsoft.com/office/drawing/2014/main" id="{3B9B9975-F3C1-405D-82E0-DF35318970A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4" name="Title 1">
            <a:extLst>
              <a:ext uri="{FF2B5EF4-FFF2-40B4-BE49-F238E27FC236}">
                <a16:creationId xmlns:a16="http://schemas.microsoft.com/office/drawing/2014/main" id="{81168235-75B6-4737-BD65-69FEC2392130}"/>
              </a:ext>
            </a:extLst>
          </p:cNvPr>
          <p:cNvSpPr txBox="1">
            <a:spLocks/>
          </p:cNvSpPr>
          <p:nvPr/>
        </p:nvSpPr>
        <p:spPr bwMode="auto">
          <a:xfrm>
            <a:off x="0" y="0"/>
            <a:ext cx="9144000" cy="220486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charset="0"/>
                <a:ea typeface="ＭＳ Ｐゴシック" charset="0"/>
              </a:defRPr>
            </a:lvl2pPr>
            <a:lvl3pPr algn="ctr" rtl="0" fontAlgn="base">
              <a:spcBef>
                <a:spcPct val="0"/>
              </a:spcBef>
              <a:spcAft>
                <a:spcPct val="0"/>
              </a:spcAft>
              <a:defRPr sz="4400">
                <a:solidFill>
                  <a:schemeClr val="tx2"/>
                </a:solidFill>
                <a:latin typeface="Times New Roman" charset="0"/>
                <a:ea typeface="ＭＳ Ｐゴシック" charset="0"/>
              </a:defRPr>
            </a:lvl3pPr>
            <a:lvl4pPr algn="ctr" rtl="0" fontAlgn="base">
              <a:spcBef>
                <a:spcPct val="0"/>
              </a:spcBef>
              <a:spcAft>
                <a:spcPct val="0"/>
              </a:spcAft>
              <a:defRPr sz="4400">
                <a:solidFill>
                  <a:schemeClr val="tx2"/>
                </a:solidFill>
                <a:latin typeface="Times New Roman" charset="0"/>
                <a:ea typeface="ＭＳ Ｐゴシック" charset="0"/>
              </a:defRPr>
            </a:lvl4pPr>
            <a:lvl5pPr algn="ctr" rtl="0" fontAlgn="base">
              <a:spcBef>
                <a:spcPct val="0"/>
              </a:spcBef>
              <a:spcAft>
                <a:spcPct val="0"/>
              </a:spcAft>
              <a:defRPr sz="4400">
                <a:solidFill>
                  <a:schemeClr val="tx2"/>
                </a:solidFill>
                <a:latin typeface="Times New Roman" charset="0"/>
                <a:ea typeface="ＭＳ Ｐゴシック" charset="0"/>
              </a:defRPr>
            </a:lvl5pPr>
            <a:lvl6pPr marL="457200" algn="ctr" rtl="0" fontAlgn="base">
              <a:spcBef>
                <a:spcPct val="0"/>
              </a:spcBef>
              <a:spcAft>
                <a:spcPct val="0"/>
              </a:spcAft>
              <a:defRPr sz="4400">
                <a:solidFill>
                  <a:schemeClr val="tx2"/>
                </a:solidFill>
                <a:latin typeface="Times New Roman" charset="0"/>
                <a:ea typeface="ＭＳ Ｐゴシック" charset="0"/>
              </a:defRPr>
            </a:lvl6pPr>
            <a:lvl7pPr marL="914400" algn="ctr" rtl="0" fontAlgn="base">
              <a:spcBef>
                <a:spcPct val="0"/>
              </a:spcBef>
              <a:spcAft>
                <a:spcPct val="0"/>
              </a:spcAft>
              <a:defRPr sz="4400">
                <a:solidFill>
                  <a:schemeClr val="tx2"/>
                </a:solidFill>
                <a:latin typeface="Times New Roman" charset="0"/>
                <a:ea typeface="ＭＳ Ｐゴシック" charset="0"/>
              </a:defRPr>
            </a:lvl7pPr>
            <a:lvl8pPr marL="1371600" algn="ctr" rtl="0" fontAlgn="base">
              <a:spcBef>
                <a:spcPct val="0"/>
              </a:spcBef>
              <a:spcAft>
                <a:spcPct val="0"/>
              </a:spcAft>
              <a:defRPr sz="4400">
                <a:solidFill>
                  <a:schemeClr val="tx2"/>
                </a:solidFill>
                <a:latin typeface="Times New Roman" charset="0"/>
                <a:ea typeface="ＭＳ Ｐゴシック" charset="0"/>
              </a:defRPr>
            </a:lvl8pPr>
            <a:lvl9pPr marL="1828800" algn="ctr" rtl="0" fontAlgn="base">
              <a:spcBef>
                <a:spcPct val="0"/>
              </a:spcBef>
              <a:spcAft>
                <a:spcPct val="0"/>
              </a:spcAft>
              <a:defRPr sz="4400">
                <a:solidFill>
                  <a:schemeClr val="tx2"/>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54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j-ea"/>
                <a:cs typeface="Arial" panose="020B0604020202020204" pitchFamily="34" charset="0"/>
              </a:rPr>
              <a:t>ب. تعليمات بخصوص دخول الملكوت</a:t>
            </a:r>
            <a:endParaRPr kumimoji="0" lang="en-US" sz="60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j-ea"/>
              <a:cs typeface="Arial" panose="020B0604020202020204" pitchFamily="34" charset="0"/>
            </a:endParaRPr>
          </a:p>
        </p:txBody>
      </p:sp>
      <p:sp>
        <p:nvSpPr>
          <p:cNvPr id="5" name="Rectangle 4">
            <a:extLst>
              <a:ext uri="{FF2B5EF4-FFF2-40B4-BE49-F238E27FC236}">
                <a16:creationId xmlns:a16="http://schemas.microsoft.com/office/drawing/2014/main" id="{D5C82CF4-6DBD-4AF1-97C3-F4FAE6FF0D50}"/>
              </a:ext>
            </a:extLst>
          </p:cNvPr>
          <p:cNvSpPr>
            <a:spLocks noChangeArrowheads="1"/>
          </p:cNvSpPr>
          <p:nvPr/>
        </p:nvSpPr>
        <p:spPr bwMode="auto">
          <a:xfrm>
            <a:off x="18634" y="2077097"/>
            <a:ext cx="9144000" cy="703831"/>
          </a:xfrm>
          <a:prstGeom prst="rect">
            <a:avLst/>
          </a:prstGeom>
          <a:noFill/>
          <a:ln>
            <a:noFill/>
          </a:ln>
        </p:spPr>
        <p:txBody>
          <a:bodyPr vert="horz" wrap="square" lIns="91440" tIns="45720"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rPr>
              <a:t>121</a:t>
            </a:r>
            <a:endParaRPr kumimoji="0" lang="en-US" sz="28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rPr>
              <a:t>لوقا 13: 22-35</a:t>
            </a:r>
            <a:endParaRPr kumimoji="0" lang="en-US" sz="28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endParaRPr>
          </a:p>
        </p:txBody>
      </p:sp>
      <p:sp>
        <p:nvSpPr>
          <p:cNvPr id="6" name="Rectangle 5">
            <a:extLst>
              <a:ext uri="{FF2B5EF4-FFF2-40B4-BE49-F238E27FC236}">
                <a16:creationId xmlns:a16="http://schemas.microsoft.com/office/drawing/2014/main" id="{7C29053E-F050-456B-81CE-31260F9B420A}"/>
              </a:ext>
            </a:extLst>
          </p:cNvPr>
          <p:cNvSpPr>
            <a:spLocks noChangeArrowheads="1"/>
          </p:cNvSpPr>
          <p:nvPr/>
        </p:nvSpPr>
        <p:spPr bwMode="auto">
          <a:xfrm>
            <a:off x="0" y="3741901"/>
            <a:ext cx="9144000" cy="2232248"/>
          </a:xfrm>
          <a:prstGeom prst="rect">
            <a:avLst/>
          </a:prstGeom>
          <a:noFill/>
          <a:ln w="9525">
            <a:noFill/>
            <a:miter lim="800000"/>
            <a:headEnd/>
            <a:tailEnd/>
          </a:ln>
          <a:effectLst/>
        </p:spPr>
        <p:txBody>
          <a:bodyPr anchor="ctr"/>
          <a:lstStyle/>
          <a:p>
            <a:pPr marL="0" marR="0" lvl="0" indent="0" algn="ctr" defTabSz="914400" rtl="0" eaLnBrk="1" fontAlgn="base" latinLnBrk="0" hangingPunct="1">
              <a:lnSpc>
                <a:spcPct val="100000"/>
              </a:lnSpc>
              <a:spcBef>
                <a:spcPct val="20000"/>
              </a:spcBef>
              <a:spcAft>
                <a:spcPts val="0"/>
              </a:spcAft>
              <a:buClr>
                <a:srgbClr val="FFCC00"/>
              </a:buClr>
              <a:buSzPct val="70000"/>
              <a:buFontTx/>
              <a:buNone/>
              <a:tabLst/>
              <a:defRPr/>
            </a:pPr>
            <a:r>
              <a:rPr kumimoji="0" lang="ar-JO" sz="3200" b="1" i="0" u="none" strike="noStrike" kern="0" cap="none" spc="0" normalizeH="0" baseline="0" noProof="0" dirty="0">
                <a:ln>
                  <a:noFill/>
                </a:ln>
                <a:solidFill>
                  <a:srgbClr val="FFFFFF"/>
                </a:solidFill>
                <a:effectLst>
                  <a:glow rad="228600">
                    <a:srgbClr val="220011"/>
                  </a:glow>
                </a:effectLst>
                <a:uLnTx/>
                <a:uFillTx/>
                <a:latin typeface="Arial" panose="020B0604020202020204" pitchFamily="34" charset="0"/>
                <a:ea typeface="ＭＳ Ｐゴシック" charset="0"/>
                <a:cs typeface="Arial" panose="020B0604020202020204" pitchFamily="34" charset="0"/>
              </a:rPr>
              <a:t>بما أن إسرائيل كأمة رفضت المسيح فهو يدعى أفراداً أن يقرروا بخصوصه وينعموا بالملكوت حتى يشجع هؤلاء الخائفين بسبب رفضه ويعد التلاميذ للخدمة المستقبلية</a:t>
            </a:r>
            <a:endParaRPr kumimoji="0" lang="en-US" sz="3200" b="1" i="0" u="none" strike="noStrike" kern="0" cap="none" spc="0" normalizeH="0" baseline="0" noProof="0" dirty="0">
              <a:ln>
                <a:noFill/>
              </a:ln>
              <a:solidFill>
                <a:srgbClr val="FFFFFF"/>
              </a:solidFill>
              <a:effectLst>
                <a:glow rad="228600">
                  <a:srgbClr val="220011"/>
                </a:glow>
              </a:effectLst>
              <a:uLnTx/>
              <a:uFillTx/>
              <a:latin typeface="Arial" panose="020B0604020202020204" pitchFamily="34" charset="0"/>
              <a:ea typeface="ＭＳ Ｐゴシック" charset="0"/>
              <a:cs typeface="Arial" panose="020B0604020202020204" pitchFamily="34" charset="0"/>
            </a:endParaRPr>
          </a:p>
        </p:txBody>
      </p:sp>
    </p:spTree>
    <p:extLst>
      <p:ext uri="{BB962C8B-B14F-4D97-AF65-F5344CB8AC3E}">
        <p14:creationId xmlns:p14="http://schemas.microsoft.com/office/powerpoint/2010/main" val="2845986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1"/>
          <p:cNvSpPr>
            <a:spLocks noChangeArrowheads="1"/>
          </p:cNvSpPr>
          <p:nvPr/>
        </p:nvSpPr>
        <p:spPr bwMode="auto">
          <a:xfrm>
            <a:off x="0" y="0"/>
            <a:ext cx="9144000" cy="6858000"/>
          </a:xfrm>
          <a:prstGeom prst="rect">
            <a:avLst/>
          </a:prstGeom>
          <a:solidFill>
            <a:schemeClr val="tx1"/>
          </a:solidFill>
          <a:ln w="9525">
            <a:solidFill>
              <a:schemeClr val="tx1"/>
            </a:solidFill>
            <a:round/>
            <a:headEnd/>
            <a:tailEnd/>
          </a:ln>
        </p:spPr>
        <p:txBody>
          <a:bodyPr lIns="91408" tIns="45704" rIns="91408" bIns="45704"/>
          <a:lstStyle/>
          <a:p>
            <a:pPr algn="ctr" eaLnBrk="1" hangingPunct="1"/>
            <a:endParaRPr lang="en-US" b="1" dirty="0">
              <a:solidFill>
                <a:srgbClr val="000000"/>
              </a:solidFill>
              <a:latin typeface="Arial" panose="020B0604020202020204" pitchFamily="34" charset="0"/>
            </a:endParaRPr>
          </a:p>
        </p:txBody>
      </p:sp>
      <p:sp>
        <p:nvSpPr>
          <p:cNvPr id="265219" name="Title 2"/>
          <p:cNvSpPr>
            <a:spLocks noGrp="1"/>
          </p:cNvSpPr>
          <p:nvPr>
            <p:ph type="title" idx="4294967295"/>
          </p:nvPr>
        </p:nvSpPr>
        <p:spPr>
          <a:xfrm>
            <a:off x="0" y="1168406"/>
            <a:ext cx="9144000" cy="2401711"/>
          </a:xfrm>
        </p:spPr>
        <p:txBody>
          <a:bodyPr/>
          <a:lstStyle/>
          <a:p>
            <a:pPr rtl="1"/>
            <a:r>
              <a:rPr lang="en-US" sz="8800" dirty="0">
                <a:solidFill>
                  <a:schemeClr val="tx1"/>
                </a:solidFill>
                <a:ea typeface="Osaka" charset="0"/>
                <a:cs typeface="Arial" panose="020B0604020202020204" pitchFamily="34" charset="0"/>
              </a:rPr>
              <a:t>Slides on </a:t>
            </a:r>
            <a:br>
              <a:rPr lang="en-US" sz="8800" dirty="0">
                <a:solidFill>
                  <a:schemeClr val="tx1"/>
                </a:solidFill>
                <a:ea typeface="Osaka" charset="0"/>
                <a:cs typeface="Arial" panose="020B0604020202020204" pitchFamily="34" charset="0"/>
              </a:rPr>
            </a:br>
            <a:r>
              <a:rPr lang="ar-SA" sz="8800" dirty="0">
                <a:ea typeface="Osaka" charset="0"/>
                <a:cs typeface="Arial" panose="020B0604020202020204" pitchFamily="34" charset="0"/>
              </a:rPr>
              <a:t>لوقا</a:t>
            </a:r>
            <a:r>
              <a:rPr lang="en-US" sz="8800" dirty="0">
                <a:ea typeface="Osaka" charset="0"/>
                <a:cs typeface="Arial" panose="020B0604020202020204" pitchFamily="34" charset="0"/>
              </a:rPr>
              <a:t> </a:t>
            </a:r>
            <a:r>
              <a:rPr lang="ar-JO" sz="8800" dirty="0">
                <a:ea typeface="Osaka" charset="0"/>
                <a:cs typeface="Arial" panose="020B0604020202020204" pitchFamily="34" charset="0"/>
              </a:rPr>
              <a:t>14</a:t>
            </a:r>
            <a:r>
              <a:rPr lang="en-US" sz="8800" dirty="0">
                <a:ea typeface="Osaka" charset="0"/>
                <a:cs typeface="Arial" panose="020B0604020202020204" pitchFamily="34" charset="0"/>
              </a:rPr>
              <a:t> </a:t>
            </a:r>
          </a:p>
        </p:txBody>
      </p:sp>
    </p:spTree>
    <p:extLst>
      <p:ext uri="{BB962C8B-B14F-4D97-AF65-F5344CB8AC3E}">
        <p14:creationId xmlns:p14="http://schemas.microsoft.com/office/powerpoint/2010/main" val="3473482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1">
            <a:extLst>
              <a:ext uri="{FF2B5EF4-FFF2-40B4-BE49-F238E27FC236}">
                <a16:creationId xmlns:a16="http://schemas.microsoft.com/office/drawing/2014/main" id="{85582855-DBED-4F70-8F6E-4BACF43FDB6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4" name="Title 1">
            <a:extLst>
              <a:ext uri="{FF2B5EF4-FFF2-40B4-BE49-F238E27FC236}">
                <a16:creationId xmlns:a16="http://schemas.microsoft.com/office/drawing/2014/main" id="{81168235-75B6-4737-BD65-69FEC2392130}"/>
              </a:ext>
            </a:extLst>
          </p:cNvPr>
          <p:cNvSpPr txBox="1">
            <a:spLocks/>
          </p:cNvSpPr>
          <p:nvPr/>
        </p:nvSpPr>
        <p:spPr bwMode="auto">
          <a:xfrm>
            <a:off x="0" y="0"/>
            <a:ext cx="9144000" cy="220486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charset="0"/>
                <a:ea typeface="ＭＳ Ｐゴシック" charset="0"/>
              </a:defRPr>
            </a:lvl2pPr>
            <a:lvl3pPr algn="ctr" rtl="0" fontAlgn="base">
              <a:spcBef>
                <a:spcPct val="0"/>
              </a:spcBef>
              <a:spcAft>
                <a:spcPct val="0"/>
              </a:spcAft>
              <a:defRPr sz="4400">
                <a:solidFill>
                  <a:schemeClr val="tx2"/>
                </a:solidFill>
                <a:latin typeface="Times New Roman" charset="0"/>
                <a:ea typeface="ＭＳ Ｐゴシック" charset="0"/>
              </a:defRPr>
            </a:lvl3pPr>
            <a:lvl4pPr algn="ctr" rtl="0" fontAlgn="base">
              <a:spcBef>
                <a:spcPct val="0"/>
              </a:spcBef>
              <a:spcAft>
                <a:spcPct val="0"/>
              </a:spcAft>
              <a:defRPr sz="4400">
                <a:solidFill>
                  <a:schemeClr val="tx2"/>
                </a:solidFill>
                <a:latin typeface="Times New Roman" charset="0"/>
                <a:ea typeface="ＭＳ Ｐゴシック" charset="0"/>
              </a:defRPr>
            </a:lvl4pPr>
            <a:lvl5pPr algn="ctr" rtl="0" fontAlgn="base">
              <a:spcBef>
                <a:spcPct val="0"/>
              </a:spcBef>
              <a:spcAft>
                <a:spcPct val="0"/>
              </a:spcAft>
              <a:defRPr sz="4400">
                <a:solidFill>
                  <a:schemeClr val="tx2"/>
                </a:solidFill>
                <a:latin typeface="Times New Roman" charset="0"/>
                <a:ea typeface="ＭＳ Ｐゴシック" charset="0"/>
              </a:defRPr>
            </a:lvl5pPr>
            <a:lvl6pPr marL="457200" algn="ctr" rtl="0" fontAlgn="base">
              <a:spcBef>
                <a:spcPct val="0"/>
              </a:spcBef>
              <a:spcAft>
                <a:spcPct val="0"/>
              </a:spcAft>
              <a:defRPr sz="4400">
                <a:solidFill>
                  <a:schemeClr val="tx2"/>
                </a:solidFill>
                <a:latin typeface="Times New Roman" charset="0"/>
                <a:ea typeface="ＭＳ Ｐゴシック" charset="0"/>
              </a:defRPr>
            </a:lvl6pPr>
            <a:lvl7pPr marL="914400" algn="ctr" rtl="0" fontAlgn="base">
              <a:spcBef>
                <a:spcPct val="0"/>
              </a:spcBef>
              <a:spcAft>
                <a:spcPct val="0"/>
              </a:spcAft>
              <a:defRPr sz="4400">
                <a:solidFill>
                  <a:schemeClr val="tx2"/>
                </a:solidFill>
                <a:latin typeface="Times New Roman" charset="0"/>
                <a:ea typeface="ＭＳ Ｐゴシック" charset="0"/>
              </a:defRPr>
            </a:lvl7pPr>
            <a:lvl8pPr marL="1371600" algn="ctr" rtl="0" fontAlgn="base">
              <a:spcBef>
                <a:spcPct val="0"/>
              </a:spcBef>
              <a:spcAft>
                <a:spcPct val="0"/>
              </a:spcAft>
              <a:defRPr sz="4400">
                <a:solidFill>
                  <a:schemeClr val="tx2"/>
                </a:solidFill>
                <a:latin typeface="Times New Roman" charset="0"/>
                <a:ea typeface="ＭＳ Ｐゴシック" charset="0"/>
              </a:defRPr>
            </a:lvl8pPr>
            <a:lvl9pPr marL="1828800" algn="ctr" rtl="0" fontAlgn="base">
              <a:spcBef>
                <a:spcPct val="0"/>
              </a:spcBef>
              <a:spcAft>
                <a:spcPct val="0"/>
              </a:spcAft>
              <a:defRPr sz="4400">
                <a:solidFill>
                  <a:schemeClr val="tx2"/>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54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j-ea"/>
                <a:cs typeface="Arial" panose="020B0604020202020204" pitchFamily="34" charset="0"/>
              </a:rPr>
              <a:t>ت. تعليمات في بيت الفريسي</a:t>
            </a:r>
            <a:endParaRPr kumimoji="0" lang="en-US" sz="60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j-ea"/>
              <a:cs typeface="Arial" panose="020B0604020202020204" pitchFamily="34" charset="0"/>
            </a:endParaRPr>
          </a:p>
        </p:txBody>
      </p:sp>
      <p:sp>
        <p:nvSpPr>
          <p:cNvPr id="5" name="Rectangle 4">
            <a:extLst>
              <a:ext uri="{FF2B5EF4-FFF2-40B4-BE49-F238E27FC236}">
                <a16:creationId xmlns:a16="http://schemas.microsoft.com/office/drawing/2014/main" id="{D5C82CF4-6DBD-4AF1-97C3-F4FAE6FF0D50}"/>
              </a:ext>
            </a:extLst>
          </p:cNvPr>
          <p:cNvSpPr>
            <a:spLocks noChangeArrowheads="1"/>
          </p:cNvSpPr>
          <p:nvPr/>
        </p:nvSpPr>
        <p:spPr bwMode="auto">
          <a:xfrm>
            <a:off x="18634" y="2077097"/>
            <a:ext cx="9144000" cy="703831"/>
          </a:xfrm>
          <a:prstGeom prst="rect">
            <a:avLst/>
          </a:prstGeom>
          <a:noFill/>
          <a:ln>
            <a:noFill/>
          </a:ln>
        </p:spPr>
        <p:txBody>
          <a:bodyPr vert="horz" wrap="square" lIns="91440" tIns="45720"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rPr>
              <a:t>122</a:t>
            </a:r>
            <a:endParaRPr kumimoji="0" lang="en-US" sz="28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rPr>
              <a:t>لوقا 14: 1-24</a:t>
            </a:r>
            <a:endParaRPr kumimoji="0" lang="en-US" sz="28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endParaRPr>
          </a:p>
        </p:txBody>
      </p:sp>
      <p:sp>
        <p:nvSpPr>
          <p:cNvPr id="6" name="Rectangle 5">
            <a:extLst>
              <a:ext uri="{FF2B5EF4-FFF2-40B4-BE49-F238E27FC236}">
                <a16:creationId xmlns:a16="http://schemas.microsoft.com/office/drawing/2014/main" id="{7C29053E-F050-456B-81CE-31260F9B420A}"/>
              </a:ext>
            </a:extLst>
          </p:cNvPr>
          <p:cNvSpPr>
            <a:spLocks noChangeArrowheads="1"/>
          </p:cNvSpPr>
          <p:nvPr/>
        </p:nvSpPr>
        <p:spPr bwMode="auto">
          <a:xfrm>
            <a:off x="0" y="3741901"/>
            <a:ext cx="9144000" cy="2232248"/>
          </a:xfrm>
          <a:prstGeom prst="rect">
            <a:avLst/>
          </a:prstGeom>
          <a:noFill/>
          <a:ln w="9525">
            <a:noFill/>
            <a:miter lim="800000"/>
            <a:headEnd/>
            <a:tailEnd/>
          </a:ln>
          <a:effectLst/>
        </p:spPr>
        <p:txBody>
          <a:bodyPr anchor="ctr"/>
          <a:lstStyle/>
          <a:p>
            <a:pPr marL="0" marR="0" lvl="0" indent="0" algn="ctr" defTabSz="914400" rtl="0" eaLnBrk="1" fontAlgn="base" latinLnBrk="0" hangingPunct="1">
              <a:lnSpc>
                <a:spcPct val="100000"/>
              </a:lnSpc>
              <a:spcBef>
                <a:spcPct val="20000"/>
              </a:spcBef>
              <a:spcAft>
                <a:spcPts val="0"/>
              </a:spcAft>
              <a:buClr>
                <a:srgbClr val="FFCC00"/>
              </a:buClr>
              <a:buSzPct val="70000"/>
              <a:buFontTx/>
              <a:buNone/>
              <a:tabLst/>
              <a:defRPr/>
            </a:pPr>
            <a:r>
              <a:rPr kumimoji="0" lang="ar-JO" sz="2800" b="1" i="0" u="none" strike="noStrike" kern="0" cap="none" spc="0" normalizeH="0" baseline="0" noProof="0" dirty="0">
                <a:ln>
                  <a:noFill/>
                </a:ln>
                <a:solidFill>
                  <a:srgbClr val="FFFFFF"/>
                </a:solidFill>
                <a:effectLst>
                  <a:glow rad="228600">
                    <a:srgbClr val="220011"/>
                  </a:glow>
                </a:effectLst>
                <a:uLnTx/>
                <a:uFillTx/>
                <a:latin typeface="Arial" panose="020B0604020202020204" pitchFamily="34" charset="0"/>
                <a:ea typeface="ＭＳ Ｐゴシック" charset="0"/>
                <a:cs typeface="Arial" panose="020B0604020202020204" pitchFamily="34" charset="0"/>
              </a:rPr>
              <a:t>يعلم المسيح أن الفريسيين لن يدخلوا الملكوت بسبب علاقتهم الجسدية مع إبراهيم وإنما سيتم استبعادهم بينما اليهود غير المستحقين والأمم سيدخلون بالإيمان حتى يفهم الفريسيين أن التجاوب مع دعوة المسيح يضمن البركة وليس فقط مجرد الدعوة</a:t>
            </a:r>
            <a:endParaRPr kumimoji="0" lang="en-US" sz="2800" b="1" i="0" u="none" strike="noStrike" kern="0" cap="none" spc="0" normalizeH="0" baseline="0" noProof="0" dirty="0">
              <a:ln>
                <a:noFill/>
              </a:ln>
              <a:solidFill>
                <a:srgbClr val="FFFFFF"/>
              </a:solidFill>
              <a:effectLst>
                <a:glow rad="228600">
                  <a:srgbClr val="220011"/>
                </a:glow>
              </a:effectLst>
              <a:uLnTx/>
              <a:uFillTx/>
              <a:latin typeface="Arial" panose="020B0604020202020204" pitchFamily="34" charset="0"/>
              <a:ea typeface="ＭＳ Ｐゴシック" charset="0"/>
              <a:cs typeface="Arial" panose="020B0604020202020204" pitchFamily="34" charset="0"/>
            </a:endParaRPr>
          </a:p>
        </p:txBody>
      </p:sp>
    </p:spTree>
    <p:extLst>
      <p:ext uri="{BB962C8B-B14F-4D97-AF65-F5344CB8AC3E}">
        <p14:creationId xmlns:p14="http://schemas.microsoft.com/office/powerpoint/2010/main" val="2663163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1">
            <a:extLst>
              <a:ext uri="{FF2B5EF4-FFF2-40B4-BE49-F238E27FC236}">
                <a16:creationId xmlns:a16="http://schemas.microsoft.com/office/drawing/2014/main" id="{6586FF1D-1D2E-49D4-B548-4731A995F13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4" name="Title 1">
            <a:extLst>
              <a:ext uri="{FF2B5EF4-FFF2-40B4-BE49-F238E27FC236}">
                <a16:creationId xmlns:a16="http://schemas.microsoft.com/office/drawing/2014/main" id="{81168235-75B6-4737-BD65-69FEC2392130}"/>
              </a:ext>
            </a:extLst>
          </p:cNvPr>
          <p:cNvSpPr txBox="1">
            <a:spLocks/>
          </p:cNvSpPr>
          <p:nvPr/>
        </p:nvSpPr>
        <p:spPr bwMode="auto">
          <a:xfrm>
            <a:off x="0" y="0"/>
            <a:ext cx="9144000" cy="220486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charset="0"/>
                <a:ea typeface="ＭＳ Ｐゴシック" charset="0"/>
              </a:defRPr>
            </a:lvl2pPr>
            <a:lvl3pPr algn="ctr" rtl="0" fontAlgn="base">
              <a:spcBef>
                <a:spcPct val="0"/>
              </a:spcBef>
              <a:spcAft>
                <a:spcPct val="0"/>
              </a:spcAft>
              <a:defRPr sz="4400">
                <a:solidFill>
                  <a:schemeClr val="tx2"/>
                </a:solidFill>
                <a:latin typeface="Times New Roman" charset="0"/>
                <a:ea typeface="ＭＳ Ｐゴシック" charset="0"/>
              </a:defRPr>
            </a:lvl3pPr>
            <a:lvl4pPr algn="ctr" rtl="0" fontAlgn="base">
              <a:spcBef>
                <a:spcPct val="0"/>
              </a:spcBef>
              <a:spcAft>
                <a:spcPct val="0"/>
              </a:spcAft>
              <a:defRPr sz="4400">
                <a:solidFill>
                  <a:schemeClr val="tx2"/>
                </a:solidFill>
                <a:latin typeface="Times New Roman" charset="0"/>
                <a:ea typeface="ＭＳ Ｐゴシック" charset="0"/>
              </a:defRPr>
            </a:lvl4pPr>
            <a:lvl5pPr algn="ctr" rtl="0" fontAlgn="base">
              <a:spcBef>
                <a:spcPct val="0"/>
              </a:spcBef>
              <a:spcAft>
                <a:spcPct val="0"/>
              </a:spcAft>
              <a:defRPr sz="4400">
                <a:solidFill>
                  <a:schemeClr val="tx2"/>
                </a:solidFill>
                <a:latin typeface="Times New Roman" charset="0"/>
                <a:ea typeface="ＭＳ Ｐゴシック" charset="0"/>
              </a:defRPr>
            </a:lvl5pPr>
            <a:lvl6pPr marL="457200" algn="ctr" rtl="0" fontAlgn="base">
              <a:spcBef>
                <a:spcPct val="0"/>
              </a:spcBef>
              <a:spcAft>
                <a:spcPct val="0"/>
              </a:spcAft>
              <a:defRPr sz="4400">
                <a:solidFill>
                  <a:schemeClr val="tx2"/>
                </a:solidFill>
                <a:latin typeface="Times New Roman" charset="0"/>
                <a:ea typeface="ＭＳ Ｐゴシック" charset="0"/>
              </a:defRPr>
            </a:lvl6pPr>
            <a:lvl7pPr marL="914400" algn="ctr" rtl="0" fontAlgn="base">
              <a:spcBef>
                <a:spcPct val="0"/>
              </a:spcBef>
              <a:spcAft>
                <a:spcPct val="0"/>
              </a:spcAft>
              <a:defRPr sz="4400">
                <a:solidFill>
                  <a:schemeClr val="tx2"/>
                </a:solidFill>
                <a:latin typeface="Times New Roman" charset="0"/>
                <a:ea typeface="ＭＳ Ｐゴシック" charset="0"/>
              </a:defRPr>
            </a:lvl7pPr>
            <a:lvl8pPr marL="1371600" algn="ctr" rtl="0" fontAlgn="base">
              <a:spcBef>
                <a:spcPct val="0"/>
              </a:spcBef>
              <a:spcAft>
                <a:spcPct val="0"/>
              </a:spcAft>
              <a:defRPr sz="4400">
                <a:solidFill>
                  <a:schemeClr val="tx2"/>
                </a:solidFill>
                <a:latin typeface="Times New Roman" charset="0"/>
                <a:ea typeface="ＭＳ Ｐゴシック" charset="0"/>
              </a:defRPr>
            </a:lvl8pPr>
            <a:lvl9pPr marL="1828800" algn="ctr" rtl="0" fontAlgn="base">
              <a:spcBef>
                <a:spcPct val="0"/>
              </a:spcBef>
              <a:spcAft>
                <a:spcPct val="0"/>
              </a:spcAft>
              <a:defRPr sz="4400">
                <a:solidFill>
                  <a:schemeClr val="tx2"/>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54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j-ea"/>
                <a:cs typeface="Arial" panose="020B0604020202020204" pitchFamily="34" charset="0"/>
              </a:rPr>
              <a:t>ث. تعليمات بخصوص التلمذة</a:t>
            </a:r>
            <a:endParaRPr kumimoji="0" lang="en-US" sz="60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j-ea"/>
              <a:cs typeface="Arial" panose="020B0604020202020204" pitchFamily="34" charset="0"/>
            </a:endParaRPr>
          </a:p>
        </p:txBody>
      </p:sp>
      <p:sp>
        <p:nvSpPr>
          <p:cNvPr id="5" name="Rectangle 4">
            <a:extLst>
              <a:ext uri="{FF2B5EF4-FFF2-40B4-BE49-F238E27FC236}">
                <a16:creationId xmlns:a16="http://schemas.microsoft.com/office/drawing/2014/main" id="{D5C82CF4-6DBD-4AF1-97C3-F4FAE6FF0D50}"/>
              </a:ext>
            </a:extLst>
          </p:cNvPr>
          <p:cNvSpPr>
            <a:spLocks noChangeArrowheads="1"/>
          </p:cNvSpPr>
          <p:nvPr/>
        </p:nvSpPr>
        <p:spPr bwMode="auto">
          <a:xfrm>
            <a:off x="0" y="2060848"/>
            <a:ext cx="9144000" cy="1055251"/>
          </a:xfrm>
          <a:prstGeom prst="rect">
            <a:avLst/>
          </a:prstGeom>
          <a:noFill/>
          <a:ln>
            <a:noFill/>
          </a:ln>
        </p:spPr>
        <p:txBody>
          <a:bodyPr vert="horz" wrap="square" lIns="91440" tIns="45720" rIns="91440" bIns="45720" numCol="1" anchor="ctr" anchorCtr="0" compatLnSpc="1">
            <a:prstTxWarp prst="textNoShape">
              <a:avLst/>
            </a:prstTxWarp>
          </a:bodyPr>
          <a:lstStyle/>
          <a:p>
            <a:pPr algn="ctr" eaLnBrk="1" hangingPunct="1"/>
            <a:r>
              <a:rPr lang="ar-JO" sz="2800" b="1" kern="0" dirty="0">
                <a:solidFill>
                  <a:srgbClr val="FFFFFF"/>
                </a:solidFill>
                <a:effectLst>
                  <a:glow rad="228600">
                    <a:srgbClr val="000000"/>
                  </a:glow>
                </a:effectLst>
                <a:latin typeface="Arial" panose="020B0604020202020204" pitchFamily="34" charset="0"/>
                <a:ea typeface="+mn-ea"/>
                <a:cs typeface="Arial" panose="020B0604020202020204" pitchFamily="34" charset="0"/>
              </a:rPr>
              <a:t>123</a:t>
            </a:r>
            <a:endParaRPr lang="en-US" sz="2800" b="1" kern="0" dirty="0">
              <a:solidFill>
                <a:srgbClr val="FFFFFF"/>
              </a:solidFill>
              <a:effectLst>
                <a:glow rad="228600">
                  <a:srgbClr val="000000"/>
                </a:glow>
              </a:effectLst>
              <a:latin typeface="Arial" panose="020B0604020202020204" pitchFamily="34" charset="0"/>
              <a:ea typeface="+mn-ea"/>
              <a:cs typeface="Arial" panose="020B0604020202020204" pitchFamily="34" charset="0"/>
            </a:endParaRPr>
          </a:p>
          <a:p>
            <a:pPr algn="ctr" eaLnBrk="1" hangingPunct="1"/>
            <a:r>
              <a:rPr lang="ar-JO" sz="2800" b="1" kern="0" dirty="0">
                <a:solidFill>
                  <a:srgbClr val="FFFFFF"/>
                </a:solidFill>
                <a:effectLst>
                  <a:glow rad="228600">
                    <a:srgbClr val="000000"/>
                  </a:glow>
                </a:effectLst>
                <a:latin typeface="Arial" panose="020B0604020202020204" pitchFamily="34" charset="0"/>
                <a:ea typeface="+mn-ea"/>
                <a:cs typeface="Arial" panose="020B0604020202020204" pitchFamily="34" charset="0"/>
              </a:rPr>
              <a:t>لوقا 14: 25-35</a:t>
            </a:r>
            <a:endParaRPr lang="en-US" sz="2800" b="1" kern="0" dirty="0">
              <a:solidFill>
                <a:srgbClr val="FFFFFF"/>
              </a:solidFill>
              <a:effectLst>
                <a:glow rad="228600">
                  <a:srgbClr val="000000"/>
                </a:glow>
              </a:effectLst>
              <a:latin typeface="Arial" panose="020B0604020202020204" pitchFamily="34" charset="0"/>
              <a:ea typeface="+mn-ea"/>
              <a:cs typeface="Arial" panose="020B0604020202020204" pitchFamily="34" charset="0"/>
            </a:endParaRPr>
          </a:p>
          <a:p>
            <a:pPr algn="ctr" eaLnBrk="1" hangingPunct="1"/>
            <a:endParaRPr lang="en-US" sz="2800" b="1" kern="0" dirty="0">
              <a:solidFill>
                <a:srgbClr val="FFFFFF"/>
              </a:solidFill>
              <a:effectLst>
                <a:glow rad="228600">
                  <a:srgbClr val="000000"/>
                </a:glow>
              </a:effectLst>
              <a:latin typeface="Arial" panose="020B0604020202020204" pitchFamily="34" charset="0"/>
              <a:ea typeface="+mn-ea"/>
              <a:cs typeface="Arial" panose="020B0604020202020204" pitchFamily="34" charset="0"/>
            </a:endParaRPr>
          </a:p>
        </p:txBody>
      </p:sp>
      <p:sp>
        <p:nvSpPr>
          <p:cNvPr id="6" name="Rectangle 5">
            <a:extLst>
              <a:ext uri="{FF2B5EF4-FFF2-40B4-BE49-F238E27FC236}">
                <a16:creationId xmlns:a16="http://schemas.microsoft.com/office/drawing/2014/main" id="{7C29053E-F050-456B-81CE-31260F9B420A}"/>
              </a:ext>
            </a:extLst>
          </p:cNvPr>
          <p:cNvSpPr>
            <a:spLocks noChangeArrowheads="1"/>
          </p:cNvSpPr>
          <p:nvPr/>
        </p:nvSpPr>
        <p:spPr bwMode="auto">
          <a:xfrm>
            <a:off x="0" y="3741901"/>
            <a:ext cx="9144000" cy="2232248"/>
          </a:xfrm>
          <a:prstGeom prst="rect">
            <a:avLst/>
          </a:prstGeom>
          <a:noFill/>
          <a:ln w="9525">
            <a:noFill/>
            <a:miter lim="800000"/>
            <a:headEnd/>
            <a:tailEnd/>
          </a:ln>
          <a:effectLst/>
        </p:spPr>
        <p:txBody>
          <a:bodyPr anchor="ctr"/>
          <a:lstStyle/>
          <a:p>
            <a:pPr marL="0" marR="0" lvl="0" indent="0" algn="ctr" defTabSz="914400" rtl="0" eaLnBrk="1" fontAlgn="base" latinLnBrk="0" hangingPunct="1">
              <a:lnSpc>
                <a:spcPct val="100000"/>
              </a:lnSpc>
              <a:spcBef>
                <a:spcPct val="20000"/>
              </a:spcBef>
              <a:spcAft>
                <a:spcPts val="0"/>
              </a:spcAft>
              <a:buClr>
                <a:srgbClr val="FFCC00"/>
              </a:buClr>
              <a:buSzPct val="70000"/>
              <a:buFontTx/>
              <a:buNone/>
              <a:tabLst/>
              <a:defRPr/>
            </a:pPr>
            <a:r>
              <a:rPr kumimoji="0" lang="ar-JO" sz="3200" b="1" i="0" u="none" strike="noStrike" kern="0" cap="none" spc="0" normalizeH="0" baseline="0" noProof="0" dirty="0">
                <a:ln>
                  <a:noFill/>
                </a:ln>
                <a:solidFill>
                  <a:srgbClr val="FFFFFF"/>
                </a:solidFill>
                <a:effectLst>
                  <a:glow rad="228600">
                    <a:srgbClr val="220011"/>
                  </a:glow>
                </a:effectLst>
                <a:uLnTx/>
                <a:uFillTx/>
                <a:latin typeface="Arial" panose="020B0604020202020204" pitchFamily="34" charset="0"/>
                <a:ea typeface="ＭＳ Ｐゴシック" charset="0"/>
                <a:cs typeface="Arial" panose="020B0604020202020204" pitchFamily="34" charset="0"/>
              </a:rPr>
              <a:t>يحذر  المسيح بالنظر إلى رفض إسرائيل اشتراك تلاميذه في قرار إرادي برفض أي سلطة أخرى وحساب النفقة والتوحد مع المسيح حتى لا يدخل المرء حياة التلمذة ومن ثم ينشق</a:t>
            </a:r>
            <a:endParaRPr kumimoji="0" lang="en-US" sz="3200" b="1" i="0" u="none" strike="noStrike" kern="0" cap="none" spc="0" normalizeH="0" baseline="0" noProof="0" dirty="0">
              <a:ln>
                <a:noFill/>
              </a:ln>
              <a:solidFill>
                <a:srgbClr val="FFFFFF"/>
              </a:solidFill>
              <a:effectLst>
                <a:glow rad="228600">
                  <a:srgbClr val="220011"/>
                </a:glow>
              </a:effectLst>
              <a:uLnTx/>
              <a:uFillTx/>
              <a:latin typeface="Arial" panose="020B0604020202020204" pitchFamily="34" charset="0"/>
              <a:ea typeface="ＭＳ Ｐゴシック" charset="0"/>
              <a:cs typeface="Arial" panose="020B0604020202020204" pitchFamily="34" charset="0"/>
            </a:endParaRPr>
          </a:p>
        </p:txBody>
      </p:sp>
    </p:spTree>
    <p:extLst>
      <p:ext uri="{BB962C8B-B14F-4D97-AF65-F5344CB8AC3E}">
        <p14:creationId xmlns:p14="http://schemas.microsoft.com/office/powerpoint/2010/main" val="1092919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1"/>
          <p:cNvSpPr>
            <a:spLocks noChangeArrowheads="1"/>
          </p:cNvSpPr>
          <p:nvPr/>
        </p:nvSpPr>
        <p:spPr bwMode="auto">
          <a:xfrm>
            <a:off x="0" y="0"/>
            <a:ext cx="9144000" cy="6858000"/>
          </a:xfrm>
          <a:prstGeom prst="rect">
            <a:avLst/>
          </a:prstGeom>
          <a:solidFill>
            <a:schemeClr val="tx1"/>
          </a:solidFill>
          <a:ln w="9525">
            <a:solidFill>
              <a:schemeClr val="tx1"/>
            </a:solidFill>
            <a:round/>
            <a:headEnd/>
            <a:tailEnd/>
          </a:ln>
        </p:spPr>
        <p:txBody>
          <a:bodyPr lIns="91408" tIns="45704" rIns="91408" bIns="45704"/>
          <a:lstStyle/>
          <a:p>
            <a:pPr algn="ctr" eaLnBrk="1" hangingPunct="1"/>
            <a:endParaRPr lang="en-US" b="1" dirty="0">
              <a:solidFill>
                <a:srgbClr val="000000"/>
              </a:solidFill>
              <a:latin typeface="Arial" panose="020B0604020202020204" pitchFamily="34" charset="0"/>
            </a:endParaRPr>
          </a:p>
        </p:txBody>
      </p:sp>
      <p:sp>
        <p:nvSpPr>
          <p:cNvPr id="265219" name="Title 2"/>
          <p:cNvSpPr>
            <a:spLocks noGrp="1"/>
          </p:cNvSpPr>
          <p:nvPr>
            <p:ph type="title" idx="4294967295"/>
          </p:nvPr>
        </p:nvSpPr>
        <p:spPr>
          <a:xfrm>
            <a:off x="0" y="1168406"/>
            <a:ext cx="9144000" cy="2401711"/>
          </a:xfrm>
        </p:spPr>
        <p:txBody>
          <a:bodyPr/>
          <a:lstStyle/>
          <a:p>
            <a:pPr rtl="1"/>
            <a:r>
              <a:rPr lang="en-US" sz="8800" dirty="0">
                <a:solidFill>
                  <a:schemeClr val="tx1"/>
                </a:solidFill>
                <a:ea typeface="Osaka" charset="0"/>
                <a:cs typeface="Arial" panose="020B0604020202020204" pitchFamily="34" charset="0"/>
              </a:rPr>
              <a:t>Slides on </a:t>
            </a:r>
            <a:br>
              <a:rPr lang="en-US" sz="8800" dirty="0">
                <a:solidFill>
                  <a:schemeClr val="tx1"/>
                </a:solidFill>
                <a:ea typeface="Osaka" charset="0"/>
                <a:cs typeface="Arial" panose="020B0604020202020204" pitchFamily="34" charset="0"/>
              </a:rPr>
            </a:br>
            <a:r>
              <a:rPr lang="ar-SA" sz="8800" dirty="0">
                <a:ea typeface="Osaka" charset="0"/>
                <a:cs typeface="Arial" panose="020B0604020202020204" pitchFamily="34" charset="0"/>
              </a:rPr>
              <a:t>لوقا</a:t>
            </a:r>
            <a:r>
              <a:rPr lang="en-US" sz="8800" dirty="0">
                <a:ea typeface="Osaka" charset="0"/>
                <a:cs typeface="Arial" panose="020B0604020202020204" pitchFamily="34" charset="0"/>
              </a:rPr>
              <a:t> </a:t>
            </a:r>
            <a:r>
              <a:rPr lang="ar-JO" sz="8800" dirty="0">
                <a:ea typeface="Osaka" charset="0"/>
                <a:cs typeface="Arial" panose="020B0604020202020204" pitchFamily="34" charset="0"/>
              </a:rPr>
              <a:t>15</a:t>
            </a:r>
            <a:r>
              <a:rPr lang="en-US" sz="8800" dirty="0">
                <a:ea typeface="Osaka" charset="0"/>
                <a:cs typeface="Arial" panose="020B0604020202020204" pitchFamily="34" charset="0"/>
              </a:rPr>
              <a:t> </a:t>
            </a:r>
          </a:p>
        </p:txBody>
      </p:sp>
    </p:spTree>
    <p:extLst>
      <p:ext uri="{BB962C8B-B14F-4D97-AF65-F5344CB8AC3E}">
        <p14:creationId xmlns:p14="http://schemas.microsoft.com/office/powerpoint/2010/main" val="1620308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1">
            <a:extLst>
              <a:ext uri="{FF2B5EF4-FFF2-40B4-BE49-F238E27FC236}">
                <a16:creationId xmlns:a16="http://schemas.microsoft.com/office/drawing/2014/main" id="{C92299BF-9849-4CAA-A1C7-046A8372D74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4" name="Title 1">
            <a:extLst>
              <a:ext uri="{FF2B5EF4-FFF2-40B4-BE49-F238E27FC236}">
                <a16:creationId xmlns:a16="http://schemas.microsoft.com/office/drawing/2014/main" id="{81168235-75B6-4737-BD65-69FEC2392130}"/>
              </a:ext>
            </a:extLst>
          </p:cNvPr>
          <p:cNvSpPr txBox="1">
            <a:spLocks/>
          </p:cNvSpPr>
          <p:nvPr/>
        </p:nvSpPr>
        <p:spPr bwMode="auto">
          <a:xfrm>
            <a:off x="0" y="296156"/>
            <a:ext cx="9144000" cy="220486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charset="0"/>
                <a:ea typeface="ＭＳ Ｐゴシック" charset="0"/>
              </a:defRPr>
            </a:lvl2pPr>
            <a:lvl3pPr algn="ctr" rtl="0" fontAlgn="base">
              <a:spcBef>
                <a:spcPct val="0"/>
              </a:spcBef>
              <a:spcAft>
                <a:spcPct val="0"/>
              </a:spcAft>
              <a:defRPr sz="4400">
                <a:solidFill>
                  <a:schemeClr val="tx2"/>
                </a:solidFill>
                <a:latin typeface="Times New Roman" charset="0"/>
                <a:ea typeface="ＭＳ Ｐゴシック" charset="0"/>
              </a:defRPr>
            </a:lvl3pPr>
            <a:lvl4pPr algn="ctr" rtl="0" fontAlgn="base">
              <a:spcBef>
                <a:spcPct val="0"/>
              </a:spcBef>
              <a:spcAft>
                <a:spcPct val="0"/>
              </a:spcAft>
              <a:defRPr sz="4400">
                <a:solidFill>
                  <a:schemeClr val="tx2"/>
                </a:solidFill>
                <a:latin typeface="Times New Roman" charset="0"/>
                <a:ea typeface="ＭＳ Ｐゴシック" charset="0"/>
              </a:defRPr>
            </a:lvl4pPr>
            <a:lvl5pPr algn="ctr" rtl="0" fontAlgn="base">
              <a:spcBef>
                <a:spcPct val="0"/>
              </a:spcBef>
              <a:spcAft>
                <a:spcPct val="0"/>
              </a:spcAft>
              <a:defRPr sz="4400">
                <a:solidFill>
                  <a:schemeClr val="tx2"/>
                </a:solidFill>
                <a:latin typeface="Times New Roman" charset="0"/>
                <a:ea typeface="ＭＳ Ｐゴシック" charset="0"/>
              </a:defRPr>
            </a:lvl5pPr>
            <a:lvl6pPr marL="457200" algn="ctr" rtl="0" fontAlgn="base">
              <a:spcBef>
                <a:spcPct val="0"/>
              </a:spcBef>
              <a:spcAft>
                <a:spcPct val="0"/>
              </a:spcAft>
              <a:defRPr sz="4400">
                <a:solidFill>
                  <a:schemeClr val="tx2"/>
                </a:solidFill>
                <a:latin typeface="Times New Roman" charset="0"/>
                <a:ea typeface="ＭＳ Ｐゴシック" charset="0"/>
              </a:defRPr>
            </a:lvl6pPr>
            <a:lvl7pPr marL="914400" algn="ctr" rtl="0" fontAlgn="base">
              <a:spcBef>
                <a:spcPct val="0"/>
              </a:spcBef>
              <a:spcAft>
                <a:spcPct val="0"/>
              </a:spcAft>
              <a:defRPr sz="4400">
                <a:solidFill>
                  <a:schemeClr val="tx2"/>
                </a:solidFill>
                <a:latin typeface="Times New Roman" charset="0"/>
                <a:ea typeface="ＭＳ Ｐゴシック" charset="0"/>
              </a:defRPr>
            </a:lvl7pPr>
            <a:lvl8pPr marL="1371600" algn="ctr" rtl="0" fontAlgn="base">
              <a:spcBef>
                <a:spcPct val="0"/>
              </a:spcBef>
              <a:spcAft>
                <a:spcPct val="0"/>
              </a:spcAft>
              <a:defRPr sz="4400">
                <a:solidFill>
                  <a:schemeClr val="tx2"/>
                </a:solidFill>
                <a:latin typeface="Times New Roman" charset="0"/>
                <a:ea typeface="ＭＳ Ｐゴシック" charset="0"/>
              </a:defRPr>
            </a:lvl8pPr>
            <a:lvl9pPr marL="1828800" algn="ctr" rtl="0" fontAlgn="base">
              <a:spcBef>
                <a:spcPct val="0"/>
              </a:spcBef>
              <a:spcAft>
                <a:spcPct val="0"/>
              </a:spcAft>
              <a:defRPr sz="4400">
                <a:solidFill>
                  <a:schemeClr val="tx2"/>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54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j-ea"/>
                <a:cs typeface="Arial" panose="020B0604020202020204" pitchFamily="34" charset="0"/>
              </a:rPr>
              <a:t>ج. تعليمات بخصوص فكر الله نحو الخطاة</a:t>
            </a:r>
            <a:endParaRPr kumimoji="0" lang="en-US" sz="60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j-ea"/>
              <a:cs typeface="Arial" panose="020B0604020202020204" pitchFamily="34" charset="0"/>
            </a:endParaRPr>
          </a:p>
        </p:txBody>
      </p:sp>
      <p:sp>
        <p:nvSpPr>
          <p:cNvPr id="5" name="Rectangle 4">
            <a:extLst>
              <a:ext uri="{FF2B5EF4-FFF2-40B4-BE49-F238E27FC236}">
                <a16:creationId xmlns:a16="http://schemas.microsoft.com/office/drawing/2014/main" id="{D5C82CF4-6DBD-4AF1-97C3-F4FAE6FF0D50}"/>
              </a:ext>
            </a:extLst>
          </p:cNvPr>
          <p:cNvSpPr>
            <a:spLocks noChangeArrowheads="1"/>
          </p:cNvSpPr>
          <p:nvPr/>
        </p:nvSpPr>
        <p:spPr bwMode="auto">
          <a:xfrm>
            <a:off x="0" y="2725169"/>
            <a:ext cx="9144000" cy="703831"/>
          </a:xfrm>
          <a:prstGeom prst="rect">
            <a:avLst/>
          </a:prstGeom>
          <a:noFill/>
          <a:ln>
            <a:noFill/>
          </a:ln>
        </p:spPr>
        <p:txBody>
          <a:bodyPr vert="horz" wrap="square" lIns="91440" tIns="45720"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rPr>
              <a:t>124</a:t>
            </a:r>
            <a:endParaRPr kumimoji="0" lang="en-US" sz="28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rPr>
              <a:t>لوقا 15: 1-32</a:t>
            </a:r>
            <a:endParaRPr kumimoji="0" lang="en-US" sz="28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endParaRPr>
          </a:p>
        </p:txBody>
      </p:sp>
      <p:sp>
        <p:nvSpPr>
          <p:cNvPr id="6" name="Rectangle 5">
            <a:extLst>
              <a:ext uri="{FF2B5EF4-FFF2-40B4-BE49-F238E27FC236}">
                <a16:creationId xmlns:a16="http://schemas.microsoft.com/office/drawing/2014/main" id="{7C29053E-F050-456B-81CE-31260F9B420A}"/>
              </a:ext>
            </a:extLst>
          </p:cNvPr>
          <p:cNvSpPr>
            <a:spLocks noChangeArrowheads="1"/>
          </p:cNvSpPr>
          <p:nvPr/>
        </p:nvSpPr>
        <p:spPr bwMode="auto">
          <a:xfrm>
            <a:off x="0" y="4021336"/>
            <a:ext cx="9144000" cy="2232248"/>
          </a:xfrm>
          <a:prstGeom prst="rect">
            <a:avLst/>
          </a:prstGeom>
          <a:noFill/>
          <a:ln w="9525">
            <a:noFill/>
            <a:miter lim="800000"/>
            <a:headEnd/>
            <a:tailEnd/>
          </a:ln>
          <a:effectLst/>
        </p:spPr>
        <p:txBody>
          <a:bodyPr anchor="ctr"/>
          <a:lstStyle/>
          <a:p>
            <a:pPr marL="0" marR="0" lvl="0" indent="0" algn="ctr" defTabSz="914400" rtl="0" eaLnBrk="1" fontAlgn="base" latinLnBrk="0" hangingPunct="1">
              <a:lnSpc>
                <a:spcPct val="100000"/>
              </a:lnSpc>
              <a:spcBef>
                <a:spcPct val="20000"/>
              </a:spcBef>
              <a:spcAft>
                <a:spcPts val="0"/>
              </a:spcAft>
              <a:buClr>
                <a:srgbClr val="FFCC00"/>
              </a:buClr>
              <a:buSzPct val="70000"/>
              <a:buFontTx/>
              <a:buNone/>
              <a:tabLst/>
              <a:defRPr/>
            </a:pPr>
            <a:r>
              <a:rPr kumimoji="0" lang="ar-JO" sz="3200" b="1" i="0" u="none" strike="noStrike" kern="0" cap="none" spc="0" normalizeH="0" baseline="0" noProof="0" dirty="0">
                <a:ln>
                  <a:noFill/>
                </a:ln>
                <a:solidFill>
                  <a:srgbClr val="FFFFFF"/>
                </a:solidFill>
                <a:effectLst>
                  <a:glow rad="228600">
                    <a:srgbClr val="220011"/>
                  </a:glow>
                </a:effectLst>
                <a:uLnTx/>
                <a:uFillTx/>
                <a:latin typeface="Arial" panose="020B0604020202020204" pitchFamily="34" charset="0"/>
                <a:ea typeface="ＭＳ Ｐゴシック" charset="0"/>
                <a:cs typeface="Arial" panose="020B0604020202020204" pitchFamily="34" charset="0"/>
              </a:rPr>
              <a:t>بما أن الفريسيين يؤمنون أن الله يكره الخطاة ويبتعد عنهم فقد قدم يسوع ثلاثة أمثال ليوضح محبة الله للخطاة حيث يبحث عنهم ويفرح كثيراً في توبتهم</a:t>
            </a:r>
            <a:endParaRPr kumimoji="0" lang="en-US" sz="3200" b="1" i="0" u="none" strike="noStrike" kern="0" cap="none" spc="0" normalizeH="0" baseline="0" noProof="0" dirty="0">
              <a:ln>
                <a:noFill/>
              </a:ln>
              <a:solidFill>
                <a:srgbClr val="FFFFFF"/>
              </a:solidFill>
              <a:effectLst>
                <a:glow rad="228600">
                  <a:srgbClr val="220011"/>
                </a:glow>
              </a:effectLst>
              <a:uLnTx/>
              <a:uFillTx/>
              <a:latin typeface="Arial" panose="020B0604020202020204" pitchFamily="34" charset="0"/>
              <a:ea typeface="ＭＳ Ｐゴシック" charset="0"/>
              <a:cs typeface="Arial" panose="020B0604020202020204" pitchFamily="34" charset="0"/>
            </a:endParaRPr>
          </a:p>
        </p:txBody>
      </p:sp>
    </p:spTree>
    <p:extLst>
      <p:ext uri="{BB962C8B-B14F-4D97-AF65-F5344CB8AC3E}">
        <p14:creationId xmlns:p14="http://schemas.microsoft.com/office/powerpoint/2010/main" val="377269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54037FA8-2193-F142-A5B8-9250A389F634}"/>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1906" y="739211"/>
            <a:ext cx="9144000" cy="6118789"/>
          </a:xfrm>
          <a:prstGeom prst="rect">
            <a:avLst/>
          </a:prstGeom>
          <a:noFill/>
          <a:extLst>
            <a:ext uri="{909E8E84-426E-40DD-AFC4-6F175D3DCCD1}">
              <a14:hiddenFill xmlns:a14="http://schemas.microsoft.com/office/drawing/2010/main">
                <a:solidFill>
                  <a:srgbClr val="FFFFFF"/>
                </a:solidFill>
              </a14:hiddenFill>
            </a:ext>
          </a:extLst>
        </p:spPr>
      </p:pic>
      <p:sp>
        <p:nvSpPr>
          <p:cNvPr id="900098" name="Rectangle 2"/>
          <p:cNvSpPr>
            <a:spLocks noGrp="1" noChangeArrowheads="1"/>
          </p:cNvSpPr>
          <p:nvPr>
            <p:ph type="ctrTitle"/>
          </p:nvPr>
        </p:nvSpPr>
        <p:spPr>
          <a:xfrm>
            <a:off x="0" y="0"/>
            <a:ext cx="9144000" cy="1001357"/>
          </a:xfrm>
          <a:solidFill>
            <a:schemeClr val="tx1"/>
          </a:solidFill>
          <a:effectLst>
            <a:outerShdw blurRad="63500" dist="35921" dir="2700000" algn="ctr" rotWithShape="0">
              <a:schemeClr val="tx2">
                <a:alpha val="74998"/>
              </a:schemeClr>
            </a:outerShdw>
          </a:effectLst>
        </p:spPr>
        <p:txBody>
          <a:bodyPr/>
          <a:lstStyle/>
          <a:p>
            <a:pPr rtl="1">
              <a:defRPr/>
            </a:pPr>
            <a:r>
              <a:rPr lang="ar-SA" sz="5400" dirty="0"/>
              <a:t>نحن </a:t>
            </a:r>
            <a:r>
              <a:rPr lang="ar-JO" sz="5400" dirty="0"/>
              <a:t>خراف</a:t>
            </a:r>
            <a:endParaRPr lang="en-US" sz="5400" dirty="0">
              <a:effectLst>
                <a:glow rad="127000">
                  <a:schemeClr val="tx1"/>
                </a:glow>
              </a:effectLst>
              <a:ea typeface="ＭＳ Ｐゴシック" charset="0"/>
              <a:cs typeface="ＭＳ Ｐゴシック" charset="0"/>
            </a:endParaRPr>
          </a:p>
        </p:txBody>
      </p:sp>
    </p:spTree>
    <p:extLst>
      <p:ext uri="{BB962C8B-B14F-4D97-AF65-F5344CB8AC3E}">
        <p14:creationId xmlns:p14="http://schemas.microsoft.com/office/powerpoint/2010/main" val="1946596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0098" name="Rectangle 2"/>
          <p:cNvSpPr>
            <a:spLocks noGrp="1" noChangeArrowheads="1"/>
          </p:cNvSpPr>
          <p:nvPr>
            <p:ph type="ctrTitle"/>
          </p:nvPr>
        </p:nvSpPr>
        <p:spPr>
          <a:xfrm>
            <a:off x="0" y="232008"/>
            <a:ext cx="9144000" cy="769349"/>
          </a:xfrm>
          <a:effectLst>
            <a:outerShdw blurRad="63500" dist="35921" dir="2700000" algn="ctr" rotWithShape="0">
              <a:schemeClr val="tx2">
                <a:alpha val="74998"/>
              </a:schemeClr>
            </a:outerShdw>
          </a:effectLst>
        </p:spPr>
        <p:txBody>
          <a:bodyPr/>
          <a:lstStyle/>
          <a:p>
            <a:pPr rtl="1">
              <a:defRPr/>
            </a:pPr>
            <a:r>
              <a:rPr lang="ar-SA" sz="5400" dirty="0">
                <a:effectLst>
                  <a:glow rad="127000">
                    <a:schemeClr val="tx1"/>
                  </a:glow>
                </a:effectLst>
                <a:ea typeface="Arial" charset="0"/>
              </a:rPr>
              <a:t>تميل الأغنام إلى الضلال</a:t>
            </a:r>
            <a:endParaRPr lang="en-US" sz="5400" dirty="0">
              <a:effectLst>
                <a:glow rad="127000">
                  <a:schemeClr val="tx1"/>
                </a:glow>
              </a:effectLst>
              <a:ea typeface="Arial" charset="0"/>
            </a:endParaRPr>
          </a:p>
        </p:txBody>
      </p:sp>
      <p:pic>
        <p:nvPicPr>
          <p:cNvPr id="5122" name="Picture 2">
            <a:extLst>
              <a:ext uri="{FF2B5EF4-FFF2-40B4-BE49-F238E27FC236}">
                <a16:creationId xmlns:a16="http://schemas.microsoft.com/office/drawing/2014/main" id="{3A2ECD8B-31FA-6440-A804-F8B7D47607B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5010" y="1133061"/>
            <a:ext cx="9144000" cy="57249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7503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42A4768C-2501-D84B-8A61-0DE7325A2AA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762000"/>
            <a:ext cx="9144000" cy="6096000"/>
          </a:xfrm>
          <a:prstGeom prst="rect">
            <a:avLst/>
          </a:prstGeom>
          <a:noFill/>
          <a:extLst>
            <a:ext uri="{909E8E84-426E-40DD-AFC4-6F175D3DCCD1}">
              <a14:hiddenFill xmlns:a14="http://schemas.microsoft.com/office/drawing/2010/main">
                <a:solidFill>
                  <a:srgbClr val="FFFFFF"/>
                </a:solidFill>
              </a14:hiddenFill>
            </a:ext>
          </a:extLst>
        </p:spPr>
      </p:pic>
      <p:sp>
        <p:nvSpPr>
          <p:cNvPr id="900098" name="Rectangle 2"/>
          <p:cNvSpPr>
            <a:spLocks noGrp="1" noChangeArrowheads="1"/>
          </p:cNvSpPr>
          <p:nvPr>
            <p:ph type="ctrTitle"/>
          </p:nvPr>
        </p:nvSpPr>
        <p:spPr>
          <a:xfrm>
            <a:off x="0" y="0"/>
            <a:ext cx="9144000" cy="1001357"/>
          </a:xfrm>
          <a:solidFill>
            <a:schemeClr val="tx1"/>
          </a:solidFill>
          <a:effectLst>
            <a:outerShdw blurRad="63500" dist="35921" dir="2700000" algn="ctr" rotWithShape="0">
              <a:schemeClr val="tx2">
                <a:alpha val="74998"/>
              </a:schemeClr>
            </a:outerShdw>
          </a:effectLst>
        </p:spPr>
        <p:txBody>
          <a:bodyPr/>
          <a:lstStyle/>
          <a:p>
            <a:pPr>
              <a:defRPr/>
            </a:pPr>
            <a:r>
              <a:rPr lang="ar-JO" sz="5400" dirty="0">
                <a:effectLst>
                  <a:glow rad="127000">
                    <a:schemeClr val="tx1"/>
                  </a:glow>
                </a:effectLst>
                <a:ea typeface="ＭＳ Ｐゴシック" charset="0"/>
              </a:rPr>
              <a:t>تصبح الأغنام الضائعة وحيدة</a:t>
            </a:r>
            <a:endParaRPr lang="en-US" sz="5400" dirty="0">
              <a:effectLst>
                <a:glow rad="127000">
                  <a:schemeClr val="tx1"/>
                </a:glow>
              </a:effectLst>
              <a:ea typeface="ＭＳ Ｐゴシック" charset="0"/>
            </a:endParaRPr>
          </a:p>
        </p:txBody>
      </p:sp>
    </p:spTree>
    <p:extLst>
      <p:ext uri="{BB962C8B-B14F-4D97-AF65-F5344CB8AC3E}">
        <p14:creationId xmlns:p14="http://schemas.microsoft.com/office/powerpoint/2010/main" val="34431324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B6AC65DD-A5AF-FF4E-9507-F66C10F19BA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4792"/>
            <a:ext cx="9144000" cy="6862792"/>
          </a:xfrm>
          <a:prstGeom prst="rect">
            <a:avLst/>
          </a:prstGeom>
          <a:noFill/>
          <a:extLst>
            <a:ext uri="{909E8E84-426E-40DD-AFC4-6F175D3DCCD1}">
              <a14:hiddenFill xmlns:a14="http://schemas.microsoft.com/office/drawing/2010/main">
                <a:solidFill>
                  <a:srgbClr val="FFFFFF"/>
                </a:solidFill>
              </a14:hiddenFill>
            </a:ext>
          </a:extLst>
        </p:spPr>
      </p:pic>
      <p:sp>
        <p:nvSpPr>
          <p:cNvPr id="900098" name="Rectangle 2"/>
          <p:cNvSpPr>
            <a:spLocks noGrp="1" noChangeArrowheads="1"/>
          </p:cNvSpPr>
          <p:nvPr>
            <p:ph type="ctrTitle"/>
          </p:nvPr>
        </p:nvSpPr>
        <p:spPr>
          <a:xfrm>
            <a:off x="0" y="232008"/>
            <a:ext cx="9144000" cy="769349"/>
          </a:xfrm>
          <a:effectLst>
            <a:outerShdw blurRad="63500" dist="35921" dir="2700000" algn="ctr" rotWithShape="0">
              <a:schemeClr val="tx2">
                <a:alpha val="74998"/>
              </a:schemeClr>
            </a:outerShdw>
          </a:effectLst>
        </p:spPr>
        <p:txBody>
          <a:bodyPr/>
          <a:lstStyle/>
          <a:p>
            <a:pPr>
              <a:defRPr/>
            </a:pPr>
            <a:r>
              <a:rPr lang="ar-JO" sz="5400" dirty="0">
                <a:effectLst>
                  <a:glow rad="127000">
                    <a:schemeClr val="tx1"/>
                  </a:glow>
                </a:effectLst>
                <a:ea typeface="ＭＳ Ｐゴシック" charset="0"/>
              </a:rPr>
              <a:t>تميل الأغنام إلى العودة</a:t>
            </a:r>
            <a:endParaRPr lang="en-US" sz="5400" dirty="0">
              <a:effectLst>
                <a:glow rad="127000">
                  <a:schemeClr val="tx1"/>
                </a:glow>
              </a:effectLst>
              <a:ea typeface="ＭＳ Ｐゴシック" charset="0"/>
            </a:endParaRPr>
          </a:p>
        </p:txBody>
      </p:sp>
    </p:spTree>
    <p:extLst>
      <p:ext uri="{BB962C8B-B14F-4D97-AF65-F5344CB8AC3E}">
        <p14:creationId xmlns:p14="http://schemas.microsoft.com/office/powerpoint/2010/main" val="1182734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0098" name="Rectangle 2"/>
          <p:cNvSpPr>
            <a:spLocks noGrp="1" noChangeArrowheads="1"/>
          </p:cNvSpPr>
          <p:nvPr>
            <p:ph type="ctrTitle"/>
          </p:nvPr>
        </p:nvSpPr>
        <p:spPr>
          <a:xfrm>
            <a:off x="0" y="232008"/>
            <a:ext cx="9144000" cy="769349"/>
          </a:xfrm>
          <a:effectLst>
            <a:outerShdw blurRad="63500" dist="35921" dir="2700000" algn="ctr" rotWithShape="0">
              <a:schemeClr val="tx2">
                <a:alpha val="74998"/>
              </a:schemeClr>
            </a:outerShdw>
          </a:effectLst>
        </p:spPr>
        <p:txBody>
          <a:bodyPr/>
          <a:lstStyle/>
          <a:p>
            <a:pPr>
              <a:defRPr/>
            </a:pPr>
            <a:r>
              <a:rPr lang="ar-JO" sz="5400" dirty="0">
                <a:effectLst>
                  <a:glow rad="127000">
                    <a:schemeClr val="tx1"/>
                  </a:glow>
                </a:effectLst>
                <a:ea typeface="ＭＳ Ｐゴシック" charset="0"/>
              </a:rPr>
              <a:t>لكن الضلال له ثمن.</a:t>
            </a:r>
            <a:endParaRPr lang="en-US" sz="5400" dirty="0">
              <a:effectLst>
                <a:glow rad="127000">
                  <a:schemeClr val="tx1"/>
                </a:glow>
              </a:effectLst>
              <a:ea typeface="ＭＳ Ｐゴシック" charset="0"/>
            </a:endParaRPr>
          </a:p>
        </p:txBody>
      </p:sp>
      <p:pic>
        <p:nvPicPr>
          <p:cNvPr id="7170" name="Picture 2" descr="When he was found, Chris was carrying years worth of wool on his body, making it difficult for him to walk. ">
            <a:extLst>
              <a:ext uri="{FF2B5EF4-FFF2-40B4-BE49-F238E27FC236}">
                <a16:creationId xmlns:a16="http://schemas.microsoft.com/office/drawing/2014/main" id="{54673ED3-89A7-D14B-B49B-CBF4B647CB4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1268760"/>
            <a:ext cx="9144000" cy="5133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3075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1"/>
          <p:cNvSpPr>
            <a:spLocks noChangeArrowheads="1"/>
          </p:cNvSpPr>
          <p:nvPr/>
        </p:nvSpPr>
        <p:spPr bwMode="auto">
          <a:xfrm>
            <a:off x="0" y="0"/>
            <a:ext cx="9144000" cy="6858000"/>
          </a:xfrm>
          <a:prstGeom prst="rect">
            <a:avLst/>
          </a:prstGeom>
          <a:solidFill>
            <a:schemeClr val="tx1"/>
          </a:solidFill>
          <a:ln w="9525">
            <a:solidFill>
              <a:schemeClr val="tx1"/>
            </a:solidFill>
            <a:round/>
            <a:headEnd/>
            <a:tailEnd/>
          </a:ln>
        </p:spPr>
        <p:txBody>
          <a:bodyPr lIns="91408" tIns="45704" rIns="91408" bIns="45704"/>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grpSp>
        <p:nvGrpSpPr>
          <p:cNvPr id="3" name="Group 2"/>
          <p:cNvGrpSpPr/>
          <p:nvPr/>
        </p:nvGrpSpPr>
        <p:grpSpPr>
          <a:xfrm>
            <a:off x="0" y="0"/>
            <a:ext cx="9144000" cy="5075794"/>
            <a:chOff x="0" y="0"/>
            <a:chExt cx="9144000" cy="5075794"/>
          </a:xfrm>
        </p:grpSpPr>
        <p:pic>
          <p:nvPicPr>
            <p:cNvPr id="2" name="Picture 1" descr="Screen Shot 2017-01-27 at 9.10.01 AM.png"/>
            <p:cNvPicPr>
              <a:picLocks noChangeAspect="1"/>
            </p:cNvPicPr>
            <p:nvPr/>
          </p:nvPicPr>
          <p:blipFill rotWithShape="1">
            <a:blip r:embed="rId3" cstate="print">
              <a:extLst>
                <a:ext uri="{28A0092B-C50C-407E-A947-70E740481C1C}">
                  <a14:useLocalDpi xmlns:a14="http://schemas.microsoft.com/office/drawing/2010/main" val="0"/>
                </a:ext>
              </a:extLst>
            </a:blip>
            <a:srcRect l="29086" t="17710" r="14969" b="27060"/>
            <a:stretch/>
          </p:blipFill>
          <p:spPr>
            <a:xfrm>
              <a:off x="0" y="0"/>
              <a:ext cx="9144000" cy="5075794"/>
            </a:xfrm>
            <a:prstGeom prst="rect">
              <a:avLst/>
            </a:prstGeom>
          </p:spPr>
        </p:pic>
        <p:pic>
          <p:nvPicPr>
            <p:cNvPr id="6" name="Picture 5" descr="Screen Shot 2017-01-27 at 9.10.01 AM.png"/>
            <p:cNvPicPr>
              <a:picLocks noChangeAspect="1"/>
            </p:cNvPicPr>
            <p:nvPr/>
          </p:nvPicPr>
          <p:blipFill rotWithShape="1">
            <a:blip r:embed="rId3" cstate="print">
              <a:extLst>
                <a:ext uri="{28A0092B-C50C-407E-A947-70E740481C1C}">
                  <a14:useLocalDpi xmlns:a14="http://schemas.microsoft.com/office/drawing/2010/main" val="0"/>
                </a:ext>
              </a:extLst>
            </a:blip>
            <a:srcRect l="58478" t="17710" r="24371" b="77760"/>
            <a:stretch/>
          </p:blipFill>
          <p:spPr>
            <a:xfrm>
              <a:off x="4804118" y="2004508"/>
              <a:ext cx="2803295" cy="416380"/>
            </a:xfrm>
            <a:prstGeom prst="rect">
              <a:avLst/>
            </a:prstGeom>
          </p:spPr>
        </p:pic>
        <p:pic>
          <p:nvPicPr>
            <p:cNvPr id="7" name="Picture 6" descr="Screen Shot 2017-01-27 at 9.10.01 AM.png"/>
            <p:cNvPicPr>
              <a:picLocks noChangeAspect="1"/>
            </p:cNvPicPr>
            <p:nvPr/>
          </p:nvPicPr>
          <p:blipFill rotWithShape="1">
            <a:blip r:embed="rId3" cstate="print">
              <a:extLst>
                <a:ext uri="{28A0092B-C50C-407E-A947-70E740481C1C}">
                  <a14:useLocalDpi xmlns:a14="http://schemas.microsoft.com/office/drawing/2010/main" val="0"/>
                </a:ext>
              </a:extLst>
            </a:blip>
            <a:srcRect l="58478" t="17710" r="24371" b="77760"/>
            <a:stretch/>
          </p:blipFill>
          <p:spPr>
            <a:xfrm>
              <a:off x="4788024" y="1684540"/>
              <a:ext cx="2803295" cy="416380"/>
            </a:xfrm>
            <a:prstGeom prst="rect">
              <a:avLst/>
            </a:prstGeom>
          </p:spPr>
        </p:pic>
        <p:pic>
          <p:nvPicPr>
            <p:cNvPr id="8" name="Picture 7" descr="Screen Shot 2017-01-27 at 9.10.01 AM.png"/>
            <p:cNvPicPr>
              <a:picLocks noChangeAspect="1"/>
            </p:cNvPicPr>
            <p:nvPr/>
          </p:nvPicPr>
          <p:blipFill rotWithShape="1">
            <a:blip r:embed="rId3" cstate="print">
              <a:extLst>
                <a:ext uri="{28A0092B-C50C-407E-A947-70E740481C1C}">
                  <a14:useLocalDpi xmlns:a14="http://schemas.microsoft.com/office/drawing/2010/main" val="0"/>
                </a:ext>
              </a:extLst>
            </a:blip>
            <a:srcRect l="58478" t="17710" r="24371" b="77760"/>
            <a:stretch/>
          </p:blipFill>
          <p:spPr>
            <a:xfrm>
              <a:off x="4804118" y="1364571"/>
              <a:ext cx="2803295" cy="416380"/>
            </a:xfrm>
            <a:prstGeom prst="rect">
              <a:avLst/>
            </a:prstGeom>
          </p:spPr>
        </p:pic>
        <p:pic>
          <p:nvPicPr>
            <p:cNvPr id="9" name="Picture 8" descr="Screen Shot 2017-01-27 at 9.10.01 AM.png"/>
            <p:cNvPicPr>
              <a:picLocks noChangeAspect="1"/>
            </p:cNvPicPr>
            <p:nvPr/>
          </p:nvPicPr>
          <p:blipFill rotWithShape="1">
            <a:blip r:embed="rId3" cstate="print">
              <a:extLst>
                <a:ext uri="{28A0092B-C50C-407E-A947-70E740481C1C}">
                  <a14:useLocalDpi xmlns:a14="http://schemas.microsoft.com/office/drawing/2010/main" val="0"/>
                </a:ext>
              </a:extLst>
            </a:blip>
            <a:srcRect l="58478" t="17710" r="24371" b="77760"/>
            <a:stretch/>
          </p:blipFill>
          <p:spPr>
            <a:xfrm>
              <a:off x="4788024" y="1044602"/>
              <a:ext cx="2803295" cy="416380"/>
            </a:xfrm>
            <a:prstGeom prst="rect">
              <a:avLst/>
            </a:prstGeom>
          </p:spPr>
        </p:pic>
        <p:pic>
          <p:nvPicPr>
            <p:cNvPr id="10" name="Picture 9" descr="Screen Shot 2017-01-27 at 9.10.01 AM.png"/>
            <p:cNvPicPr>
              <a:picLocks noChangeAspect="1"/>
            </p:cNvPicPr>
            <p:nvPr/>
          </p:nvPicPr>
          <p:blipFill rotWithShape="1">
            <a:blip r:embed="rId3" cstate="print">
              <a:extLst>
                <a:ext uri="{28A0092B-C50C-407E-A947-70E740481C1C}">
                  <a14:useLocalDpi xmlns:a14="http://schemas.microsoft.com/office/drawing/2010/main" val="0"/>
                </a:ext>
              </a:extLst>
            </a:blip>
            <a:srcRect l="58478" t="17710" r="24371" b="77760"/>
            <a:stretch/>
          </p:blipFill>
          <p:spPr>
            <a:xfrm>
              <a:off x="4804118" y="724633"/>
              <a:ext cx="2803295" cy="416380"/>
            </a:xfrm>
            <a:prstGeom prst="rect">
              <a:avLst/>
            </a:prstGeom>
          </p:spPr>
        </p:pic>
        <p:pic>
          <p:nvPicPr>
            <p:cNvPr id="11" name="Picture 10" descr="Screen Shot 2017-01-27 at 9.10.01 AM.png"/>
            <p:cNvPicPr>
              <a:picLocks noChangeAspect="1"/>
            </p:cNvPicPr>
            <p:nvPr/>
          </p:nvPicPr>
          <p:blipFill rotWithShape="1">
            <a:blip r:embed="rId3" cstate="print">
              <a:extLst>
                <a:ext uri="{28A0092B-C50C-407E-A947-70E740481C1C}">
                  <a14:useLocalDpi xmlns:a14="http://schemas.microsoft.com/office/drawing/2010/main" val="0"/>
                </a:ext>
              </a:extLst>
            </a:blip>
            <a:srcRect l="58478" t="17710" r="24371" b="77760"/>
            <a:stretch/>
          </p:blipFill>
          <p:spPr>
            <a:xfrm>
              <a:off x="4788024" y="404664"/>
              <a:ext cx="2803295" cy="416380"/>
            </a:xfrm>
            <a:prstGeom prst="rect">
              <a:avLst/>
            </a:prstGeom>
          </p:spPr>
        </p:pic>
      </p:grpSp>
      <p:sp>
        <p:nvSpPr>
          <p:cNvPr id="265219" name="Title 2"/>
          <p:cNvSpPr>
            <a:spLocks noGrp="1"/>
          </p:cNvSpPr>
          <p:nvPr>
            <p:ph type="title" idx="4294967295"/>
          </p:nvPr>
        </p:nvSpPr>
        <p:spPr>
          <a:xfrm>
            <a:off x="7236" y="5085185"/>
            <a:ext cx="9144000" cy="864096"/>
          </a:xfrm>
        </p:spPr>
        <p:txBody>
          <a:bodyPr/>
          <a:lstStyle/>
          <a:p>
            <a:r>
              <a:rPr lang="ar-JO" sz="6000" dirty="0">
                <a:ea typeface="Osaka" charset="0"/>
                <a:cs typeface="Arial" panose="020B0604020202020204" pitchFamily="34" charset="0"/>
              </a:rPr>
              <a:t>لوقا 15: 7</a:t>
            </a:r>
            <a:endParaRPr lang="en-US" sz="6000" dirty="0">
              <a:ea typeface="Osaka" charset="0"/>
              <a:cs typeface="Arial" panose="020B0604020202020204" pitchFamily="34" charset="0"/>
            </a:endParaRPr>
          </a:p>
        </p:txBody>
      </p:sp>
      <p:sp>
        <p:nvSpPr>
          <p:cNvPr id="4" name="Title 2"/>
          <p:cNvSpPr txBox="1">
            <a:spLocks/>
          </p:cNvSpPr>
          <p:nvPr/>
        </p:nvSpPr>
        <p:spPr bwMode="auto">
          <a:xfrm>
            <a:off x="4572000" y="1"/>
            <a:ext cx="3168352" cy="24928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08" tIns="45704" rIns="91408" bIns="45704" numCol="1" anchor="ctr"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042"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085"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124"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17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0" eaLnBrk="0" fontAlgn="base" latinLnBrk="0" hangingPunct="0">
              <a:lnSpc>
                <a:spcPct val="80000"/>
              </a:lnSpc>
              <a:spcBef>
                <a:spcPct val="0"/>
              </a:spcBef>
              <a:spcAft>
                <a:spcPct val="0"/>
              </a:spcAft>
              <a:buClrTx/>
              <a:buSzTx/>
              <a:buFontTx/>
              <a:buNone/>
              <a:tabLst/>
              <a:defRPr/>
            </a:pPr>
            <a:r>
              <a:rPr kumimoji="0" lang="ar-JO" sz="2000" b="1" i="0" u="none" strike="noStrike" kern="1200" cap="none" spc="0" normalizeH="0" baseline="0" noProof="0" dirty="0">
                <a:ln>
                  <a:noFill/>
                </a:ln>
                <a:solidFill>
                  <a:srgbClr val="FFFFFF"/>
                </a:solidFill>
                <a:effectLst/>
                <a:uLnTx/>
                <a:uFillTx/>
                <a:latin typeface="Arial" panose="020B0604020202020204" pitchFamily="34" charset="0"/>
                <a:ea typeface="Osaka" charset="0"/>
                <a:cs typeface="Arial" panose="020B0604020202020204" pitchFamily="34" charset="0"/>
              </a:rPr>
              <a:t>أقول لكم إنه هكذا </a:t>
            </a:r>
          </a:p>
          <a:p>
            <a:pPr marL="0" marR="0" lvl="0" indent="0" algn="ctr" defTabSz="914400" rtl="0" eaLnBrk="0" fontAlgn="base" latinLnBrk="0" hangingPunct="0">
              <a:lnSpc>
                <a:spcPct val="80000"/>
              </a:lnSpc>
              <a:spcBef>
                <a:spcPct val="0"/>
              </a:spcBef>
              <a:spcAft>
                <a:spcPct val="0"/>
              </a:spcAft>
              <a:buClrTx/>
              <a:buSzTx/>
              <a:buFontTx/>
              <a:buNone/>
              <a:tabLst/>
              <a:defRPr/>
            </a:pPr>
            <a:r>
              <a:rPr kumimoji="0" lang="ar-JO" sz="2000" b="1" i="0" u="none" strike="noStrike" kern="1200" cap="none" spc="0" normalizeH="0" baseline="0" noProof="0" dirty="0">
                <a:ln>
                  <a:noFill/>
                </a:ln>
                <a:solidFill>
                  <a:srgbClr val="FFFFFF"/>
                </a:solidFill>
                <a:effectLst/>
                <a:uLnTx/>
                <a:uFillTx/>
                <a:latin typeface="Arial" panose="020B0604020202020204" pitchFamily="34" charset="0"/>
                <a:ea typeface="Osaka" charset="0"/>
                <a:cs typeface="Arial" panose="020B0604020202020204" pitchFamily="34" charset="0"/>
              </a:rPr>
              <a:t>يكون فرح في السماء</a:t>
            </a:r>
            <a:br>
              <a:rPr kumimoji="0" lang="en-US" sz="2000" b="1" i="0" u="none" strike="noStrike" kern="1200" cap="none" spc="0" normalizeH="0" baseline="0" noProof="0" dirty="0">
                <a:ln>
                  <a:noFill/>
                </a:ln>
                <a:solidFill>
                  <a:srgbClr val="FFFFFF"/>
                </a:solidFill>
                <a:effectLst/>
                <a:uLnTx/>
                <a:uFillTx/>
                <a:latin typeface="Arial" panose="020B0604020202020204" pitchFamily="34" charset="0"/>
                <a:ea typeface="Osaka" charset="0"/>
                <a:cs typeface="Arial" panose="020B0604020202020204" pitchFamily="34" charset="0"/>
              </a:rPr>
            </a:br>
            <a:r>
              <a:rPr kumimoji="0" lang="ar-JO" sz="2800" b="1" i="0" u="none" strike="noStrike" kern="1200" cap="none" spc="0" normalizeH="0" baseline="0" noProof="0" dirty="0">
                <a:ln>
                  <a:noFill/>
                </a:ln>
                <a:solidFill>
                  <a:srgbClr val="FFFF00"/>
                </a:solidFill>
                <a:effectLst/>
                <a:uLnTx/>
                <a:uFillTx/>
                <a:latin typeface="Arial" panose="020B0604020202020204" pitchFamily="34" charset="0"/>
                <a:ea typeface="Osaka" charset="0"/>
                <a:cs typeface="Arial" panose="020B0604020202020204" pitchFamily="34" charset="0"/>
              </a:rPr>
              <a:t>بخاطئ واحد</a:t>
            </a:r>
          </a:p>
          <a:p>
            <a:pPr marL="0" marR="0" lvl="0" indent="0" algn="ctr" defTabSz="914400" rtl="0" eaLnBrk="0" fontAlgn="base" latinLnBrk="0" hangingPunct="0">
              <a:lnSpc>
                <a:spcPct val="80000"/>
              </a:lnSpc>
              <a:spcBef>
                <a:spcPct val="0"/>
              </a:spcBef>
              <a:spcAft>
                <a:spcPct val="0"/>
              </a:spcAft>
              <a:buClrTx/>
              <a:buSzTx/>
              <a:buFontTx/>
              <a:buNone/>
              <a:tabLst/>
              <a:defRPr/>
            </a:pPr>
            <a:r>
              <a:rPr kumimoji="0" lang="ar-JO" sz="2800" b="1" i="0" u="none" strike="noStrike" kern="1200" cap="none" spc="0" normalizeH="0" baseline="0" noProof="0" dirty="0">
                <a:ln>
                  <a:noFill/>
                </a:ln>
                <a:solidFill>
                  <a:srgbClr val="FFFF00"/>
                </a:solidFill>
                <a:effectLst/>
                <a:uLnTx/>
                <a:uFillTx/>
                <a:latin typeface="Arial" panose="020B0604020202020204" pitchFamily="34" charset="0"/>
                <a:ea typeface="Osaka" charset="0"/>
                <a:cs typeface="Arial" panose="020B0604020202020204" pitchFamily="34" charset="0"/>
              </a:rPr>
              <a:t>يتوب</a:t>
            </a:r>
            <a:br>
              <a:rPr kumimoji="0" lang="en-US" sz="2800" b="1" i="0" u="none" strike="noStrike" kern="1200" cap="none" spc="0" normalizeH="0" baseline="0" noProof="0" dirty="0">
                <a:ln>
                  <a:noFill/>
                </a:ln>
                <a:solidFill>
                  <a:srgbClr val="FFFFFF"/>
                </a:solidFill>
                <a:effectLst/>
                <a:uLnTx/>
                <a:uFillTx/>
                <a:latin typeface="Arial" panose="020B0604020202020204" pitchFamily="34" charset="0"/>
                <a:ea typeface="Osaka" charset="0"/>
                <a:cs typeface="Arial" panose="020B0604020202020204" pitchFamily="34" charset="0"/>
              </a:rPr>
            </a:br>
            <a:r>
              <a:rPr kumimoji="0" lang="ar-JO" sz="2000" b="1" i="0" u="none" strike="noStrike" kern="1200" cap="none" spc="0" normalizeH="0" baseline="0" noProof="0" dirty="0">
                <a:ln>
                  <a:noFill/>
                </a:ln>
                <a:solidFill>
                  <a:srgbClr val="FFFFFF"/>
                </a:solidFill>
                <a:effectLst/>
                <a:uLnTx/>
                <a:uFillTx/>
                <a:latin typeface="Arial" panose="020B0604020202020204" pitchFamily="34" charset="0"/>
                <a:ea typeface="Osaka" charset="0"/>
                <a:cs typeface="Arial" panose="020B0604020202020204" pitchFamily="34" charset="0"/>
              </a:rPr>
              <a:t>أكثر من 99 باراً </a:t>
            </a:r>
          </a:p>
          <a:p>
            <a:pPr marL="0" marR="0" lvl="0" indent="0" algn="ctr" defTabSz="914400" rtl="0" eaLnBrk="0" fontAlgn="base" latinLnBrk="0" hangingPunct="0">
              <a:lnSpc>
                <a:spcPct val="80000"/>
              </a:lnSpc>
              <a:spcBef>
                <a:spcPct val="0"/>
              </a:spcBef>
              <a:spcAft>
                <a:spcPct val="0"/>
              </a:spcAft>
              <a:buClrTx/>
              <a:buSzTx/>
              <a:buFontTx/>
              <a:buNone/>
              <a:tabLst/>
              <a:defRPr/>
            </a:pPr>
            <a:r>
              <a:rPr kumimoji="0" lang="ar-JO" sz="2000" b="1" i="0" u="none" strike="noStrike" kern="1200" cap="none" spc="0" normalizeH="0" baseline="0" noProof="0" dirty="0">
                <a:ln>
                  <a:noFill/>
                </a:ln>
                <a:solidFill>
                  <a:srgbClr val="FFFFFF"/>
                </a:solidFill>
                <a:effectLst/>
                <a:uLnTx/>
                <a:uFillTx/>
                <a:latin typeface="Arial" panose="020B0604020202020204" pitchFamily="34" charset="0"/>
                <a:ea typeface="Osaka" charset="0"/>
                <a:cs typeface="Arial" panose="020B0604020202020204" pitchFamily="34" charset="0"/>
              </a:rPr>
              <a:t>لا يحتاجون إلى توبة</a:t>
            </a:r>
            <a:endParaRPr kumimoji="0" lang="en-US" sz="2000" b="1" i="0" u="none" strike="noStrike" kern="1200" cap="none" spc="0" normalizeH="0" baseline="0" noProof="0" dirty="0">
              <a:ln>
                <a:noFill/>
              </a:ln>
              <a:solidFill>
                <a:srgbClr val="FFFFFF"/>
              </a:solidFill>
              <a:effectLst/>
              <a:uLnTx/>
              <a:uFillTx/>
              <a:latin typeface="Arial" panose="020B0604020202020204" pitchFamily="34" charset="0"/>
              <a:ea typeface="Osaka" charset="0"/>
              <a:cs typeface="Arial" panose="020B0604020202020204" pitchFamily="34" charset="0"/>
            </a:endParaRPr>
          </a:p>
        </p:txBody>
      </p:sp>
      <p:sp>
        <p:nvSpPr>
          <p:cNvPr id="13" name="Title 2"/>
          <p:cNvSpPr txBox="1">
            <a:spLocks/>
          </p:cNvSpPr>
          <p:nvPr/>
        </p:nvSpPr>
        <p:spPr bwMode="auto">
          <a:xfrm>
            <a:off x="5946565" y="6516554"/>
            <a:ext cx="3168352" cy="33265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08" tIns="45704" rIns="91408" bIns="45704" numCol="1" anchor="ctr"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042"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085"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124"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17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0" eaLnBrk="0" fontAlgn="base" latinLnBrk="0" hangingPunct="0">
              <a:lnSpc>
                <a:spcPct val="8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Arial" panose="020B0604020202020204" pitchFamily="34" charset="0"/>
                <a:ea typeface="Osaka" charset="0"/>
                <a:cs typeface="Arial" panose="020B0604020202020204" pitchFamily="34" charset="0"/>
              </a:rPr>
              <a:t>Adapted from Logos Bible Software</a:t>
            </a:r>
          </a:p>
        </p:txBody>
      </p:sp>
    </p:spTree>
    <p:extLst>
      <p:ext uri="{BB962C8B-B14F-4D97-AF65-F5344CB8AC3E}">
        <p14:creationId xmlns:p14="http://schemas.microsoft.com/office/powerpoint/2010/main" val="20823024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3041" name="Picture 3" descr="04_Lost_Coin_1024.jpg                                          00D23280Drive A                        7C268443:"/>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p:cNvSpPr txBox="1"/>
          <p:nvPr/>
        </p:nvSpPr>
        <p:spPr>
          <a:xfrm>
            <a:off x="2195520" y="3573463"/>
            <a:ext cx="6948487" cy="1754294"/>
          </a:xfrm>
          <a:prstGeom prst="rect">
            <a:avLst/>
          </a:prstGeom>
          <a:noFill/>
        </p:spPr>
        <p:txBody>
          <a:bodyPr lIns="91408" tIns="45704" rIns="91408" bIns="45704">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5400" b="1" i="0" u="none" strike="noStrike" kern="1200" cap="none" spc="0" normalizeH="0" baseline="0" noProof="0" dirty="0">
                <a:ln>
                  <a:noFill/>
                </a:ln>
                <a:solidFill>
                  <a:srgbClr val="6BCBF4"/>
                </a:solidFill>
                <a:effectLst>
                  <a:outerShdw blurRad="50800" dist="38100" dir="2700000" algn="tl" rotWithShape="0">
                    <a:srgbClr val="000000"/>
                  </a:outerShdw>
                </a:effectLst>
                <a:uLnTx/>
                <a:uFillTx/>
                <a:latin typeface="Arial" panose="020B0604020202020204" pitchFamily="34" charset="0"/>
                <a:ea typeface="ＭＳ Ｐゴシック" charset="0"/>
                <a:cs typeface="+mn-cs"/>
              </a:rPr>
              <a:t>مثل</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5400" b="1" i="0" u="none" strike="noStrike" kern="1200" cap="none" spc="0" normalizeH="0" baseline="0" noProof="0" dirty="0">
                <a:ln>
                  <a:noFill/>
                </a:ln>
                <a:solidFill>
                  <a:srgbClr val="6BCBF4"/>
                </a:solidFill>
                <a:effectLst>
                  <a:outerShdw blurRad="50800" dist="38100" dir="2700000" algn="tl" rotWithShape="0">
                    <a:srgbClr val="000000"/>
                  </a:outerShdw>
                </a:effectLst>
                <a:uLnTx/>
                <a:uFillTx/>
                <a:latin typeface="Arial" panose="020B0604020202020204" pitchFamily="34" charset="0"/>
                <a:ea typeface="ＭＳ Ｐゴシック" charset="0"/>
                <a:cs typeface="+mn-cs"/>
              </a:rPr>
              <a:t>الدرهم المفقود</a:t>
            </a:r>
            <a:endParaRPr kumimoji="0" lang="en-US" sz="5400" b="1" i="0" u="none" strike="noStrike" kern="1200" cap="none" spc="0" normalizeH="0" baseline="0" noProof="0" dirty="0">
              <a:ln>
                <a:noFill/>
              </a:ln>
              <a:solidFill>
                <a:srgbClr val="6BCBF4"/>
              </a:solidFill>
              <a:effectLst>
                <a:outerShdw blurRad="50800" dist="38100" dir="2700000" algn="tl" rotWithShape="0">
                  <a:srgbClr val="000000"/>
                </a:outerShdw>
              </a:effectLst>
              <a:uLnTx/>
              <a:uFillTx/>
              <a:latin typeface="Arial" panose="020B0604020202020204" pitchFamily="34" charset="0"/>
              <a:ea typeface="ＭＳ Ｐゴシック" charset="0"/>
              <a:cs typeface="+mn-cs"/>
            </a:endParaRPr>
          </a:p>
        </p:txBody>
      </p:sp>
      <p:sp>
        <p:nvSpPr>
          <p:cNvPr id="4" name="TextBox 3"/>
          <p:cNvSpPr txBox="1"/>
          <p:nvPr/>
        </p:nvSpPr>
        <p:spPr>
          <a:xfrm>
            <a:off x="2224585" y="5300670"/>
            <a:ext cx="6919415" cy="707854"/>
          </a:xfrm>
          <a:prstGeom prst="rect">
            <a:avLst/>
          </a:prstGeom>
          <a:noFill/>
        </p:spPr>
        <p:txBody>
          <a:bodyPr wrap="square" lIns="91408" tIns="45704" rIns="91408" bIns="45704">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4000" b="1" i="0" u="none" strike="noStrike" kern="1200" cap="none" spc="0" normalizeH="0" baseline="0" noProof="0" dirty="0">
                <a:ln>
                  <a:noFill/>
                </a:ln>
                <a:solidFill>
                  <a:srgbClr val="FFFFFF"/>
                </a:solidFill>
                <a:effectLst>
                  <a:outerShdw blurRad="50800" dist="88900" dir="2700000" algn="tl" rotWithShape="0">
                    <a:srgbClr val="000000"/>
                  </a:outerShdw>
                </a:effectLst>
                <a:uLnTx/>
                <a:uFillTx/>
                <a:latin typeface="Arial" panose="020B0604020202020204" pitchFamily="34" charset="0"/>
                <a:ea typeface="ＭＳ Ｐゴシック" charset="0"/>
                <a:cs typeface="+mn-cs"/>
              </a:rPr>
              <a:t>لوقا 15: 8-10</a:t>
            </a:r>
            <a:endParaRPr kumimoji="0" lang="en-US" sz="4000" b="1" i="0" u="none" strike="noStrike" kern="1200" cap="none" spc="0" normalizeH="0" baseline="0" noProof="0" dirty="0">
              <a:ln>
                <a:noFill/>
              </a:ln>
              <a:solidFill>
                <a:srgbClr val="FFFFFF"/>
              </a:solidFill>
              <a:effectLst>
                <a:outerShdw blurRad="50800" dist="88900" dir="2700000" algn="tl" rotWithShape="0">
                  <a:srgbClr val="000000"/>
                </a:outerShdw>
              </a:effectLst>
              <a:uLnTx/>
              <a:uFillTx/>
              <a:latin typeface="Arial" panose="020B0604020202020204" pitchFamily="34" charset="0"/>
              <a:ea typeface="ＭＳ Ｐゴシック" charset="0"/>
              <a:cs typeface="+mn-cs"/>
            </a:endParaRPr>
          </a:p>
        </p:txBody>
      </p:sp>
      <p:pic>
        <p:nvPicPr>
          <p:cNvPr id="343044" name="Picture 2" descr="FB_00_Prodigal Son_1024.jpg                                    008FF0F0Drive A                        7C268443:"/>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1587" y="6064252"/>
            <a:ext cx="9182101" cy="866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01741F7C-6051-EB14-4808-27A92D227DA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3528" y="260648"/>
            <a:ext cx="2030171" cy="1047037"/>
          </a:xfrm>
          <a:prstGeom prst="rect">
            <a:avLst/>
          </a:prstGeom>
        </p:spPr>
      </p:pic>
    </p:spTree>
    <p:extLst>
      <p:ext uri="{BB962C8B-B14F-4D97-AF65-F5344CB8AC3E}">
        <p14:creationId xmlns:p14="http://schemas.microsoft.com/office/powerpoint/2010/main" val="20983238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5089" name="Picture 3" descr="01_Lost_Coin_1024.jpg                                          00D23280Drive A                        7C268443:"/>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89476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7137" name="Picture 3" descr="02_Lost_Coin_1024.jpg                                          00D23280Drive A                        7C268443:"/>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178168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9185" name="Picture 3" descr="03_Lost_Coin_1024.jpg                                          00D23280Drive A                        7C268443:"/>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99668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1233" name="Picture 3" descr="04_Lost_Coin_1024.jpg                                          00D23280Drive A                        7C268443:"/>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13063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3281" name="Picture 3" descr="05_Lost_Coin_1024.jpg                                          00D23280Drive A                        7C268443:"/>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732184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5329" name="Picture 3" descr="07_Lost_Coin_1024.jpg                                          00D23280Drive A                        7C268443:"/>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095582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7377" name="Picture 3" descr="08_Lost_Coin_1024.jpg                                          00D23280Drive A                        7C268443:"/>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600422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9425" name="Picture 3" descr="09_Lost_Coin_1024.jpg                                          00D23280Drive A                        7C268443:"/>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095140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1473" name="Picture 3" descr="10_Lost_Coin_1024.jpg                                          00D23280Drive A                        7C268443:"/>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686526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3521" name="Picture 3" descr="11_Lost_Coin_1024.jpg                                          00D23280Drive A                        7C268443:"/>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43983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5569" name="Picture 3" descr="12_Lost_Coin_1024.jpg                                          00D23280Drive A                        7C268443:"/>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81577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7617" name="Picture 3" descr="13_Lost_Coin_1024.jpg                                          00D23280Drive A                        7C268443:"/>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86826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9665" name="Picture 4" descr="14_Lost_Coin_1024.jpg                                          00D23280Drive A                        7C268443:"/>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984365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1713" name="Picture 3" descr="15_Lost_Coin_1024.jpg                                          00D23280Drive A                        7C268443:"/>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54638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913FFE-3BF9-2BE4-510A-D72824C106A3}"/>
            </a:ext>
          </a:extLst>
        </p:cNvPr>
        <p:cNvGrpSpPr/>
        <p:nvPr/>
      </p:nvGrpSpPr>
      <p:grpSpPr>
        <a:xfrm>
          <a:off x="0" y="0"/>
          <a:ext cx="0" cy="0"/>
          <a:chOff x="0" y="0"/>
          <a:chExt cx="0" cy="0"/>
        </a:xfrm>
      </p:grpSpPr>
      <p:pic>
        <p:nvPicPr>
          <p:cNvPr id="246785" name="Picture 1" descr="22_John_Baptist_Prison_JPEG_1024.jpg">
            <a:extLst>
              <a:ext uri="{FF2B5EF4-FFF2-40B4-BE49-F238E27FC236}">
                <a16:creationId xmlns:a16="http://schemas.microsoft.com/office/drawing/2014/main" id="{9760766E-E797-18ED-F476-D1B316577595}"/>
              </a:ext>
            </a:extLst>
          </p:cNvPr>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 name="Title 1">
            <a:extLst>
              <a:ext uri="{FF2B5EF4-FFF2-40B4-BE49-F238E27FC236}">
                <a16:creationId xmlns:a16="http://schemas.microsoft.com/office/drawing/2014/main" id="{118442F1-BD87-7D4C-A1B0-EA107887D09A}"/>
              </a:ext>
            </a:extLst>
          </p:cNvPr>
          <p:cNvSpPr>
            <a:spLocks noGrp="1"/>
          </p:cNvSpPr>
          <p:nvPr>
            <p:ph type="ctrTitle"/>
          </p:nvPr>
        </p:nvSpPr>
        <p:spPr>
          <a:xfrm>
            <a:off x="19846" y="4221088"/>
            <a:ext cx="9144000" cy="829775"/>
          </a:xfrm>
          <a:solidFill>
            <a:schemeClr val="bg1"/>
          </a:solidFill>
          <a:ln>
            <a:noFill/>
          </a:ln>
          <a:effectLst/>
        </p:spPr>
        <p:txBody>
          <a:bodyPr vert="horz" wrap="square" lIns="63252" tIns="32889" rIns="63252" bIns="32889" numCol="1" anchor="ctr" anchorCtr="0" compatLnSpc="1">
            <a:prstTxWarp prst="textNoShape">
              <a:avLst/>
            </a:prstTxWarp>
          </a:bodyPr>
          <a:lstStyle/>
          <a:p>
            <a:pPr defTabSz="321311"/>
            <a:r>
              <a:rPr lang="ar-JO" spc="-120" dirty="0">
                <a:solidFill>
                  <a:schemeClr val="tx1">
                    <a:lumMod val="50000"/>
                    <a:lumOff val="50000"/>
                  </a:schemeClr>
                </a:solidFill>
                <a:ea typeface="ＭＳ Ｐゴシック"/>
                <a:cs typeface="Arial" panose="020B0604020202020204" pitchFamily="34" charset="0"/>
              </a:rPr>
              <a:t>الكلمة في صور</a:t>
            </a:r>
            <a:endParaRPr lang="en-US" spc="-120" dirty="0">
              <a:solidFill>
                <a:schemeClr val="tx1">
                  <a:lumMod val="50000"/>
                  <a:lumOff val="50000"/>
                </a:schemeClr>
              </a:solidFill>
              <a:ea typeface="ＭＳ Ｐゴシック"/>
              <a:cs typeface="Arial" panose="020B0604020202020204" pitchFamily="34" charset="0"/>
            </a:endParaRPr>
          </a:p>
        </p:txBody>
      </p:sp>
      <p:pic>
        <p:nvPicPr>
          <p:cNvPr id="6" name="Picture 5">
            <a:extLst>
              <a:ext uri="{FF2B5EF4-FFF2-40B4-BE49-F238E27FC236}">
                <a16:creationId xmlns:a16="http://schemas.microsoft.com/office/drawing/2014/main" id="{556F39CA-B12F-2477-7096-E7CD532A69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3922" y="496014"/>
            <a:ext cx="6933601" cy="3575924"/>
          </a:xfrm>
          <a:prstGeom prst="rect">
            <a:avLst/>
          </a:prstGeom>
        </p:spPr>
      </p:pic>
    </p:spTree>
    <p:extLst>
      <p:ext uri="{BB962C8B-B14F-4D97-AF65-F5344CB8AC3E}">
        <p14:creationId xmlns:p14="http://schemas.microsoft.com/office/powerpoint/2010/main" val="782238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5809" name="Picture 3" descr="ZZ_Wintershall_credit_1024.jpg                                 000A8D90Drive A                        7C268443:"/>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0" y="1"/>
            <a:ext cx="9144000" cy="68564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75810" name="TextBox 2"/>
          <p:cNvSpPr txBox="1">
            <a:spLocks noChangeArrowheads="1"/>
          </p:cNvSpPr>
          <p:nvPr/>
        </p:nvSpPr>
        <p:spPr bwMode="auto">
          <a:xfrm>
            <a:off x="755651" y="3716338"/>
            <a:ext cx="7777163" cy="585787"/>
          </a:xfrm>
          <a:prstGeom prst="rect">
            <a:avLst/>
          </a:prstGeom>
          <a:solidFill>
            <a:schemeClr val="bg1"/>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600" b="1"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charset="0"/>
              </a:rPr>
              <a:t>FreeBibleimages</a:t>
            </a:r>
            <a:r>
              <a:rPr kumimoji="0" lang="en-US" sz="16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rPr>
              <a:t> would like to thank Peter </a:t>
            </a:r>
            <a:r>
              <a:rPr kumimoji="0" lang="en-US" sz="1600" b="1"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charset="0"/>
              </a:rPr>
              <a:t>Hutley</a:t>
            </a:r>
            <a:r>
              <a:rPr kumimoji="0" lang="en-US" sz="16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rPr>
              <a:t> and </a:t>
            </a:r>
            <a:r>
              <a:rPr kumimoji="0" lang="en-US" sz="1600" b="1"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charset="0"/>
              </a:rPr>
              <a:t>Wintershall</a:t>
            </a:r>
            <a:r>
              <a:rPr kumimoji="0" lang="en-US" sz="16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rPr>
              <a:t> Players for the use of their cast, costumes and facilities in creating these images.</a:t>
            </a:r>
          </a:p>
        </p:txBody>
      </p:sp>
    </p:spTree>
    <p:extLst>
      <p:ext uri="{BB962C8B-B14F-4D97-AF65-F5344CB8AC3E}">
        <p14:creationId xmlns:p14="http://schemas.microsoft.com/office/powerpoint/2010/main" val="38928781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9905" name="Picture 2" descr="FB_01_Prodigal Son_1024.jpg                                    008FF0F0Drive A                        7C268443:"/>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 name="TextBox 3"/>
          <p:cNvSpPr txBox="1"/>
          <p:nvPr/>
        </p:nvSpPr>
        <p:spPr>
          <a:xfrm>
            <a:off x="0" y="1916120"/>
            <a:ext cx="3507475" cy="2585291"/>
          </a:xfrm>
          <a:prstGeom prst="rect">
            <a:avLst/>
          </a:prstGeom>
          <a:noFill/>
        </p:spPr>
        <p:txBody>
          <a:bodyPr wrap="square" lIns="91408" tIns="45704" rIns="91408" bIns="45704">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5400" b="1" i="0" u="none" strike="noStrike" kern="1200" cap="none" spc="0" normalizeH="0" baseline="0" noProof="0" dirty="0">
                <a:ln>
                  <a:noFill/>
                </a:ln>
                <a:solidFill>
                  <a:srgbClr val="6BCBF4"/>
                </a:solidFill>
                <a:effectLst>
                  <a:outerShdw blurRad="50800" dist="38100" dir="2700000" algn="tl" rotWithShape="0">
                    <a:srgbClr val="000000"/>
                  </a:outerShdw>
                </a:effectLst>
                <a:uLnTx/>
                <a:uFillTx/>
                <a:latin typeface="Arial" panose="020B0604020202020204" pitchFamily="34" charset="0"/>
                <a:ea typeface="ＭＳ Ｐゴシック" charset="0"/>
                <a:cs typeface="+mn-cs"/>
              </a:rPr>
              <a:t>مثل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5400" b="1" i="0" u="none" strike="noStrike" kern="1200" cap="none" spc="0" normalizeH="0" baseline="0" noProof="0" dirty="0">
                <a:ln>
                  <a:noFill/>
                </a:ln>
                <a:solidFill>
                  <a:srgbClr val="6BCBF4"/>
                </a:solidFill>
                <a:effectLst>
                  <a:outerShdw blurRad="50800" dist="38100" dir="2700000" algn="tl" rotWithShape="0">
                    <a:srgbClr val="000000"/>
                  </a:outerShdw>
                </a:effectLst>
                <a:uLnTx/>
                <a:uFillTx/>
                <a:latin typeface="Arial" panose="020B0604020202020204" pitchFamily="34" charset="0"/>
                <a:ea typeface="ＭＳ Ｐゴシック" charset="0"/>
                <a:cs typeface="+mn-cs"/>
              </a:rPr>
              <a:t>الإبنين</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5400" b="1" i="0" u="none" strike="noStrike" kern="1200" cap="none" spc="0" normalizeH="0" baseline="0" noProof="0" dirty="0">
                <a:ln>
                  <a:noFill/>
                </a:ln>
                <a:solidFill>
                  <a:srgbClr val="6BCBF4"/>
                </a:solidFill>
                <a:effectLst>
                  <a:outerShdw blurRad="50800" dist="38100" dir="2700000" algn="tl" rotWithShape="0">
                    <a:srgbClr val="000000"/>
                  </a:outerShdw>
                </a:effectLst>
                <a:uLnTx/>
                <a:uFillTx/>
                <a:latin typeface="Arial" panose="020B0604020202020204" pitchFamily="34" charset="0"/>
                <a:ea typeface="ＭＳ Ｐゴシック" charset="0"/>
                <a:cs typeface="+mn-cs"/>
              </a:rPr>
              <a:t>(</a:t>
            </a:r>
            <a:r>
              <a:rPr kumimoji="0" lang="ar-JO" sz="5400" b="1" i="0" u="none" strike="noStrike" kern="1200" cap="none" spc="0" normalizeH="0" baseline="0" noProof="0" dirty="0">
                <a:ln>
                  <a:noFill/>
                </a:ln>
                <a:solidFill>
                  <a:srgbClr val="6BCBF4"/>
                </a:solidFill>
                <a:effectLst>
                  <a:outerShdw blurRad="50800" dist="38100" dir="2700000" algn="tl" rotWithShape="0">
                    <a:srgbClr val="000000"/>
                  </a:outerShdw>
                </a:effectLst>
                <a:uLnTx/>
                <a:uFillTx/>
                <a:latin typeface="Arial" panose="020B0604020202020204" pitchFamily="34" charset="0"/>
                <a:ea typeface="ＭＳ Ｐゴシック" charset="0"/>
                <a:cs typeface="+mn-cs"/>
              </a:rPr>
              <a:t>الإبن الضال</a:t>
            </a:r>
            <a:r>
              <a:rPr kumimoji="0" lang="en-US" sz="5400" b="1" i="0" u="none" strike="noStrike" kern="1200" cap="none" spc="0" normalizeH="0" baseline="0" noProof="0" dirty="0">
                <a:ln>
                  <a:noFill/>
                </a:ln>
                <a:solidFill>
                  <a:srgbClr val="6BCBF4"/>
                </a:solidFill>
                <a:effectLst>
                  <a:outerShdw blurRad="50800" dist="38100" dir="2700000" algn="tl" rotWithShape="0">
                    <a:srgbClr val="000000"/>
                  </a:outerShdw>
                </a:effectLst>
                <a:uLnTx/>
                <a:uFillTx/>
                <a:latin typeface="Arial" panose="020B0604020202020204" pitchFamily="34" charset="0"/>
                <a:ea typeface="ＭＳ Ｐゴシック" charset="0"/>
                <a:cs typeface="+mn-cs"/>
              </a:rPr>
              <a:t>)</a:t>
            </a:r>
          </a:p>
        </p:txBody>
      </p:sp>
      <p:pic>
        <p:nvPicPr>
          <p:cNvPr id="379907" name="Picture 2" descr="FB_00_Prodigal Son_1024.jpg                                    008FF0F0Drive A                        7C268443:"/>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587" y="6064252"/>
            <a:ext cx="9182101" cy="866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 name="TextBox 8"/>
          <p:cNvSpPr txBox="1"/>
          <p:nvPr/>
        </p:nvSpPr>
        <p:spPr>
          <a:xfrm>
            <a:off x="0" y="4581532"/>
            <a:ext cx="3999687" cy="707854"/>
          </a:xfrm>
          <a:prstGeom prst="rect">
            <a:avLst/>
          </a:prstGeom>
          <a:noFill/>
        </p:spPr>
        <p:txBody>
          <a:bodyPr wrap="square" lIns="91408" tIns="45704" rIns="91408" bIns="45704">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4000" b="1" i="0" u="none" strike="noStrike" kern="1200" cap="none" spc="0" normalizeH="0" baseline="0" noProof="0" dirty="0">
                <a:ln>
                  <a:noFill/>
                </a:ln>
                <a:solidFill>
                  <a:srgbClr val="FFFFFF"/>
                </a:solidFill>
                <a:effectLst>
                  <a:outerShdw blurRad="50800" dist="88900" dir="2700000" algn="tl" rotWithShape="0">
                    <a:srgbClr val="000000"/>
                  </a:outerShdw>
                </a:effectLst>
                <a:uLnTx/>
                <a:uFillTx/>
                <a:latin typeface="Arial" panose="020B0604020202020204" pitchFamily="34" charset="0"/>
                <a:ea typeface="ＭＳ Ｐゴシック" charset="0"/>
                <a:cs typeface="+mn-cs"/>
              </a:rPr>
              <a:t>لوقا 15: 11-32</a:t>
            </a:r>
            <a:endParaRPr kumimoji="0" lang="en-US" sz="4000" b="1" i="0" u="none" strike="noStrike" kern="1200" cap="none" spc="0" normalizeH="0" baseline="0" noProof="0" dirty="0">
              <a:ln>
                <a:noFill/>
              </a:ln>
              <a:solidFill>
                <a:srgbClr val="FFFFFF"/>
              </a:solidFill>
              <a:effectLst>
                <a:outerShdw blurRad="50800" dist="88900" dir="2700000" algn="tl" rotWithShape="0">
                  <a:srgbClr val="000000"/>
                </a:outerShdw>
              </a:effectLst>
              <a:uLnTx/>
              <a:uFillTx/>
              <a:latin typeface="Arial" panose="020B0604020202020204" pitchFamily="34" charset="0"/>
              <a:ea typeface="ＭＳ Ｐゴシック" charset="0"/>
              <a:cs typeface="+mn-cs"/>
            </a:endParaRPr>
          </a:p>
        </p:txBody>
      </p:sp>
      <p:pic>
        <p:nvPicPr>
          <p:cNvPr id="2" name="Picture 1">
            <a:extLst>
              <a:ext uri="{FF2B5EF4-FFF2-40B4-BE49-F238E27FC236}">
                <a16:creationId xmlns:a16="http://schemas.microsoft.com/office/drawing/2014/main" id="{E94719FC-13B8-EC64-6AA9-5A8B779100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6256" y="4581128"/>
            <a:ext cx="2030171" cy="1047037"/>
          </a:xfrm>
          <a:prstGeom prst="rect">
            <a:avLst/>
          </a:prstGeom>
        </p:spPr>
      </p:pic>
    </p:spTree>
    <p:extLst>
      <p:ext uri="{BB962C8B-B14F-4D97-AF65-F5344CB8AC3E}">
        <p14:creationId xmlns:p14="http://schemas.microsoft.com/office/powerpoint/2010/main" val="18498087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0929" name="Picture 2" descr="FB_01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38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1953" name="Picture 2" descr="FB_02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647377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2977" name="Picture 2" descr="FB_03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56912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4001" name="Picture 2" descr="FB_04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562901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5025" name="Picture 2" descr="FB_05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909928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6049" name="Picture 2" descr="FB_06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676708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7073" name="Picture 2" descr="FB_07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698797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8097" name="Picture 2" descr="FB_08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158760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21" name="Picture 2" descr="FB_09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892197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0145" name="Picture 2" descr="FB_10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059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1169" name="Picture 2" descr="FB_11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51183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2193" name="Picture 2" descr="FB_12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58875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3217" name="Picture 2" descr="FB_13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872794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4241" name="Picture 2" descr="FB_14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539145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5265" name="Picture 2" descr="FB_15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512757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6289" name="Picture 2" descr="FB_16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552022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7313" name="Picture 2" descr="FB_17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401692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8337" name="Picture 2" descr="FB_18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86710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61" name="Picture 2" descr="FB_19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4533690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0385" name="Picture 2" descr="FB_20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71449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1409" name="Picture 2" descr="FB_21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598437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2433" name="Picture 2" descr="FB_22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4107028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3457" name="Picture 2" descr="FB_23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718432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4481" name="Picture 4" descr="FB_24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0756775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5505" name="Picture 2" descr="FB_25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334611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6529" name="Picture 2" descr="FB_26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44117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7553" name="Picture 2" descr="FB_27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135343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8577" name="Picture 2" descr="FB_28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1729223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01" name="Picture 3" descr="FB_29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 y="-14288"/>
            <a:ext cx="9182100" cy="68865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715548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913FFE-3BF9-2BE4-510A-D72824C106A3}"/>
            </a:ext>
          </a:extLst>
        </p:cNvPr>
        <p:cNvGrpSpPr/>
        <p:nvPr/>
      </p:nvGrpSpPr>
      <p:grpSpPr>
        <a:xfrm>
          <a:off x="0" y="0"/>
          <a:ext cx="0" cy="0"/>
          <a:chOff x="0" y="0"/>
          <a:chExt cx="0" cy="0"/>
        </a:xfrm>
      </p:grpSpPr>
      <p:pic>
        <p:nvPicPr>
          <p:cNvPr id="246785" name="Picture 1" descr="22_John_Baptist_Prison_JPEG_1024.jpg">
            <a:extLst>
              <a:ext uri="{FF2B5EF4-FFF2-40B4-BE49-F238E27FC236}">
                <a16:creationId xmlns:a16="http://schemas.microsoft.com/office/drawing/2014/main" id="{9760766E-E797-18ED-F476-D1B316577595}"/>
              </a:ext>
            </a:extLst>
          </p:cNvPr>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 name="Title 1">
            <a:extLst>
              <a:ext uri="{FF2B5EF4-FFF2-40B4-BE49-F238E27FC236}">
                <a16:creationId xmlns:a16="http://schemas.microsoft.com/office/drawing/2014/main" id="{118442F1-BD87-7D4C-A1B0-EA107887D09A}"/>
              </a:ext>
            </a:extLst>
          </p:cNvPr>
          <p:cNvSpPr>
            <a:spLocks noGrp="1"/>
          </p:cNvSpPr>
          <p:nvPr>
            <p:ph type="ctrTitle"/>
          </p:nvPr>
        </p:nvSpPr>
        <p:spPr>
          <a:xfrm>
            <a:off x="19846" y="4221088"/>
            <a:ext cx="9144000" cy="829775"/>
          </a:xfrm>
          <a:solidFill>
            <a:schemeClr val="bg1"/>
          </a:solidFill>
          <a:ln>
            <a:noFill/>
          </a:ln>
          <a:effectLst/>
        </p:spPr>
        <p:txBody>
          <a:bodyPr vert="horz" wrap="square" lIns="63252" tIns="32889" rIns="63252" bIns="32889" numCol="1" anchor="ctr" anchorCtr="0" compatLnSpc="1">
            <a:prstTxWarp prst="textNoShape">
              <a:avLst/>
            </a:prstTxWarp>
          </a:bodyPr>
          <a:lstStyle/>
          <a:p>
            <a:pPr defTabSz="321311"/>
            <a:r>
              <a:rPr lang="ar-JO" spc="-120" dirty="0">
                <a:solidFill>
                  <a:schemeClr val="tx1">
                    <a:lumMod val="50000"/>
                    <a:lumOff val="50000"/>
                  </a:schemeClr>
                </a:solidFill>
                <a:ea typeface="ＭＳ Ｐゴシック"/>
                <a:cs typeface="Arial" panose="020B0604020202020204" pitchFamily="34" charset="0"/>
              </a:rPr>
              <a:t>الكلمة في صور</a:t>
            </a:r>
            <a:endParaRPr lang="en-US" spc="-120" dirty="0">
              <a:solidFill>
                <a:schemeClr val="tx1">
                  <a:lumMod val="50000"/>
                  <a:lumOff val="50000"/>
                </a:schemeClr>
              </a:solidFill>
              <a:ea typeface="ＭＳ Ｐゴシック"/>
              <a:cs typeface="Arial" panose="020B0604020202020204" pitchFamily="34" charset="0"/>
            </a:endParaRPr>
          </a:p>
        </p:txBody>
      </p:sp>
      <p:pic>
        <p:nvPicPr>
          <p:cNvPr id="6" name="Picture 5">
            <a:extLst>
              <a:ext uri="{FF2B5EF4-FFF2-40B4-BE49-F238E27FC236}">
                <a16:creationId xmlns:a16="http://schemas.microsoft.com/office/drawing/2014/main" id="{556F39CA-B12F-2477-7096-E7CD532A69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3922" y="496014"/>
            <a:ext cx="6933601" cy="3575924"/>
          </a:xfrm>
          <a:prstGeom prst="rect">
            <a:avLst/>
          </a:prstGeom>
        </p:spPr>
      </p:pic>
    </p:spTree>
    <p:extLst>
      <p:ext uri="{BB962C8B-B14F-4D97-AF65-F5344CB8AC3E}">
        <p14:creationId xmlns:p14="http://schemas.microsoft.com/office/powerpoint/2010/main" val="420152842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1649" name="Picture 3" descr="ZZ_Wintershall_credit_1024.jpg                                 000A8D90Drive A                        7C268443:"/>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0" y="1"/>
            <a:ext cx="9144000" cy="68564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11650" name="TextBox 2"/>
          <p:cNvSpPr txBox="1">
            <a:spLocks noChangeArrowheads="1"/>
          </p:cNvSpPr>
          <p:nvPr/>
        </p:nvSpPr>
        <p:spPr bwMode="auto">
          <a:xfrm>
            <a:off x="755651" y="3716338"/>
            <a:ext cx="7777163" cy="585787"/>
          </a:xfrm>
          <a:prstGeom prst="rect">
            <a:avLst/>
          </a:prstGeom>
          <a:solidFill>
            <a:schemeClr val="bg1"/>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600" b="1"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charset="0"/>
              </a:rPr>
              <a:t>FreeBibleimages</a:t>
            </a:r>
            <a:r>
              <a:rPr kumimoji="0" lang="en-US" sz="16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rPr>
              <a:t> would like to thank Peter </a:t>
            </a:r>
            <a:r>
              <a:rPr kumimoji="0" lang="en-US" sz="1600" b="1"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charset="0"/>
              </a:rPr>
              <a:t>Hutley</a:t>
            </a:r>
            <a:r>
              <a:rPr kumimoji="0" lang="en-US" sz="16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rPr>
              <a:t> and </a:t>
            </a:r>
            <a:r>
              <a:rPr kumimoji="0" lang="en-US" sz="1600" b="1"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charset="0"/>
              </a:rPr>
              <a:t>Wintershall</a:t>
            </a:r>
            <a:r>
              <a:rPr kumimoji="0" lang="en-US" sz="16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rPr>
              <a:t> Players for the use of their cast, costumes and facilities in creating these images.</a:t>
            </a:r>
          </a:p>
        </p:txBody>
      </p:sp>
    </p:spTree>
    <p:extLst>
      <p:ext uri="{BB962C8B-B14F-4D97-AF65-F5344CB8AC3E}">
        <p14:creationId xmlns:p14="http://schemas.microsoft.com/office/powerpoint/2010/main" val="179175421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1"/>
          <p:cNvSpPr>
            <a:spLocks noChangeArrowheads="1"/>
          </p:cNvSpPr>
          <p:nvPr/>
        </p:nvSpPr>
        <p:spPr bwMode="auto">
          <a:xfrm>
            <a:off x="0" y="0"/>
            <a:ext cx="9144000" cy="6858000"/>
          </a:xfrm>
          <a:prstGeom prst="rect">
            <a:avLst/>
          </a:prstGeom>
          <a:solidFill>
            <a:schemeClr val="tx1"/>
          </a:solidFill>
          <a:ln w="9525">
            <a:solidFill>
              <a:schemeClr val="tx1"/>
            </a:solidFill>
            <a:round/>
            <a:headEnd/>
            <a:tailEnd/>
          </a:ln>
        </p:spPr>
        <p:txBody>
          <a:bodyPr lIns="91408" tIns="45704" rIns="91408" bIns="45704"/>
          <a:lstStyle/>
          <a:p>
            <a:pPr algn="ctr" eaLnBrk="1" hangingPunct="1"/>
            <a:endParaRPr lang="en-US" b="1" dirty="0">
              <a:solidFill>
                <a:srgbClr val="000000"/>
              </a:solidFill>
              <a:latin typeface="Arial" panose="020B0604020202020204" pitchFamily="34" charset="0"/>
            </a:endParaRPr>
          </a:p>
        </p:txBody>
      </p:sp>
      <p:sp>
        <p:nvSpPr>
          <p:cNvPr id="265219" name="Title 2"/>
          <p:cNvSpPr>
            <a:spLocks noGrp="1"/>
          </p:cNvSpPr>
          <p:nvPr>
            <p:ph type="title" idx="4294967295"/>
          </p:nvPr>
        </p:nvSpPr>
        <p:spPr>
          <a:xfrm>
            <a:off x="0" y="1168406"/>
            <a:ext cx="9144000" cy="2401711"/>
          </a:xfrm>
        </p:spPr>
        <p:txBody>
          <a:bodyPr/>
          <a:lstStyle/>
          <a:p>
            <a:pPr rtl="1"/>
            <a:r>
              <a:rPr lang="en-US" sz="8800" dirty="0">
                <a:solidFill>
                  <a:schemeClr val="tx1"/>
                </a:solidFill>
                <a:ea typeface="Osaka" charset="0"/>
                <a:cs typeface="Arial" panose="020B0604020202020204" pitchFamily="34" charset="0"/>
              </a:rPr>
              <a:t>Slides on </a:t>
            </a:r>
            <a:br>
              <a:rPr lang="en-US" sz="8800" dirty="0">
                <a:solidFill>
                  <a:schemeClr val="tx1"/>
                </a:solidFill>
                <a:ea typeface="Osaka" charset="0"/>
                <a:cs typeface="Arial" panose="020B0604020202020204" pitchFamily="34" charset="0"/>
              </a:rPr>
            </a:br>
            <a:r>
              <a:rPr lang="ar-SA" sz="8800" dirty="0">
                <a:ea typeface="Osaka" charset="0"/>
                <a:cs typeface="Arial" panose="020B0604020202020204" pitchFamily="34" charset="0"/>
              </a:rPr>
              <a:t>لوقا</a:t>
            </a:r>
            <a:r>
              <a:rPr lang="en-US" sz="8800" dirty="0">
                <a:ea typeface="Osaka" charset="0"/>
                <a:cs typeface="Arial" panose="020B0604020202020204" pitchFamily="34" charset="0"/>
              </a:rPr>
              <a:t> </a:t>
            </a:r>
            <a:r>
              <a:rPr lang="ar-JO" sz="8800" dirty="0">
                <a:ea typeface="Osaka" charset="0"/>
                <a:cs typeface="Arial" panose="020B0604020202020204" pitchFamily="34" charset="0"/>
              </a:rPr>
              <a:t>16</a:t>
            </a:r>
            <a:r>
              <a:rPr lang="en-US" sz="8800" dirty="0">
                <a:ea typeface="Osaka" charset="0"/>
                <a:cs typeface="Arial" panose="020B0604020202020204" pitchFamily="34" charset="0"/>
              </a:rPr>
              <a:t> </a:t>
            </a:r>
          </a:p>
        </p:txBody>
      </p:sp>
    </p:spTree>
    <p:extLst>
      <p:ext uri="{BB962C8B-B14F-4D97-AF65-F5344CB8AC3E}">
        <p14:creationId xmlns:p14="http://schemas.microsoft.com/office/powerpoint/2010/main" val="136911223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1">
            <a:extLst>
              <a:ext uri="{FF2B5EF4-FFF2-40B4-BE49-F238E27FC236}">
                <a16:creationId xmlns:a16="http://schemas.microsoft.com/office/drawing/2014/main" id="{B502CA31-1263-4BC5-AFD6-74D83A9806C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4" name="Title 1">
            <a:extLst>
              <a:ext uri="{FF2B5EF4-FFF2-40B4-BE49-F238E27FC236}">
                <a16:creationId xmlns:a16="http://schemas.microsoft.com/office/drawing/2014/main" id="{81168235-75B6-4737-BD65-69FEC2392130}"/>
              </a:ext>
            </a:extLst>
          </p:cNvPr>
          <p:cNvSpPr txBox="1">
            <a:spLocks/>
          </p:cNvSpPr>
          <p:nvPr/>
        </p:nvSpPr>
        <p:spPr bwMode="auto">
          <a:xfrm>
            <a:off x="0" y="0"/>
            <a:ext cx="9144000" cy="220486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charset="0"/>
                <a:ea typeface="ＭＳ Ｐゴシック" charset="0"/>
              </a:defRPr>
            </a:lvl2pPr>
            <a:lvl3pPr algn="ctr" rtl="0" fontAlgn="base">
              <a:spcBef>
                <a:spcPct val="0"/>
              </a:spcBef>
              <a:spcAft>
                <a:spcPct val="0"/>
              </a:spcAft>
              <a:defRPr sz="4400">
                <a:solidFill>
                  <a:schemeClr val="tx2"/>
                </a:solidFill>
                <a:latin typeface="Times New Roman" charset="0"/>
                <a:ea typeface="ＭＳ Ｐゴシック" charset="0"/>
              </a:defRPr>
            </a:lvl3pPr>
            <a:lvl4pPr algn="ctr" rtl="0" fontAlgn="base">
              <a:spcBef>
                <a:spcPct val="0"/>
              </a:spcBef>
              <a:spcAft>
                <a:spcPct val="0"/>
              </a:spcAft>
              <a:defRPr sz="4400">
                <a:solidFill>
                  <a:schemeClr val="tx2"/>
                </a:solidFill>
                <a:latin typeface="Times New Roman" charset="0"/>
                <a:ea typeface="ＭＳ Ｐゴシック" charset="0"/>
              </a:defRPr>
            </a:lvl4pPr>
            <a:lvl5pPr algn="ctr" rtl="0" fontAlgn="base">
              <a:spcBef>
                <a:spcPct val="0"/>
              </a:spcBef>
              <a:spcAft>
                <a:spcPct val="0"/>
              </a:spcAft>
              <a:defRPr sz="4400">
                <a:solidFill>
                  <a:schemeClr val="tx2"/>
                </a:solidFill>
                <a:latin typeface="Times New Roman" charset="0"/>
                <a:ea typeface="ＭＳ Ｐゴシック" charset="0"/>
              </a:defRPr>
            </a:lvl5pPr>
            <a:lvl6pPr marL="457200" algn="ctr" rtl="0" fontAlgn="base">
              <a:spcBef>
                <a:spcPct val="0"/>
              </a:spcBef>
              <a:spcAft>
                <a:spcPct val="0"/>
              </a:spcAft>
              <a:defRPr sz="4400">
                <a:solidFill>
                  <a:schemeClr val="tx2"/>
                </a:solidFill>
                <a:latin typeface="Times New Roman" charset="0"/>
                <a:ea typeface="ＭＳ Ｐゴシック" charset="0"/>
              </a:defRPr>
            </a:lvl6pPr>
            <a:lvl7pPr marL="914400" algn="ctr" rtl="0" fontAlgn="base">
              <a:spcBef>
                <a:spcPct val="0"/>
              </a:spcBef>
              <a:spcAft>
                <a:spcPct val="0"/>
              </a:spcAft>
              <a:defRPr sz="4400">
                <a:solidFill>
                  <a:schemeClr val="tx2"/>
                </a:solidFill>
                <a:latin typeface="Times New Roman" charset="0"/>
                <a:ea typeface="ＭＳ Ｐゴシック" charset="0"/>
              </a:defRPr>
            </a:lvl7pPr>
            <a:lvl8pPr marL="1371600" algn="ctr" rtl="0" fontAlgn="base">
              <a:spcBef>
                <a:spcPct val="0"/>
              </a:spcBef>
              <a:spcAft>
                <a:spcPct val="0"/>
              </a:spcAft>
              <a:defRPr sz="4400">
                <a:solidFill>
                  <a:schemeClr val="tx2"/>
                </a:solidFill>
                <a:latin typeface="Times New Roman" charset="0"/>
                <a:ea typeface="ＭＳ Ｐゴシック" charset="0"/>
              </a:defRPr>
            </a:lvl8pPr>
            <a:lvl9pPr marL="1828800" algn="ctr" rtl="0" fontAlgn="base">
              <a:spcBef>
                <a:spcPct val="0"/>
              </a:spcBef>
              <a:spcAft>
                <a:spcPct val="0"/>
              </a:spcAft>
              <a:defRPr sz="4400">
                <a:solidFill>
                  <a:schemeClr val="tx2"/>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54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j-ea"/>
                <a:cs typeface="Arial" panose="020B0604020202020204" pitchFamily="34" charset="0"/>
              </a:rPr>
              <a:t>ح. تعليمات بخصوص الثروة</a:t>
            </a:r>
            <a:endParaRPr kumimoji="0" lang="en-US" sz="60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j-ea"/>
              <a:cs typeface="Arial" panose="020B0604020202020204" pitchFamily="34" charset="0"/>
            </a:endParaRPr>
          </a:p>
        </p:txBody>
      </p:sp>
      <p:sp>
        <p:nvSpPr>
          <p:cNvPr id="5" name="Rectangle 4">
            <a:extLst>
              <a:ext uri="{FF2B5EF4-FFF2-40B4-BE49-F238E27FC236}">
                <a16:creationId xmlns:a16="http://schemas.microsoft.com/office/drawing/2014/main" id="{D5C82CF4-6DBD-4AF1-97C3-F4FAE6FF0D50}"/>
              </a:ext>
            </a:extLst>
          </p:cNvPr>
          <p:cNvSpPr>
            <a:spLocks noChangeArrowheads="1"/>
          </p:cNvSpPr>
          <p:nvPr/>
        </p:nvSpPr>
        <p:spPr bwMode="auto">
          <a:xfrm>
            <a:off x="18634" y="2077097"/>
            <a:ext cx="9144000" cy="703831"/>
          </a:xfrm>
          <a:prstGeom prst="rect">
            <a:avLst/>
          </a:prstGeom>
          <a:noFill/>
          <a:ln>
            <a:noFill/>
          </a:ln>
        </p:spPr>
        <p:txBody>
          <a:bodyPr vert="horz" wrap="square" lIns="91440" tIns="45720"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rPr>
              <a:t>125</a:t>
            </a:r>
            <a:endParaRPr kumimoji="0" lang="en-US" sz="28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rPr>
              <a:t>لوقا 16: 1-31</a:t>
            </a:r>
            <a:endParaRPr kumimoji="0" lang="en-US" sz="28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endParaRPr>
          </a:p>
        </p:txBody>
      </p:sp>
      <p:sp>
        <p:nvSpPr>
          <p:cNvPr id="6" name="Rectangle 5">
            <a:extLst>
              <a:ext uri="{FF2B5EF4-FFF2-40B4-BE49-F238E27FC236}">
                <a16:creationId xmlns:a16="http://schemas.microsoft.com/office/drawing/2014/main" id="{7C29053E-F050-456B-81CE-31260F9B420A}"/>
              </a:ext>
            </a:extLst>
          </p:cNvPr>
          <p:cNvSpPr>
            <a:spLocks noChangeArrowheads="1"/>
          </p:cNvSpPr>
          <p:nvPr/>
        </p:nvSpPr>
        <p:spPr bwMode="auto">
          <a:xfrm>
            <a:off x="0" y="3741901"/>
            <a:ext cx="9144000" cy="2232248"/>
          </a:xfrm>
          <a:prstGeom prst="rect">
            <a:avLst/>
          </a:prstGeom>
          <a:noFill/>
          <a:ln>
            <a:noFill/>
          </a:ln>
        </p:spPr>
        <p:txBody>
          <a:bodyPr vert="horz" wrap="square" lIns="91440" tIns="45720"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SA" sz="3200" b="1" i="0" u="none" strike="noStrike" kern="0" cap="none" spc="0" normalizeH="0" baseline="0" noProof="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rPr>
              <a:t>استثمروا في الأبدية كعبيدٍ لله بدلاً من الانشغال بالمشاريع الزمنية مثل الفريسيين الذين يثقون بالمال كأساسٍ للأمان الأبدي.</a:t>
            </a:r>
          </a:p>
        </p:txBody>
      </p:sp>
    </p:spTree>
    <p:extLst>
      <p:ext uri="{BB962C8B-B14F-4D97-AF65-F5344CB8AC3E}">
        <p14:creationId xmlns:p14="http://schemas.microsoft.com/office/powerpoint/2010/main" val="188481992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DACA708-D577-8246-A04A-EAAE85510F24}"/>
              </a:ext>
            </a:extLst>
          </p:cNvPr>
          <p:cNvPicPr>
            <a:picLocks noChangeAspect="1"/>
          </p:cNvPicPr>
          <p:nvPr/>
        </p:nvPicPr>
        <p:blipFill rotWithShape="1">
          <a:blip r:embed="rId4"/>
          <a:srcRect l="13334" r="12500" b="3460"/>
          <a:stretch/>
        </p:blipFill>
        <p:spPr>
          <a:xfrm flipH="1">
            <a:off x="190496" y="152404"/>
            <a:ext cx="8763001" cy="6572902"/>
          </a:xfrm>
          <a:prstGeom prst="rect">
            <a:avLst/>
          </a:prstGeom>
          <a:ln w="228600" cap="sq" cmpd="thickThin">
            <a:solidFill>
              <a:srgbClr val="000000"/>
            </a:solidFill>
            <a:prstDash val="solid"/>
            <a:miter lim="800000"/>
          </a:ln>
          <a:effectLst>
            <a:innerShdw blurRad="76200">
              <a:srgbClr val="000000"/>
            </a:innerShdw>
          </a:effectLst>
        </p:spPr>
      </p:pic>
      <p:sp>
        <p:nvSpPr>
          <p:cNvPr id="2" name="TextBox 1">
            <a:extLst>
              <a:ext uri="{FF2B5EF4-FFF2-40B4-BE49-F238E27FC236}">
                <a16:creationId xmlns:a16="http://schemas.microsoft.com/office/drawing/2014/main" id="{003AC2B9-E89B-4E87-917C-E34CC3B09AA0}"/>
              </a:ext>
            </a:extLst>
          </p:cNvPr>
          <p:cNvSpPr txBox="1"/>
          <p:nvPr/>
        </p:nvSpPr>
        <p:spPr>
          <a:xfrm>
            <a:off x="190496" y="1078633"/>
            <a:ext cx="8763001"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4000" b="1" i="0" u="none" strike="noStrike" kern="1200" cap="none" spc="0" normalizeH="0" baseline="0" noProof="0" dirty="0">
                <a:ln w="10160">
                  <a:solidFill>
                    <a:srgbClr val="C0504D">
                      <a:lumMod val="50000"/>
                    </a:srgbClr>
                  </a:solidFill>
                  <a:prstDash val="solid"/>
                </a:ln>
                <a:solidFill>
                  <a:srgbClr val="FFFFFF"/>
                </a:solidFill>
                <a:effectLst>
                  <a:outerShdw blurRad="38100" dist="22860" dir="5400000" algn="tl" rotWithShape="0">
                    <a:srgbClr val="000000">
                      <a:alpha val="30000"/>
                    </a:srgbClr>
                  </a:outerShdw>
                </a:effectLst>
                <a:uLnTx/>
                <a:uFillTx/>
                <a:latin typeface="Arial" panose="020B0604020202020204" pitchFamily="34" charset="0"/>
                <a:ea typeface="+mn-ea"/>
                <a:cs typeface="Arial" panose="020B0604020202020204" pitchFamily="34" charset="0"/>
              </a:rPr>
              <a:t>لوقا 16: 1-13</a:t>
            </a:r>
            <a:endParaRPr kumimoji="0" lang="en-US" sz="4000" b="1" i="0" u="none" strike="noStrike" kern="1200" cap="none" spc="0" normalizeH="0" baseline="0" noProof="0" dirty="0">
              <a:ln w="10160">
                <a:solidFill>
                  <a:srgbClr val="C0504D">
                    <a:lumMod val="50000"/>
                  </a:srgbClr>
                </a:solidFill>
                <a:prstDash val="solid"/>
              </a:ln>
              <a:solidFill>
                <a:srgbClr val="FFFFFF"/>
              </a:solidFill>
              <a:effectLst>
                <a:outerShdw blurRad="38100" dist="22860" dir="5400000" algn="tl" rotWithShape="0">
                  <a:srgbClr val="000000">
                    <a:alpha val="30000"/>
                  </a:srgbClr>
                </a:outerShdw>
              </a:effectLst>
              <a:uLnTx/>
              <a:uFillTx/>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AE782D3D-C953-4298-B8DE-1DBD941B2494}"/>
              </a:ext>
            </a:extLst>
          </p:cNvPr>
          <p:cNvSpPr txBox="1"/>
          <p:nvPr/>
        </p:nvSpPr>
        <p:spPr>
          <a:xfrm>
            <a:off x="190496" y="368257"/>
            <a:ext cx="8763001"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4400" b="1" i="0" u="none" strike="noStrike" kern="1200" cap="none" spc="0" normalizeH="0" baseline="0" noProof="0" dirty="0">
                <a:ln w="10160">
                  <a:solidFill>
                    <a:srgbClr val="C0504D">
                      <a:lumMod val="50000"/>
                    </a:srgbClr>
                  </a:solidFill>
                  <a:prstDash val="solid"/>
                </a:ln>
                <a:solidFill>
                  <a:srgbClr val="FFFFFF"/>
                </a:solidFill>
                <a:effectLst>
                  <a:outerShdw blurRad="38100" dist="22860" dir="5400000" algn="tl" rotWithShape="0">
                    <a:srgbClr val="000000">
                      <a:alpha val="30000"/>
                    </a:srgbClr>
                  </a:outerShdw>
                </a:effectLst>
                <a:uLnTx/>
                <a:uFillTx/>
                <a:latin typeface="Arial" panose="020B0604020202020204" pitchFamily="34" charset="0"/>
                <a:ea typeface="+mn-ea"/>
                <a:cs typeface="Arial" panose="020B0604020202020204" pitchFamily="34" charset="0"/>
              </a:rPr>
              <a:t>وكيل الظلم</a:t>
            </a:r>
            <a:endParaRPr kumimoji="0" lang="en-US" sz="4400" b="1" i="0" u="none" strike="noStrike" kern="1200" cap="none" spc="0" normalizeH="0" baseline="0" noProof="0" dirty="0">
              <a:ln w="10160">
                <a:solidFill>
                  <a:srgbClr val="C0504D">
                    <a:lumMod val="50000"/>
                  </a:srgbClr>
                </a:solidFill>
                <a:prstDash val="solid"/>
              </a:ln>
              <a:solidFill>
                <a:srgbClr val="FFFFFF"/>
              </a:solidFill>
              <a:effectLst>
                <a:outerShdw blurRad="38100" dist="22860" dir="5400000" algn="tl" rotWithShape="0">
                  <a:srgbClr val="000000">
                    <a:alpha val="30000"/>
                  </a:srgbClr>
                </a:outerShdw>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93E88F08-25EC-4D1B-92DC-1086AF434827}"/>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10000" b="90000" l="10000" r="90000">
                        <a14:foregroundMark x1="63690" y1="19661" x2="63397" y2="27344"/>
                        <a14:foregroundMark x1="55417" y1="21875" x2="54905" y2="26823"/>
                        <a14:foregroundMark x1="54466" y1="29297" x2="53221" y2="35547"/>
                        <a14:foregroundMark x1="50586" y1="23568" x2="50805" y2="32552"/>
                        <a14:foregroundMark x1="30872" y1="29297" x2="31113" y2="32552"/>
                        <a14:foregroundMark x1="30747" y1="27604" x2="30872" y2="29297"/>
                        <a14:foregroundMark x1="64788" y1="63151" x2="64788" y2="63151"/>
                        <a14:foregroundMark x1="78477" y1="40495" x2="78184" y2="42969"/>
                        <a14:foregroundMark x1="78624" y1="48698" x2="77086" y2="58333"/>
                        <a14:foregroundMark x1="78770" y1="40495" x2="78624" y2="42969"/>
                        <a14:foregroundMark x1="63104" y1="18620" x2="64129" y2="21615"/>
                        <a14:foregroundMark x1="41362" y1="27083" x2="41874" y2="32813"/>
                        <a14:foregroundMark x1="22767" y1="29297" x2="23060" y2="35026"/>
                        <a14:foregroundMark x1="50000" y1="57422" x2="49854" y2="54688"/>
                        <a14:foregroundMark x1="74744" y1="73177" x2="78551" y2="80729"/>
                        <a14:foregroundMark x1="71889" y1="71745" x2="64348" y2="73698"/>
                        <a14:foregroundMark x1="64348" y1="73698" x2="32577" y2="71875"/>
                        <a14:foregroundMark x1="32577" y1="71875" x2="17496" y2="73698"/>
                        <a14:foregroundMark x1="62445" y1="61589" x2="34041" y2="63542"/>
                        <a14:foregroundMark x1="34187" y1="56901" x2="24890" y2="57422"/>
                        <a14:foregroundMark x1="24890" y1="57422" x2="18887" y2="64974"/>
                        <a14:foregroundMark x1="19253" y1="55729" x2="22548" y2="54557"/>
                        <a14:foregroundMark x1="19253" y1="59635" x2="18887" y2="72266"/>
                        <a14:foregroundMark x1="22035" y1="65234" x2="60542" y2="67708"/>
                        <a14:foregroundMark x1="60542" y1="67708" x2="62006" y2="69792"/>
                        <a14:foregroundMark x1="69400" y1="72266" x2="56003" y2="69141"/>
                        <a14:foregroundMark x1="48536" y1="66406" x2="42899" y2="64193"/>
                        <a14:foregroundMark x1="28038" y1="61328" x2="25842" y2="67448"/>
                        <a14:foregroundMark x1="22840" y1="61849" x2="35798" y2="63021"/>
                        <a14:foregroundMark x1="20351" y1="73958" x2="53001" y2="73177"/>
                        <a14:foregroundMark x1="41654" y1="74219" x2="18302" y2="76172"/>
                        <a14:foregroundMark x1="73792" y1="73958" x2="70791" y2="77083"/>
                        <a14:foregroundMark x1="53953" y1="22526" x2="54905" y2="21615"/>
                        <a14:foregroundMark x1="56442" y1="22135" x2="55417" y2="23047"/>
                        <a14:foregroundMark x1="56589" y1="23307" x2="55930" y2="23307"/>
                        <a14:foregroundMark x1="33382" y1="26693" x2="33382" y2="30469"/>
                        <a14:foregroundMark x1="39385" y1="29557" x2="39385" y2="29557"/>
                        <a14:backgroundMark x1="16179" y1="24870" x2="17716" y2="66797"/>
                        <a14:backgroundMark x1="84627" y1="38802" x2="86603" y2="81510"/>
                        <a14:backgroundMark x1="17939" y1="61967" x2="14275" y2="61589"/>
                        <a14:backgroundMark x1="57613" y1="26693" x2="57613" y2="24219"/>
                        <a14:backgroundMark x1="31918" y1="29297" x2="31918" y2="29297"/>
                        <a14:backgroundMark x1="66764" y1="26953" x2="66764" y2="25391"/>
                        <a14:backgroundMark x1="63250" y1="18620" x2="63250" y2="18620"/>
                        <a14:backgroundMark x1="63250" y1="18880" x2="63250" y2="18880"/>
                      </a14:backgroundRemoval>
                    </a14:imgEffect>
                    <a14:imgEffect>
                      <a14:brightnessContrast contrast="40000"/>
                    </a14:imgEffect>
                  </a14:imgLayer>
                </a14:imgProps>
              </a:ext>
            </a:extLst>
          </a:blip>
          <a:srcRect l="18334" t="12747" r="20000" b="26132"/>
          <a:stretch/>
        </p:blipFill>
        <p:spPr>
          <a:xfrm flipH="1">
            <a:off x="3810000" y="3886200"/>
            <a:ext cx="5196205" cy="2895600"/>
          </a:xfrm>
          <a:prstGeom prst="rect">
            <a:avLst/>
          </a:prstGeom>
          <a:ln>
            <a:noFill/>
          </a:ln>
          <a:effectLst>
            <a:outerShdw blurRad="292100" dist="139700" dir="2700000" algn="tl" rotWithShape="0">
              <a:srgbClr val="333333">
                <a:alpha val="65000"/>
              </a:srgbClr>
            </a:outerShdw>
          </a:effectLst>
        </p:spPr>
      </p:pic>
      <p:sp>
        <p:nvSpPr>
          <p:cNvPr id="7" name="Rectangle 6">
            <a:extLst>
              <a:ext uri="{FF2B5EF4-FFF2-40B4-BE49-F238E27FC236}">
                <a16:creationId xmlns:a16="http://schemas.microsoft.com/office/drawing/2014/main" id="{F873DF44-5C3D-774F-93F2-42E14231322F}"/>
              </a:ext>
            </a:extLst>
          </p:cNvPr>
          <p:cNvSpPr>
            <a:spLocks noChangeArrowheads="1"/>
          </p:cNvSpPr>
          <p:nvPr/>
        </p:nvSpPr>
        <p:spPr bwMode="auto">
          <a:xfrm>
            <a:off x="23810" y="6108879"/>
            <a:ext cx="9120189" cy="765175"/>
          </a:xfrm>
          <a:prstGeom prst="rect">
            <a:avLst/>
          </a:prstGeom>
          <a:noFill/>
          <a:ln w="9525">
            <a:noFill/>
            <a:miter lim="800000"/>
            <a:headEnd/>
            <a:tailEnd/>
          </a:ln>
          <a:effectLst>
            <a:outerShdw blurRad="63500" dist="35921" dir="2700000" algn="ctr" rotWithShape="0">
              <a:srgbClr val="000514">
                <a:alpha val="74998"/>
              </a:srgbClr>
            </a:outerShdw>
          </a:effectLst>
        </p:spPr>
        <p:txBody>
          <a:bodyPr/>
          <a:lstStyle/>
          <a:p>
            <a:pPr marL="0" marR="0" lvl="0" indent="0" algn="ctr" defTabSz="457200" rtl="0" eaLnBrk="1" fontAlgn="auto" latinLnBrk="0" hangingPunct="1">
              <a:lnSpc>
                <a:spcPct val="100000"/>
              </a:lnSpc>
              <a:spcBef>
                <a:spcPct val="20000"/>
              </a:spcBef>
              <a:spcAft>
                <a:spcPts val="0"/>
              </a:spcAft>
              <a:buClr>
                <a:srgbClr val="FFCC00"/>
              </a:buClr>
              <a:buSzPct val="70000"/>
              <a:buFont typeface="Wingdings" charset="0"/>
              <a:buNone/>
              <a:tabLst/>
              <a:defRPr/>
            </a:pPr>
            <a:r>
              <a:rPr kumimoji="0" lang="ar-JO" sz="1800" b="1" i="0" u="none" strike="noStrike" kern="0" cap="none" spc="0" normalizeH="0" baseline="0" noProof="0" dirty="0">
                <a:ln>
                  <a:noFill/>
                </a:ln>
                <a:solidFill>
                  <a:srgbClr val="FFFFFF"/>
                </a:solidFill>
                <a:effectLst>
                  <a:outerShdw blurRad="38100" dist="38100" dir="2700000" algn="tl">
                    <a:srgbClr val="000000"/>
                  </a:outerShdw>
                </a:effectLst>
                <a:uLnTx/>
                <a:uFillTx/>
                <a:latin typeface="Arial"/>
                <a:ea typeface="ＭＳ Ｐゴシック" charset="0"/>
                <a:cs typeface="Arial"/>
              </a:rPr>
              <a:t>د. ديفيد مارتن</a:t>
            </a:r>
            <a:r>
              <a:rPr kumimoji="0" lang="en-US" sz="1800" b="1" i="0" u="none" strike="noStrike" kern="0" cap="none" spc="0" normalizeH="0" baseline="0" noProof="0" dirty="0">
                <a:ln>
                  <a:noFill/>
                </a:ln>
                <a:solidFill>
                  <a:srgbClr val="FFFFFF"/>
                </a:solidFill>
                <a:effectLst>
                  <a:outerShdw blurRad="38100" dist="38100" dir="2700000" algn="tl">
                    <a:srgbClr val="000000"/>
                  </a:outerShdw>
                </a:effectLst>
                <a:uLnTx/>
                <a:uFillTx/>
                <a:latin typeface="Arial"/>
                <a:ea typeface="ＭＳ Ｐゴシック" charset="0"/>
                <a:cs typeface="Arial"/>
              </a:rPr>
              <a:t> • </a:t>
            </a:r>
            <a:r>
              <a:rPr kumimoji="0" lang="ar-JO" sz="1800" b="1" i="0" u="none" strike="noStrike" kern="0" cap="none" spc="0" normalizeH="0" baseline="0" noProof="0" dirty="0">
                <a:ln>
                  <a:noFill/>
                </a:ln>
                <a:solidFill>
                  <a:srgbClr val="FFFFFF"/>
                </a:solidFill>
                <a:effectLst>
                  <a:outerShdw blurRad="38100" dist="38100" dir="2700000" algn="tl">
                    <a:srgbClr val="000000"/>
                  </a:outerShdw>
                </a:effectLst>
                <a:uLnTx/>
                <a:uFillTx/>
                <a:latin typeface="Arial"/>
                <a:ea typeface="ＭＳ Ｐゴシック" charset="0"/>
                <a:cs typeface="Arial"/>
              </a:rPr>
              <a:t>مؤسسة الدراسات اللاهوتية الأردنية</a:t>
            </a:r>
            <a:br>
              <a:rPr kumimoji="0" lang="en-US" sz="1800" b="1" i="0" u="none" strike="noStrike" kern="0" cap="none" spc="0" normalizeH="0" baseline="0" noProof="0" dirty="0">
                <a:ln>
                  <a:noFill/>
                </a:ln>
                <a:solidFill>
                  <a:srgbClr val="FFFFFF"/>
                </a:solidFill>
                <a:effectLst>
                  <a:outerShdw blurRad="38100" dist="38100" dir="2700000" algn="tl">
                    <a:srgbClr val="000000"/>
                  </a:outerShdw>
                </a:effectLst>
                <a:uLnTx/>
                <a:uFillTx/>
                <a:latin typeface="Arial"/>
                <a:ea typeface="ＭＳ Ｐゴシック" charset="0"/>
                <a:cs typeface="Arial"/>
              </a:rPr>
            </a:br>
            <a:r>
              <a:rPr kumimoji="0" lang="en-US" sz="1800" b="1" i="0" u="none" strike="noStrike" kern="0" cap="none" spc="0" normalizeH="0" baseline="0" noProof="0" dirty="0">
                <a:ln>
                  <a:noFill/>
                </a:ln>
                <a:solidFill>
                  <a:srgbClr val="FFFFFF"/>
                </a:solidFill>
                <a:effectLst>
                  <a:outerShdw blurRad="38100" dist="38100" dir="2700000" algn="tl">
                    <a:srgbClr val="000000"/>
                  </a:outerShdw>
                </a:effectLst>
                <a:uLnTx/>
                <a:uFillTx/>
                <a:latin typeface="Arial"/>
                <a:ea typeface="ＭＳ Ｐゴシック" charset="0"/>
                <a:cs typeface="Arial"/>
              </a:rPr>
              <a:t>A</a:t>
            </a:r>
            <a:r>
              <a:rPr kumimoji="0" lang="en-US" sz="1800" b="1" i="0" u="none" strike="noStrike" kern="0" cap="none" spc="0" normalizeH="0" baseline="0" noProof="0" dirty="0">
                <a:ln>
                  <a:noFill/>
                </a:ln>
                <a:solidFill>
                  <a:srgbClr val="FFFFFF"/>
                </a:solidFill>
                <a:effectLst>
                  <a:outerShdw blurRad="38100" dist="38100" dir="2700000" algn="tl">
                    <a:srgbClr val="000000"/>
                  </a:outerShdw>
                </a:effectLst>
                <a:uLnTx/>
                <a:uFillTx/>
                <a:latin typeface="Arial"/>
                <a:ea typeface="+mn-ea"/>
                <a:cs typeface="Arial"/>
              </a:rPr>
              <a:t>mmanChurch</a:t>
            </a:r>
            <a:r>
              <a:rPr kumimoji="0" lang="en-US" sz="1800" b="1" i="0" u="none" strike="noStrike" kern="0" cap="none" spc="0" normalizeH="0" baseline="0" noProof="0" dirty="0">
                <a:ln>
                  <a:noFill/>
                </a:ln>
                <a:solidFill>
                  <a:srgbClr val="FFFFFF"/>
                </a:solidFill>
                <a:effectLst>
                  <a:outerShdw blurRad="38100" dist="38100" dir="2700000" algn="tl">
                    <a:srgbClr val="000000"/>
                  </a:outerShdw>
                </a:effectLst>
                <a:uLnTx/>
                <a:uFillTx/>
                <a:latin typeface="Arial"/>
                <a:ea typeface="ＭＳ Ｐゴシック" charset="0"/>
                <a:cs typeface="Arial"/>
              </a:rPr>
              <a:t>.org • BibleStudyDownloads.org</a:t>
            </a:r>
          </a:p>
        </p:txBody>
      </p:sp>
    </p:spTree>
    <p:custDataLst>
      <p:tags r:id="rId1"/>
    </p:custDataLst>
    <p:extLst>
      <p:ext uri="{BB962C8B-B14F-4D97-AF65-F5344CB8AC3E}">
        <p14:creationId xmlns:p14="http://schemas.microsoft.com/office/powerpoint/2010/main" val="4005766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3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4">
            <a:extLst>
              <a:ext uri="{28A0092B-C50C-407E-A947-70E740481C1C}">
                <a14:useLocalDpi xmlns:a14="http://schemas.microsoft.com/office/drawing/2010/main" val="0"/>
              </a:ext>
            </a:extLst>
          </a:blip>
          <a:srcRect t="11075" b="13948"/>
          <a:stretch/>
        </p:blipFill>
        <p:spPr>
          <a:xfrm>
            <a:off x="152400" y="228601"/>
            <a:ext cx="8839200" cy="6476999"/>
          </a:xfrm>
          <a:prstGeom prst="rect">
            <a:avLst/>
          </a:prstGeom>
          <a:ln w="228600" cap="sq" cmpd="thickThin">
            <a:solidFill>
              <a:srgbClr val="000000"/>
            </a:solidFill>
            <a:prstDash val="solid"/>
            <a:miter lim="800000"/>
          </a:ln>
          <a:effectLst>
            <a:innerShdw blurRad="76200">
              <a:srgbClr val="000000"/>
            </a:innerShdw>
          </a:effectLst>
        </p:spPr>
      </p:pic>
      <p:pic>
        <p:nvPicPr>
          <p:cNvPr id="4" name="Picture 3"/>
          <p:cNvPicPr/>
          <p:nvPr/>
        </p:nvPicPr>
        <p:blipFill rotWithShape="1">
          <a:blip r:embed="rId5" cstate="print">
            <a:extLst>
              <a:ext uri="{28A0092B-C50C-407E-A947-70E740481C1C}">
                <a14:useLocalDpi xmlns:a14="http://schemas.microsoft.com/office/drawing/2010/main" val="0"/>
              </a:ext>
            </a:extLst>
          </a:blip>
          <a:srcRect l="11104" t="9649" r="12358" b="8824"/>
          <a:stretch/>
        </p:blipFill>
        <p:spPr>
          <a:xfrm>
            <a:off x="6934200" y="3657600"/>
            <a:ext cx="1905000" cy="286284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grpSp>
        <p:nvGrpSpPr>
          <p:cNvPr id="3" name="Group 2">
            <a:extLst>
              <a:ext uri="{FF2B5EF4-FFF2-40B4-BE49-F238E27FC236}">
                <a16:creationId xmlns:a16="http://schemas.microsoft.com/office/drawing/2014/main" id="{68BD9424-4DC1-42EA-9F47-DD09046D660D}"/>
              </a:ext>
            </a:extLst>
          </p:cNvPr>
          <p:cNvGrpSpPr/>
          <p:nvPr/>
        </p:nvGrpSpPr>
        <p:grpSpPr>
          <a:xfrm>
            <a:off x="482221" y="609600"/>
            <a:ext cx="2906556" cy="5715000"/>
            <a:chOff x="482221" y="609600"/>
            <a:chExt cx="2906556" cy="5715000"/>
          </a:xfrm>
        </p:grpSpPr>
        <p:pic>
          <p:nvPicPr>
            <p:cNvPr id="5" name="Picture 2"/>
            <p:cNvPicPr>
              <a:picLocks noChangeAspect="1" noChangeArrowheads="1"/>
            </p:cNvPicPr>
            <p:nvPr/>
          </p:nvPicPr>
          <p:blipFill rotWithShape="1">
            <a:blip r:embed="rId6">
              <a:extLst>
                <a:ext uri="{28A0092B-C50C-407E-A947-70E740481C1C}">
                  <a14:useLocalDpi xmlns:a14="http://schemas.microsoft.com/office/drawing/2010/main" val="0"/>
                </a:ext>
              </a:extLst>
            </a:blip>
            <a:srcRect l="40448" t="3981" r="24179" b="3284"/>
            <a:stretch/>
          </p:blipFill>
          <p:spPr bwMode="auto">
            <a:xfrm>
              <a:off x="482221" y="609600"/>
              <a:ext cx="2906556" cy="571500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a:extLst>
                <a:ext uri="{FF2B5EF4-FFF2-40B4-BE49-F238E27FC236}">
                  <a16:creationId xmlns:a16="http://schemas.microsoft.com/office/drawing/2014/main" id="{4876354F-6B3C-4735-8ED1-1183BC8282A0}"/>
                </a:ext>
              </a:extLst>
            </p:cNvPr>
            <p:cNvSpPr/>
            <p:nvPr/>
          </p:nvSpPr>
          <p:spPr>
            <a:xfrm rot="291441">
              <a:off x="838748" y="3125013"/>
              <a:ext cx="2138841" cy="381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pic>
        <p:nvPicPr>
          <p:cNvPr id="6" name="Picture 3"/>
          <p:cNvPicPr>
            <a:picLocks noChangeAspect="1" noChangeArrowheads="1"/>
          </p:cNvPicPr>
          <p:nvPr/>
        </p:nvPicPr>
        <p:blipFill>
          <a:blip r:embed="rId7">
            <a:extLst>
              <a:ext uri="{28A0092B-C50C-407E-A947-70E740481C1C}">
                <a14:useLocalDpi xmlns:a14="http://schemas.microsoft.com/office/drawing/2010/main" val="0"/>
              </a:ext>
            </a:extLst>
          </a:blip>
          <a:srcRect l="1442" t="3584" r="22845" b="3064"/>
          <a:stretch>
            <a:fillRect/>
          </a:stretch>
        </p:blipFill>
        <p:spPr bwMode="auto">
          <a:xfrm>
            <a:off x="1524000" y="1310481"/>
            <a:ext cx="5076825" cy="4694238"/>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custDataLst>
      <p:tags r:id="rId1"/>
    </p:custDataLst>
    <p:extLst>
      <p:ext uri="{BB962C8B-B14F-4D97-AF65-F5344CB8AC3E}">
        <p14:creationId xmlns:p14="http://schemas.microsoft.com/office/powerpoint/2010/main" val="72834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5"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8"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2000"/>
                                        <p:tgtEl>
                                          <p:spTgt spid="6"/>
                                        </p:tgtEl>
                                        <p:attrNameLst>
                                          <p:attrName>ppt_x</p:attrName>
                                        </p:attrNameLst>
                                      </p:cBhvr>
                                      <p:tavLst>
                                        <p:tav tm="0">
                                          <p:val>
                                            <p:strVal val="#ppt_x-#ppt_w*1.125000"/>
                                          </p:val>
                                        </p:tav>
                                        <p:tav tm="100000">
                                          <p:val>
                                            <p:strVal val="#ppt_x"/>
                                          </p:val>
                                        </p:tav>
                                      </p:tavLst>
                                    </p:anim>
                                    <p:animEffect transition="in" filter="wipe(right)">
                                      <p:cBhvr>
                                        <p:cTn id="13"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gradFill flip="none" rotWithShape="1">
          <a:gsLst>
            <a:gs pos="90000">
              <a:srgbClr val="090603"/>
            </a:gs>
            <a:gs pos="69000">
              <a:srgbClr val="352311"/>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21890" t="23246" r="54990" b="35511"/>
          <a:stretch/>
        </p:blipFill>
        <p:spPr bwMode="auto">
          <a:xfrm flipH="1">
            <a:off x="2062442" y="838200"/>
            <a:ext cx="6014758" cy="6035058"/>
          </a:xfrm>
          <a:prstGeom prst="ellipse">
            <a:avLst/>
          </a:prstGeom>
          <a:ln>
            <a:noFill/>
          </a:ln>
          <a:effectLst>
            <a:softEdge rad="635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14028" b="82917" l="21719" r="53672">
                        <a14:foregroundMark x1="22344" y1="17361" x2="22422" y2="18889"/>
                        <a14:backgroundMark x1="34297" y1="20278" x2="35781" y2="23472"/>
                        <a14:backgroundMark x1="37266" y1="42222" x2="37734" y2="44306"/>
                        <a14:backgroundMark x1="37031" y1="29444" x2="37891" y2="31389"/>
                        <a14:backgroundMark x1="37031" y1="36806" x2="37969" y2="37083"/>
                        <a14:backgroundMark x1="35781" y1="42222" x2="37422" y2="43889"/>
                        <a14:backgroundMark x1="35938" y1="24444" x2="36953" y2="28194"/>
                      </a14:backgroundRemoval>
                    </a14:imgEffect>
                  </a14:imgLayer>
                </a14:imgProps>
              </a:ext>
              <a:ext uri="{28A0092B-C50C-407E-A947-70E740481C1C}">
                <a14:useLocalDpi xmlns:a14="http://schemas.microsoft.com/office/drawing/2010/main" val="0"/>
              </a:ext>
            </a:extLst>
          </a:blip>
          <a:srcRect l="22353" t="14037" r="44350" b="17360"/>
          <a:stretch/>
        </p:blipFill>
        <p:spPr bwMode="auto">
          <a:xfrm>
            <a:off x="277760" y="228600"/>
            <a:ext cx="5361040" cy="6477000"/>
          </a:xfrm>
          <a:prstGeom prst="rect">
            <a:avLst/>
          </a:prstGeom>
          <a:noFill/>
          <a:effectLst>
            <a:glow rad="228600">
              <a:schemeClr val="accent1">
                <a:satMod val="175000"/>
                <a:alpha val="40000"/>
              </a:schemeClr>
            </a:glo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77760" y="228600"/>
            <a:ext cx="8637640" cy="6477000"/>
          </a:xfrm>
          <a:prstGeom prst="rect">
            <a:avLst/>
          </a:prstGeom>
          <a:noFill/>
          <a:ln w="571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5" name="Picture 2"/>
          <p:cNvPicPr>
            <a:picLocks noChangeAspect="1" noChangeArrowheads="1"/>
          </p:cNvPicPr>
          <p:nvPr/>
        </p:nvPicPr>
        <p:blipFill rotWithShape="1">
          <a:blip r:embed="rId7">
            <a:extLst>
              <a:ext uri="{BEBA8EAE-BF5A-486C-A8C5-ECC9F3942E4B}">
                <a14:imgProps xmlns:a14="http://schemas.microsoft.com/office/drawing/2010/main">
                  <a14:imgLayer r:embed="rId6">
                    <a14:imgEffect>
                      <a14:backgroundRemoval t="24306" b="83056" l="53281" r="76328"/>
                    </a14:imgEffect>
                  </a14:imgLayer>
                </a14:imgProps>
              </a:ext>
              <a:ext uri="{28A0092B-C50C-407E-A947-70E740481C1C}">
                <a14:useLocalDpi xmlns:a14="http://schemas.microsoft.com/office/drawing/2010/main" val="0"/>
              </a:ext>
            </a:extLst>
          </a:blip>
          <a:srcRect l="53219" t="24764" r="24153" b="17204"/>
          <a:stretch/>
        </p:blipFill>
        <p:spPr bwMode="auto">
          <a:xfrm>
            <a:off x="5181600" y="1150374"/>
            <a:ext cx="3643312" cy="5479026"/>
          </a:xfrm>
          <a:prstGeom prst="rect">
            <a:avLst/>
          </a:prstGeom>
          <a:noFill/>
          <a:effectLst>
            <a:glow rad="228600">
              <a:schemeClr val="accent1">
                <a:satMod val="175000"/>
                <a:alpha val="40000"/>
              </a:schemeClr>
            </a:glo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277760" y="5170463"/>
            <a:ext cx="8505824"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2800" b="1" i="0" u="none" strike="noStrike" kern="1200" cap="none" spc="0" normalizeH="0" baseline="0" noProof="0" dirty="0">
                <a:ln>
                  <a:noFill/>
                </a:ln>
                <a:solidFill>
                  <a:prstClr val="white"/>
                </a:solidFill>
                <a:effectLst>
                  <a:glow rad="228600">
                    <a:prstClr val="black">
                      <a:alpha val="73000"/>
                    </a:prstClr>
                  </a:glow>
                </a:effectLst>
                <a:uLnTx/>
                <a:uFillTx/>
                <a:latin typeface="Arial" panose="020B0604020202020204" pitchFamily="34" charset="0"/>
                <a:ea typeface="+mn-ea"/>
                <a:cs typeface="Arial" panose="020B0604020202020204" pitchFamily="34" charset="0"/>
              </a:rPr>
              <a:t>يعالج يسوع سوء الفهم الرئيسي</a:t>
            </a:r>
            <a:r>
              <a:rPr kumimoji="0" lang="en-US" sz="2800" b="1" i="0" u="none" strike="noStrike" kern="1200" cap="none" spc="0" normalizeH="0" baseline="0" noProof="0" dirty="0">
                <a:ln>
                  <a:noFill/>
                </a:ln>
                <a:solidFill>
                  <a:prstClr val="white"/>
                </a:solidFill>
                <a:effectLst>
                  <a:glow rad="228600">
                    <a:prstClr val="black">
                      <a:alpha val="73000"/>
                    </a:prstClr>
                  </a:glow>
                </a:effectLst>
                <a:uLnTx/>
                <a:uFillTx/>
                <a:latin typeface="Arial" panose="020B0604020202020204" pitchFamily="34" charset="0"/>
                <a:ea typeface="+mn-ea"/>
                <a:cs typeface="Arial" panose="020B0604020202020204" pitchFamily="34" charset="0"/>
              </a:rPr>
              <a:t>:</a:t>
            </a:r>
          </a:p>
        </p:txBody>
      </p:sp>
      <p:sp>
        <p:nvSpPr>
          <p:cNvPr id="7" name="TextBox 6"/>
          <p:cNvSpPr txBox="1"/>
          <p:nvPr/>
        </p:nvSpPr>
        <p:spPr>
          <a:xfrm>
            <a:off x="609600" y="5664212"/>
            <a:ext cx="8238513"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alpha val="73000"/>
                    </a:prstClr>
                  </a:glow>
                </a:effectLst>
                <a:uLnTx/>
                <a:uFillTx/>
                <a:latin typeface="Arial" panose="020B0604020202020204" pitchFamily="34" charset="0"/>
                <a:ea typeface="+mn-ea"/>
                <a:cs typeface="Arial" panose="020B0604020202020204" pitchFamily="34" charset="0"/>
                <a:sym typeface="Wingdings" panose="05000000000000000000" pitchFamily="2" charset="2"/>
              </a:rPr>
              <a:t> </a:t>
            </a:r>
            <a:r>
              <a:rPr kumimoji="0" lang="ar-JO" sz="2800" b="1" i="0" u="none" strike="noStrike" kern="1200" cap="none" spc="0" normalizeH="0" baseline="0" noProof="0" dirty="0">
                <a:ln>
                  <a:noFill/>
                </a:ln>
                <a:solidFill>
                  <a:prstClr val="white"/>
                </a:solidFill>
                <a:effectLst>
                  <a:glow rad="228600">
                    <a:prstClr val="black">
                      <a:alpha val="73000"/>
                    </a:prstClr>
                  </a:glow>
                </a:effectLst>
                <a:uLnTx/>
                <a:uFillTx/>
                <a:latin typeface="Arial" panose="020B0604020202020204" pitchFamily="34" charset="0"/>
                <a:ea typeface="+mn-ea"/>
                <a:cs typeface="Arial" panose="020B0604020202020204" pitchFamily="34" charset="0"/>
                <a:sym typeface="Wingdings" panose="05000000000000000000" pitchFamily="2" charset="2"/>
              </a:rPr>
              <a:t>لوقا 15: المواقف الخاطئة تجاه الناس</a:t>
            </a:r>
            <a:endParaRPr kumimoji="0" lang="en-US" sz="2800" b="1" i="0" u="none" strike="noStrike" kern="1200" cap="none" spc="0" normalizeH="0" baseline="0" noProof="0" dirty="0">
              <a:ln>
                <a:noFill/>
              </a:ln>
              <a:solidFill>
                <a:prstClr val="white"/>
              </a:solidFill>
              <a:effectLst>
                <a:glow rad="228600">
                  <a:prstClr val="black">
                    <a:alpha val="73000"/>
                  </a:prstClr>
                </a:glow>
              </a:effectLst>
              <a:uLnTx/>
              <a:uFillTx/>
              <a:latin typeface="Arial" panose="020B0604020202020204" pitchFamily="34" charset="0"/>
              <a:ea typeface="+mn-ea"/>
              <a:cs typeface="Arial" panose="020B0604020202020204" pitchFamily="34" charset="0"/>
            </a:endParaRPr>
          </a:p>
        </p:txBody>
      </p:sp>
      <p:sp>
        <p:nvSpPr>
          <p:cNvPr id="11" name="TextBox 10">
            <a:extLst>
              <a:ext uri="{FF2B5EF4-FFF2-40B4-BE49-F238E27FC236}">
                <a16:creationId xmlns:a16="http://schemas.microsoft.com/office/drawing/2014/main" id="{D85B8B26-D28A-4D74-B618-800446BE5B6D}"/>
              </a:ext>
            </a:extLst>
          </p:cNvPr>
          <p:cNvSpPr txBox="1"/>
          <p:nvPr/>
        </p:nvSpPr>
        <p:spPr>
          <a:xfrm>
            <a:off x="609600" y="6125877"/>
            <a:ext cx="8238513"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alpha val="73000"/>
                    </a:prstClr>
                  </a:glow>
                </a:effectLst>
                <a:uLnTx/>
                <a:uFillTx/>
                <a:latin typeface="Arial" panose="020B0604020202020204" pitchFamily="34" charset="0"/>
                <a:ea typeface="+mn-ea"/>
                <a:cs typeface="Arial" panose="020B0604020202020204" pitchFamily="34" charset="0"/>
                <a:sym typeface="Wingdings" panose="05000000000000000000" pitchFamily="2" charset="2"/>
              </a:rPr>
              <a:t> </a:t>
            </a:r>
            <a:r>
              <a:rPr kumimoji="0" lang="ar-JO" sz="2800" b="1" i="0" u="none" strike="noStrike" kern="1200" cap="none" spc="0" normalizeH="0" baseline="0" noProof="0" dirty="0">
                <a:ln>
                  <a:noFill/>
                </a:ln>
                <a:solidFill>
                  <a:prstClr val="white"/>
                </a:solidFill>
                <a:effectLst>
                  <a:glow rad="228600">
                    <a:prstClr val="black">
                      <a:alpha val="73000"/>
                    </a:prstClr>
                  </a:glow>
                </a:effectLst>
                <a:uLnTx/>
                <a:uFillTx/>
                <a:latin typeface="Arial" panose="020B0604020202020204" pitchFamily="34" charset="0"/>
                <a:ea typeface="+mn-ea"/>
                <a:cs typeface="Arial" panose="020B0604020202020204" pitchFamily="34" charset="0"/>
                <a:sym typeface="Wingdings" panose="05000000000000000000" pitchFamily="2" charset="2"/>
              </a:rPr>
              <a:t>لوقا 16: المواقف الخاطئة تجاه المال</a:t>
            </a:r>
            <a:endParaRPr kumimoji="0" lang="en-US" sz="2800" b="1" i="0" u="none" strike="noStrike" kern="1200" cap="none" spc="0" normalizeH="0" baseline="0" noProof="0" dirty="0">
              <a:ln>
                <a:noFill/>
              </a:ln>
              <a:solidFill>
                <a:prstClr val="white"/>
              </a:solidFill>
              <a:effectLst>
                <a:glow rad="228600">
                  <a:prstClr val="black">
                    <a:alpha val="73000"/>
                  </a:prstClr>
                </a:glow>
              </a:effectLst>
              <a:uLnTx/>
              <a:uFillTx/>
              <a:latin typeface="Arial" panose="020B0604020202020204" pitchFamily="34" charset="0"/>
              <a:ea typeface="+mn-ea"/>
              <a:cs typeface="Arial" panose="020B0604020202020204" pitchFamily="34" charset="0"/>
            </a:endParaRPr>
          </a:p>
        </p:txBody>
      </p:sp>
      <p:sp>
        <p:nvSpPr>
          <p:cNvPr id="12" name="TextBox 11">
            <a:extLst>
              <a:ext uri="{FF2B5EF4-FFF2-40B4-BE49-F238E27FC236}">
                <a16:creationId xmlns:a16="http://schemas.microsoft.com/office/drawing/2014/main" id="{D38D99C0-C888-4BB2-9C15-B8FB87856AD9}"/>
              </a:ext>
            </a:extLst>
          </p:cNvPr>
          <p:cNvSpPr txBox="1"/>
          <p:nvPr/>
        </p:nvSpPr>
        <p:spPr>
          <a:xfrm>
            <a:off x="2317853" y="360994"/>
            <a:ext cx="455745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ar-JO" sz="3600" b="1" i="0" u="none" strike="noStrike" kern="1200" cap="none" spc="0" normalizeH="0" baseline="0" noProof="0" dirty="0">
                <a:ln w="10160">
                  <a:solidFill>
                    <a:srgbClr val="C0504D">
                      <a:lumMod val="50000"/>
                    </a:srgbClr>
                  </a:solidFill>
                  <a:prstDash val="solid"/>
                </a:ln>
                <a:solidFill>
                  <a:srgbClr val="FFFFFF"/>
                </a:solidFill>
                <a:effectLst>
                  <a:outerShdw blurRad="38100" dist="22860" dir="5400000" algn="tl" rotWithShape="0">
                    <a:srgbClr val="000000">
                      <a:alpha val="30000"/>
                    </a:srgbClr>
                  </a:outerShdw>
                </a:effectLst>
                <a:uLnTx/>
                <a:uFillTx/>
                <a:latin typeface="Arial" panose="020B0604020202020204" pitchFamily="34" charset="0"/>
                <a:ea typeface="+mn-ea"/>
                <a:cs typeface="Arial" panose="020B0604020202020204" pitchFamily="34" charset="0"/>
              </a:rPr>
              <a:t>لوقا 16: 1-13</a:t>
            </a:r>
            <a:endParaRPr kumimoji="0" lang="en-US" sz="3600" b="1" i="0" u="none" strike="noStrike" kern="1200" cap="none" spc="0" normalizeH="0" baseline="0" noProof="0" dirty="0">
              <a:ln w="10160">
                <a:solidFill>
                  <a:srgbClr val="C0504D">
                    <a:lumMod val="50000"/>
                  </a:srgbClr>
                </a:solidFill>
                <a:prstDash val="solid"/>
              </a:ln>
              <a:solidFill>
                <a:srgbClr val="FFFFFF"/>
              </a:solidFill>
              <a:effectLst>
                <a:outerShdw blurRad="38100" dist="22860" dir="5400000" algn="tl" rotWithShape="0">
                  <a:srgbClr val="000000">
                    <a:alpha val="30000"/>
                  </a:srgbClr>
                </a:outerShdw>
              </a:effectLst>
              <a:uLnTx/>
              <a:uFillTx/>
              <a:latin typeface="Arial" panose="020B0604020202020204" pitchFamily="34" charset="0"/>
              <a:ea typeface="+mn-ea"/>
              <a:cs typeface="Arial" panose="020B0604020202020204" pitchFamily="34" charset="0"/>
            </a:endParaRPr>
          </a:p>
        </p:txBody>
      </p:sp>
      <p:grpSp>
        <p:nvGrpSpPr>
          <p:cNvPr id="6" name="Group 5"/>
          <p:cNvGrpSpPr/>
          <p:nvPr/>
        </p:nvGrpSpPr>
        <p:grpSpPr>
          <a:xfrm>
            <a:off x="4832453" y="152400"/>
            <a:ext cx="3500158" cy="3429001"/>
            <a:chOff x="2062442" y="3276600"/>
            <a:chExt cx="3500158" cy="3429001"/>
          </a:xfrm>
        </p:grpSpPr>
        <p:sp>
          <p:nvSpPr>
            <p:cNvPr id="4" name="Explosion 1 3"/>
            <p:cNvSpPr/>
            <p:nvPr/>
          </p:nvSpPr>
          <p:spPr>
            <a:xfrm>
              <a:off x="2062442" y="3276600"/>
              <a:ext cx="3500158" cy="3429001"/>
            </a:xfrm>
            <a:prstGeom prst="irregularSeal1">
              <a:avLst/>
            </a:prstGeom>
            <a:gradFill flip="none" rotWithShape="1">
              <a:gsLst>
                <a:gs pos="48000">
                  <a:schemeClr val="bg2"/>
                </a:gs>
                <a:gs pos="100000">
                  <a:schemeClr val="bg1"/>
                </a:gs>
              </a:gsLst>
              <a:path path="circle">
                <a:fillToRect l="50000" t="50000" r="50000" b="50000"/>
              </a:path>
              <a:tileRect/>
            </a:gradFill>
            <a:scene3d>
              <a:camera prst="orthographicFront"/>
              <a:lightRig rig="threePt" dir="t"/>
            </a:scene3d>
            <a:sp3d>
              <a:bevelT w="152400" h="50800" prst="softRound"/>
            </a:sp3d>
          </p:spPr>
          <p:style>
            <a:lnRef idx="3">
              <a:schemeClr val="lt1"/>
            </a:lnRef>
            <a:fillRef idx="1">
              <a:schemeClr val="accent6"/>
            </a:fillRef>
            <a:effectRef idx="1">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0" name="TextBox 9"/>
            <p:cNvSpPr txBox="1"/>
            <p:nvPr/>
          </p:nvSpPr>
          <p:spPr>
            <a:xfrm>
              <a:off x="2438400" y="4362271"/>
              <a:ext cx="27432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24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rPr>
                <a:t>الموضوع: دور      التلميذ كوكيل</a:t>
              </a:r>
              <a:endParaRPr kumimoji="0" lang="en-US" sz="24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endParaRPr>
            </a:p>
          </p:txBody>
        </p:sp>
      </p:grpSp>
    </p:spTree>
    <p:custDataLst>
      <p:tags r:id="rId1"/>
    </p:custDataLst>
    <p:extLst>
      <p:ext uri="{BB962C8B-B14F-4D97-AF65-F5344CB8AC3E}">
        <p14:creationId xmlns:p14="http://schemas.microsoft.com/office/powerpoint/2010/main" val="3341159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strVal val="#ppt_w*0.70"/>
                                          </p:val>
                                        </p:tav>
                                        <p:tav tm="100000">
                                          <p:val>
                                            <p:strVal val="#ppt_w"/>
                                          </p:val>
                                        </p:tav>
                                      </p:tavLst>
                                    </p:anim>
                                    <p:anim calcmode="lin" valueType="num">
                                      <p:cBhvr>
                                        <p:cTn id="8" dur="1000" fill="hold"/>
                                        <p:tgtEl>
                                          <p:spTgt spid="3"/>
                                        </p:tgtEl>
                                        <p:attrNameLst>
                                          <p:attrName>ppt_h</p:attrName>
                                        </p:attrNameLst>
                                      </p:cBhvr>
                                      <p:tavLst>
                                        <p:tav tm="0">
                                          <p:val>
                                            <p:strVal val="#ppt_h"/>
                                          </p:val>
                                        </p:tav>
                                        <p:tav tm="100000">
                                          <p:val>
                                            <p:strVal val="#ppt_h"/>
                                          </p:val>
                                        </p:tav>
                                      </p:tavLst>
                                    </p:anim>
                                    <p:animEffect transition="in" filter="fade">
                                      <p:cBhvr>
                                        <p:cTn id="9" dur="10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wipe(left)">
                                      <p:cBhvr>
                                        <p:cTn id="14" dur="20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wipe(left)">
                                      <p:cBhvr>
                                        <p:cTn id="19" dur="2000"/>
                                        <p:tgtEl>
                                          <p:spTgt spid="11"/>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2050"/>
                                        </p:tgtEl>
                                        <p:attrNameLst>
                                          <p:attrName>style.visibility</p:attrName>
                                        </p:attrNameLst>
                                      </p:cBhvr>
                                      <p:to>
                                        <p:strVal val="visible"/>
                                      </p:to>
                                    </p:set>
                                    <p:animEffect transition="in" filter="fade">
                                      <p:cBhvr>
                                        <p:cTn id="24" dur="3000"/>
                                        <p:tgtEl>
                                          <p:spTgt spid="2050"/>
                                        </p:tgtEl>
                                      </p:cBhvr>
                                    </p:animEffect>
                                  </p:childTnLst>
                                </p:cTn>
                              </p:par>
                            </p:childTnLst>
                          </p:cTn>
                        </p:par>
                      </p:childTnLst>
                    </p:cTn>
                  </p:par>
                  <p:par>
                    <p:cTn id="25" fill="hold">
                      <p:stCondLst>
                        <p:cond delay="indefinite"/>
                      </p:stCondLst>
                      <p:childTnLst>
                        <p:par>
                          <p:cTn id="26" fill="hold">
                            <p:stCondLst>
                              <p:cond delay="0"/>
                            </p:stCondLst>
                            <p:childTnLst>
                              <p:par>
                                <p:cTn id="27" presetID="53" presetClass="entr" presetSubtype="16"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p:cTn id="29" dur="500" fill="hold"/>
                                        <p:tgtEl>
                                          <p:spTgt spid="6"/>
                                        </p:tgtEl>
                                        <p:attrNameLst>
                                          <p:attrName>ppt_w</p:attrName>
                                        </p:attrNameLst>
                                      </p:cBhvr>
                                      <p:tavLst>
                                        <p:tav tm="0">
                                          <p:val>
                                            <p:fltVal val="0"/>
                                          </p:val>
                                        </p:tav>
                                        <p:tav tm="100000">
                                          <p:val>
                                            <p:strVal val="#ppt_w"/>
                                          </p:val>
                                        </p:tav>
                                      </p:tavLst>
                                    </p:anim>
                                    <p:anim calcmode="lin" valueType="num">
                                      <p:cBhvr>
                                        <p:cTn id="30" dur="500" fill="hold"/>
                                        <p:tgtEl>
                                          <p:spTgt spid="6"/>
                                        </p:tgtEl>
                                        <p:attrNameLst>
                                          <p:attrName>ppt_h</p:attrName>
                                        </p:attrNameLst>
                                      </p:cBhvr>
                                      <p:tavLst>
                                        <p:tav tm="0">
                                          <p:val>
                                            <p:fltVal val="0"/>
                                          </p:val>
                                        </p:tav>
                                        <p:tav tm="100000">
                                          <p:val>
                                            <p:strVal val="#ppt_h"/>
                                          </p:val>
                                        </p:tav>
                                      </p:tavLst>
                                    </p:anim>
                                    <p:animEffect transition="in" filter="fade">
                                      <p:cBhvr>
                                        <p:cTn id="3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11"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64A1DD2-589D-403B-A4CC-89F81958D824}"/>
              </a:ext>
            </a:extLst>
          </p:cNvPr>
          <p:cNvPicPr>
            <a:picLocks noChangeAspect="1"/>
          </p:cNvPicPr>
          <p:nvPr/>
        </p:nvPicPr>
        <p:blipFill rotWithShape="1">
          <a:blip r:embed="rId4"/>
          <a:srcRect l="13334" r="12500" b="3460"/>
          <a:stretch/>
        </p:blipFill>
        <p:spPr>
          <a:xfrm flipH="1">
            <a:off x="190496" y="0"/>
            <a:ext cx="8763001" cy="6572902"/>
          </a:xfrm>
          <a:prstGeom prst="rect">
            <a:avLst/>
          </a:prstGeom>
          <a:ln w="228600" cap="sq" cmpd="thickThin">
            <a:solidFill>
              <a:srgbClr val="000000"/>
            </a:solidFill>
            <a:prstDash val="solid"/>
            <a:miter lim="800000"/>
          </a:ln>
          <a:effectLst>
            <a:innerShdw blurRad="76200">
              <a:srgbClr val="000000"/>
            </a:innerShdw>
          </a:effectLst>
        </p:spPr>
      </p:pic>
      <p:sp>
        <p:nvSpPr>
          <p:cNvPr id="5" name="Text Box 22">
            <a:extLst>
              <a:ext uri="{FF2B5EF4-FFF2-40B4-BE49-F238E27FC236}">
                <a16:creationId xmlns:a16="http://schemas.microsoft.com/office/drawing/2014/main" id="{F2730DE7-4E55-4F4A-A58A-FD9E81DDDC55}"/>
              </a:ext>
            </a:extLst>
          </p:cNvPr>
          <p:cNvSpPr txBox="1">
            <a:spLocks noChangeArrowheads="1"/>
          </p:cNvSpPr>
          <p:nvPr/>
        </p:nvSpPr>
        <p:spPr bwMode="auto">
          <a:xfrm>
            <a:off x="0" y="177225"/>
            <a:ext cx="91440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4000" b="1" i="0" u="none" strike="noStrike" kern="1200" cap="all" spc="0" normalizeH="0" baseline="0" noProof="0" dirty="0">
                <a:ln w="9000" cmpd="sng">
                  <a:noFill/>
                  <a:prstDash val="solid"/>
                </a:ln>
                <a:solidFill>
                  <a:prstClr val="white"/>
                </a:solidFill>
                <a:effectLst>
                  <a:glow rad="228600">
                    <a:prstClr val="black">
                      <a:alpha val="93876"/>
                    </a:prstClr>
                  </a:glow>
                  <a:reflection blurRad="12700" stA="28000" endPos="45000" dist="1000" dir="5400000" sy="-100000" algn="bl" rotWithShape="0"/>
                </a:effectLst>
                <a:uLnTx/>
                <a:uFillTx/>
                <a:latin typeface="Arial" panose="020B0604020202020204" pitchFamily="34" charset="0"/>
                <a:ea typeface="+mn-ea"/>
                <a:cs typeface="Arial" panose="020B0604020202020204" pitchFamily="34" charset="0"/>
              </a:rPr>
              <a:t>مثل عن الوكالة</a:t>
            </a:r>
            <a:endParaRPr kumimoji="0" lang="en-US" altLang="en-US" sz="4000" b="1" i="0" u="none" strike="noStrike" kern="1200" cap="all" spc="0" normalizeH="0" baseline="0" noProof="0" dirty="0">
              <a:ln w="9000" cmpd="sng">
                <a:noFill/>
                <a:prstDash val="solid"/>
              </a:ln>
              <a:solidFill>
                <a:prstClr val="white"/>
              </a:solidFill>
              <a:effectLst>
                <a:glow rad="228600">
                  <a:prstClr val="black">
                    <a:alpha val="93876"/>
                  </a:prstClr>
                </a:glow>
                <a:reflection blurRad="12700" stA="28000" endPos="45000" dist="1000" dir="5400000" sy="-100000" algn="bl" rotWithShape="0"/>
              </a:effectLst>
              <a:uLnTx/>
              <a:uFillTx/>
              <a:latin typeface="Arial" panose="020B0604020202020204" pitchFamily="34" charset="0"/>
              <a:ea typeface="+mn-ea"/>
              <a:cs typeface="Arial" panose="020B0604020202020204" pitchFamily="34" charset="0"/>
            </a:endParaRPr>
          </a:p>
        </p:txBody>
      </p:sp>
      <p:cxnSp>
        <p:nvCxnSpPr>
          <p:cNvPr id="7" name="Straight Connector 6">
            <a:extLst>
              <a:ext uri="{FF2B5EF4-FFF2-40B4-BE49-F238E27FC236}">
                <a16:creationId xmlns:a16="http://schemas.microsoft.com/office/drawing/2014/main" id="{E4C6726C-BB2D-46E1-8081-84A1D86D07A8}"/>
              </a:ext>
            </a:extLst>
          </p:cNvPr>
          <p:cNvCxnSpPr>
            <a:cxnSpLocks/>
          </p:cNvCxnSpPr>
          <p:nvPr/>
        </p:nvCxnSpPr>
        <p:spPr>
          <a:xfrm>
            <a:off x="-76200" y="-76200"/>
            <a:ext cx="9220200" cy="0"/>
          </a:xfrm>
          <a:prstGeom prst="line">
            <a:avLst/>
          </a:prstGeom>
          <a:ln w="155575">
            <a:solidFill>
              <a:schemeClr val="tx1"/>
            </a:solidFill>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106094920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8BA3044-8884-40F9-9814-1DA5AB159070}"/>
              </a:ext>
            </a:extLst>
          </p:cNvPr>
          <p:cNvPicPr>
            <a:picLocks noChangeAspect="1"/>
          </p:cNvPicPr>
          <p:nvPr/>
        </p:nvPicPr>
        <p:blipFill rotWithShape="1">
          <a:blip r:embed="rId4"/>
          <a:srcRect l="32943" t="21733" r="17942" b="13732"/>
          <a:stretch/>
        </p:blipFill>
        <p:spPr>
          <a:xfrm>
            <a:off x="76200" y="116017"/>
            <a:ext cx="9023194" cy="6665783"/>
          </a:xfrm>
          <a:prstGeom prst="rect">
            <a:avLst/>
          </a:prstGeom>
        </p:spPr>
      </p:pic>
      <p:sp>
        <p:nvSpPr>
          <p:cNvPr id="6" name="Text Box 13">
            <a:extLst>
              <a:ext uri="{FF2B5EF4-FFF2-40B4-BE49-F238E27FC236}">
                <a16:creationId xmlns:a16="http://schemas.microsoft.com/office/drawing/2014/main" id="{37C15CE9-6ABE-4300-9B2A-09F0B9164761}"/>
              </a:ext>
            </a:extLst>
          </p:cNvPr>
          <p:cNvSpPr txBox="1">
            <a:spLocks noChangeArrowheads="1"/>
          </p:cNvSpPr>
          <p:nvPr/>
        </p:nvSpPr>
        <p:spPr bwMode="auto">
          <a:xfrm>
            <a:off x="228600" y="529836"/>
            <a:ext cx="5562599"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en-US"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a:t>
            </a:r>
            <a:r>
              <a:rPr kumimoji="0" lang="ar-JO"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 كان غنياً جداً</a:t>
            </a:r>
            <a:endParaRPr kumimoji="0" lang="en-US"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endParaRPr>
          </a:p>
        </p:txBody>
      </p:sp>
      <p:sp>
        <p:nvSpPr>
          <p:cNvPr id="7" name="Text Box 14">
            <a:extLst>
              <a:ext uri="{FF2B5EF4-FFF2-40B4-BE49-F238E27FC236}">
                <a16:creationId xmlns:a16="http://schemas.microsoft.com/office/drawing/2014/main" id="{F3E774CF-7FBD-4616-B88F-ED45FD703AB8}"/>
              </a:ext>
            </a:extLst>
          </p:cNvPr>
          <p:cNvSpPr txBox="1">
            <a:spLocks noChangeArrowheads="1"/>
          </p:cNvSpPr>
          <p:nvPr/>
        </p:nvSpPr>
        <p:spPr bwMode="auto">
          <a:xfrm>
            <a:off x="204538" y="1053056"/>
            <a:ext cx="5586662"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en-US"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a:t>
            </a:r>
            <a:r>
              <a:rPr kumimoji="0" lang="ar-JO"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 </a:t>
            </a:r>
            <a:r>
              <a:rPr kumimoji="0" lang="ar-JO"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rPr>
              <a:t>كان مالك اراضي كبير</a:t>
            </a:r>
            <a:endParaRPr kumimoji="0" lang="en-US"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endParaRPr>
          </a:p>
        </p:txBody>
      </p:sp>
      <p:sp>
        <p:nvSpPr>
          <p:cNvPr id="8" name="Text Box 15">
            <a:extLst>
              <a:ext uri="{FF2B5EF4-FFF2-40B4-BE49-F238E27FC236}">
                <a16:creationId xmlns:a16="http://schemas.microsoft.com/office/drawing/2014/main" id="{6FE294FE-1B50-482D-BB6B-C212D803ADD0}"/>
              </a:ext>
            </a:extLst>
          </p:cNvPr>
          <p:cNvSpPr txBox="1">
            <a:spLocks noChangeArrowheads="1"/>
          </p:cNvSpPr>
          <p:nvPr/>
        </p:nvSpPr>
        <p:spPr bwMode="auto">
          <a:xfrm>
            <a:off x="228600" y="1576276"/>
            <a:ext cx="5562599"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en-US"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a:t>
            </a:r>
            <a:r>
              <a:rPr kumimoji="0" lang="ar-JO"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 فوض الإدارة كاملة</a:t>
            </a:r>
            <a:br>
              <a:rPr kumimoji="0" lang="en-US"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rPr>
            </a:br>
            <a:r>
              <a:rPr kumimoji="0" lang="ar-JO"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rPr>
              <a:t>    (أنظر تك 39: 1، 4-6)</a:t>
            </a:r>
            <a:endParaRPr kumimoji="0" lang="en-US"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endParaRPr>
          </a:p>
        </p:txBody>
      </p:sp>
      <p:sp>
        <p:nvSpPr>
          <p:cNvPr id="9" name="Text Box 16">
            <a:extLst>
              <a:ext uri="{FF2B5EF4-FFF2-40B4-BE49-F238E27FC236}">
                <a16:creationId xmlns:a16="http://schemas.microsoft.com/office/drawing/2014/main" id="{D5DAB1BD-C914-4A61-8EB5-3B883581B36D}"/>
              </a:ext>
            </a:extLst>
          </p:cNvPr>
          <p:cNvSpPr txBox="1">
            <a:spLocks noChangeArrowheads="1"/>
          </p:cNvSpPr>
          <p:nvPr/>
        </p:nvSpPr>
        <p:spPr bwMode="auto">
          <a:xfrm>
            <a:off x="204538" y="2530383"/>
            <a:ext cx="5586662"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en-US"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a:t>
            </a:r>
            <a:r>
              <a:rPr kumimoji="0" lang="ar-JO"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 </a:t>
            </a:r>
            <a:r>
              <a:rPr kumimoji="0" lang="ar-JO"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rPr>
              <a:t>سمع تقارير سلبية</a:t>
            </a:r>
            <a:endParaRPr kumimoji="0" lang="en-US"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endParaRPr>
          </a:p>
        </p:txBody>
      </p:sp>
      <p:sp>
        <p:nvSpPr>
          <p:cNvPr id="10" name="Text Box 17">
            <a:extLst>
              <a:ext uri="{FF2B5EF4-FFF2-40B4-BE49-F238E27FC236}">
                <a16:creationId xmlns:a16="http://schemas.microsoft.com/office/drawing/2014/main" id="{F6118A83-F794-4742-88FD-6C58DA4A61AA}"/>
              </a:ext>
            </a:extLst>
          </p:cNvPr>
          <p:cNvSpPr txBox="1">
            <a:spLocks noChangeArrowheads="1"/>
          </p:cNvSpPr>
          <p:nvPr/>
        </p:nvSpPr>
        <p:spPr bwMode="auto">
          <a:xfrm>
            <a:off x="204537" y="3069477"/>
            <a:ext cx="5586662"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en-US"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a:t>
            </a:r>
            <a:r>
              <a:rPr kumimoji="0" lang="ar-JO"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rPr>
              <a:t>قام بمحاسبة الوكيل</a:t>
            </a:r>
            <a:endParaRPr kumimoji="0" lang="en-US" alt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endParaRPr>
          </a:p>
        </p:txBody>
      </p:sp>
      <p:sp>
        <p:nvSpPr>
          <p:cNvPr id="13" name="Text Box 22">
            <a:extLst>
              <a:ext uri="{FF2B5EF4-FFF2-40B4-BE49-F238E27FC236}">
                <a16:creationId xmlns:a16="http://schemas.microsoft.com/office/drawing/2014/main" id="{F52E7D64-D5EA-4B37-BF4D-7A8FD3A4363B}"/>
              </a:ext>
            </a:extLst>
          </p:cNvPr>
          <p:cNvSpPr txBox="1">
            <a:spLocks noChangeArrowheads="1"/>
          </p:cNvSpPr>
          <p:nvPr/>
        </p:nvSpPr>
        <p:spPr bwMode="auto">
          <a:xfrm>
            <a:off x="326858" y="6009937"/>
            <a:ext cx="8490284"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3200" b="1" i="0" u="none" strike="noStrike" kern="1200" cap="all" spc="0" normalizeH="0" baseline="0" noProof="0" dirty="0">
                <a:ln w="9000" cmpd="sng">
                  <a:solidFill>
                    <a:srgbClr val="C00000"/>
                  </a:solidFill>
                  <a:prstDash val="solid"/>
                </a:ln>
                <a:solidFill>
                  <a:prstClr val="white"/>
                </a:solidFill>
                <a:effectLst>
                  <a:glow rad="228600">
                    <a:prstClr val="black"/>
                  </a:glow>
                  <a:reflection blurRad="12700" stA="28000" endPos="45000" dist="1000" dir="5400000" sy="-100000" algn="bl" rotWithShape="0"/>
                </a:effectLst>
                <a:uLnTx/>
                <a:uFillTx/>
                <a:latin typeface="Arial" panose="020B0604020202020204" pitchFamily="34" charset="0"/>
                <a:ea typeface="+mn-ea"/>
                <a:cs typeface="Arial" panose="020B0604020202020204" pitchFamily="34" charset="0"/>
              </a:rPr>
              <a:t>لوقا 16: 2</a:t>
            </a:r>
            <a:endParaRPr kumimoji="0" lang="en-US" altLang="en-US" sz="3200" b="1" i="0" u="none" strike="noStrike" kern="1200" cap="all" spc="0" normalizeH="0" baseline="0" noProof="0" dirty="0">
              <a:ln w="9000" cmpd="sng">
                <a:solidFill>
                  <a:srgbClr val="C00000"/>
                </a:solidFill>
                <a:prstDash val="solid"/>
              </a:ln>
              <a:solidFill>
                <a:prstClr val="white"/>
              </a:solidFill>
              <a:effectLst>
                <a:glow rad="228600">
                  <a:prstClr val="black"/>
                </a:glow>
                <a:reflection blurRad="12700" stA="28000" endPos="45000" dist="1000" dir="5400000" sy="-100000" algn="bl" rotWithShape="0"/>
              </a:effectLst>
              <a:uLnTx/>
              <a:uFillTx/>
              <a:latin typeface="Arial" panose="020B0604020202020204" pitchFamily="34" charset="0"/>
              <a:ea typeface="+mn-ea"/>
              <a:cs typeface="Arial" panose="020B0604020202020204" pitchFamily="34" charset="0"/>
            </a:endParaRPr>
          </a:p>
        </p:txBody>
      </p:sp>
    </p:spTree>
    <p:custDataLst>
      <p:tags r:id="rId1"/>
    </p:custDataLst>
    <p:extLst>
      <p:ext uri="{BB962C8B-B14F-4D97-AF65-F5344CB8AC3E}">
        <p14:creationId xmlns:p14="http://schemas.microsoft.com/office/powerpoint/2010/main" val="1881755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left)">
                                      <p:cBhvr>
                                        <p:cTn id="12" dur="2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20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left)">
                                      <p:cBhvr>
                                        <p:cTn id="22" dur="20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ipe(left)">
                                      <p:cBhvr>
                                        <p:cTn id="2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86E9591-FB98-46A7-BD77-023155365CB7}"/>
              </a:ext>
            </a:extLst>
          </p:cNvPr>
          <p:cNvPicPr>
            <a:picLocks noChangeAspect="1"/>
          </p:cNvPicPr>
          <p:nvPr/>
        </p:nvPicPr>
        <p:blipFill rotWithShape="1">
          <a:blip r:embed="rId4"/>
          <a:srcRect l="32839" t="20745" r="17913" b="13337"/>
          <a:stretch/>
        </p:blipFill>
        <p:spPr>
          <a:xfrm>
            <a:off x="76200" y="0"/>
            <a:ext cx="8991600" cy="6798263"/>
          </a:xfrm>
          <a:prstGeom prst="rect">
            <a:avLst/>
          </a:prstGeom>
        </p:spPr>
      </p:pic>
      <p:sp>
        <p:nvSpPr>
          <p:cNvPr id="6" name="Text Box 18">
            <a:extLst>
              <a:ext uri="{FF2B5EF4-FFF2-40B4-BE49-F238E27FC236}">
                <a16:creationId xmlns:a16="http://schemas.microsoft.com/office/drawing/2014/main" id="{E7E88457-ACD4-4310-A3D5-0EE8135E9E04}"/>
              </a:ext>
            </a:extLst>
          </p:cNvPr>
          <p:cNvSpPr txBox="1">
            <a:spLocks noChangeArrowheads="1"/>
          </p:cNvSpPr>
          <p:nvPr/>
        </p:nvSpPr>
        <p:spPr bwMode="auto">
          <a:xfrm>
            <a:off x="3200400" y="304800"/>
            <a:ext cx="5690366"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en-US" altLang="en-US" sz="2800" b="1" i="0" u="none" strike="noStrike" kern="1200" cap="none" spc="0" normalizeH="0" baseline="0" noProof="0" dirty="0">
                <a:ln>
                  <a:noFill/>
                </a:ln>
                <a:solidFill>
                  <a:prstClr val="white"/>
                </a:solidFill>
                <a:effectLst>
                  <a:glow rad="228600">
                    <a:prstClr val="black">
                      <a:alpha val="90000"/>
                    </a:prstClr>
                  </a:glow>
                </a:effectLst>
                <a:uLnTx/>
                <a:uFillTx/>
                <a:latin typeface="Arial" panose="020B0604020202020204" pitchFamily="34" charset="0"/>
                <a:ea typeface="+mn-ea"/>
                <a:cs typeface="Arial" panose="020B0604020202020204" pitchFamily="34" charset="0"/>
                <a:sym typeface="Wingdings"/>
              </a:rPr>
              <a:t> </a:t>
            </a:r>
            <a:r>
              <a:rPr kumimoji="0" lang="ar-JO" altLang="en-US" sz="2800" b="1" i="0" u="none" strike="noStrike" kern="1200" cap="none" spc="0" normalizeH="0" baseline="0" noProof="0" dirty="0">
                <a:ln>
                  <a:noFill/>
                </a:ln>
                <a:solidFill>
                  <a:prstClr val="white"/>
                </a:solidFill>
                <a:effectLst>
                  <a:glow rad="228600">
                    <a:prstClr val="black">
                      <a:alpha val="90000"/>
                    </a:prstClr>
                  </a:glow>
                </a:effectLst>
                <a:uLnTx/>
                <a:uFillTx/>
                <a:latin typeface="Arial" panose="020B0604020202020204" pitchFamily="34" charset="0"/>
                <a:ea typeface="+mn-ea"/>
                <a:cs typeface="Arial" panose="020B0604020202020204" pitchFamily="34" charset="0"/>
              </a:rPr>
              <a:t>كان لديه سلطة قانونية كاملة</a:t>
            </a:r>
            <a:endParaRPr kumimoji="0" lang="en-US" altLang="en-US" sz="2800" b="1" i="0" u="none" strike="noStrike" kern="1200" cap="none" spc="0" normalizeH="0" baseline="0" noProof="0" dirty="0">
              <a:ln>
                <a:noFill/>
              </a:ln>
              <a:solidFill>
                <a:prstClr val="white"/>
              </a:solidFill>
              <a:effectLst>
                <a:glow rad="228600">
                  <a:prstClr val="black">
                    <a:alpha val="90000"/>
                  </a:prstClr>
                </a:glow>
              </a:effectLst>
              <a:uLnTx/>
              <a:uFillTx/>
              <a:latin typeface="Arial" panose="020B0604020202020204" pitchFamily="34" charset="0"/>
              <a:ea typeface="+mn-ea"/>
              <a:cs typeface="Arial" panose="020B0604020202020204" pitchFamily="34" charset="0"/>
            </a:endParaRPr>
          </a:p>
        </p:txBody>
      </p:sp>
      <p:sp>
        <p:nvSpPr>
          <p:cNvPr id="7" name="Text Box 19">
            <a:extLst>
              <a:ext uri="{FF2B5EF4-FFF2-40B4-BE49-F238E27FC236}">
                <a16:creationId xmlns:a16="http://schemas.microsoft.com/office/drawing/2014/main" id="{E18F14A8-5F52-45EC-8FF5-B1F2076A3459}"/>
              </a:ext>
            </a:extLst>
          </p:cNvPr>
          <p:cNvSpPr txBox="1">
            <a:spLocks noChangeArrowheads="1"/>
          </p:cNvSpPr>
          <p:nvPr/>
        </p:nvSpPr>
        <p:spPr bwMode="auto">
          <a:xfrm>
            <a:off x="3200400" y="828020"/>
            <a:ext cx="5690365"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457200" marR="0" lvl="0" indent="-457200" algn="r" defTabSz="914400" rtl="1" eaLnBrk="1" fontAlgn="base" latinLnBrk="0" hangingPunct="1">
              <a:lnSpc>
                <a:spcPct val="100000"/>
              </a:lnSpc>
              <a:spcBef>
                <a:spcPct val="50000"/>
              </a:spcBef>
              <a:spcAft>
                <a:spcPct val="0"/>
              </a:spcAft>
              <a:buClrTx/>
              <a:buSzTx/>
              <a:buFont typeface="Wingdings" panose="05000000000000000000" pitchFamily="2" charset="2"/>
              <a:buChar char="ü"/>
              <a:tabLst/>
              <a:defRPr/>
            </a:pPr>
            <a:r>
              <a:rPr kumimoji="0" lang="ar-JO" altLang="en-US" sz="2800" b="1" i="0" u="none" strike="noStrike" kern="1200" cap="none" spc="0" normalizeH="0" baseline="0" noProof="0" dirty="0">
                <a:ln>
                  <a:noFill/>
                </a:ln>
                <a:solidFill>
                  <a:prstClr val="white"/>
                </a:solidFill>
                <a:effectLst>
                  <a:glow rad="228600">
                    <a:prstClr val="black">
                      <a:alpha val="90000"/>
                    </a:prstClr>
                  </a:glow>
                </a:effectLst>
                <a:uLnTx/>
                <a:uFillTx/>
                <a:latin typeface="Arial" panose="020B0604020202020204" pitchFamily="34" charset="0"/>
                <a:ea typeface="+mn-ea"/>
                <a:cs typeface="Arial" panose="020B0604020202020204" pitchFamily="34" charset="0"/>
              </a:rPr>
              <a:t>كان من المفترض أن يستخدم الأصول لصالح السيد</a:t>
            </a:r>
            <a:endParaRPr kumimoji="0" lang="en-US" altLang="en-US" sz="2800" b="1" i="0" u="none" strike="noStrike" kern="1200" cap="none" spc="0" normalizeH="0" baseline="0" noProof="0" dirty="0">
              <a:ln>
                <a:noFill/>
              </a:ln>
              <a:solidFill>
                <a:prstClr val="white"/>
              </a:solidFill>
              <a:effectLst>
                <a:glow rad="228600">
                  <a:prstClr val="black">
                    <a:alpha val="90000"/>
                  </a:prstClr>
                </a:glow>
              </a:effectLst>
              <a:uLnTx/>
              <a:uFillTx/>
              <a:latin typeface="Arial" panose="020B0604020202020204" pitchFamily="34" charset="0"/>
              <a:ea typeface="+mn-ea"/>
              <a:cs typeface="Arial" panose="020B0604020202020204" pitchFamily="34" charset="0"/>
            </a:endParaRPr>
          </a:p>
        </p:txBody>
      </p:sp>
      <p:sp>
        <p:nvSpPr>
          <p:cNvPr id="8" name="Text Box 20">
            <a:extLst>
              <a:ext uri="{FF2B5EF4-FFF2-40B4-BE49-F238E27FC236}">
                <a16:creationId xmlns:a16="http://schemas.microsoft.com/office/drawing/2014/main" id="{EA1CCB20-199B-4E86-963D-C5B24E629744}"/>
              </a:ext>
            </a:extLst>
          </p:cNvPr>
          <p:cNvSpPr txBox="1">
            <a:spLocks noChangeArrowheads="1"/>
          </p:cNvSpPr>
          <p:nvPr/>
        </p:nvSpPr>
        <p:spPr bwMode="auto">
          <a:xfrm>
            <a:off x="3200400" y="1782743"/>
            <a:ext cx="5690364"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en-US" altLang="en-US" sz="2800" b="1" i="0" u="none" strike="noStrike" kern="1200" cap="none" spc="0" normalizeH="0" baseline="0" noProof="0" dirty="0">
                <a:ln>
                  <a:noFill/>
                </a:ln>
                <a:solidFill>
                  <a:prstClr val="white"/>
                </a:solidFill>
                <a:effectLst>
                  <a:glow rad="228600">
                    <a:prstClr val="black">
                      <a:alpha val="90000"/>
                    </a:prstClr>
                  </a:glow>
                </a:effectLst>
                <a:uLnTx/>
                <a:uFillTx/>
                <a:latin typeface="Arial" panose="020B0604020202020204" pitchFamily="34" charset="0"/>
                <a:ea typeface="+mn-ea"/>
                <a:cs typeface="Arial" panose="020B0604020202020204" pitchFamily="34" charset="0"/>
                <a:sym typeface="Wingdings"/>
              </a:rPr>
              <a:t></a:t>
            </a:r>
            <a:r>
              <a:rPr kumimoji="0" lang="ar-JO" altLang="en-US" sz="2800" b="1" i="0" u="none" strike="noStrike" kern="1200" cap="none" spc="0" normalizeH="0" baseline="0" noProof="0" dirty="0">
                <a:ln>
                  <a:noFill/>
                </a:ln>
                <a:solidFill>
                  <a:prstClr val="white"/>
                </a:solidFill>
                <a:effectLst>
                  <a:glow rad="228600">
                    <a:prstClr val="black">
                      <a:alpha val="90000"/>
                    </a:prstClr>
                  </a:glow>
                </a:effectLst>
                <a:uLnTx/>
                <a:uFillTx/>
                <a:latin typeface="Arial" panose="020B0604020202020204" pitchFamily="34" charset="0"/>
                <a:ea typeface="+mn-ea"/>
                <a:cs typeface="Arial" panose="020B0604020202020204" pitchFamily="34" charset="0"/>
                <a:sym typeface="Wingdings"/>
              </a:rPr>
              <a:t> </a:t>
            </a:r>
            <a:r>
              <a:rPr kumimoji="0" lang="ar-JO" altLang="en-US" sz="2800" b="1" i="0" u="none" strike="noStrike" kern="1200" cap="none" spc="0" normalizeH="0" baseline="0" noProof="0" dirty="0">
                <a:ln>
                  <a:noFill/>
                </a:ln>
                <a:solidFill>
                  <a:prstClr val="white"/>
                </a:solidFill>
                <a:effectLst>
                  <a:glow rad="228600">
                    <a:prstClr val="black">
                      <a:alpha val="90000"/>
                    </a:prstClr>
                  </a:glow>
                </a:effectLst>
                <a:uLnTx/>
                <a:uFillTx/>
                <a:latin typeface="Arial" panose="020B0604020202020204" pitchFamily="34" charset="0"/>
                <a:ea typeface="+mn-ea"/>
                <a:cs typeface="Arial" panose="020B0604020202020204" pitchFamily="34" charset="0"/>
              </a:rPr>
              <a:t>بدد موارد سيده</a:t>
            </a:r>
            <a:endParaRPr kumimoji="0" lang="en-US" altLang="en-US" sz="2800" b="1" i="0" u="none" strike="noStrike" kern="1200" cap="none" spc="0" normalizeH="0" baseline="0" noProof="0" dirty="0">
              <a:ln>
                <a:noFill/>
              </a:ln>
              <a:solidFill>
                <a:prstClr val="white"/>
              </a:solidFill>
              <a:effectLst>
                <a:glow rad="228600">
                  <a:prstClr val="black">
                    <a:alpha val="90000"/>
                  </a:prstClr>
                </a:glow>
              </a:effectLst>
              <a:uLnTx/>
              <a:uFillTx/>
              <a:latin typeface="Arial" panose="020B0604020202020204" pitchFamily="34" charset="0"/>
              <a:ea typeface="+mn-ea"/>
              <a:cs typeface="Arial" panose="020B0604020202020204" pitchFamily="34" charset="0"/>
            </a:endParaRPr>
          </a:p>
        </p:txBody>
      </p:sp>
      <p:sp>
        <p:nvSpPr>
          <p:cNvPr id="9" name="Text Box 21">
            <a:extLst>
              <a:ext uri="{FF2B5EF4-FFF2-40B4-BE49-F238E27FC236}">
                <a16:creationId xmlns:a16="http://schemas.microsoft.com/office/drawing/2014/main" id="{0F76B9C6-FA62-4D42-A448-331E0DC5285B}"/>
              </a:ext>
            </a:extLst>
          </p:cNvPr>
          <p:cNvSpPr txBox="1">
            <a:spLocks noChangeArrowheads="1"/>
          </p:cNvSpPr>
          <p:nvPr/>
        </p:nvSpPr>
        <p:spPr bwMode="auto">
          <a:xfrm>
            <a:off x="3200397" y="2219364"/>
            <a:ext cx="5690367"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en-US" altLang="en-US" sz="2800" b="1" i="0" u="none" strike="noStrike" kern="1200" cap="none" spc="0" normalizeH="0" baseline="0" noProof="0" dirty="0">
                <a:ln>
                  <a:noFill/>
                </a:ln>
                <a:solidFill>
                  <a:prstClr val="white"/>
                </a:solidFill>
                <a:effectLst>
                  <a:glow rad="228600">
                    <a:prstClr val="black">
                      <a:alpha val="90000"/>
                    </a:prstClr>
                  </a:glow>
                </a:effectLst>
                <a:uLnTx/>
                <a:uFillTx/>
                <a:latin typeface="Arial" panose="020B0604020202020204" pitchFamily="34" charset="0"/>
                <a:ea typeface="+mn-ea"/>
                <a:cs typeface="Arial" panose="020B0604020202020204" pitchFamily="34" charset="0"/>
                <a:sym typeface="Wingdings"/>
              </a:rPr>
              <a:t></a:t>
            </a:r>
            <a:r>
              <a:rPr kumimoji="0" lang="ar-JO" altLang="en-US" sz="2800" b="1" i="0" u="none" strike="noStrike" kern="1200" cap="none" spc="0" normalizeH="0" baseline="0" noProof="0" dirty="0">
                <a:ln>
                  <a:noFill/>
                </a:ln>
                <a:solidFill>
                  <a:prstClr val="white"/>
                </a:solidFill>
                <a:effectLst>
                  <a:glow rad="228600">
                    <a:prstClr val="black">
                      <a:alpha val="90000"/>
                    </a:prstClr>
                  </a:glow>
                </a:effectLst>
                <a:uLnTx/>
                <a:uFillTx/>
                <a:latin typeface="Arial" panose="020B0604020202020204" pitchFamily="34" charset="0"/>
                <a:ea typeface="+mn-ea"/>
                <a:cs typeface="Arial" panose="020B0604020202020204" pitchFamily="34" charset="0"/>
                <a:sym typeface="Wingdings"/>
              </a:rPr>
              <a:t> رأى النهاية قادمة</a:t>
            </a:r>
            <a:endParaRPr kumimoji="0" lang="en-US" altLang="en-US" sz="2800" b="1" i="0" u="none" strike="noStrike" kern="1200" cap="none" spc="0" normalizeH="0" baseline="0" noProof="0" dirty="0">
              <a:ln>
                <a:noFill/>
              </a:ln>
              <a:solidFill>
                <a:prstClr val="white"/>
              </a:solidFill>
              <a:effectLst>
                <a:glow rad="228600">
                  <a:prstClr val="black">
                    <a:alpha val="90000"/>
                  </a:prstClr>
                </a:glow>
              </a:effectLst>
              <a:uLnTx/>
              <a:uFillTx/>
              <a:latin typeface="Arial" panose="020B0604020202020204" pitchFamily="34" charset="0"/>
              <a:ea typeface="+mn-ea"/>
              <a:cs typeface="Arial" panose="020B0604020202020204" pitchFamily="34" charset="0"/>
            </a:endParaRPr>
          </a:p>
        </p:txBody>
      </p:sp>
      <p:sp>
        <p:nvSpPr>
          <p:cNvPr id="10" name="Text Box 22">
            <a:extLst>
              <a:ext uri="{FF2B5EF4-FFF2-40B4-BE49-F238E27FC236}">
                <a16:creationId xmlns:a16="http://schemas.microsoft.com/office/drawing/2014/main" id="{3A43206D-E032-4F3C-A660-C7EDD5A6C436}"/>
              </a:ext>
            </a:extLst>
          </p:cNvPr>
          <p:cNvSpPr txBox="1">
            <a:spLocks noChangeArrowheads="1"/>
          </p:cNvSpPr>
          <p:nvPr/>
        </p:nvSpPr>
        <p:spPr bwMode="auto">
          <a:xfrm>
            <a:off x="3200398" y="2743200"/>
            <a:ext cx="5690367"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en-US" altLang="en-US" sz="2800" b="1" i="0" u="none" strike="noStrike" kern="1200" cap="none" spc="0" normalizeH="0" baseline="0" noProof="0" dirty="0">
                <a:ln>
                  <a:noFill/>
                </a:ln>
                <a:solidFill>
                  <a:prstClr val="white"/>
                </a:solidFill>
                <a:effectLst>
                  <a:glow rad="228600">
                    <a:prstClr val="black">
                      <a:alpha val="90000"/>
                    </a:prstClr>
                  </a:glow>
                </a:effectLst>
                <a:uLnTx/>
                <a:uFillTx/>
                <a:latin typeface="Arial" panose="020B0604020202020204" pitchFamily="34" charset="0"/>
                <a:ea typeface="+mn-ea"/>
                <a:cs typeface="Arial" panose="020B0604020202020204" pitchFamily="34" charset="0"/>
                <a:sym typeface="Wingdings"/>
              </a:rPr>
              <a:t></a:t>
            </a:r>
            <a:r>
              <a:rPr kumimoji="0" lang="ar-JO" altLang="en-US" sz="2800" b="1" i="0" u="none" strike="noStrike" kern="1200" cap="none" spc="0" normalizeH="0" baseline="0" noProof="0" dirty="0">
                <a:ln>
                  <a:noFill/>
                </a:ln>
                <a:solidFill>
                  <a:prstClr val="white"/>
                </a:solidFill>
                <a:effectLst>
                  <a:glow rad="228600">
                    <a:prstClr val="black">
                      <a:alpha val="90000"/>
                    </a:prstClr>
                  </a:glow>
                </a:effectLst>
                <a:uLnTx/>
                <a:uFillTx/>
                <a:latin typeface="Arial" panose="020B0604020202020204" pitchFamily="34" charset="0"/>
                <a:ea typeface="+mn-ea"/>
                <a:cs typeface="Arial" panose="020B0604020202020204" pitchFamily="34" charset="0"/>
                <a:sym typeface="Wingdings"/>
              </a:rPr>
              <a:t> </a:t>
            </a:r>
            <a:r>
              <a:rPr kumimoji="0" lang="ar-JO" altLang="en-US" sz="2800" b="1" i="0" u="none" strike="noStrike" kern="1200" cap="none" spc="0" normalizeH="0" baseline="0" noProof="0" dirty="0">
                <a:ln>
                  <a:noFill/>
                </a:ln>
                <a:solidFill>
                  <a:prstClr val="white"/>
                </a:solidFill>
                <a:effectLst>
                  <a:glow rad="228600">
                    <a:prstClr val="black">
                      <a:alpha val="90000"/>
                    </a:prstClr>
                  </a:glow>
                </a:effectLst>
                <a:uLnTx/>
                <a:uFillTx/>
                <a:latin typeface="Arial" panose="020B0604020202020204" pitchFamily="34" charset="0"/>
                <a:ea typeface="+mn-ea"/>
                <a:cs typeface="Arial" panose="020B0604020202020204" pitchFamily="34" charset="0"/>
              </a:rPr>
              <a:t>وضع خياراته بعين الإعتبار</a:t>
            </a:r>
            <a:endParaRPr kumimoji="0" lang="en-US" altLang="en-US" sz="2800" b="1" i="0" u="none" strike="noStrike" kern="1200" cap="none" spc="0" normalizeH="0" baseline="0" noProof="0" dirty="0">
              <a:ln>
                <a:noFill/>
              </a:ln>
              <a:solidFill>
                <a:prstClr val="white"/>
              </a:solidFill>
              <a:effectLst>
                <a:glow rad="228600">
                  <a:prstClr val="black">
                    <a:alpha val="90000"/>
                  </a:prstClr>
                </a:glow>
              </a:effectLst>
              <a:uLnTx/>
              <a:uFillTx/>
              <a:latin typeface="Arial" panose="020B0604020202020204" pitchFamily="34" charset="0"/>
              <a:ea typeface="+mn-ea"/>
              <a:cs typeface="Arial" panose="020B0604020202020204" pitchFamily="34" charset="0"/>
            </a:endParaRPr>
          </a:p>
        </p:txBody>
      </p:sp>
      <p:sp>
        <p:nvSpPr>
          <p:cNvPr id="11" name="Text Box 22">
            <a:extLst>
              <a:ext uri="{FF2B5EF4-FFF2-40B4-BE49-F238E27FC236}">
                <a16:creationId xmlns:a16="http://schemas.microsoft.com/office/drawing/2014/main" id="{0203976B-4280-4BCC-8FF9-A37DA93193B5}"/>
              </a:ext>
            </a:extLst>
          </p:cNvPr>
          <p:cNvSpPr txBox="1">
            <a:spLocks noChangeArrowheads="1"/>
          </p:cNvSpPr>
          <p:nvPr/>
        </p:nvSpPr>
        <p:spPr bwMode="auto">
          <a:xfrm>
            <a:off x="326858" y="6009937"/>
            <a:ext cx="8490284"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algn="ctr" fontAlgn="base">
              <a:spcBef>
                <a:spcPct val="50000"/>
              </a:spcBef>
              <a:spcAft>
                <a:spcPct val="0"/>
              </a:spcAft>
              <a:defRPr sz="3200" b="1" cap="all">
                <a:ln w="9000" cmpd="sng">
                  <a:solidFill>
                    <a:srgbClr val="C00000"/>
                  </a:solidFill>
                  <a:prstDash val="solid"/>
                </a:ln>
                <a:solidFill>
                  <a:schemeClr val="bg1"/>
                </a:solidFill>
                <a:effectLst>
                  <a:glow rad="228600">
                    <a:schemeClr val="tx1"/>
                  </a:glow>
                  <a:reflection blurRad="12700" stA="28000" endPos="45000" dist="1000" dir="5400000" sy="-100000" algn="bl" rotWithShape="0"/>
                </a:effectLst>
                <a:latin typeface="Comic Sans MS" panose="030F0702030302020204" pitchFamily="66" charset="0"/>
              </a:defRPr>
            </a:lvl1pPr>
            <a:lvl2pPr marL="742950" indent="-285750" eaLnBrk="0" hangingPunct="0">
              <a:defRPr>
                <a:latin typeface="Arial" charset="0"/>
              </a:defRPr>
            </a:lvl2pPr>
            <a:lvl3pPr marL="1143000" indent="-228600" eaLnBrk="0" hangingPunct="0">
              <a:defRPr>
                <a:latin typeface="Arial" charset="0"/>
              </a:defRPr>
            </a:lvl3pPr>
            <a:lvl4pPr marL="1600200" indent="-228600" eaLnBrk="0" hangingPunct="0">
              <a:defRPr>
                <a:latin typeface="Arial" charset="0"/>
              </a:defRPr>
            </a:lvl4pPr>
            <a:lvl5pPr marL="2057400" indent="-228600" eaLnBrk="0" hangingPunct="0">
              <a:defRPr>
                <a:latin typeface="Arial" charset="0"/>
              </a:defRPr>
            </a:lvl5pPr>
            <a:lvl6pPr marL="2514600" indent="-228600" eaLnBrk="0" fontAlgn="base" hangingPunct="0">
              <a:spcBef>
                <a:spcPct val="0"/>
              </a:spcBef>
              <a:spcAft>
                <a:spcPct val="0"/>
              </a:spcAft>
              <a:defRPr>
                <a:latin typeface="Arial" charset="0"/>
              </a:defRPr>
            </a:lvl6pPr>
            <a:lvl7pPr marL="2971800" indent="-228600" eaLnBrk="0" fontAlgn="base" hangingPunct="0">
              <a:spcBef>
                <a:spcPct val="0"/>
              </a:spcBef>
              <a:spcAft>
                <a:spcPct val="0"/>
              </a:spcAft>
              <a:defRPr>
                <a:latin typeface="Arial" charset="0"/>
              </a:defRPr>
            </a:lvl7pPr>
            <a:lvl8pPr marL="3429000" indent="-228600" eaLnBrk="0" fontAlgn="base" hangingPunct="0">
              <a:spcBef>
                <a:spcPct val="0"/>
              </a:spcBef>
              <a:spcAft>
                <a:spcPct val="0"/>
              </a:spcAft>
              <a:defRPr>
                <a:latin typeface="Arial" charset="0"/>
              </a:defRPr>
            </a:lvl8pPr>
            <a:lvl9pPr marL="3886200" indent="-228600" eaLnBrk="0" fontAlgn="base" hangingPunct="0">
              <a:spcBef>
                <a:spcPct val="0"/>
              </a:spcBef>
              <a:spcAft>
                <a:spcPct val="0"/>
              </a:spcAft>
              <a:defRPr>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3200" b="1" i="0" u="none" strike="noStrike" kern="1200" cap="all" spc="0" normalizeH="0" baseline="0" noProof="0" dirty="0">
                <a:ln w="9000" cmpd="sng">
                  <a:solidFill>
                    <a:srgbClr val="C00000"/>
                  </a:solidFill>
                  <a:prstDash val="solid"/>
                </a:ln>
                <a:solidFill>
                  <a:prstClr val="white"/>
                </a:solidFill>
                <a:effectLst>
                  <a:glow rad="228600">
                    <a:prstClr val="black">
                      <a:alpha val="90000"/>
                    </a:prstClr>
                  </a:glow>
                  <a:reflection blurRad="12700" stA="28000" endPos="45000" dist="1000" dir="5400000" sy="-100000" algn="bl" rotWithShape="0"/>
                </a:effectLst>
                <a:uLnTx/>
                <a:uFillTx/>
                <a:latin typeface="Arial" panose="020B0604020202020204" pitchFamily="34" charset="0"/>
                <a:ea typeface="+mn-ea"/>
                <a:cs typeface="Arial" panose="020B0604020202020204" pitchFamily="34" charset="0"/>
              </a:rPr>
              <a:t>لوقا 16: 1، 3-4</a:t>
            </a:r>
            <a:endParaRPr kumimoji="0" lang="en-US" altLang="en-US" sz="3200" b="1" i="0" u="none" strike="noStrike" kern="1200" cap="all" spc="0" normalizeH="0" baseline="0" noProof="0" dirty="0">
              <a:ln w="9000" cmpd="sng">
                <a:solidFill>
                  <a:srgbClr val="C00000"/>
                </a:solidFill>
                <a:prstDash val="solid"/>
              </a:ln>
              <a:solidFill>
                <a:prstClr val="white"/>
              </a:solidFill>
              <a:effectLst>
                <a:glow rad="228600">
                  <a:prstClr val="black">
                    <a:alpha val="90000"/>
                  </a:prstClr>
                </a:glow>
                <a:reflection blurRad="12700" stA="28000" endPos="45000" dist="1000" dir="5400000" sy="-100000" algn="bl" rotWithShape="0"/>
              </a:effectLst>
              <a:uLnTx/>
              <a:uFillTx/>
              <a:latin typeface="Arial" panose="020B0604020202020204" pitchFamily="34" charset="0"/>
              <a:ea typeface="+mn-ea"/>
              <a:cs typeface="Arial" panose="020B0604020202020204" pitchFamily="34" charset="0"/>
            </a:endParaRPr>
          </a:p>
        </p:txBody>
      </p:sp>
    </p:spTree>
    <p:custDataLst>
      <p:tags r:id="rId1"/>
    </p:custDataLst>
    <p:extLst>
      <p:ext uri="{BB962C8B-B14F-4D97-AF65-F5344CB8AC3E}">
        <p14:creationId xmlns:p14="http://schemas.microsoft.com/office/powerpoint/2010/main" val="1613590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left)">
                                      <p:cBhvr>
                                        <p:cTn id="12" dur="2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20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left)">
                                      <p:cBhvr>
                                        <p:cTn id="22" dur="20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ipe(left)">
                                      <p:cBhvr>
                                        <p:cTn id="2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D2DADA6-010F-4ED4-933A-8094BF6C8D57}"/>
              </a:ext>
            </a:extLst>
          </p:cNvPr>
          <p:cNvPicPr>
            <a:picLocks noChangeAspect="1"/>
          </p:cNvPicPr>
          <p:nvPr/>
        </p:nvPicPr>
        <p:blipFill rotWithShape="1">
          <a:blip r:embed="rId4"/>
          <a:srcRect l="25833" t="17088" r="18333" b="7611"/>
          <a:stretch/>
        </p:blipFill>
        <p:spPr>
          <a:xfrm>
            <a:off x="152400" y="184265"/>
            <a:ext cx="8763001" cy="6527362"/>
          </a:xfrm>
          <a:prstGeom prst="rect">
            <a:avLst/>
          </a:prstGeom>
          <a:ln w="228600" cap="sq" cmpd="thickThin">
            <a:solidFill>
              <a:srgbClr val="000000"/>
            </a:solidFill>
            <a:prstDash val="solid"/>
            <a:miter lim="800000"/>
          </a:ln>
          <a:effectLst>
            <a:innerShdw blurRad="76200">
              <a:srgbClr val="000000"/>
            </a:innerShdw>
          </a:effectLst>
        </p:spPr>
      </p:pic>
      <p:sp>
        <p:nvSpPr>
          <p:cNvPr id="7" name="Text Box 22">
            <a:extLst>
              <a:ext uri="{FF2B5EF4-FFF2-40B4-BE49-F238E27FC236}">
                <a16:creationId xmlns:a16="http://schemas.microsoft.com/office/drawing/2014/main" id="{F6AEDDAE-2486-4D99-914C-A4527D4EBEE1}"/>
              </a:ext>
            </a:extLst>
          </p:cNvPr>
          <p:cNvSpPr txBox="1">
            <a:spLocks noChangeArrowheads="1"/>
          </p:cNvSpPr>
          <p:nvPr/>
        </p:nvSpPr>
        <p:spPr bwMode="auto">
          <a:xfrm>
            <a:off x="381000" y="328830"/>
            <a:ext cx="8490284"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3200" b="1" i="0" u="none" strike="noStrike" kern="1200" cap="all" spc="0" normalizeH="0" baseline="0" noProof="0" dirty="0">
                <a:ln w="9000" cmpd="sng">
                  <a:solidFill>
                    <a:srgbClr val="C00000"/>
                  </a:solidFill>
                  <a:prstDash val="solid"/>
                </a:ln>
                <a:solidFill>
                  <a:srgbClr val="FFFFFF"/>
                </a:solidFill>
                <a:effectLst>
                  <a:glow rad="228600">
                    <a:srgbClr val="000000">
                      <a:satMod val="175000"/>
                      <a:alpha val="95000"/>
                    </a:srgbClr>
                  </a:glow>
                  <a:reflection blurRad="12700" stA="28000" endPos="45000" dist="1000" dir="5400000" sy="-100000" algn="bl" rotWithShape="0"/>
                </a:effectLst>
                <a:uLnTx/>
                <a:uFillTx/>
                <a:latin typeface="Arial" panose="020B0604020202020204" pitchFamily="34" charset="0"/>
                <a:ea typeface="+mn-ea"/>
                <a:cs typeface="Arial" panose="020B0604020202020204" pitchFamily="34" charset="0"/>
              </a:rPr>
              <a:t>لوقا 16: 5-7</a:t>
            </a:r>
            <a:endParaRPr kumimoji="0" lang="en-US" altLang="en-US" sz="3200" b="1" i="0" u="none" strike="noStrike" kern="1200" cap="all" spc="0" normalizeH="0" baseline="0" noProof="0" dirty="0">
              <a:ln w="9000" cmpd="sng">
                <a:solidFill>
                  <a:srgbClr val="C00000"/>
                </a:solidFill>
                <a:prstDash val="solid"/>
              </a:ln>
              <a:solidFill>
                <a:srgbClr val="FFFFFF"/>
              </a:solidFill>
              <a:effectLst>
                <a:glow rad="228600">
                  <a:srgbClr val="000000">
                    <a:satMod val="175000"/>
                    <a:alpha val="95000"/>
                  </a:srgbClr>
                </a:glow>
                <a:reflection blurRad="12700" stA="28000" endPos="45000" dist="1000" dir="5400000" sy="-100000" algn="bl" rotWithShape="0"/>
              </a:effectLst>
              <a:uLnTx/>
              <a:uFillTx/>
              <a:latin typeface="Arial" panose="020B0604020202020204" pitchFamily="34" charset="0"/>
              <a:ea typeface="+mn-ea"/>
              <a:cs typeface="Arial" panose="020B0604020202020204" pitchFamily="34" charset="0"/>
            </a:endParaRPr>
          </a:p>
        </p:txBody>
      </p:sp>
      <p:sp>
        <p:nvSpPr>
          <p:cNvPr id="13" name="Text Box 18">
            <a:extLst>
              <a:ext uri="{FF2B5EF4-FFF2-40B4-BE49-F238E27FC236}">
                <a16:creationId xmlns:a16="http://schemas.microsoft.com/office/drawing/2014/main" id="{EDE060BC-44B5-43C1-8334-9B1F184405C0}"/>
              </a:ext>
            </a:extLst>
          </p:cNvPr>
          <p:cNvSpPr txBox="1">
            <a:spLocks noChangeArrowheads="1"/>
          </p:cNvSpPr>
          <p:nvPr/>
        </p:nvSpPr>
        <p:spPr bwMode="auto">
          <a:xfrm>
            <a:off x="990599" y="5182163"/>
            <a:ext cx="792480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en-US" altLang="en-US" sz="2800" b="1" i="0" u="none" strike="noStrike" kern="1200" cap="none" spc="0" normalizeH="0" baseline="0" noProof="0" dirty="0">
                <a:ln>
                  <a:noFill/>
                </a:ln>
                <a:solidFill>
                  <a:srgbClr val="FFFFFF"/>
                </a:solidFill>
                <a:effectLst>
                  <a:glow rad="228600">
                    <a:srgbClr val="000000">
                      <a:satMod val="175000"/>
                      <a:alpha val="95000"/>
                    </a:srgbClr>
                  </a:glow>
                </a:effectLst>
                <a:uLnTx/>
                <a:uFillTx/>
                <a:latin typeface="Arial" panose="020B0604020202020204" pitchFamily="34" charset="0"/>
                <a:ea typeface="+mn-ea"/>
                <a:cs typeface="Arial" panose="020B0604020202020204" pitchFamily="34" charset="0"/>
                <a:sym typeface="Wingdings"/>
              </a:rPr>
              <a:t> </a:t>
            </a:r>
            <a:r>
              <a:rPr kumimoji="0" lang="ar-JO" altLang="en-US" sz="2800" b="1" i="0" u="none" strike="noStrike" kern="1200" cap="none" spc="0" normalizeH="0" baseline="0" noProof="0" dirty="0">
                <a:ln>
                  <a:noFill/>
                </a:ln>
                <a:solidFill>
                  <a:srgbClr val="FFFFFF"/>
                </a:solidFill>
                <a:effectLst>
                  <a:glow rad="228600">
                    <a:srgbClr val="000000">
                      <a:satMod val="175000"/>
                      <a:alpha val="95000"/>
                    </a:srgbClr>
                  </a:glow>
                </a:effectLst>
                <a:uLnTx/>
                <a:uFillTx/>
                <a:latin typeface="Arial" panose="020B0604020202020204" pitchFamily="34" charset="0"/>
                <a:ea typeface="+mn-ea"/>
                <a:cs typeface="Arial" panose="020B0604020202020204" pitchFamily="34" charset="0"/>
              </a:rPr>
              <a:t>استدعى الوكيل </a:t>
            </a:r>
            <a:r>
              <a:rPr kumimoji="0" lang="ar-JO" altLang="en-US" sz="2800" b="1" i="0" u="sng" strike="noStrike" kern="1200" cap="none" spc="0" normalizeH="0" baseline="0" noProof="0" dirty="0">
                <a:ln>
                  <a:noFill/>
                </a:ln>
                <a:solidFill>
                  <a:srgbClr val="FFFFFF"/>
                </a:solidFill>
                <a:effectLst>
                  <a:glow rad="228600">
                    <a:srgbClr val="000000">
                      <a:satMod val="175000"/>
                      <a:alpha val="95000"/>
                    </a:srgbClr>
                  </a:glow>
                </a:effectLst>
                <a:uLnTx/>
                <a:uFillTx/>
                <a:latin typeface="Arial" panose="020B0604020202020204" pitchFamily="34" charset="0"/>
                <a:ea typeface="+mn-ea"/>
                <a:cs typeface="Arial" panose="020B0604020202020204" pitchFamily="34" charset="0"/>
              </a:rPr>
              <a:t>جميع</a:t>
            </a:r>
            <a:r>
              <a:rPr kumimoji="0" lang="ar-JO" altLang="en-US" sz="2800" b="1" i="0" u="none" strike="noStrike" kern="1200" cap="none" spc="0" normalizeH="0" baseline="0" noProof="0" dirty="0">
                <a:ln>
                  <a:noFill/>
                </a:ln>
                <a:solidFill>
                  <a:srgbClr val="FFFFFF"/>
                </a:solidFill>
                <a:effectLst>
                  <a:glow rad="228600">
                    <a:srgbClr val="000000">
                      <a:satMod val="175000"/>
                      <a:alpha val="95000"/>
                    </a:srgbClr>
                  </a:glow>
                </a:effectLst>
                <a:uLnTx/>
                <a:uFillTx/>
                <a:latin typeface="Arial" panose="020B0604020202020204" pitchFamily="34" charset="0"/>
                <a:ea typeface="+mn-ea"/>
                <a:cs typeface="Arial" panose="020B0604020202020204" pitchFamily="34" charset="0"/>
              </a:rPr>
              <a:t> الدائنين</a:t>
            </a:r>
            <a:endParaRPr kumimoji="0" lang="en-US" altLang="en-US" sz="2800" b="1" i="0" u="none" strike="noStrike" kern="1200" cap="none" spc="0" normalizeH="0" baseline="0" noProof="0" dirty="0">
              <a:ln>
                <a:noFill/>
              </a:ln>
              <a:solidFill>
                <a:srgbClr val="FFFFFF"/>
              </a:solidFill>
              <a:effectLst>
                <a:glow rad="228600">
                  <a:srgbClr val="000000">
                    <a:satMod val="175000"/>
                    <a:alpha val="95000"/>
                  </a:srgbClr>
                </a:glow>
              </a:effectLst>
              <a:uLnTx/>
              <a:uFillTx/>
              <a:latin typeface="Arial" panose="020B0604020202020204" pitchFamily="34" charset="0"/>
              <a:ea typeface="+mn-ea"/>
              <a:cs typeface="Arial" panose="020B0604020202020204" pitchFamily="34" charset="0"/>
            </a:endParaRPr>
          </a:p>
        </p:txBody>
      </p:sp>
      <p:sp>
        <p:nvSpPr>
          <p:cNvPr id="14" name="Text Box 18">
            <a:extLst>
              <a:ext uri="{FF2B5EF4-FFF2-40B4-BE49-F238E27FC236}">
                <a16:creationId xmlns:a16="http://schemas.microsoft.com/office/drawing/2014/main" id="{284292A8-C771-46C7-A1CB-AE5C5B8A280D}"/>
              </a:ext>
            </a:extLst>
          </p:cNvPr>
          <p:cNvSpPr txBox="1">
            <a:spLocks noChangeArrowheads="1"/>
          </p:cNvSpPr>
          <p:nvPr/>
        </p:nvSpPr>
        <p:spPr bwMode="auto">
          <a:xfrm>
            <a:off x="970547" y="5741478"/>
            <a:ext cx="7924800"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en-US" altLang="en-US" sz="2800" b="1" i="0" u="none" strike="noStrike" kern="1200" cap="none" spc="0" normalizeH="0" baseline="0" noProof="0" dirty="0">
                <a:ln>
                  <a:noFill/>
                </a:ln>
                <a:solidFill>
                  <a:srgbClr val="FFFFFF"/>
                </a:solidFill>
                <a:effectLst>
                  <a:glow rad="228600">
                    <a:srgbClr val="000000">
                      <a:satMod val="175000"/>
                      <a:alpha val="95000"/>
                    </a:srgbClr>
                  </a:glow>
                </a:effectLst>
                <a:uLnTx/>
                <a:uFillTx/>
                <a:latin typeface="Arial" panose="020B0604020202020204" pitchFamily="34" charset="0"/>
                <a:ea typeface="+mn-ea"/>
                <a:cs typeface="Arial" panose="020B0604020202020204" pitchFamily="34" charset="0"/>
                <a:sym typeface="Wingdings"/>
              </a:rPr>
              <a:t> </a:t>
            </a:r>
            <a:r>
              <a:rPr kumimoji="0" lang="ar-JO" altLang="en-US" sz="2800" b="1" i="0" u="none" strike="noStrike" kern="1200" cap="none" spc="0" normalizeH="0" baseline="0" noProof="0" dirty="0">
                <a:ln>
                  <a:noFill/>
                </a:ln>
                <a:solidFill>
                  <a:srgbClr val="FFFFFF"/>
                </a:solidFill>
                <a:effectLst>
                  <a:glow rad="228600">
                    <a:srgbClr val="000000">
                      <a:satMod val="175000"/>
                      <a:alpha val="95000"/>
                    </a:srgbClr>
                  </a:glow>
                </a:effectLst>
                <a:uLnTx/>
                <a:uFillTx/>
                <a:latin typeface="Arial" panose="020B0604020202020204" pitchFamily="34" charset="0"/>
                <a:ea typeface="+mn-ea"/>
                <a:cs typeface="Arial" panose="020B0604020202020204" pitchFamily="34" charset="0"/>
              </a:rPr>
              <a:t>قام بتخفيض كل عقد بشكل كبير</a:t>
            </a:r>
            <a:br>
              <a:rPr kumimoji="0" lang="en-US" altLang="en-US" sz="2800" b="1" i="0" u="none" strike="noStrike" kern="1200" cap="none" spc="0" normalizeH="0" baseline="0" noProof="0" dirty="0">
                <a:ln>
                  <a:noFill/>
                </a:ln>
                <a:solidFill>
                  <a:srgbClr val="FFFFFF"/>
                </a:solidFill>
                <a:effectLst>
                  <a:glow rad="228600">
                    <a:srgbClr val="000000">
                      <a:satMod val="175000"/>
                      <a:alpha val="95000"/>
                    </a:srgbClr>
                  </a:glow>
                </a:effectLst>
                <a:uLnTx/>
                <a:uFillTx/>
                <a:latin typeface="Arial" panose="020B0604020202020204" pitchFamily="34" charset="0"/>
                <a:ea typeface="+mn-ea"/>
                <a:cs typeface="Arial" panose="020B0604020202020204" pitchFamily="34" charset="0"/>
              </a:rPr>
            </a:br>
            <a:endParaRPr kumimoji="0" lang="en-US" altLang="en-US" sz="2800" b="1" i="0" u="none" strike="noStrike" kern="1200" cap="none" spc="0" normalizeH="0" baseline="0" noProof="0" dirty="0">
              <a:ln>
                <a:noFill/>
              </a:ln>
              <a:solidFill>
                <a:srgbClr val="FFFFFF"/>
              </a:solidFill>
              <a:effectLst>
                <a:glow rad="228600">
                  <a:srgbClr val="000000">
                    <a:satMod val="175000"/>
                    <a:alpha val="95000"/>
                  </a:srgbClr>
                </a:glow>
              </a:effectLst>
              <a:uLnTx/>
              <a:uFillTx/>
              <a:latin typeface="Arial" panose="020B0604020202020204" pitchFamily="34" charset="0"/>
              <a:ea typeface="+mn-ea"/>
              <a:cs typeface="Arial" panose="020B0604020202020204" pitchFamily="34" charset="0"/>
            </a:endParaRPr>
          </a:p>
        </p:txBody>
      </p:sp>
      <p:pic>
        <p:nvPicPr>
          <p:cNvPr id="16" name="Picture 15">
            <a:extLst>
              <a:ext uri="{FF2B5EF4-FFF2-40B4-BE49-F238E27FC236}">
                <a16:creationId xmlns:a16="http://schemas.microsoft.com/office/drawing/2014/main" id="{D4AD8FCA-2766-4D0B-BCA4-67984BABC3E6}"/>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18194" b="99871" l="13107" r="78155">
                        <a14:foregroundMark x1="55016" y1="18194" x2="50647" y2="32516"/>
                        <a14:foregroundMark x1="50647" y1="32516" x2="50324" y2="32774"/>
                        <a14:foregroundMark x1="44498" y1="86323" x2="43204" y2="99871"/>
                        <a14:foregroundMark x1="16058" y1="92387" x2="16019" y2="92645"/>
                        <a14:foregroundMark x1="16155" y1="91742" x2="16058" y2="92387"/>
                        <a14:foregroundMark x1="16233" y1="91226" x2="16155" y2="91742"/>
                        <a14:foregroundMark x1="16330" y1="90581" x2="16233" y2="91226"/>
                        <a14:foregroundMark x1="16505" y1="89419" x2="16330" y2="90581"/>
                        <a14:foregroundMark x1="13107" y1="84645" x2="17961" y2="84000"/>
                        <a14:foregroundMark x1="78155" y1="56903" x2="74919" y2="65032"/>
                        <a14:foregroundMark x1="74919" y1="65032" x2="74919" y2="65032"/>
                        <a14:foregroundMark x1="30421" y1="70581" x2="26699" y2="80129"/>
                        <a14:foregroundMark x1="26699" y1="80129" x2="19417" y2="88387"/>
                        <a14:foregroundMark x1="20388" y1="93548" x2="20388" y2="93548"/>
                        <a14:foregroundMark x1="17476" y1="94452" x2="17476" y2="94452"/>
                        <a14:foregroundMark x1="19417" y1="95226" x2="19417" y2="95226"/>
                        <a14:backgroundMark x1="18932" y1="94452" x2="18932" y2="94452"/>
                        <a14:backgroundMark x1="16828" y1="92387" x2="16828" y2="92387"/>
                        <a14:backgroundMark x1="19256" y1="92645" x2="19256" y2="92645"/>
                        <a14:backgroundMark x1="16505" y1="92903" x2="16505" y2="92903"/>
                        <a14:backgroundMark x1="21521" y1="93161" x2="21521" y2="93161"/>
                        <a14:backgroundMark x1="17799" y1="90581" x2="17799" y2="90581"/>
                        <a14:backgroundMark x1="21197" y1="94065" x2="21197" y2="94065"/>
                        <a14:backgroundMark x1="17476" y1="91226" x2="17476" y2="91226"/>
                        <a14:backgroundMark x1="17152" y1="91742" x2="17152" y2="91742"/>
                      </a14:backgroundRemoval>
                    </a14:imgEffect>
                  </a14:imgLayer>
                </a14:imgProps>
              </a:ext>
              <a:ext uri="{28A0092B-C50C-407E-A947-70E740481C1C}">
                <a14:useLocalDpi xmlns:a14="http://schemas.microsoft.com/office/drawing/2010/main" val="0"/>
              </a:ext>
            </a:extLst>
          </a:blip>
          <a:srcRect l="8199" t="13322" r="15165"/>
          <a:stretch/>
        </p:blipFill>
        <p:spPr>
          <a:xfrm>
            <a:off x="-152400" y="2687204"/>
            <a:ext cx="3048000" cy="4168988"/>
          </a:xfrm>
          <a:prstGeom prst="rect">
            <a:avLst/>
          </a:prstGeom>
        </p:spPr>
      </p:pic>
    </p:spTree>
    <p:custDataLst>
      <p:tags r:id="rId1"/>
    </p:custDataLst>
    <p:extLst>
      <p:ext uri="{BB962C8B-B14F-4D97-AF65-F5344CB8AC3E}">
        <p14:creationId xmlns:p14="http://schemas.microsoft.com/office/powerpoint/2010/main" val="3624381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left)">
                                      <p:cBhvr>
                                        <p:cTn id="7" dur="20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left)">
                                      <p:cBhvr>
                                        <p:cTn id="12" dur="20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1000"/>
                                        <p:tgtEl>
                                          <p:spTgt spid="16"/>
                                        </p:tgtEl>
                                      </p:cBhvr>
                                    </p:animEffect>
                                    <p:anim calcmode="lin" valueType="num">
                                      <p:cBhvr>
                                        <p:cTn id="18" dur="1000" fill="hold"/>
                                        <p:tgtEl>
                                          <p:spTgt spid="16"/>
                                        </p:tgtEl>
                                        <p:attrNameLst>
                                          <p:attrName>ppt_x</p:attrName>
                                        </p:attrNameLst>
                                      </p:cBhvr>
                                      <p:tavLst>
                                        <p:tav tm="0">
                                          <p:val>
                                            <p:strVal val="#ppt_x"/>
                                          </p:val>
                                        </p:tav>
                                        <p:tav tm="100000">
                                          <p:val>
                                            <p:strVal val="#ppt_x"/>
                                          </p:val>
                                        </p:tav>
                                      </p:tavLst>
                                    </p:anim>
                                    <p:anim calcmode="lin" valueType="num">
                                      <p:cBhvr>
                                        <p:cTn id="1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9C3E75B-8367-4A6C-B43A-8517177158FC}"/>
              </a:ext>
            </a:extLst>
          </p:cNvPr>
          <p:cNvPicPr>
            <a:picLocks noChangeAspect="1"/>
          </p:cNvPicPr>
          <p:nvPr/>
        </p:nvPicPr>
        <p:blipFill rotWithShape="1">
          <a:blip r:embed="rId4">
            <a:extLst>
              <a:ext uri="{28A0092B-C50C-407E-A947-70E740481C1C}">
                <a14:useLocalDpi xmlns:a14="http://schemas.microsoft.com/office/drawing/2010/main" val="0"/>
              </a:ext>
            </a:extLst>
          </a:blip>
          <a:srcRect l="3957" r="4834"/>
          <a:stretch/>
        </p:blipFill>
        <p:spPr>
          <a:xfrm>
            <a:off x="132749" y="152400"/>
            <a:ext cx="8858851" cy="6519040"/>
          </a:xfrm>
          <a:prstGeom prst="rect">
            <a:avLst/>
          </a:prstGeom>
          <a:ln w="228600" cap="sq" cmpd="thickThin">
            <a:solidFill>
              <a:srgbClr val="000000"/>
            </a:solidFill>
            <a:prstDash val="solid"/>
            <a:miter lim="800000"/>
          </a:ln>
          <a:effectLst>
            <a:innerShdw blurRad="76200">
              <a:srgbClr val="000000"/>
            </a:innerShdw>
          </a:effectLst>
        </p:spPr>
      </p:pic>
      <p:sp>
        <p:nvSpPr>
          <p:cNvPr id="31752" name="Text Box 8"/>
          <p:cNvSpPr txBox="1">
            <a:spLocks noChangeArrowheads="1"/>
          </p:cNvSpPr>
          <p:nvPr/>
        </p:nvSpPr>
        <p:spPr bwMode="auto">
          <a:xfrm>
            <a:off x="2941268" y="498937"/>
            <a:ext cx="5840937"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2800" b="1" i="0" u="none" strike="noStrike" kern="1200" cap="none" spc="0" normalizeH="0" baseline="0" noProof="0" dirty="0">
                <a:ln>
                  <a:noFill/>
                </a:ln>
                <a:solidFill>
                  <a:srgbClr val="000000"/>
                </a:solidFill>
                <a:effectLst>
                  <a:glow rad="127000">
                    <a:srgbClr val="FFFFFF"/>
                  </a:glow>
                </a:effectLst>
                <a:uLnTx/>
                <a:uFillTx/>
                <a:latin typeface="Comic Sans MS" panose="030F0702030302020204" pitchFamily="66" charset="0"/>
                <a:ea typeface="+mn-ea"/>
                <a:cs typeface="+mn-cs"/>
              </a:rPr>
              <a:t>تثنية 23: 19</a:t>
            </a:r>
            <a:endParaRPr kumimoji="0" lang="en-US" altLang="en-US" sz="2800" b="1" i="0" u="none" strike="noStrike" kern="1200" cap="none" spc="0" normalizeH="0" baseline="0" noProof="0" dirty="0">
              <a:ln>
                <a:noFill/>
              </a:ln>
              <a:solidFill>
                <a:srgbClr val="000000"/>
              </a:solidFill>
              <a:effectLst>
                <a:glow rad="127000">
                  <a:srgbClr val="FFFFFF"/>
                </a:glow>
              </a:effectLst>
              <a:uLnTx/>
              <a:uFillTx/>
              <a:latin typeface="Comic Sans MS" panose="030F0702030302020204" pitchFamily="66" charset="0"/>
              <a:ea typeface="+mn-ea"/>
              <a:cs typeface="+mn-cs"/>
            </a:endParaRPr>
          </a:p>
        </p:txBody>
      </p:sp>
      <p:sp>
        <p:nvSpPr>
          <p:cNvPr id="31760" name="Text Box 16"/>
          <p:cNvSpPr txBox="1">
            <a:spLocks noChangeArrowheads="1"/>
          </p:cNvSpPr>
          <p:nvPr/>
        </p:nvSpPr>
        <p:spPr bwMode="auto">
          <a:xfrm>
            <a:off x="-228600" y="6106180"/>
            <a:ext cx="48006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Comic Sans MS" panose="030F0702030302020204" pitchFamily="66" charset="0"/>
                <a:ea typeface="+mn-ea"/>
                <a:cs typeface="+mn-cs"/>
              </a:rPr>
              <a:t>اقتراض 50 بث</a:t>
            </a:r>
            <a:endPar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Comic Sans MS" panose="030F0702030302020204" pitchFamily="66" charset="0"/>
              <a:ea typeface="+mn-ea"/>
              <a:cs typeface="+mn-cs"/>
            </a:endParaRPr>
          </a:p>
        </p:txBody>
      </p:sp>
      <p:sp>
        <p:nvSpPr>
          <p:cNvPr id="31761" name="Text Box 17"/>
          <p:cNvSpPr txBox="1">
            <a:spLocks noChangeArrowheads="1"/>
          </p:cNvSpPr>
          <p:nvPr/>
        </p:nvSpPr>
        <p:spPr bwMode="auto">
          <a:xfrm>
            <a:off x="3697563" y="4684693"/>
            <a:ext cx="1788837"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ar-JO"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Comic Sans MS" panose="030F0702030302020204" pitchFamily="66" charset="0"/>
                <a:ea typeface="+mn-ea"/>
                <a:cs typeface="+mn-cs"/>
              </a:rPr>
              <a:t>+ 100% فائدة</a:t>
            </a:r>
            <a:endPar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Comic Sans MS" panose="030F0702030302020204" pitchFamily="66" charset="0"/>
              <a:ea typeface="+mn-ea"/>
              <a:cs typeface="+mn-cs"/>
            </a:endParaRPr>
          </a:p>
        </p:txBody>
      </p:sp>
      <p:sp>
        <p:nvSpPr>
          <p:cNvPr id="31762" name="Text Box 18"/>
          <p:cNvSpPr txBox="1">
            <a:spLocks noChangeArrowheads="1"/>
          </p:cNvSpPr>
          <p:nvPr/>
        </p:nvSpPr>
        <p:spPr bwMode="auto">
          <a:xfrm>
            <a:off x="5029200" y="4684693"/>
            <a:ext cx="3810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800" b="0" i="0" u="none" strike="noStrike" kern="1200" cap="none" spc="0" normalizeH="0" baseline="0" noProof="0" dirty="0">
                <a:ln>
                  <a:noFill/>
                </a:ln>
                <a:solidFill>
                  <a:srgbClr val="FFFFFF"/>
                </a:solidFill>
                <a:effectLst>
                  <a:glow rad="228600">
                    <a:srgbClr val="000000">
                      <a:satMod val="175000"/>
                    </a:srgbClr>
                  </a:glow>
                </a:effectLst>
                <a:uLnTx/>
                <a:uFillTx/>
                <a:latin typeface="Arial Black" pitchFamily="34" charset="0"/>
                <a:ea typeface="+mn-ea"/>
                <a:cs typeface="+mn-cs"/>
              </a:rPr>
              <a:t>=</a:t>
            </a:r>
          </a:p>
        </p:txBody>
      </p:sp>
      <p:sp>
        <p:nvSpPr>
          <p:cNvPr id="31773" name="Text Box 29"/>
          <p:cNvSpPr txBox="1">
            <a:spLocks noChangeArrowheads="1"/>
          </p:cNvSpPr>
          <p:nvPr/>
        </p:nvSpPr>
        <p:spPr bwMode="auto">
          <a:xfrm>
            <a:off x="4953000" y="6106180"/>
            <a:ext cx="41910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Comic Sans MS" panose="030F0702030302020204" pitchFamily="66" charset="0"/>
                <a:ea typeface="+mn-ea"/>
                <a:cs typeface="+mn-cs"/>
              </a:rPr>
              <a:t>دين 100 بث</a:t>
            </a:r>
            <a:endPar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Comic Sans MS" panose="030F0702030302020204" pitchFamily="66" charset="0"/>
              <a:ea typeface="+mn-ea"/>
              <a:cs typeface="+mn-cs"/>
            </a:endParaRPr>
          </a:p>
        </p:txBody>
      </p:sp>
      <p:grpSp>
        <p:nvGrpSpPr>
          <p:cNvPr id="3" name="Group 2"/>
          <p:cNvGrpSpPr/>
          <p:nvPr/>
        </p:nvGrpSpPr>
        <p:grpSpPr>
          <a:xfrm>
            <a:off x="644563" y="3885517"/>
            <a:ext cx="2784437" cy="2286683"/>
            <a:chOff x="568684" y="3693030"/>
            <a:chExt cx="2784437" cy="2286683"/>
          </a:xfrm>
        </p:grpSpPr>
        <p:pic>
          <p:nvPicPr>
            <p:cNvPr id="33" name="Picture 12" descr="OilFlask-8th-7thc-BCE"/>
            <p:cNvPicPr>
              <a:picLocks noChangeAspect="1" noChangeArrowheads="1"/>
            </p:cNvPicPr>
            <p:nvPr/>
          </p:nvPicPr>
          <p:blipFill>
            <a:blip r:embed="rId5">
              <a:lum bright="6000"/>
              <a:extLst>
                <a:ext uri="{BEBA8EAE-BF5A-486C-A8C5-ECC9F3942E4B}">
                  <a14:imgProps xmlns:a14="http://schemas.microsoft.com/office/drawing/2010/main">
                    <a14:imgLayer r:embed="rId6">
                      <a14:imgEffect>
                        <a14:backgroundRemoval t="0" b="100000" l="433" r="100000">
                          <a14:foregroundMark x1="45455" y1="16038" x2="60173" y2="6604"/>
                          <a14:foregroundMark x1="82684" y1="65723" x2="88312" y2="80503"/>
                          <a14:foregroundMark x1="89177" y1="83648" x2="86147" y2="86478"/>
                          <a14:backgroundMark x1="23810" y1="34277" x2="10390" y2="60063"/>
                          <a14:backgroundMark x1="95238" y1="48742" x2="90476" y2="58491"/>
                          <a14:backgroundMark x1="77489" y1="96541" x2="99134" y2="86478"/>
                          <a14:backgroundMark x1="86147" y1="60063" x2="97835" y2="84906"/>
                        </a14:backgroundRemoval>
                      </a14:imgEffect>
                    </a14:imgLayer>
                  </a14:imgProps>
                </a:ext>
                <a:ext uri="{28A0092B-C50C-407E-A947-70E740481C1C}">
                  <a14:useLocalDpi xmlns:a14="http://schemas.microsoft.com/office/drawing/2010/main" val="0"/>
                </a:ext>
              </a:extLst>
            </a:blip>
            <a:srcRect/>
            <a:stretch>
              <a:fillRect/>
            </a:stretch>
          </p:blipFill>
          <p:spPr bwMode="auto">
            <a:xfrm>
              <a:off x="1080060" y="3693030"/>
              <a:ext cx="964309" cy="13315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34" name="Picture 12" descr="OilFlask-8th-7thc-BCE"/>
            <p:cNvPicPr>
              <a:picLocks noChangeAspect="1" noChangeArrowheads="1"/>
            </p:cNvPicPr>
            <p:nvPr/>
          </p:nvPicPr>
          <p:blipFill>
            <a:blip r:embed="rId5">
              <a:lum bright="6000"/>
              <a:extLst>
                <a:ext uri="{BEBA8EAE-BF5A-486C-A8C5-ECC9F3942E4B}">
                  <a14:imgProps xmlns:a14="http://schemas.microsoft.com/office/drawing/2010/main">
                    <a14:imgLayer r:embed="rId6">
                      <a14:imgEffect>
                        <a14:backgroundRemoval t="0" b="100000" l="433" r="100000">
                          <a14:foregroundMark x1="45455" y1="16038" x2="60173" y2="6604"/>
                          <a14:foregroundMark x1="82684" y1="65723" x2="88312" y2="80503"/>
                          <a14:foregroundMark x1="89177" y1="83648" x2="86147" y2="86478"/>
                          <a14:backgroundMark x1="23810" y1="34277" x2="10390" y2="60063"/>
                          <a14:backgroundMark x1="95238" y1="48742" x2="90476" y2="58491"/>
                          <a14:backgroundMark x1="77489" y1="96541" x2="99134" y2="86478"/>
                          <a14:backgroundMark x1="86147" y1="60063" x2="97835" y2="84906"/>
                        </a14:backgroundRemoval>
                      </a14:imgEffect>
                    </a14:imgLayer>
                  </a14:imgProps>
                </a:ext>
                <a:ext uri="{28A0092B-C50C-407E-A947-70E740481C1C}">
                  <a14:useLocalDpi xmlns:a14="http://schemas.microsoft.com/office/drawing/2010/main" val="0"/>
                </a:ext>
              </a:extLst>
            </a:blip>
            <a:srcRect/>
            <a:stretch>
              <a:fillRect/>
            </a:stretch>
          </p:blipFill>
          <p:spPr bwMode="auto">
            <a:xfrm>
              <a:off x="1906657" y="3771908"/>
              <a:ext cx="964309" cy="13315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5145" name="Picture 12" descr="OilFlask-8th-7thc-BCE"/>
            <p:cNvPicPr>
              <a:picLocks noChangeAspect="1" noChangeArrowheads="1"/>
            </p:cNvPicPr>
            <p:nvPr/>
          </p:nvPicPr>
          <p:blipFill>
            <a:blip r:embed="rId5">
              <a:lum bright="6000"/>
              <a:extLst>
                <a:ext uri="{BEBA8EAE-BF5A-486C-A8C5-ECC9F3942E4B}">
                  <a14:imgProps xmlns:a14="http://schemas.microsoft.com/office/drawing/2010/main">
                    <a14:imgLayer r:embed="rId6">
                      <a14:imgEffect>
                        <a14:backgroundRemoval t="0" b="100000" l="433" r="100000">
                          <a14:foregroundMark x1="45455" y1="16038" x2="60173" y2="6604"/>
                          <a14:foregroundMark x1="82684" y1="65723" x2="88312" y2="80503"/>
                          <a14:foregroundMark x1="89177" y1="83648" x2="86147" y2="86478"/>
                          <a14:backgroundMark x1="23810" y1="34277" x2="10390" y2="60063"/>
                          <a14:backgroundMark x1="95238" y1="48742" x2="90476" y2="58491"/>
                          <a14:backgroundMark x1="77489" y1="96541" x2="99134" y2="86478"/>
                          <a14:backgroundMark x1="86147" y1="60063" x2="97835" y2="84906"/>
                        </a14:backgroundRemoval>
                      </a14:imgEffect>
                    </a14:imgLayer>
                  </a14:imgProps>
                </a:ext>
                <a:ext uri="{28A0092B-C50C-407E-A947-70E740481C1C}">
                  <a14:useLocalDpi xmlns:a14="http://schemas.microsoft.com/office/drawing/2010/main" val="0"/>
                </a:ext>
              </a:extLst>
            </a:blip>
            <a:srcRect/>
            <a:stretch>
              <a:fillRect/>
            </a:stretch>
          </p:blipFill>
          <p:spPr bwMode="auto">
            <a:xfrm>
              <a:off x="568684" y="4365381"/>
              <a:ext cx="964309" cy="13315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31" name="Picture 12" descr="OilFlask-8th-7thc-BCE"/>
            <p:cNvPicPr>
              <a:picLocks noChangeAspect="1" noChangeArrowheads="1"/>
            </p:cNvPicPr>
            <p:nvPr/>
          </p:nvPicPr>
          <p:blipFill>
            <a:blip r:embed="rId5">
              <a:lum bright="6000"/>
              <a:extLst>
                <a:ext uri="{BEBA8EAE-BF5A-486C-A8C5-ECC9F3942E4B}">
                  <a14:imgProps xmlns:a14="http://schemas.microsoft.com/office/drawing/2010/main">
                    <a14:imgLayer r:embed="rId6">
                      <a14:imgEffect>
                        <a14:backgroundRemoval t="0" b="100000" l="433" r="100000">
                          <a14:foregroundMark x1="45455" y1="16038" x2="60173" y2="6604"/>
                          <a14:foregroundMark x1="82684" y1="65723" x2="88312" y2="80503"/>
                          <a14:foregroundMark x1="89177" y1="83648" x2="86147" y2="86478"/>
                          <a14:backgroundMark x1="23810" y1="34277" x2="10390" y2="60063"/>
                          <a14:backgroundMark x1="95238" y1="48742" x2="90476" y2="58491"/>
                          <a14:backgroundMark x1="77489" y1="96541" x2="99134" y2="86478"/>
                          <a14:backgroundMark x1="86147" y1="60063" x2="97835" y2="84906"/>
                        </a14:backgroundRemoval>
                      </a14:imgEffect>
                    </a14:imgLayer>
                  </a14:imgProps>
                </a:ext>
                <a:ext uri="{28A0092B-C50C-407E-A947-70E740481C1C}">
                  <a14:useLocalDpi xmlns:a14="http://schemas.microsoft.com/office/drawing/2010/main" val="0"/>
                </a:ext>
              </a:extLst>
            </a:blip>
            <a:srcRect/>
            <a:stretch>
              <a:fillRect/>
            </a:stretch>
          </p:blipFill>
          <p:spPr bwMode="auto">
            <a:xfrm>
              <a:off x="1435991" y="4648200"/>
              <a:ext cx="964309" cy="13315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32" name="Picture 12" descr="OilFlask-8th-7thc-BCE"/>
            <p:cNvPicPr>
              <a:picLocks noChangeAspect="1" noChangeArrowheads="1"/>
            </p:cNvPicPr>
            <p:nvPr/>
          </p:nvPicPr>
          <p:blipFill>
            <a:blip r:embed="rId5">
              <a:lum bright="6000"/>
              <a:extLst>
                <a:ext uri="{BEBA8EAE-BF5A-486C-A8C5-ECC9F3942E4B}">
                  <a14:imgProps xmlns:a14="http://schemas.microsoft.com/office/drawing/2010/main">
                    <a14:imgLayer r:embed="rId6">
                      <a14:imgEffect>
                        <a14:backgroundRemoval t="0" b="100000" l="433" r="100000">
                          <a14:foregroundMark x1="45455" y1="16038" x2="60173" y2="6604"/>
                          <a14:foregroundMark x1="82684" y1="65723" x2="88312" y2="80503"/>
                          <a14:foregroundMark x1="89177" y1="83648" x2="86147" y2="86478"/>
                          <a14:backgroundMark x1="23810" y1="34277" x2="10390" y2="60063"/>
                          <a14:backgroundMark x1="95238" y1="48742" x2="90476" y2="58491"/>
                          <a14:backgroundMark x1="77489" y1="96541" x2="99134" y2="86478"/>
                          <a14:backgroundMark x1="86147" y1="60063" x2="97835" y2="84906"/>
                        </a14:backgroundRemoval>
                      </a14:imgEffect>
                    </a14:imgLayer>
                  </a14:imgProps>
                </a:ext>
                <a:ext uri="{28A0092B-C50C-407E-A947-70E740481C1C}">
                  <a14:useLocalDpi xmlns:a14="http://schemas.microsoft.com/office/drawing/2010/main" val="0"/>
                </a:ext>
              </a:extLst>
            </a:blip>
            <a:srcRect/>
            <a:stretch>
              <a:fillRect/>
            </a:stretch>
          </p:blipFill>
          <p:spPr bwMode="auto">
            <a:xfrm>
              <a:off x="2388812" y="4556256"/>
              <a:ext cx="964309" cy="13315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grpSp>
      <p:grpSp>
        <p:nvGrpSpPr>
          <p:cNvPr id="2" name="Group 1"/>
          <p:cNvGrpSpPr/>
          <p:nvPr/>
        </p:nvGrpSpPr>
        <p:grpSpPr>
          <a:xfrm>
            <a:off x="5715000" y="2437717"/>
            <a:ext cx="2895600" cy="3734483"/>
            <a:chOff x="5638800" y="2361517"/>
            <a:chExt cx="2895600" cy="3734483"/>
          </a:xfrm>
        </p:grpSpPr>
        <p:pic>
          <p:nvPicPr>
            <p:cNvPr id="35" name="Picture 12" descr="OilFlask-8th-7thc-BCE"/>
            <p:cNvPicPr>
              <a:picLocks noChangeAspect="1" noChangeArrowheads="1"/>
            </p:cNvPicPr>
            <p:nvPr/>
          </p:nvPicPr>
          <p:blipFill>
            <a:blip r:embed="rId5">
              <a:lum bright="6000"/>
              <a:extLst>
                <a:ext uri="{BEBA8EAE-BF5A-486C-A8C5-ECC9F3942E4B}">
                  <a14:imgProps xmlns:a14="http://schemas.microsoft.com/office/drawing/2010/main">
                    <a14:imgLayer r:embed="rId6">
                      <a14:imgEffect>
                        <a14:backgroundRemoval t="0" b="100000" l="433" r="100000">
                          <a14:foregroundMark x1="45455" y1="16038" x2="60173" y2="6604"/>
                          <a14:foregroundMark x1="82684" y1="65723" x2="88312" y2="80503"/>
                          <a14:foregroundMark x1="89177" y1="83648" x2="86147" y2="86478"/>
                          <a14:backgroundMark x1="23810" y1="34277" x2="10390" y2="60063"/>
                          <a14:backgroundMark x1="95238" y1="48742" x2="90476" y2="58491"/>
                          <a14:backgroundMark x1="77489" y1="96541" x2="99134" y2="86478"/>
                          <a14:backgroundMark x1="86147" y1="60063" x2="97835" y2="84906"/>
                        </a14:backgroundRemoval>
                      </a14:imgEffect>
                    </a14:imgLayer>
                  </a14:imgProps>
                </a:ext>
                <a:ext uri="{28A0092B-C50C-407E-A947-70E740481C1C}">
                  <a14:useLocalDpi xmlns:a14="http://schemas.microsoft.com/office/drawing/2010/main" val="0"/>
                </a:ext>
              </a:extLst>
            </a:blip>
            <a:srcRect/>
            <a:stretch>
              <a:fillRect/>
            </a:stretch>
          </p:blipFill>
          <p:spPr bwMode="auto">
            <a:xfrm>
              <a:off x="6261339" y="2361517"/>
              <a:ext cx="964309" cy="13315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36" name="Picture 12" descr="OilFlask-8th-7thc-BCE"/>
            <p:cNvPicPr>
              <a:picLocks noChangeAspect="1" noChangeArrowheads="1"/>
            </p:cNvPicPr>
            <p:nvPr/>
          </p:nvPicPr>
          <p:blipFill>
            <a:blip r:embed="rId5">
              <a:lum bright="6000"/>
              <a:extLst>
                <a:ext uri="{BEBA8EAE-BF5A-486C-A8C5-ECC9F3942E4B}">
                  <a14:imgProps xmlns:a14="http://schemas.microsoft.com/office/drawing/2010/main">
                    <a14:imgLayer r:embed="rId6">
                      <a14:imgEffect>
                        <a14:backgroundRemoval t="0" b="100000" l="433" r="100000">
                          <a14:foregroundMark x1="45455" y1="16038" x2="60173" y2="6604"/>
                          <a14:foregroundMark x1="82684" y1="65723" x2="88312" y2="80503"/>
                          <a14:foregroundMark x1="89177" y1="83648" x2="86147" y2="86478"/>
                          <a14:backgroundMark x1="23810" y1="34277" x2="10390" y2="60063"/>
                          <a14:backgroundMark x1="95238" y1="48742" x2="90476" y2="58491"/>
                          <a14:backgroundMark x1="77489" y1="96541" x2="99134" y2="86478"/>
                          <a14:backgroundMark x1="86147" y1="60063" x2="97835" y2="84906"/>
                        </a14:backgroundRemoval>
                      </a14:imgEffect>
                    </a14:imgLayer>
                  </a14:imgProps>
                </a:ext>
                <a:ext uri="{28A0092B-C50C-407E-A947-70E740481C1C}">
                  <a14:useLocalDpi xmlns:a14="http://schemas.microsoft.com/office/drawing/2010/main" val="0"/>
                </a:ext>
              </a:extLst>
            </a:blip>
            <a:srcRect/>
            <a:stretch>
              <a:fillRect/>
            </a:stretch>
          </p:blipFill>
          <p:spPr bwMode="auto">
            <a:xfrm>
              <a:off x="7087936" y="2440395"/>
              <a:ext cx="964309" cy="13315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37" name="Picture 12" descr="OilFlask-8th-7thc-BCE"/>
            <p:cNvPicPr>
              <a:picLocks noChangeAspect="1" noChangeArrowheads="1"/>
            </p:cNvPicPr>
            <p:nvPr/>
          </p:nvPicPr>
          <p:blipFill>
            <a:blip r:embed="rId5">
              <a:lum bright="6000"/>
              <a:extLst>
                <a:ext uri="{BEBA8EAE-BF5A-486C-A8C5-ECC9F3942E4B}">
                  <a14:imgProps xmlns:a14="http://schemas.microsoft.com/office/drawing/2010/main">
                    <a14:imgLayer r:embed="rId6">
                      <a14:imgEffect>
                        <a14:backgroundRemoval t="0" b="100000" l="433" r="100000">
                          <a14:foregroundMark x1="45455" y1="16038" x2="60173" y2="6604"/>
                          <a14:foregroundMark x1="82684" y1="65723" x2="88312" y2="80503"/>
                          <a14:foregroundMark x1="89177" y1="83648" x2="86147" y2="86478"/>
                          <a14:backgroundMark x1="23810" y1="34277" x2="10390" y2="60063"/>
                          <a14:backgroundMark x1="95238" y1="48742" x2="90476" y2="58491"/>
                          <a14:backgroundMark x1="77489" y1="96541" x2="99134" y2="86478"/>
                          <a14:backgroundMark x1="86147" y1="60063" x2="97835" y2="84906"/>
                        </a14:backgroundRemoval>
                      </a14:imgEffect>
                    </a14:imgLayer>
                  </a14:imgProps>
                </a:ext>
                <a:ext uri="{28A0092B-C50C-407E-A947-70E740481C1C}">
                  <a14:useLocalDpi xmlns:a14="http://schemas.microsoft.com/office/drawing/2010/main" val="0"/>
                </a:ext>
              </a:extLst>
            </a:blip>
            <a:srcRect/>
            <a:stretch>
              <a:fillRect/>
            </a:stretch>
          </p:blipFill>
          <p:spPr bwMode="auto">
            <a:xfrm>
              <a:off x="5749963" y="3033868"/>
              <a:ext cx="964309" cy="13315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38" name="Picture 12" descr="OilFlask-8th-7thc-BCE"/>
            <p:cNvPicPr>
              <a:picLocks noChangeAspect="1" noChangeArrowheads="1"/>
            </p:cNvPicPr>
            <p:nvPr/>
          </p:nvPicPr>
          <p:blipFill>
            <a:blip r:embed="rId5">
              <a:lum bright="6000"/>
              <a:extLst>
                <a:ext uri="{BEBA8EAE-BF5A-486C-A8C5-ECC9F3942E4B}">
                  <a14:imgProps xmlns:a14="http://schemas.microsoft.com/office/drawing/2010/main">
                    <a14:imgLayer r:embed="rId6">
                      <a14:imgEffect>
                        <a14:backgroundRemoval t="0" b="100000" l="433" r="100000">
                          <a14:foregroundMark x1="45455" y1="16038" x2="60173" y2="6604"/>
                          <a14:foregroundMark x1="82684" y1="65723" x2="88312" y2="80503"/>
                          <a14:foregroundMark x1="89177" y1="83648" x2="86147" y2="86478"/>
                          <a14:backgroundMark x1="23810" y1="34277" x2="10390" y2="60063"/>
                          <a14:backgroundMark x1="95238" y1="48742" x2="90476" y2="58491"/>
                          <a14:backgroundMark x1="77489" y1="96541" x2="99134" y2="86478"/>
                          <a14:backgroundMark x1="86147" y1="60063" x2="97835" y2="84906"/>
                        </a14:backgroundRemoval>
                      </a14:imgEffect>
                    </a14:imgLayer>
                  </a14:imgProps>
                </a:ext>
                <a:ext uri="{28A0092B-C50C-407E-A947-70E740481C1C}">
                  <a14:useLocalDpi xmlns:a14="http://schemas.microsoft.com/office/drawing/2010/main" val="0"/>
                </a:ext>
              </a:extLst>
            </a:blip>
            <a:srcRect/>
            <a:stretch>
              <a:fillRect/>
            </a:stretch>
          </p:blipFill>
          <p:spPr bwMode="auto">
            <a:xfrm>
              <a:off x="6617270" y="3316687"/>
              <a:ext cx="964309" cy="13315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39" name="Picture 12" descr="OilFlask-8th-7thc-BCE"/>
            <p:cNvPicPr>
              <a:picLocks noChangeAspect="1" noChangeArrowheads="1"/>
            </p:cNvPicPr>
            <p:nvPr/>
          </p:nvPicPr>
          <p:blipFill>
            <a:blip r:embed="rId5">
              <a:lum bright="6000"/>
              <a:extLst>
                <a:ext uri="{BEBA8EAE-BF5A-486C-A8C5-ECC9F3942E4B}">
                  <a14:imgProps xmlns:a14="http://schemas.microsoft.com/office/drawing/2010/main">
                    <a14:imgLayer r:embed="rId6">
                      <a14:imgEffect>
                        <a14:backgroundRemoval t="0" b="100000" l="433" r="100000">
                          <a14:foregroundMark x1="45455" y1="16038" x2="60173" y2="6604"/>
                          <a14:foregroundMark x1="82684" y1="65723" x2="88312" y2="80503"/>
                          <a14:foregroundMark x1="89177" y1="83648" x2="86147" y2="86478"/>
                          <a14:backgroundMark x1="23810" y1="34277" x2="10390" y2="60063"/>
                          <a14:backgroundMark x1="95238" y1="48742" x2="90476" y2="58491"/>
                          <a14:backgroundMark x1="77489" y1="96541" x2="99134" y2="86478"/>
                          <a14:backgroundMark x1="86147" y1="60063" x2="97835" y2="84906"/>
                        </a14:backgroundRemoval>
                      </a14:imgEffect>
                    </a14:imgLayer>
                  </a14:imgProps>
                </a:ext>
                <a:ext uri="{28A0092B-C50C-407E-A947-70E740481C1C}">
                  <a14:useLocalDpi xmlns:a14="http://schemas.microsoft.com/office/drawing/2010/main" val="0"/>
                </a:ext>
              </a:extLst>
            </a:blip>
            <a:srcRect/>
            <a:stretch>
              <a:fillRect/>
            </a:stretch>
          </p:blipFill>
          <p:spPr bwMode="auto">
            <a:xfrm>
              <a:off x="7570091" y="3224743"/>
              <a:ext cx="964309" cy="13315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40" name="Picture 12" descr="OilFlask-8th-7thc-BCE"/>
            <p:cNvPicPr>
              <a:picLocks noChangeAspect="1" noChangeArrowheads="1"/>
            </p:cNvPicPr>
            <p:nvPr/>
          </p:nvPicPr>
          <p:blipFill>
            <a:blip r:embed="rId5">
              <a:lum bright="6000"/>
              <a:extLst>
                <a:ext uri="{BEBA8EAE-BF5A-486C-A8C5-ECC9F3942E4B}">
                  <a14:imgProps xmlns:a14="http://schemas.microsoft.com/office/drawing/2010/main">
                    <a14:imgLayer r:embed="rId6">
                      <a14:imgEffect>
                        <a14:backgroundRemoval t="0" b="100000" l="433" r="100000">
                          <a14:foregroundMark x1="45455" y1="16038" x2="60173" y2="6604"/>
                          <a14:foregroundMark x1="82684" y1="65723" x2="88312" y2="80503"/>
                          <a14:foregroundMark x1="89177" y1="83648" x2="86147" y2="86478"/>
                          <a14:backgroundMark x1="23810" y1="34277" x2="10390" y2="60063"/>
                          <a14:backgroundMark x1="95238" y1="48742" x2="90476" y2="58491"/>
                          <a14:backgroundMark x1="77489" y1="96541" x2="99134" y2="86478"/>
                          <a14:backgroundMark x1="86147" y1="60063" x2="97835" y2="84906"/>
                        </a14:backgroundRemoval>
                      </a14:imgEffect>
                    </a14:imgLayer>
                  </a14:imgProps>
                </a:ext>
                <a:ext uri="{28A0092B-C50C-407E-A947-70E740481C1C}">
                  <a14:useLocalDpi xmlns:a14="http://schemas.microsoft.com/office/drawing/2010/main" val="0"/>
                </a:ext>
              </a:extLst>
            </a:blip>
            <a:srcRect/>
            <a:stretch>
              <a:fillRect/>
            </a:stretch>
          </p:blipFill>
          <p:spPr bwMode="auto">
            <a:xfrm>
              <a:off x="6150176" y="3809317"/>
              <a:ext cx="964309" cy="13315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41" name="Picture 12" descr="OilFlask-8th-7thc-BCE"/>
            <p:cNvPicPr>
              <a:picLocks noChangeAspect="1" noChangeArrowheads="1"/>
            </p:cNvPicPr>
            <p:nvPr/>
          </p:nvPicPr>
          <p:blipFill>
            <a:blip r:embed="rId5">
              <a:lum bright="6000"/>
              <a:extLst>
                <a:ext uri="{BEBA8EAE-BF5A-486C-A8C5-ECC9F3942E4B}">
                  <a14:imgProps xmlns:a14="http://schemas.microsoft.com/office/drawing/2010/main">
                    <a14:imgLayer r:embed="rId6">
                      <a14:imgEffect>
                        <a14:backgroundRemoval t="0" b="100000" l="433" r="100000">
                          <a14:foregroundMark x1="45455" y1="16038" x2="60173" y2="6604"/>
                          <a14:foregroundMark x1="82684" y1="65723" x2="88312" y2="80503"/>
                          <a14:foregroundMark x1="89177" y1="83648" x2="86147" y2="86478"/>
                          <a14:backgroundMark x1="23810" y1="34277" x2="10390" y2="60063"/>
                          <a14:backgroundMark x1="95238" y1="48742" x2="90476" y2="58491"/>
                          <a14:backgroundMark x1="77489" y1="96541" x2="99134" y2="86478"/>
                          <a14:backgroundMark x1="86147" y1="60063" x2="97835" y2="84906"/>
                        </a14:backgroundRemoval>
                      </a14:imgEffect>
                    </a14:imgLayer>
                  </a14:imgProps>
                </a:ext>
                <a:ext uri="{28A0092B-C50C-407E-A947-70E740481C1C}">
                  <a14:useLocalDpi xmlns:a14="http://schemas.microsoft.com/office/drawing/2010/main" val="0"/>
                </a:ext>
              </a:extLst>
            </a:blip>
            <a:srcRect/>
            <a:stretch>
              <a:fillRect/>
            </a:stretch>
          </p:blipFill>
          <p:spPr bwMode="auto">
            <a:xfrm>
              <a:off x="6976773" y="3888195"/>
              <a:ext cx="964309" cy="13315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42" name="Picture 12" descr="OilFlask-8th-7thc-BCE"/>
            <p:cNvPicPr>
              <a:picLocks noChangeAspect="1" noChangeArrowheads="1"/>
            </p:cNvPicPr>
            <p:nvPr/>
          </p:nvPicPr>
          <p:blipFill>
            <a:blip r:embed="rId5">
              <a:lum bright="6000"/>
              <a:extLst>
                <a:ext uri="{BEBA8EAE-BF5A-486C-A8C5-ECC9F3942E4B}">
                  <a14:imgProps xmlns:a14="http://schemas.microsoft.com/office/drawing/2010/main">
                    <a14:imgLayer r:embed="rId6">
                      <a14:imgEffect>
                        <a14:backgroundRemoval t="0" b="100000" l="433" r="100000">
                          <a14:foregroundMark x1="45455" y1="16038" x2="60173" y2="6604"/>
                          <a14:foregroundMark x1="82684" y1="65723" x2="88312" y2="80503"/>
                          <a14:foregroundMark x1="89177" y1="83648" x2="86147" y2="86478"/>
                          <a14:backgroundMark x1="23810" y1="34277" x2="10390" y2="60063"/>
                          <a14:backgroundMark x1="95238" y1="48742" x2="90476" y2="58491"/>
                          <a14:backgroundMark x1="77489" y1="96541" x2="99134" y2="86478"/>
                          <a14:backgroundMark x1="86147" y1="60063" x2="97835" y2="84906"/>
                        </a14:backgroundRemoval>
                      </a14:imgEffect>
                    </a14:imgLayer>
                  </a14:imgProps>
                </a:ext>
                <a:ext uri="{28A0092B-C50C-407E-A947-70E740481C1C}">
                  <a14:useLocalDpi xmlns:a14="http://schemas.microsoft.com/office/drawing/2010/main" val="0"/>
                </a:ext>
              </a:extLst>
            </a:blip>
            <a:srcRect/>
            <a:stretch>
              <a:fillRect/>
            </a:stretch>
          </p:blipFill>
          <p:spPr bwMode="auto">
            <a:xfrm>
              <a:off x="5638800" y="4481668"/>
              <a:ext cx="964309" cy="13315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43" name="Picture 12" descr="OilFlask-8th-7thc-BCE"/>
            <p:cNvPicPr>
              <a:picLocks noChangeAspect="1" noChangeArrowheads="1"/>
            </p:cNvPicPr>
            <p:nvPr/>
          </p:nvPicPr>
          <p:blipFill>
            <a:blip r:embed="rId5">
              <a:lum bright="6000"/>
              <a:extLst>
                <a:ext uri="{BEBA8EAE-BF5A-486C-A8C5-ECC9F3942E4B}">
                  <a14:imgProps xmlns:a14="http://schemas.microsoft.com/office/drawing/2010/main">
                    <a14:imgLayer r:embed="rId6">
                      <a14:imgEffect>
                        <a14:backgroundRemoval t="0" b="100000" l="433" r="100000">
                          <a14:foregroundMark x1="45455" y1="16038" x2="60173" y2="6604"/>
                          <a14:foregroundMark x1="82684" y1="65723" x2="88312" y2="80503"/>
                          <a14:foregroundMark x1="89177" y1="83648" x2="86147" y2="86478"/>
                          <a14:backgroundMark x1="23810" y1="34277" x2="10390" y2="60063"/>
                          <a14:backgroundMark x1="95238" y1="48742" x2="90476" y2="58491"/>
                          <a14:backgroundMark x1="77489" y1="96541" x2="99134" y2="86478"/>
                          <a14:backgroundMark x1="86147" y1="60063" x2="97835" y2="84906"/>
                        </a14:backgroundRemoval>
                      </a14:imgEffect>
                    </a14:imgLayer>
                  </a14:imgProps>
                </a:ext>
                <a:ext uri="{28A0092B-C50C-407E-A947-70E740481C1C}">
                  <a14:useLocalDpi xmlns:a14="http://schemas.microsoft.com/office/drawing/2010/main" val="0"/>
                </a:ext>
              </a:extLst>
            </a:blip>
            <a:srcRect/>
            <a:stretch>
              <a:fillRect/>
            </a:stretch>
          </p:blipFill>
          <p:spPr bwMode="auto">
            <a:xfrm>
              <a:off x="6506107" y="4764487"/>
              <a:ext cx="964309" cy="13315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44" name="Picture 12" descr="OilFlask-8th-7thc-BCE"/>
            <p:cNvPicPr>
              <a:picLocks noChangeAspect="1" noChangeArrowheads="1"/>
            </p:cNvPicPr>
            <p:nvPr/>
          </p:nvPicPr>
          <p:blipFill>
            <a:blip r:embed="rId5">
              <a:lum bright="6000"/>
              <a:extLst>
                <a:ext uri="{BEBA8EAE-BF5A-486C-A8C5-ECC9F3942E4B}">
                  <a14:imgProps xmlns:a14="http://schemas.microsoft.com/office/drawing/2010/main">
                    <a14:imgLayer r:embed="rId6">
                      <a14:imgEffect>
                        <a14:backgroundRemoval t="0" b="100000" l="433" r="100000">
                          <a14:foregroundMark x1="45455" y1="16038" x2="60173" y2="6604"/>
                          <a14:foregroundMark x1="82684" y1="65723" x2="88312" y2="80503"/>
                          <a14:foregroundMark x1="89177" y1="83648" x2="86147" y2="86478"/>
                          <a14:backgroundMark x1="23810" y1="34277" x2="10390" y2="60063"/>
                          <a14:backgroundMark x1="95238" y1="48742" x2="90476" y2="58491"/>
                          <a14:backgroundMark x1="77489" y1="96541" x2="99134" y2="86478"/>
                          <a14:backgroundMark x1="86147" y1="60063" x2="97835" y2="84906"/>
                        </a14:backgroundRemoval>
                      </a14:imgEffect>
                    </a14:imgLayer>
                  </a14:imgProps>
                </a:ext>
                <a:ext uri="{28A0092B-C50C-407E-A947-70E740481C1C}">
                  <a14:useLocalDpi xmlns:a14="http://schemas.microsoft.com/office/drawing/2010/main" val="0"/>
                </a:ext>
              </a:extLst>
            </a:blip>
            <a:srcRect/>
            <a:stretch>
              <a:fillRect/>
            </a:stretch>
          </p:blipFill>
          <p:spPr bwMode="auto">
            <a:xfrm>
              <a:off x="7458928" y="4672543"/>
              <a:ext cx="964309" cy="13315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grpSp>
      <p:sp>
        <p:nvSpPr>
          <p:cNvPr id="45" name="Text Box 8">
            <a:extLst>
              <a:ext uri="{FF2B5EF4-FFF2-40B4-BE49-F238E27FC236}">
                <a16:creationId xmlns:a16="http://schemas.microsoft.com/office/drawing/2014/main" id="{7EE618C8-2A66-4A11-AA11-90C618EFBE45}"/>
              </a:ext>
            </a:extLst>
          </p:cNvPr>
          <p:cNvSpPr txBox="1">
            <a:spLocks noChangeArrowheads="1"/>
          </p:cNvSpPr>
          <p:nvPr/>
        </p:nvSpPr>
        <p:spPr bwMode="auto">
          <a:xfrm>
            <a:off x="2941268" y="1032337"/>
            <a:ext cx="5840937"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2800" b="1" i="0" u="none" strike="noStrike" kern="1200" cap="none" spc="0" normalizeH="0" baseline="0" noProof="0" dirty="0">
                <a:ln>
                  <a:noFill/>
                </a:ln>
                <a:solidFill>
                  <a:srgbClr val="000000"/>
                </a:solidFill>
                <a:effectLst>
                  <a:glow rad="127000">
                    <a:srgbClr val="FFFFFF"/>
                  </a:glow>
                </a:effectLst>
                <a:uLnTx/>
                <a:uFillTx/>
                <a:latin typeface="Comic Sans MS" panose="030F0702030302020204" pitchFamily="66" charset="0"/>
                <a:ea typeface="+mn-ea"/>
                <a:cs typeface="+mn-cs"/>
              </a:rPr>
              <a:t>لا تقرض أخاك بربا</a:t>
            </a:r>
            <a:endParaRPr kumimoji="0" lang="en-US" altLang="en-US" sz="2800" b="1" i="0" u="none" strike="noStrike" kern="1200" cap="none" spc="0" normalizeH="0" baseline="0" noProof="0" dirty="0">
              <a:ln>
                <a:noFill/>
              </a:ln>
              <a:solidFill>
                <a:srgbClr val="000000"/>
              </a:solidFill>
              <a:effectLst>
                <a:glow rad="127000">
                  <a:srgbClr val="FFFFFF"/>
                </a:glow>
              </a:effectLst>
              <a:uLnTx/>
              <a:uFillTx/>
              <a:latin typeface="Comic Sans MS" panose="030F0702030302020204" pitchFamily="66" charset="0"/>
              <a:ea typeface="+mn-ea"/>
              <a:cs typeface="+mn-cs"/>
            </a:endParaRPr>
          </a:p>
        </p:txBody>
      </p:sp>
      <p:grpSp>
        <p:nvGrpSpPr>
          <p:cNvPr id="14" name="Group 13">
            <a:extLst>
              <a:ext uri="{FF2B5EF4-FFF2-40B4-BE49-F238E27FC236}">
                <a16:creationId xmlns:a16="http://schemas.microsoft.com/office/drawing/2014/main" id="{5247CFC2-D836-4B96-8C4B-9124071DCB20}"/>
              </a:ext>
            </a:extLst>
          </p:cNvPr>
          <p:cNvGrpSpPr/>
          <p:nvPr/>
        </p:nvGrpSpPr>
        <p:grpSpPr>
          <a:xfrm>
            <a:off x="130802" y="-321449"/>
            <a:ext cx="2804380" cy="4201319"/>
            <a:chOff x="130802" y="-321449"/>
            <a:chExt cx="2804380" cy="4201319"/>
          </a:xfrm>
        </p:grpSpPr>
        <p:grpSp>
          <p:nvGrpSpPr>
            <p:cNvPr id="5" name="Group 4"/>
            <p:cNvGrpSpPr/>
            <p:nvPr/>
          </p:nvGrpSpPr>
          <p:grpSpPr>
            <a:xfrm rot="20856407">
              <a:off x="130802" y="-321449"/>
              <a:ext cx="2804380" cy="4201319"/>
              <a:chOff x="273348" y="203865"/>
              <a:chExt cx="2804380" cy="4201319"/>
            </a:xfrm>
          </p:grpSpPr>
          <p:pic>
            <p:nvPicPr>
              <p:cNvPr id="4" name="Picture 3"/>
              <p:cNvPicPr>
                <a:picLocks noChangeAspect="1"/>
              </p:cNvPicPr>
              <p:nvPr/>
            </p:nvPicPr>
            <p:blipFill>
              <a:blip r:embed="rId7">
                <a:extLst>
                  <a:ext uri="{BEBA8EAE-BF5A-486C-A8C5-ECC9F3942E4B}">
                    <a14:imgProps xmlns:a14="http://schemas.microsoft.com/office/drawing/2010/main">
                      <a14:imgLayer r:embed="rId8">
                        <a14:imgEffect>
                          <a14:backgroundRemoval t="6500" b="90000" l="1873" r="98502"/>
                        </a14:imgEffect>
                        <a14:imgEffect>
                          <a14:saturation sat="66000"/>
                        </a14:imgEffect>
                      </a14:imgLayer>
                    </a14:imgProps>
                  </a:ext>
                  <a:ext uri="{28A0092B-C50C-407E-A947-70E740481C1C}">
                    <a14:useLocalDpi xmlns:a14="http://schemas.microsoft.com/office/drawing/2010/main" val="0"/>
                  </a:ext>
                </a:extLst>
              </a:blip>
              <a:stretch>
                <a:fillRect/>
              </a:stretch>
            </p:blipFill>
            <p:spPr>
              <a:xfrm rot="341335">
                <a:off x="273348" y="203865"/>
                <a:ext cx="2804380" cy="4201319"/>
              </a:xfrm>
              <a:prstGeom prst="rect">
                <a:avLst/>
              </a:prstGeom>
              <a:ln>
                <a:noFill/>
              </a:ln>
              <a:effectLst>
                <a:outerShdw blurRad="292100" dist="139700" dir="2700000" algn="tl" rotWithShape="0">
                  <a:srgbClr val="333333">
                    <a:alpha val="65000"/>
                  </a:srgbClr>
                </a:outerShdw>
              </a:effectLst>
            </p:spPr>
          </p:pic>
          <p:sp>
            <p:nvSpPr>
              <p:cNvPr id="5133" name="Text Box 31"/>
              <p:cNvSpPr txBox="1">
                <a:spLocks noChangeArrowheads="1"/>
              </p:cNvSpPr>
              <p:nvPr/>
            </p:nvSpPr>
            <p:spPr bwMode="auto">
              <a:xfrm rot="364317">
                <a:off x="462081" y="828850"/>
                <a:ext cx="2458327" cy="26468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2600" b="1" i="0" u="sng" strike="noStrike" kern="1200" cap="none" spc="0" normalizeH="0" baseline="0" noProof="0" dirty="0">
                    <a:ln>
                      <a:noFill/>
                    </a:ln>
                    <a:solidFill>
                      <a:srgbClr val="000000"/>
                    </a:solidFill>
                    <a:effectLst/>
                    <a:uLnTx/>
                    <a:uFillTx/>
                    <a:latin typeface="Comic Sans MS" panose="030F0702030302020204" pitchFamily="66" charset="0"/>
                    <a:ea typeface="+mn-ea"/>
                    <a:cs typeface="+mn-cs"/>
                  </a:rPr>
                  <a:t>اتفاقية</a:t>
                </a:r>
                <a:endParaRPr kumimoji="0" lang="en-US" altLang="en-US" sz="2600" b="1" i="0" u="sng" strike="noStrike" kern="1200" cap="none" spc="0" normalizeH="0" baseline="0" noProof="0" dirty="0">
                  <a:ln>
                    <a:noFill/>
                  </a:ln>
                  <a:solidFill>
                    <a:srgbClr val="000000"/>
                  </a:solidFill>
                  <a:effectLst/>
                  <a:uLnTx/>
                  <a:uFillTx/>
                  <a:latin typeface="Comic Sans MS" panose="030F0702030302020204" pitchFamily="66" charset="0"/>
                  <a:ea typeface="+mn-ea"/>
                  <a:cs typeface="+mn-cs"/>
                </a:endParaRPr>
              </a:p>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2600" b="1" i="0" u="none" strike="noStrike" kern="1200" cap="none" spc="0" normalizeH="0" baseline="0" noProof="0" dirty="0">
                    <a:ln>
                      <a:noFill/>
                    </a:ln>
                    <a:solidFill>
                      <a:srgbClr val="000000"/>
                    </a:solidFill>
                    <a:effectLst/>
                    <a:uLnTx/>
                    <a:uFillTx/>
                    <a:latin typeface="Comic Sans MS" panose="030F0702030302020204" pitchFamily="66" charset="0"/>
                    <a:ea typeface="+mn-ea"/>
                    <a:cs typeface="+mn-cs"/>
                  </a:rPr>
                  <a:t>دين   100بث      زيت</a:t>
                </a:r>
              </a:p>
              <a:p>
                <a:pPr marL="0" marR="0" lvl="0" indent="0" algn="ctr" defTabSz="914400" rtl="0" eaLnBrk="1" fontAlgn="base" latinLnBrk="0" hangingPunct="1">
                  <a:lnSpc>
                    <a:spcPct val="100000"/>
                  </a:lnSpc>
                  <a:spcBef>
                    <a:spcPct val="50000"/>
                  </a:spcBef>
                  <a:spcAft>
                    <a:spcPct val="0"/>
                  </a:spcAft>
                  <a:buClrTx/>
                  <a:buSzTx/>
                  <a:buFontTx/>
                  <a:buNone/>
                  <a:tabLst/>
                  <a:defRPr/>
                </a:pPr>
                <a:endParaRPr kumimoji="0" lang="en-US" altLang="en-US" sz="2600" b="1" i="0" u="none" strike="noStrike" kern="1200" cap="none" spc="0" normalizeH="0" baseline="0" noProof="0" dirty="0">
                  <a:ln>
                    <a:noFill/>
                  </a:ln>
                  <a:solidFill>
                    <a:srgbClr val="000000"/>
                  </a:solidFill>
                  <a:effectLst/>
                  <a:uLnTx/>
                  <a:uFillTx/>
                  <a:latin typeface="Comic Sans MS" panose="030F0702030302020204" pitchFamily="66" charset="0"/>
                  <a:ea typeface="+mn-ea"/>
                  <a:cs typeface="+mn-cs"/>
                </a:endParaRPr>
              </a:p>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dirty="0">
                    <a:ln>
                      <a:noFill/>
                    </a:ln>
                    <a:solidFill>
                      <a:srgbClr val="000000"/>
                    </a:solidFill>
                    <a:effectLst/>
                    <a:uLnTx/>
                    <a:uFillTx/>
                    <a:latin typeface="Comic Sans MS" panose="030F0702030302020204" pitchFamily="66" charset="0"/>
                    <a:ea typeface="+mn-ea"/>
                    <a:cs typeface="+mn-cs"/>
                  </a:rPr>
                  <a:t> </a:t>
                </a:r>
                <a:r>
                  <a:rPr kumimoji="0" lang="ar-JO" altLang="en-US" sz="2400" b="1" i="0" u="none" strike="noStrike" kern="1200" cap="none" spc="0" normalizeH="0" baseline="0" noProof="0" dirty="0">
                    <a:ln>
                      <a:noFill/>
                    </a:ln>
                    <a:solidFill>
                      <a:srgbClr val="000000"/>
                    </a:solidFill>
                    <a:effectLst/>
                    <a:uLnTx/>
                    <a:uFillTx/>
                    <a:latin typeface="Comic Sans MS" panose="030F0702030302020204" pitchFamily="66" charset="0"/>
                    <a:ea typeface="+mn-ea"/>
                    <a:cs typeface="+mn-cs"/>
                  </a:rPr>
                  <a:t>التوقيع</a:t>
                </a:r>
                <a:r>
                  <a:rPr kumimoji="0" lang="en-US" altLang="en-US" sz="2400" b="1" i="0" u="none" strike="noStrike" kern="1200" cap="none" spc="0" normalizeH="0" baseline="0" noProof="0" dirty="0">
                    <a:ln>
                      <a:noFill/>
                    </a:ln>
                    <a:solidFill>
                      <a:srgbClr val="000000"/>
                    </a:solidFill>
                    <a:effectLst/>
                    <a:uLnTx/>
                    <a:uFillTx/>
                    <a:latin typeface="Comic Sans MS" panose="030F0702030302020204" pitchFamily="66" charset="0"/>
                    <a:ea typeface="+mn-ea"/>
                    <a:cs typeface="+mn-cs"/>
                  </a:rPr>
                  <a:t> </a:t>
                </a:r>
              </a:p>
            </p:txBody>
          </p:sp>
        </p:grpSp>
        <p:pic>
          <p:nvPicPr>
            <p:cNvPr id="12" name="Picture 11">
              <a:extLst>
                <a:ext uri="{FF2B5EF4-FFF2-40B4-BE49-F238E27FC236}">
                  <a16:creationId xmlns:a16="http://schemas.microsoft.com/office/drawing/2014/main" id="{9BB60B66-FEC0-458F-9233-8A48F5CE4545}"/>
                </a:ext>
              </a:extLst>
            </p:cNvPr>
            <p:cNvPicPr>
              <a:picLocks noChangeAspect="1"/>
            </p:cNvPicPr>
            <p:nvPr/>
          </p:nvPicPr>
          <p:blipFill rotWithShape="1">
            <a:blip r:embed="rId9">
              <a:extLst>
                <a:ext uri="{BEBA8EAE-BF5A-486C-A8C5-ECC9F3942E4B}">
                  <a14:imgProps xmlns:a14="http://schemas.microsoft.com/office/drawing/2010/main">
                    <a14:imgLayer r:embed="rId10">
                      <a14:imgEffect>
                        <a14:backgroundRemoval t="7778" b="90000" l="10000" r="90000">
                          <a14:foregroundMark x1="82444" y1="7778" x2="71333" y2="11556"/>
                        </a14:backgroundRemoval>
                      </a14:imgEffect>
                    </a14:imgLayer>
                  </a14:imgProps>
                </a:ext>
                <a:ext uri="{28A0092B-C50C-407E-A947-70E740481C1C}">
                  <a14:useLocalDpi xmlns:a14="http://schemas.microsoft.com/office/drawing/2010/main" val="0"/>
                </a:ext>
              </a:extLst>
            </a:blip>
            <a:srcRect l="20654" t="67249" r="56848" b="10491"/>
            <a:stretch/>
          </p:blipFill>
          <p:spPr>
            <a:xfrm>
              <a:off x="1735734" y="2079554"/>
              <a:ext cx="792522" cy="784138"/>
            </a:xfrm>
            <a:prstGeom prst="rect">
              <a:avLst/>
            </a:prstGeom>
          </p:spPr>
        </p:pic>
      </p:grpSp>
      <p:sp>
        <p:nvSpPr>
          <p:cNvPr id="47" name="TextBox 46">
            <a:extLst>
              <a:ext uri="{FF2B5EF4-FFF2-40B4-BE49-F238E27FC236}">
                <a16:creationId xmlns:a16="http://schemas.microsoft.com/office/drawing/2014/main" id="{0FB3C95A-D0CA-4028-AAEF-8AE42E2CDB0C}"/>
              </a:ext>
            </a:extLst>
          </p:cNvPr>
          <p:cNvSpPr txBox="1"/>
          <p:nvPr/>
        </p:nvSpPr>
        <p:spPr>
          <a:xfrm rot="21221450">
            <a:off x="981734" y="909232"/>
            <a:ext cx="765921" cy="523220"/>
          </a:xfrm>
          <a:prstGeom prst="rect">
            <a:avLst/>
          </a:prstGeom>
          <a:solidFill>
            <a:srgbClr val="E2C5A8"/>
          </a:solidFill>
          <a:effectLst>
            <a:softEdge rad="63500"/>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2800" b="1" i="0" u="none" strike="noStrike" kern="1200" cap="none" spc="0" normalizeH="0" baseline="0" noProof="0" dirty="0">
                <a:ln>
                  <a:noFill/>
                </a:ln>
                <a:solidFill>
                  <a:srgbClr val="000000"/>
                </a:solidFill>
                <a:effectLst/>
                <a:uLnTx/>
                <a:uFillTx/>
                <a:latin typeface="Comic Sans MS" panose="030F0702030302020204" pitchFamily="66" charset="0"/>
                <a:ea typeface="+mn-ea"/>
                <a:cs typeface="+mn-cs"/>
              </a:rPr>
              <a:t>50</a:t>
            </a:r>
            <a:endParaRPr kumimoji="0" lang="en-US" sz="2800" b="1" i="0" u="none" strike="noStrike" kern="1200" cap="none" spc="0" normalizeH="0" baseline="0" noProof="0" dirty="0">
              <a:ln>
                <a:noFill/>
              </a:ln>
              <a:solidFill>
                <a:srgbClr val="000000"/>
              </a:solidFill>
              <a:effectLst/>
              <a:uLnTx/>
              <a:uFillTx/>
              <a:latin typeface="Comic Sans MS" panose="030F0702030302020204" pitchFamily="66" charset="0"/>
              <a:ea typeface="+mn-ea"/>
              <a:cs typeface="+mn-cs"/>
            </a:endParaRPr>
          </a:p>
        </p:txBody>
      </p:sp>
    </p:spTree>
    <p:custDataLst>
      <p:tags r:id="rId1"/>
    </p:custDataLst>
    <p:extLst>
      <p:ext uri="{BB962C8B-B14F-4D97-AF65-F5344CB8AC3E}">
        <p14:creationId xmlns:p14="http://schemas.microsoft.com/office/powerpoint/2010/main" val="217349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31752"/>
                                        </p:tgtEl>
                                        <p:attrNameLst>
                                          <p:attrName>style.visibility</p:attrName>
                                        </p:attrNameLst>
                                      </p:cBhvr>
                                      <p:to>
                                        <p:strVal val="visible"/>
                                      </p:to>
                                    </p:set>
                                    <p:anim calcmode="lin" valueType="num">
                                      <p:cBhvr>
                                        <p:cTn id="7" dur="500" fill="hold"/>
                                        <p:tgtEl>
                                          <p:spTgt spid="31752"/>
                                        </p:tgtEl>
                                        <p:attrNameLst>
                                          <p:attrName>ppt_w</p:attrName>
                                        </p:attrNameLst>
                                      </p:cBhvr>
                                      <p:tavLst>
                                        <p:tav tm="0">
                                          <p:val>
                                            <p:fltVal val="0"/>
                                          </p:val>
                                        </p:tav>
                                        <p:tav tm="100000">
                                          <p:val>
                                            <p:strVal val="#ppt_w"/>
                                          </p:val>
                                        </p:tav>
                                      </p:tavLst>
                                    </p:anim>
                                    <p:anim calcmode="lin" valueType="num">
                                      <p:cBhvr>
                                        <p:cTn id="8" dur="500" fill="hold"/>
                                        <p:tgtEl>
                                          <p:spTgt spid="31752"/>
                                        </p:tgtEl>
                                        <p:attrNameLst>
                                          <p:attrName>ppt_h</p:attrName>
                                        </p:attrNameLst>
                                      </p:cBhvr>
                                      <p:tavLst>
                                        <p:tav tm="0">
                                          <p:val>
                                            <p:fltVal val="0"/>
                                          </p:val>
                                        </p:tav>
                                        <p:tav tm="100000">
                                          <p:val>
                                            <p:strVal val="#ppt_h"/>
                                          </p:val>
                                        </p:tav>
                                      </p:tavLst>
                                    </p:anim>
                                    <p:animEffect transition="in" filter="fade">
                                      <p:cBhvr>
                                        <p:cTn id="9" dur="500"/>
                                        <p:tgtEl>
                                          <p:spTgt spid="31752"/>
                                        </p:tgtEl>
                                      </p:cBhvr>
                                    </p:animEffect>
                                  </p:childTnLst>
                                </p:cTn>
                              </p:par>
                            </p:childTnLst>
                          </p:cTn>
                        </p:par>
                        <p:par>
                          <p:cTn id="10" fill="hold">
                            <p:stCondLst>
                              <p:cond delay="500"/>
                            </p:stCondLst>
                            <p:childTnLst>
                              <p:par>
                                <p:cTn id="11" presetID="55" presetClass="entr" presetSubtype="0" fill="hold" grpId="0" nodeType="afterEffect">
                                  <p:stCondLst>
                                    <p:cond delay="0"/>
                                  </p:stCondLst>
                                  <p:childTnLst>
                                    <p:set>
                                      <p:cBhvr>
                                        <p:cTn id="12" dur="1" fill="hold">
                                          <p:stCondLst>
                                            <p:cond delay="0"/>
                                          </p:stCondLst>
                                        </p:cTn>
                                        <p:tgtEl>
                                          <p:spTgt spid="45"/>
                                        </p:tgtEl>
                                        <p:attrNameLst>
                                          <p:attrName>style.visibility</p:attrName>
                                        </p:attrNameLst>
                                      </p:cBhvr>
                                      <p:to>
                                        <p:strVal val="visible"/>
                                      </p:to>
                                    </p:set>
                                    <p:anim calcmode="lin" valueType="num">
                                      <p:cBhvr>
                                        <p:cTn id="13" dur="1000" fill="hold"/>
                                        <p:tgtEl>
                                          <p:spTgt spid="45"/>
                                        </p:tgtEl>
                                        <p:attrNameLst>
                                          <p:attrName>ppt_w</p:attrName>
                                        </p:attrNameLst>
                                      </p:cBhvr>
                                      <p:tavLst>
                                        <p:tav tm="0">
                                          <p:val>
                                            <p:strVal val="#ppt_w*0.70"/>
                                          </p:val>
                                        </p:tav>
                                        <p:tav tm="100000">
                                          <p:val>
                                            <p:strVal val="#ppt_w"/>
                                          </p:val>
                                        </p:tav>
                                      </p:tavLst>
                                    </p:anim>
                                    <p:anim calcmode="lin" valueType="num">
                                      <p:cBhvr>
                                        <p:cTn id="14" dur="1000" fill="hold"/>
                                        <p:tgtEl>
                                          <p:spTgt spid="45"/>
                                        </p:tgtEl>
                                        <p:attrNameLst>
                                          <p:attrName>ppt_h</p:attrName>
                                        </p:attrNameLst>
                                      </p:cBhvr>
                                      <p:tavLst>
                                        <p:tav tm="0">
                                          <p:val>
                                            <p:strVal val="#ppt_h"/>
                                          </p:val>
                                        </p:tav>
                                        <p:tav tm="100000">
                                          <p:val>
                                            <p:strVal val="#ppt_h"/>
                                          </p:val>
                                        </p:tav>
                                      </p:tavLst>
                                    </p:anim>
                                    <p:animEffect transition="in" filter="fade">
                                      <p:cBhvr>
                                        <p:cTn id="15" dur="1000"/>
                                        <p:tgtEl>
                                          <p:spTgt spid="45"/>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randombar(horizontal)">
                                      <p:cBhvr>
                                        <p:cTn id="20" dur="1000"/>
                                        <p:tgtEl>
                                          <p:spTgt spid="3"/>
                                        </p:tgtEl>
                                      </p:cBhvr>
                                    </p:animEffect>
                                  </p:childTnLst>
                                </p:cTn>
                              </p:par>
                            </p:childTnLst>
                          </p:cTn>
                        </p:par>
                        <p:par>
                          <p:cTn id="21" fill="hold">
                            <p:stCondLst>
                              <p:cond delay="1000"/>
                            </p:stCondLst>
                            <p:childTnLst>
                              <p:par>
                                <p:cTn id="22" presetID="47" presetClass="entr" presetSubtype="0" fill="hold" nodeType="afterEffect">
                                  <p:stCondLst>
                                    <p:cond delay="0"/>
                                  </p:stCondLst>
                                  <p:childTnLst>
                                    <p:set>
                                      <p:cBhvr>
                                        <p:cTn id="23" dur="1" fill="hold">
                                          <p:stCondLst>
                                            <p:cond delay="0"/>
                                          </p:stCondLst>
                                        </p:cTn>
                                        <p:tgtEl>
                                          <p:spTgt spid="31760">
                                            <p:txEl>
                                              <p:pRg st="0" end="0"/>
                                            </p:txEl>
                                          </p:spTgt>
                                        </p:tgtEl>
                                        <p:attrNameLst>
                                          <p:attrName>style.visibility</p:attrName>
                                        </p:attrNameLst>
                                      </p:cBhvr>
                                      <p:to>
                                        <p:strVal val="visible"/>
                                      </p:to>
                                    </p:set>
                                    <p:animEffect transition="in" filter="fade">
                                      <p:cBhvr>
                                        <p:cTn id="24" dur="1000"/>
                                        <p:tgtEl>
                                          <p:spTgt spid="31760">
                                            <p:txEl>
                                              <p:pRg st="0" end="0"/>
                                            </p:txEl>
                                          </p:spTgt>
                                        </p:tgtEl>
                                      </p:cBhvr>
                                    </p:animEffect>
                                    <p:anim calcmode="lin" valueType="num">
                                      <p:cBhvr>
                                        <p:cTn id="25" dur="1000" fill="hold"/>
                                        <p:tgtEl>
                                          <p:spTgt spid="31760">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3176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53" presetClass="entr" presetSubtype="0" fill="hold" grpId="0" nodeType="clickEffect">
                                  <p:stCondLst>
                                    <p:cond delay="0"/>
                                  </p:stCondLst>
                                  <p:childTnLst>
                                    <p:set>
                                      <p:cBhvr>
                                        <p:cTn id="30" dur="1" fill="hold">
                                          <p:stCondLst>
                                            <p:cond delay="0"/>
                                          </p:stCondLst>
                                        </p:cTn>
                                        <p:tgtEl>
                                          <p:spTgt spid="31761"/>
                                        </p:tgtEl>
                                        <p:attrNameLst>
                                          <p:attrName>style.visibility</p:attrName>
                                        </p:attrNameLst>
                                      </p:cBhvr>
                                      <p:to>
                                        <p:strVal val="visible"/>
                                      </p:to>
                                    </p:set>
                                    <p:anim calcmode="lin" valueType="num">
                                      <p:cBhvr>
                                        <p:cTn id="31" dur="500" fill="hold"/>
                                        <p:tgtEl>
                                          <p:spTgt spid="31761"/>
                                        </p:tgtEl>
                                        <p:attrNameLst>
                                          <p:attrName>ppt_w</p:attrName>
                                        </p:attrNameLst>
                                      </p:cBhvr>
                                      <p:tavLst>
                                        <p:tav tm="0">
                                          <p:val>
                                            <p:fltVal val="0"/>
                                          </p:val>
                                        </p:tav>
                                        <p:tav tm="100000">
                                          <p:val>
                                            <p:strVal val="#ppt_w"/>
                                          </p:val>
                                        </p:tav>
                                      </p:tavLst>
                                    </p:anim>
                                    <p:anim calcmode="lin" valueType="num">
                                      <p:cBhvr>
                                        <p:cTn id="32" dur="500" fill="hold"/>
                                        <p:tgtEl>
                                          <p:spTgt spid="31761"/>
                                        </p:tgtEl>
                                        <p:attrNameLst>
                                          <p:attrName>ppt_h</p:attrName>
                                        </p:attrNameLst>
                                      </p:cBhvr>
                                      <p:tavLst>
                                        <p:tav tm="0">
                                          <p:val>
                                            <p:fltVal val="0"/>
                                          </p:val>
                                        </p:tav>
                                        <p:tav tm="100000">
                                          <p:val>
                                            <p:strVal val="#ppt_h"/>
                                          </p:val>
                                        </p:tav>
                                      </p:tavLst>
                                    </p:anim>
                                    <p:animEffect transition="in" filter="fade">
                                      <p:cBhvr>
                                        <p:cTn id="33" dur="500"/>
                                        <p:tgtEl>
                                          <p:spTgt spid="31761"/>
                                        </p:tgtEl>
                                      </p:cBhvr>
                                    </p:animEffect>
                                  </p:childTnLst>
                                </p:cTn>
                              </p:par>
                            </p:childTnLst>
                          </p:cTn>
                        </p:par>
                      </p:childTnLst>
                    </p:cTn>
                  </p:par>
                  <p:par>
                    <p:cTn id="34" fill="hold">
                      <p:stCondLst>
                        <p:cond delay="indefinite"/>
                      </p:stCondLst>
                      <p:childTnLst>
                        <p:par>
                          <p:cTn id="35" fill="hold">
                            <p:stCondLst>
                              <p:cond delay="0"/>
                            </p:stCondLst>
                            <p:childTnLst>
                              <p:par>
                                <p:cTn id="36" presetID="53" presetClass="entr" presetSubtype="0" fill="hold" grpId="0" nodeType="clickEffect">
                                  <p:stCondLst>
                                    <p:cond delay="0"/>
                                  </p:stCondLst>
                                  <p:childTnLst>
                                    <p:set>
                                      <p:cBhvr>
                                        <p:cTn id="37" dur="1" fill="hold">
                                          <p:stCondLst>
                                            <p:cond delay="0"/>
                                          </p:stCondLst>
                                        </p:cTn>
                                        <p:tgtEl>
                                          <p:spTgt spid="31762"/>
                                        </p:tgtEl>
                                        <p:attrNameLst>
                                          <p:attrName>style.visibility</p:attrName>
                                        </p:attrNameLst>
                                      </p:cBhvr>
                                      <p:to>
                                        <p:strVal val="visible"/>
                                      </p:to>
                                    </p:set>
                                    <p:anim calcmode="lin" valueType="num">
                                      <p:cBhvr>
                                        <p:cTn id="38" dur="500" fill="hold"/>
                                        <p:tgtEl>
                                          <p:spTgt spid="31762"/>
                                        </p:tgtEl>
                                        <p:attrNameLst>
                                          <p:attrName>ppt_w</p:attrName>
                                        </p:attrNameLst>
                                      </p:cBhvr>
                                      <p:tavLst>
                                        <p:tav tm="0">
                                          <p:val>
                                            <p:fltVal val="0"/>
                                          </p:val>
                                        </p:tav>
                                        <p:tav tm="100000">
                                          <p:val>
                                            <p:strVal val="#ppt_w"/>
                                          </p:val>
                                        </p:tav>
                                      </p:tavLst>
                                    </p:anim>
                                    <p:anim calcmode="lin" valueType="num">
                                      <p:cBhvr>
                                        <p:cTn id="39" dur="500" fill="hold"/>
                                        <p:tgtEl>
                                          <p:spTgt spid="31762"/>
                                        </p:tgtEl>
                                        <p:attrNameLst>
                                          <p:attrName>ppt_h</p:attrName>
                                        </p:attrNameLst>
                                      </p:cBhvr>
                                      <p:tavLst>
                                        <p:tav tm="0">
                                          <p:val>
                                            <p:fltVal val="0"/>
                                          </p:val>
                                        </p:tav>
                                        <p:tav tm="100000">
                                          <p:val>
                                            <p:strVal val="#ppt_h"/>
                                          </p:val>
                                        </p:tav>
                                      </p:tavLst>
                                    </p:anim>
                                    <p:animEffect transition="in" filter="fade">
                                      <p:cBhvr>
                                        <p:cTn id="40" dur="500"/>
                                        <p:tgtEl>
                                          <p:spTgt spid="31762"/>
                                        </p:tgtEl>
                                      </p:cBhvr>
                                    </p:animEffect>
                                  </p:childTnLst>
                                </p:cTn>
                              </p:par>
                            </p:childTnLst>
                          </p:cTn>
                        </p:par>
                        <p:par>
                          <p:cTn id="41" fill="hold">
                            <p:stCondLst>
                              <p:cond delay="500"/>
                            </p:stCondLst>
                            <p:childTnLst>
                              <p:par>
                                <p:cTn id="42" presetID="14" presetClass="entr" presetSubtype="10" fill="hold" nodeType="afterEffect">
                                  <p:stCondLst>
                                    <p:cond delay="0"/>
                                  </p:stCondLst>
                                  <p:childTnLst>
                                    <p:set>
                                      <p:cBhvr>
                                        <p:cTn id="43" dur="1" fill="hold">
                                          <p:stCondLst>
                                            <p:cond delay="0"/>
                                          </p:stCondLst>
                                        </p:cTn>
                                        <p:tgtEl>
                                          <p:spTgt spid="2"/>
                                        </p:tgtEl>
                                        <p:attrNameLst>
                                          <p:attrName>style.visibility</p:attrName>
                                        </p:attrNameLst>
                                      </p:cBhvr>
                                      <p:to>
                                        <p:strVal val="visible"/>
                                      </p:to>
                                    </p:set>
                                    <p:animEffect transition="in" filter="randombar(horizontal)">
                                      <p:cBhvr>
                                        <p:cTn id="44" dur="1000"/>
                                        <p:tgtEl>
                                          <p:spTgt spid="2"/>
                                        </p:tgtEl>
                                      </p:cBhvr>
                                    </p:animEffect>
                                  </p:childTnLst>
                                </p:cTn>
                              </p:par>
                            </p:childTnLst>
                          </p:cTn>
                        </p:par>
                        <p:par>
                          <p:cTn id="45" fill="hold">
                            <p:stCondLst>
                              <p:cond delay="1500"/>
                            </p:stCondLst>
                            <p:childTnLst>
                              <p:par>
                                <p:cTn id="46" presetID="47" presetClass="entr" presetSubtype="0" fill="hold" grpId="0" nodeType="afterEffect">
                                  <p:stCondLst>
                                    <p:cond delay="0"/>
                                  </p:stCondLst>
                                  <p:childTnLst>
                                    <p:set>
                                      <p:cBhvr>
                                        <p:cTn id="47" dur="1" fill="hold">
                                          <p:stCondLst>
                                            <p:cond delay="0"/>
                                          </p:stCondLst>
                                        </p:cTn>
                                        <p:tgtEl>
                                          <p:spTgt spid="31773"/>
                                        </p:tgtEl>
                                        <p:attrNameLst>
                                          <p:attrName>style.visibility</p:attrName>
                                        </p:attrNameLst>
                                      </p:cBhvr>
                                      <p:to>
                                        <p:strVal val="visible"/>
                                      </p:to>
                                    </p:set>
                                    <p:animEffect transition="in" filter="fade">
                                      <p:cBhvr>
                                        <p:cTn id="48" dur="1000"/>
                                        <p:tgtEl>
                                          <p:spTgt spid="31773"/>
                                        </p:tgtEl>
                                      </p:cBhvr>
                                    </p:animEffect>
                                    <p:anim calcmode="lin" valueType="num">
                                      <p:cBhvr>
                                        <p:cTn id="49" dur="1000" fill="hold"/>
                                        <p:tgtEl>
                                          <p:spTgt spid="31773"/>
                                        </p:tgtEl>
                                        <p:attrNameLst>
                                          <p:attrName>ppt_x</p:attrName>
                                        </p:attrNameLst>
                                      </p:cBhvr>
                                      <p:tavLst>
                                        <p:tav tm="0">
                                          <p:val>
                                            <p:strVal val="#ppt_x"/>
                                          </p:val>
                                        </p:tav>
                                        <p:tav tm="100000">
                                          <p:val>
                                            <p:strVal val="#ppt_x"/>
                                          </p:val>
                                        </p:tav>
                                      </p:tavLst>
                                    </p:anim>
                                    <p:anim calcmode="lin" valueType="num">
                                      <p:cBhvr>
                                        <p:cTn id="50" dur="1000" fill="hold"/>
                                        <p:tgtEl>
                                          <p:spTgt spid="31773"/>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52" presetClass="entr" presetSubtype="0" fill="hold" nodeType="clickEffect">
                                  <p:stCondLst>
                                    <p:cond delay="0"/>
                                  </p:stCondLst>
                                  <p:childTnLst>
                                    <p:set>
                                      <p:cBhvr>
                                        <p:cTn id="54" dur="1" fill="hold">
                                          <p:stCondLst>
                                            <p:cond delay="0"/>
                                          </p:stCondLst>
                                        </p:cTn>
                                        <p:tgtEl>
                                          <p:spTgt spid="14"/>
                                        </p:tgtEl>
                                        <p:attrNameLst>
                                          <p:attrName>style.visibility</p:attrName>
                                        </p:attrNameLst>
                                      </p:cBhvr>
                                      <p:to>
                                        <p:strVal val="visible"/>
                                      </p:to>
                                    </p:set>
                                    <p:animScale>
                                      <p:cBhvr>
                                        <p:cTn id="55" dur="1000" decel="50000" fill="hold">
                                          <p:stCondLst>
                                            <p:cond delay="0"/>
                                          </p:stCondLst>
                                        </p:cTn>
                                        <p:tgtEl>
                                          <p:spTgt spid="14"/>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6" dur="1000" decel="50000" fill="hold">
                                          <p:stCondLst>
                                            <p:cond delay="0"/>
                                          </p:stCondLst>
                                        </p:cTn>
                                        <p:tgtEl>
                                          <p:spTgt spid="14"/>
                                        </p:tgtEl>
                                        <p:attrNameLst>
                                          <p:attrName>ppt_x</p:attrName>
                                          <p:attrName>ppt_y</p:attrName>
                                        </p:attrNameLst>
                                      </p:cBhvr>
                                    </p:animMotion>
                                    <p:animEffect transition="in" filter="fade">
                                      <p:cBhvr>
                                        <p:cTn id="57" dur="1000"/>
                                        <p:tgtEl>
                                          <p:spTgt spid="14"/>
                                        </p:tgtEl>
                                      </p:cBhvr>
                                    </p:animEffect>
                                  </p:childTnLst>
                                </p:cTn>
                              </p:par>
                            </p:childTnLst>
                          </p:cTn>
                        </p:par>
                      </p:childTnLst>
                    </p:cTn>
                  </p:par>
                  <p:par>
                    <p:cTn id="58" fill="hold">
                      <p:stCondLst>
                        <p:cond delay="indefinite"/>
                      </p:stCondLst>
                      <p:childTnLst>
                        <p:par>
                          <p:cTn id="59" fill="hold">
                            <p:stCondLst>
                              <p:cond delay="0"/>
                            </p:stCondLst>
                            <p:childTnLst>
                              <p:par>
                                <p:cTn id="60" presetID="53" presetClass="entr" presetSubtype="16" fill="hold" grpId="0" nodeType="clickEffect">
                                  <p:stCondLst>
                                    <p:cond delay="0"/>
                                  </p:stCondLst>
                                  <p:childTnLst>
                                    <p:set>
                                      <p:cBhvr>
                                        <p:cTn id="61" dur="1" fill="hold">
                                          <p:stCondLst>
                                            <p:cond delay="0"/>
                                          </p:stCondLst>
                                        </p:cTn>
                                        <p:tgtEl>
                                          <p:spTgt spid="47"/>
                                        </p:tgtEl>
                                        <p:attrNameLst>
                                          <p:attrName>style.visibility</p:attrName>
                                        </p:attrNameLst>
                                      </p:cBhvr>
                                      <p:to>
                                        <p:strVal val="visible"/>
                                      </p:to>
                                    </p:set>
                                    <p:anim calcmode="lin" valueType="num">
                                      <p:cBhvr>
                                        <p:cTn id="62" dur="500" fill="hold"/>
                                        <p:tgtEl>
                                          <p:spTgt spid="47"/>
                                        </p:tgtEl>
                                        <p:attrNameLst>
                                          <p:attrName>ppt_w</p:attrName>
                                        </p:attrNameLst>
                                      </p:cBhvr>
                                      <p:tavLst>
                                        <p:tav tm="0">
                                          <p:val>
                                            <p:fltVal val="0"/>
                                          </p:val>
                                        </p:tav>
                                        <p:tav tm="100000">
                                          <p:val>
                                            <p:strVal val="#ppt_w"/>
                                          </p:val>
                                        </p:tav>
                                      </p:tavLst>
                                    </p:anim>
                                    <p:anim calcmode="lin" valueType="num">
                                      <p:cBhvr>
                                        <p:cTn id="63" dur="500" fill="hold"/>
                                        <p:tgtEl>
                                          <p:spTgt spid="47"/>
                                        </p:tgtEl>
                                        <p:attrNameLst>
                                          <p:attrName>ppt_h</p:attrName>
                                        </p:attrNameLst>
                                      </p:cBhvr>
                                      <p:tavLst>
                                        <p:tav tm="0">
                                          <p:val>
                                            <p:fltVal val="0"/>
                                          </p:val>
                                        </p:tav>
                                        <p:tav tm="100000">
                                          <p:val>
                                            <p:strVal val="#ppt_h"/>
                                          </p:val>
                                        </p:tav>
                                      </p:tavLst>
                                    </p:anim>
                                    <p:animEffect transition="in" filter="fade">
                                      <p:cBhvr>
                                        <p:cTn id="64" dur="5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52" grpId="0"/>
      <p:bldP spid="31761" grpId="0"/>
      <p:bldP spid="31762" grpId="0"/>
      <p:bldP spid="31773" grpId="0"/>
      <p:bldP spid="45" grpId="0"/>
      <p:bldP spid="47"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A945E9-9381-47BB-9E1F-490EEF4D8E36}"/>
              </a:ext>
            </a:extLst>
          </p:cNvPr>
          <p:cNvPicPr>
            <a:picLocks noChangeAspect="1"/>
          </p:cNvPicPr>
          <p:nvPr/>
        </p:nvPicPr>
        <p:blipFill rotWithShape="1">
          <a:blip r:embed="rId4"/>
          <a:srcRect l="17177" r="12468" b="9021"/>
          <a:stretch/>
        </p:blipFill>
        <p:spPr>
          <a:xfrm>
            <a:off x="189217" y="228600"/>
            <a:ext cx="8805527" cy="6477000"/>
          </a:xfrm>
          <a:prstGeom prst="rect">
            <a:avLst/>
          </a:prstGeom>
          <a:ln w="228600" cap="sq" cmpd="thickThin">
            <a:solidFill>
              <a:srgbClr val="000000"/>
            </a:solidFill>
            <a:prstDash val="solid"/>
            <a:miter lim="800000"/>
          </a:ln>
          <a:effectLst>
            <a:innerShdw blurRad="76200">
              <a:srgbClr val="000000"/>
            </a:innerShdw>
          </a:effectLst>
        </p:spPr>
      </p:pic>
      <p:sp>
        <p:nvSpPr>
          <p:cNvPr id="31760" name="Text Box 16"/>
          <p:cNvSpPr txBox="1">
            <a:spLocks noChangeArrowheads="1"/>
          </p:cNvSpPr>
          <p:nvPr/>
        </p:nvSpPr>
        <p:spPr bwMode="auto">
          <a:xfrm>
            <a:off x="-228600" y="6182380"/>
            <a:ext cx="48006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rPr>
              <a:t>اقتراض 80 كر</a:t>
            </a:r>
            <a:endPar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endParaRPr>
          </a:p>
        </p:txBody>
      </p:sp>
      <p:sp>
        <p:nvSpPr>
          <p:cNvPr id="31762" name="Text Box 18"/>
          <p:cNvSpPr txBox="1">
            <a:spLocks noChangeArrowheads="1"/>
          </p:cNvSpPr>
          <p:nvPr/>
        </p:nvSpPr>
        <p:spPr bwMode="auto">
          <a:xfrm>
            <a:off x="5029200" y="4684693"/>
            <a:ext cx="3810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800" b="0"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rPr>
              <a:t>=</a:t>
            </a:r>
          </a:p>
        </p:txBody>
      </p:sp>
      <p:sp>
        <p:nvSpPr>
          <p:cNvPr id="31773" name="Text Box 29"/>
          <p:cNvSpPr txBox="1">
            <a:spLocks noChangeArrowheads="1"/>
          </p:cNvSpPr>
          <p:nvPr/>
        </p:nvSpPr>
        <p:spPr bwMode="auto">
          <a:xfrm>
            <a:off x="5105400" y="6182380"/>
            <a:ext cx="41910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rPr>
              <a:t>دين 100 كر</a:t>
            </a:r>
            <a:endPar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endParaRPr>
          </a:p>
        </p:txBody>
      </p:sp>
      <p:grpSp>
        <p:nvGrpSpPr>
          <p:cNvPr id="13" name="Group 12">
            <a:extLst>
              <a:ext uri="{FF2B5EF4-FFF2-40B4-BE49-F238E27FC236}">
                <a16:creationId xmlns:a16="http://schemas.microsoft.com/office/drawing/2014/main" id="{42AC28E9-F92E-4385-9F0A-7106DCE67DAD}"/>
              </a:ext>
            </a:extLst>
          </p:cNvPr>
          <p:cNvGrpSpPr/>
          <p:nvPr/>
        </p:nvGrpSpPr>
        <p:grpSpPr>
          <a:xfrm>
            <a:off x="110398" y="2940145"/>
            <a:ext cx="3623402" cy="3308255"/>
            <a:chOff x="193653" y="2864381"/>
            <a:chExt cx="3623402" cy="3308255"/>
          </a:xfrm>
        </p:grpSpPr>
        <p:pic>
          <p:nvPicPr>
            <p:cNvPr id="12" name="Picture 11">
              <a:extLst>
                <a:ext uri="{FF2B5EF4-FFF2-40B4-BE49-F238E27FC236}">
                  <a16:creationId xmlns:a16="http://schemas.microsoft.com/office/drawing/2014/main" id="{2A7DB295-E65D-48CE-B170-B37FA0565EE2}"/>
                </a:ext>
              </a:extLst>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3735" b="95238" l="10000" r="90000">
                          <a14:foregroundMark x1="48400" y1="3735" x2="56000" y2="17740"/>
                          <a14:foregroundMark x1="49400" y1="95238" x2="73600" y2="75537"/>
                          <a14:foregroundMark x1="78000" y1="91970" x2="70000" y2="94958"/>
                        </a14:backgroundRemoval>
                      </a14:imgEffect>
                      <a14:imgEffect>
                        <a14:saturation sat="200000"/>
                      </a14:imgEffect>
                    </a14:imgLayer>
                  </a14:imgProps>
                </a:ext>
                <a:ext uri="{28A0092B-C50C-407E-A947-70E740481C1C}">
                  <a14:useLocalDpi xmlns:a14="http://schemas.microsoft.com/office/drawing/2010/main" val="0"/>
                </a:ext>
              </a:extLst>
            </a:blip>
            <a:stretch>
              <a:fillRect/>
            </a:stretch>
          </p:blipFill>
          <p:spPr>
            <a:xfrm>
              <a:off x="193653" y="2923675"/>
              <a:ext cx="1261727" cy="2702618"/>
            </a:xfrm>
            <a:prstGeom prst="rect">
              <a:avLst/>
            </a:prstGeom>
            <a:ln>
              <a:noFill/>
            </a:ln>
            <a:effectLst>
              <a:outerShdw blurRad="292100" dist="139700" dir="2700000" algn="tl" rotWithShape="0">
                <a:srgbClr val="333333">
                  <a:alpha val="65000"/>
                </a:srgbClr>
              </a:outerShdw>
            </a:effectLst>
          </p:spPr>
        </p:pic>
        <p:pic>
          <p:nvPicPr>
            <p:cNvPr id="46" name="Picture 45">
              <a:extLst>
                <a:ext uri="{FF2B5EF4-FFF2-40B4-BE49-F238E27FC236}">
                  <a16:creationId xmlns:a16="http://schemas.microsoft.com/office/drawing/2014/main" id="{182C13BA-BF83-48C6-B18D-AF6812E8ED59}"/>
                </a:ext>
              </a:extLst>
            </p:cNvPr>
            <p:cNvPicPr>
              <a:picLocks noChangeAspect="1"/>
            </p:cNvPicPr>
            <p:nvPr/>
          </p:nvPicPr>
          <p:blipFill>
            <a:blip r:embed="rId7" cstate="print">
              <a:extLst>
                <a:ext uri="{BEBA8EAE-BF5A-486C-A8C5-ECC9F3942E4B}">
                  <a14:imgProps xmlns:a14="http://schemas.microsoft.com/office/drawing/2010/main">
                    <a14:imgLayer r:embed="rId6">
                      <a14:imgEffect>
                        <a14:backgroundRemoval t="3735" b="95238" l="10000" r="90000">
                          <a14:foregroundMark x1="48400" y1="3735" x2="56000" y2="17740"/>
                          <a14:foregroundMark x1="49400" y1="95238" x2="73600" y2="75537"/>
                          <a14:foregroundMark x1="78000" y1="91970" x2="70000" y2="94958"/>
                        </a14:backgroundRemoval>
                      </a14:imgEffect>
                    </a14:imgLayer>
                  </a14:imgProps>
                </a:ext>
                <a:ext uri="{28A0092B-C50C-407E-A947-70E740481C1C}">
                  <a14:useLocalDpi xmlns:a14="http://schemas.microsoft.com/office/drawing/2010/main" val="0"/>
                </a:ext>
              </a:extLst>
            </a:blip>
            <a:stretch>
              <a:fillRect/>
            </a:stretch>
          </p:blipFill>
          <p:spPr>
            <a:xfrm>
              <a:off x="839595" y="3064377"/>
              <a:ext cx="1261727" cy="2702618"/>
            </a:xfrm>
            <a:prstGeom prst="rect">
              <a:avLst/>
            </a:prstGeom>
            <a:ln>
              <a:noFill/>
            </a:ln>
            <a:effectLst>
              <a:outerShdw blurRad="292100" dist="139700" dir="2700000" algn="tl" rotWithShape="0">
                <a:srgbClr val="333333">
                  <a:alpha val="65000"/>
                </a:srgbClr>
              </a:outerShdw>
            </a:effectLst>
          </p:spPr>
        </p:pic>
        <p:pic>
          <p:nvPicPr>
            <p:cNvPr id="47" name="Picture 46">
              <a:extLst>
                <a:ext uri="{FF2B5EF4-FFF2-40B4-BE49-F238E27FC236}">
                  <a16:creationId xmlns:a16="http://schemas.microsoft.com/office/drawing/2014/main" id="{56C1FEA6-F71A-49A8-ACF3-A94BE5B7C679}"/>
                </a:ext>
              </a:extLst>
            </p:cNvPr>
            <p:cNvPicPr>
              <a:picLocks noChangeAspect="1"/>
            </p:cNvPicPr>
            <p:nvPr/>
          </p:nvPicPr>
          <p:blipFill>
            <a:blip r:embed="rId7" cstate="print">
              <a:extLst>
                <a:ext uri="{BEBA8EAE-BF5A-486C-A8C5-ECC9F3942E4B}">
                  <a14:imgProps xmlns:a14="http://schemas.microsoft.com/office/drawing/2010/main">
                    <a14:imgLayer r:embed="rId6">
                      <a14:imgEffect>
                        <a14:backgroundRemoval t="3735" b="95238" l="10000" r="90000">
                          <a14:foregroundMark x1="48400" y1="3735" x2="56000" y2="17740"/>
                          <a14:foregroundMark x1="49400" y1="95238" x2="73600" y2="75537"/>
                          <a14:foregroundMark x1="78000" y1="91970" x2="70000" y2="94958"/>
                        </a14:backgroundRemoval>
                      </a14:imgEffect>
                    </a14:imgLayer>
                  </a14:imgProps>
                </a:ext>
                <a:ext uri="{28A0092B-C50C-407E-A947-70E740481C1C}">
                  <a14:useLocalDpi xmlns:a14="http://schemas.microsoft.com/office/drawing/2010/main" val="0"/>
                </a:ext>
              </a:extLst>
            </a:blip>
            <a:stretch>
              <a:fillRect/>
            </a:stretch>
          </p:blipFill>
          <p:spPr>
            <a:xfrm>
              <a:off x="450382" y="3445377"/>
              <a:ext cx="1261727" cy="2702618"/>
            </a:xfrm>
            <a:prstGeom prst="rect">
              <a:avLst/>
            </a:prstGeom>
            <a:ln>
              <a:noFill/>
            </a:ln>
            <a:effectLst>
              <a:outerShdw blurRad="292100" dist="139700" dir="2700000" algn="tl" rotWithShape="0">
                <a:srgbClr val="333333">
                  <a:alpha val="65000"/>
                </a:srgbClr>
              </a:outerShdw>
            </a:effectLst>
          </p:spPr>
        </p:pic>
        <p:pic>
          <p:nvPicPr>
            <p:cNvPr id="48" name="Picture 47">
              <a:extLst>
                <a:ext uri="{FF2B5EF4-FFF2-40B4-BE49-F238E27FC236}">
                  <a16:creationId xmlns:a16="http://schemas.microsoft.com/office/drawing/2014/main" id="{32B22C54-D8F6-4300-B1EC-24DC8418F769}"/>
                </a:ext>
              </a:extLst>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3735" b="95238" l="10000" r="90000">
                          <a14:foregroundMark x1="48400" y1="3735" x2="56000" y2="17740"/>
                          <a14:foregroundMark x1="49400" y1="95238" x2="73600" y2="75537"/>
                          <a14:foregroundMark x1="78000" y1="91970" x2="70000" y2="94958"/>
                        </a14:backgroundRemoval>
                      </a14:imgEffect>
                      <a14:imgEffect>
                        <a14:saturation sat="200000"/>
                      </a14:imgEffect>
                    </a14:imgLayer>
                  </a14:imgProps>
                </a:ext>
                <a:ext uri="{28A0092B-C50C-407E-A947-70E740481C1C}">
                  <a14:useLocalDpi xmlns:a14="http://schemas.microsoft.com/office/drawing/2010/main" val="0"/>
                </a:ext>
              </a:extLst>
            </a:blip>
            <a:stretch>
              <a:fillRect/>
            </a:stretch>
          </p:blipFill>
          <p:spPr>
            <a:xfrm>
              <a:off x="2097518" y="2864381"/>
              <a:ext cx="1261727" cy="2702618"/>
            </a:xfrm>
            <a:prstGeom prst="rect">
              <a:avLst/>
            </a:prstGeom>
            <a:ln>
              <a:noFill/>
            </a:ln>
            <a:effectLst>
              <a:outerShdw blurRad="292100" dist="139700" dir="2700000" algn="tl" rotWithShape="0">
                <a:srgbClr val="333333">
                  <a:alpha val="65000"/>
                </a:srgbClr>
              </a:outerShdw>
            </a:effectLst>
          </p:spPr>
        </p:pic>
        <p:pic>
          <p:nvPicPr>
            <p:cNvPr id="49" name="Picture 48">
              <a:extLst>
                <a:ext uri="{FF2B5EF4-FFF2-40B4-BE49-F238E27FC236}">
                  <a16:creationId xmlns:a16="http://schemas.microsoft.com/office/drawing/2014/main" id="{CDC03ED1-7DFB-44C3-B618-7D3CCDD1B28B}"/>
                </a:ext>
              </a:extLst>
            </p:cNvPr>
            <p:cNvPicPr>
              <a:picLocks noChangeAspect="1"/>
            </p:cNvPicPr>
            <p:nvPr/>
          </p:nvPicPr>
          <p:blipFill>
            <a:blip r:embed="rId7" cstate="print">
              <a:extLst>
                <a:ext uri="{BEBA8EAE-BF5A-486C-A8C5-ECC9F3942E4B}">
                  <a14:imgProps xmlns:a14="http://schemas.microsoft.com/office/drawing/2010/main">
                    <a14:imgLayer r:embed="rId6">
                      <a14:imgEffect>
                        <a14:backgroundRemoval t="3735" b="95238" l="10000" r="90000">
                          <a14:foregroundMark x1="48400" y1="3735" x2="56000" y2="17740"/>
                          <a14:foregroundMark x1="49400" y1="95238" x2="73600" y2="75537"/>
                          <a14:foregroundMark x1="78000" y1="91970" x2="70000" y2="94958"/>
                        </a14:backgroundRemoval>
                      </a14:imgEffect>
                    </a14:imgLayer>
                  </a14:imgProps>
                </a:ext>
                <a:ext uri="{28A0092B-C50C-407E-A947-70E740481C1C}">
                  <a14:useLocalDpi xmlns:a14="http://schemas.microsoft.com/office/drawing/2010/main" val="0"/>
                </a:ext>
              </a:extLst>
            </a:blip>
            <a:stretch>
              <a:fillRect/>
            </a:stretch>
          </p:blipFill>
          <p:spPr>
            <a:xfrm>
              <a:off x="1513414" y="2910931"/>
              <a:ext cx="1261727" cy="2702618"/>
            </a:xfrm>
            <a:prstGeom prst="rect">
              <a:avLst/>
            </a:prstGeom>
            <a:ln>
              <a:noFill/>
            </a:ln>
            <a:effectLst>
              <a:outerShdw blurRad="292100" dist="139700" dir="2700000" algn="tl" rotWithShape="0">
                <a:srgbClr val="333333">
                  <a:alpha val="65000"/>
                </a:srgbClr>
              </a:outerShdw>
            </a:effectLst>
          </p:spPr>
        </p:pic>
        <p:pic>
          <p:nvPicPr>
            <p:cNvPr id="52" name="Picture 51">
              <a:extLst>
                <a:ext uri="{FF2B5EF4-FFF2-40B4-BE49-F238E27FC236}">
                  <a16:creationId xmlns:a16="http://schemas.microsoft.com/office/drawing/2014/main" id="{931C078C-001A-4391-8A14-820A94612593}"/>
                </a:ext>
              </a:extLst>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3735" b="95238" l="10000" r="90000">
                          <a14:foregroundMark x1="48400" y1="3735" x2="56000" y2="17740"/>
                          <a14:foregroundMark x1="49400" y1="95238" x2="73600" y2="75537"/>
                          <a14:foregroundMark x1="78000" y1="91970" x2="70000" y2="94958"/>
                        </a14:backgroundRemoval>
                      </a14:imgEffect>
                      <a14:imgEffect>
                        <a14:saturation sat="200000"/>
                      </a14:imgEffect>
                    </a14:imgLayer>
                  </a14:imgProps>
                </a:ext>
                <a:ext uri="{28A0092B-C50C-407E-A947-70E740481C1C}">
                  <a14:useLocalDpi xmlns:a14="http://schemas.microsoft.com/office/drawing/2010/main" val="0"/>
                </a:ext>
              </a:extLst>
            </a:blip>
            <a:stretch>
              <a:fillRect/>
            </a:stretch>
          </p:blipFill>
          <p:spPr>
            <a:xfrm>
              <a:off x="2555328" y="3153171"/>
              <a:ext cx="1261727" cy="2702618"/>
            </a:xfrm>
            <a:prstGeom prst="rect">
              <a:avLst/>
            </a:prstGeom>
            <a:ln>
              <a:noFill/>
            </a:ln>
            <a:effectLst>
              <a:outerShdw blurRad="292100" dist="139700" dir="2700000" algn="tl" rotWithShape="0">
                <a:srgbClr val="333333">
                  <a:alpha val="65000"/>
                </a:srgbClr>
              </a:outerShdw>
            </a:effectLst>
          </p:spPr>
        </p:pic>
        <p:pic>
          <p:nvPicPr>
            <p:cNvPr id="50" name="Picture 49">
              <a:extLst>
                <a:ext uri="{FF2B5EF4-FFF2-40B4-BE49-F238E27FC236}">
                  <a16:creationId xmlns:a16="http://schemas.microsoft.com/office/drawing/2014/main" id="{F4DDE05D-9528-4E11-A0A0-9EF6396B5BD4}"/>
                </a:ext>
              </a:extLst>
            </p:cNvPr>
            <p:cNvPicPr>
              <a:picLocks noChangeAspect="1"/>
            </p:cNvPicPr>
            <p:nvPr/>
          </p:nvPicPr>
          <p:blipFill>
            <a:blip r:embed="rId7" cstate="print">
              <a:extLst>
                <a:ext uri="{BEBA8EAE-BF5A-486C-A8C5-ECC9F3942E4B}">
                  <a14:imgProps xmlns:a14="http://schemas.microsoft.com/office/drawing/2010/main">
                    <a14:imgLayer r:embed="rId6">
                      <a14:imgEffect>
                        <a14:backgroundRemoval t="3735" b="95238" l="10000" r="90000">
                          <a14:foregroundMark x1="48400" y1="3735" x2="56000" y2="17740"/>
                          <a14:foregroundMark x1="49400" y1="95238" x2="73600" y2="75537"/>
                          <a14:foregroundMark x1="78000" y1="91970" x2="70000" y2="94958"/>
                        </a14:backgroundRemoval>
                      </a14:imgEffect>
                    </a14:imgLayer>
                  </a14:imgProps>
                </a:ext>
                <a:ext uri="{28A0092B-C50C-407E-A947-70E740481C1C}">
                  <a14:useLocalDpi xmlns:a14="http://schemas.microsoft.com/office/drawing/2010/main" val="0"/>
                </a:ext>
              </a:extLst>
            </a:blip>
            <a:stretch>
              <a:fillRect/>
            </a:stretch>
          </p:blipFill>
          <p:spPr>
            <a:xfrm>
              <a:off x="2153569" y="3374629"/>
              <a:ext cx="1261727" cy="2702618"/>
            </a:xfrm>
            <a:prstGeom prst="rect">
              <a:avLst/>
            </a:prstGeom>
            <a:ln>
              <a:noFill/>
            </a:ln>
            <a:effectLst>
              <a:outerShdw blurRad="292100" dist="139700" dir="2700000" algn="tl" rotWithShape="0">
                <a:srgbClr val="333333">
                  <a:alpha val="65000"/>
                </a:srgbClr>
              </a:outerShdw>
            </a:effectLst>
          </p:spPr>
        </p:pic>
        <p:pic>
          <p:nvPicPr>
            <p:cNvPr id="51" name="Picture 50">
              <a:extLst>
                <a:ext uri="{FF2B5EF4-FFF2-40B4-BE49-F238E27FC236}">
                  <a16:creationId xmlns:a16="http://schemas.microsoft.com/office/drawing/2014/main" id="{B807863C-B520-439A-92F2-292A02E5F294}"/>
                </a:ext>
              </a:extLst>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3735" b="95238" l="10000" r="90000">
                          <a14:foregroundMark x1="48400" y1="3735" x2="56000" y2="17740"/>
                          <a14:foregroundMark x1="49400" y1="95238" x2="73600" y2="75537"/>
                          <a14:foregroundMark x1="78000" y1="91970" x2="70000" y2="94958"/>
                        </a14:backgroundRemoval>
                      </a14:imgEffect>
                      <a14:imgEffect>
                        <a14:saturation sat="200000"/>
                      </a14:imgEffect>
                    </a14:imgLayer>
                  </a14:imgProps>
                </a:ext>
                <a:ext uri="{28A0092B-C50C-407E-A947-70E740481C1C}">
                  <a14:useLocalDpi xmlns:a14="http://schemas.microsoft.com/office/drawing/2010/main" val="0"/>
                </a:ext>
              </a:extLst>
            </a:blip>
            <a:stretch>
              <a:fillRect/>
            </a:stretch>
          </p:blipFill>
          <p:spPr>
            <a:xfrm>
              <a:off x="1210346" y="3470018"/>
              <a:ext cx="1261727" cy="2702618"/>
            </a:xfrm>
            <a:prstGeom prst="rect">
              <a:avLst/>
            </a:prstGeom>
            <a:ln>
              <a:noFill/>
            </a:ln>
            <a:effectLst>
              <a:outerShdw blurRad="292100" dist="139700" dir="2700000" algn="tl" rotWithShape="0">
                <a:srgbClr val="333333">
                  <a:alpha val="65000"/>
                </a:srgbClr>
              </a:outerShdw>
            </a:effectLst>
          </p:spPr>
        </p:pic>
      </p:grpSp>
      <p:grpSp>
        <p:nvGrpSpPr>
          <p:cNvPr id="6" name="Group 5">
            <a:extLst>
              <a:ext uri="{FF2B5EF4-FFF2-40B4-BE49-F238E27FC236}">
                <a16:creationId xmlns:a16="http://schemas.microsoft.com/office/drawing/2014/main" id="{937EE6CB-2C24-4C83-975A-FAACA783E250}"/>
              </a:ext>
            </a:extLst>
          </p:cNvPr>
          <p:cNvGrpSpPr/>
          <p:nvPr/>
        </p:nvGrpSpPr>
        <p:grpSpPr>
          <a:xfrm>
            <a:off x="5367673" y="2514600"/>
            <a:ext cx="3666454" cy="3733800"/>
            <a:chOff x="5367673" y="2438400"/>
            <a:chExt cx="3666454" cy="3733800"/>
          </a:xfrm>
        </p:grpSpPr>
        <p:pic>
          <p:nvPicPr>
            <p:cNvPr id="62" name="Picture 61">
              <a:extLst>
                <a:ext uri="{FF2B5EF4-FFF2-40B4-BE49-F238E27FC236}">
                  <a16:creationId xmlns:a16="http://schemas.microsoft.com/office/drawing/2014/main" id="{358FBE31-6F9B-4907-9655-6753A96EF589}"/>
                </a:ext>
              </a:extLst>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3735" b="95238" l="10000" r="90000">
                          <a14:foregroundMark x1="48400" y1="3735" x2="56000" y2="17740"/>
                          <a14:foregroundMark x1="49400" y1="95238" x2="73600" y2="75537"/>
                          <a14:foregroundMark x1="78000" y1="91970" x2="70000" y2="94958"/>
                        </a14:backgroundRemoval>
                      </a14:imgEffect>
                      <a14:imgEffect>
                        <a14:saturation sat="200000"/>
                      </a14:imgEffect>
                    </a14:imgLayer>
                  </a14:imgProps>
                </a:ext>
                <a:ext uri="{28A0092B-C50C-407E-A947-70E740481C1C}">
                  <a14:useLocalDpi xmlns:a14="http://schemas.microsoft.com/office/drawing/2010/main" val="0"/>
                </a:ext>
              </a:extLst>
            </a:blip>
            <a:stretch>
              <a:fillRect/>
            </a:stretch>
          </p:blipFill>
          <p:spPr>
            <a:xfrm>
              <a:off x="7772400" y="2438400"/>
              <a:ext cx="1261727" cy="2702618"/>
            </a:xfrm>
            <a:prstGeom prst="rect">
              <a:avLst/>
            </a:prstGeom>
            <a:ln>
              <a:noFill/>
            </a:ln>
            <a:effectLst>
              <a:outerShdw blurRad="292100" dist="139700" dir="2700000" algn="tl" rotWithShape="0">
                <a:srgbClr val="333333">
                  <a:alpha val="65000"/>
                </a:srgbClr>
              </a:outerShdw>
            </a:effectLst>
          </p:spPr>
        </p:pic>
        <p:pic>
          <p:nvPicPr>
            <p:cNvPr id="54" name="Picture 53">
              <a:extLst>
                <a:ext uri="{FF2B5EF4-FFF2-40B4-BE49-F238E27FC236}">
                  <a16:creationId xmlns:a16="http://schemas.microsoft.com/office/drawing/2014/main" id="{E64EB0C8-BC7B-49A1-B219-91FBA6315F1D}"/>
                </a:ext>
              </a:extLst>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3735" b="95238" l="10000" r="90000">
                          <a14:foregroundMark x1="48400" y1="3735" x2="56000" y2="17740"/>
                          <a14:foregroundMark x1="49400" y1="95238" x2="73600" y2="75537"/>
                          <a14:foregroundMark x1="78000" y1="91970" x2="70000" y2="94958"/>
                        </a14:backgroundRemoval>
                      </a14:imgEffect>
                      <a14:imgEffect>
                        <a14:saturation sat="200000"/>
                      </a14:imgEffect>
                    </a14:imgLayer>
                  </a14:imgProps>
                </a:ext>
                <a:ext uri="{28A0092B-C50C-407E-A947-70E740481C1C}">
                  <a14:useLocalDpi xmlns:a14="http://schemas.microsoft.com/office/drawing/2010/main" val="0"/>
                </a:ext>
              </a:extLst>
            </a:blip>
            <a:stretch>
              <a:fillRect/>
            </a:stretch>
          </p:blipFill>
          <p:spPr>
            <a:xfrm>
              <a:off x="5937148" y="2514600"/>
              <a:ext cx="1261727" cy="2702618"/>
            </a:xfrm>
            <a:prstGeom prst="rect">
              <a:avLst/>
            </a:prstGeom>
            <a:ln>
              <a:noFill/>
            </a:ln>
            <a:effectLst>
              <a:outerShdw blurRad="292100" dist="139700" dir="2700000" algn="tl" rotWithShape="0">
                <a:srgbClr val="333333">
                  <a:alpha val="65000"/>
                </a:srgbClr>
              </a:outerShdw>
            </a:effectLst>
          </p:spPr>
        </p:pic>
        <p:pic>
          <p:nvPicPr>
            <p:cNvPr id="56" name="Picture 55">
              <a:extLst>
                <a:ext uri="{FF2B5EF4-FFF2-40B4-BE49-F238E27FC236}">
                  <a16:creationId xmlns:a16="http://schemas.microsoft.com/office/drawing/2014/main" id="{828D6C78-AD63-48E5-BD04-E90A4B5AC8C5}"/>
                </a:ext>
              </a:extLst>
            </p:cNvPr>
            <p:cNvPicPr>
              <a:picLocks noChangeAspect="1"/>
            </p:cNvPicPr>
            <p:nvPr/>
          </p:nvPicPr>
          <p:blipFill>
            <a:blip r:embed="rId7" cstate="print">
              <a:extLst>
                <a:ext uri="{BEBA8EAE-BF5A-486C-A8C5-ECC9F3942E4B}">
                  <a14:imgProps xmlns:a14="http://schemas.microsoft.com/office/drawing/2010/main">
                    <a14:imgLayer r:embed="rId6">
                      <a14:imgEffect>
                        <a14:backgroundRemoval t="3735" b="95238" l="10000" r="90000">
                          <a14:foregroundMark x1="48400" y1="3735" x2="56000" y2="17740"/>
                          <a14:foregroundMark x1="49400" y1="95238" x2="73600" y2="75537"/>
                          <a14:foregroundMark x1="78000" y1="91970" x2="70000" y2="94958"/>
                        </a14:backgroundRemoval>
                      </a14:imgEffect>
                    </a14:imgLayer>
                  </a14:imgProps>
                </a:ext>
                <a:ext uri="{28A0092B-C50C-407E-A947-70E740481C1C}">
                  <a14:useLocalDpi xmlns:a14="http://schemas.microsoft.com/office/drawing/2010/main" val="0"/>
                </a:ext>
              </a:extLst>
            </a:blip>
            <a:stretch>
              <a:fillRect/>
            </a:stretch>
          </p:blipFill>
          <p:spPr>
            <a:xfrm>
              <a:off x="7065765" y="2631382"/>
              <a:ext cx="1261727" cy="2702618"/>
            </a:xfrm>
            <a:prstGeom prst="rect">
              <a:avLst/>
            </a:prstGeom>
            <a:ln>
              <a:noFill/>
            </a:ln>
            <a:effectLst>
              <a:outerShdw blurRad="292100" dist="139700" dir="2700000" algn="tl" rotWithShape="0">
                <a:srgbClr val="333333">
                  <a:alpha val="65000"/>
                </a:srgbClr>
              </a:outerShdw>
            </a:effectLst>
          </p:spPr>
        </p:pic>
        <p:pic>
          <p:nvPicPr>
            <p:cNvPr id="57" name="Picture 56">
              <a:extLst>
                <a:ext uri="{FF2B5EF4-FFF2-40B4-BE49-F238E27FC236}">
                  <a16:creationId xmlns:a16="http://schemas.microsoft.com/office/drawing/2014/main" id="{1E2451BD-30A8-411A-AAB3-288872B7D72E}"/>
                </a:ext>
              </a:extLst>
            </p:cNvPr>
            <p:cNvPicPr>
              <a:picLocks noChangeAspect="1"/>
            </p:cNvPicPr>
            <p:nvPr/>
          </p:nvPicPr>
          <p:blipFill>
            <a:blip r:embed="rId7" cstate="print">
              <a:extLst>
                <a:ext uri="{BEBA8EAE-BF5A-486C-A8C5-ECC9F3942E4B}">
                  <a14:imgProps xmlns:a14="http://schemas.microsoft.com/office/drawing/2010/main">
                    <a14:imgLayer r:embed="rId6">
                      <a14:imgEffect>
                        <a14:backgroundRemoval t="3735" b="95238" l="10000" r="90000">
                          <a14:foregroundMark x1="48400" y1="3735" x2="56000" y2="17740"/>
                          <a14:foregroundMark x1="49400" y1="95238" x2="73600" y2="75537"/>
                          <a14:foregroundMark x1="78000" y1="91970" x2="70000" y2="94958"/>
                        </a14:backgroundRemoval>
                      </a14:imgEffect>
                    </a14:imgLayer>
                  </a14:imgProps>
                </a:ext>
                <a:ext uri="{28A0092B-C50C-407E-A947-70E740481C1C}">
                  <a14:useLocalDpi xmlns:a14="http://schemas.microsoft.com/office/drawing/2010/main" val="0"/>
                </a:ext>
              </a:extLst>
            </a:blip>
            <a:stretch>
              <a:fillRect/>
            </a:stretch>
          </p:blipFill>
          <p:spPr>
            <a:xfrm>
              <a:off x="6414704" y="2971800"/>
              <a:ext cx="1261727" cy="2702618"/>
            </a:xfrm>
            <a:prstGeom prst="rect">
              <a:avLst/>
            </a:prstGeom>
            <a:ln>
              <a:noFill/>
            </a:ln>
            <a:effectLst>
              <a:outerShdw blurRad="292100" dist="139700" dir="2700000" algn="tl" rotWithShape="0">
                <a:srgbClr val="333333">
                  <a:alpha val="65000"/>
                </a:srgbClr>
              </a:outerShdw>
            </a:effectLst>
          </p:spPr>
        </p:pic>
        <p:pic>
          <p:nvPicPr>
            <p:cNvPr id="58" name="Picture 57">
              <a:extLst>
                <a:ext uri="{FF2B5EF4-FFF2-40B4-BE49-F238E27FC236}">
                  <a16:creationId xmlns:a16="http://schemas.microsoft.com/office/drawing/2014/main" id="{D3588B77-C9CB-40F1-A542-C567AE583DF0}"/>
                </a:ext>
              </a:extLst>
            </p:cNvPr>
            <p:cNvPicPr>
              <a:picLocks noChangeAspect="1"/>
            </p:cNvPicPr>
            <p:nvPr/>
          </p:nvPicPr>
          <p:blipFill>
            <a:blip r:embed="rId7" cstate="print">
              <a:extLst>
                <a:ext uri="{BEBA8EAE-BF5A-486C-A8C5-ECC9F3942E4B}">
                  <a14:imgProps xmlns:a14="http://schemas.microsoft.com/office/drawing/2010/main">
                    <a14:imgLayer r:embed="rId6">
                      <a14:imgEffect>
                        <a14:backgroundRemoval t="3735" b="95238" l="10000" r="90000">
                          <a14:foregroundMark x1="48400" y1="3735" x2="56000" y2="17740"/>
                          <a14:foregroundMark x1="49400" y1="95238" x2="73600" y2="75537"/>
                          <a14:foregroundMark x1="78000" y1="91970" x2="70000" y2="94958"/>
                        </a14:backgroundRemoval>
                      </a14:imgEffect>
                    </a14:imgLayer>
                  </a14:imgProps>
                </a:ext>
                <a:ext uri="{28A0092B-C50C-407E-A947-70E740481C1C}">
                  <a14:useLocalDpi xmlns:a14="http://schemas.microsoft.com/office/drawing/2010/main" val="0"/>
                </a:ext>
              </a:extLst>
            </a:blip>
            <a:stretch>
              <a:fillRect/>
            </a:stretch>
          </p:blipFill>
          <p:spPr>
            <a:xfrm>
              <a:off x="7772400" y="2924320"/>
              <a:ext cx="1261727" cy="2702618"/>
            </a:xfrm>
            <a:prstGeom prst="rect">
              <a:avLst/>
            </a:prstGeom>
            <a:ln>
              <a:noFill/>
            </a:ln>
            <a:effectLst>
              <a:outerShdw blurRad="292100" dist="139700" dir="2700000" algn="tl" rotWithShape="0">
                <a:srgbClr val="333333">
                  <a:alpha val="65000"/>
                </a:srgbClr>
              </a:outerShdw>
            </a:effectLst>
          </p:spPr>
        </p:pic>
        <p:pic>
          <p:nvPicPr>
            <p:cNvPr id="59" name="Picture 58">
              <a:extLst>
                <a:ext uri="{FF2B5EF4-FFF2-40B4-BE49-F238E27FC236}">
                  <a16:creationId xmlns:a16="http://schemas.microsoft.com/office/drawing/2014/main" id="{A22E2695-212E-4E6A-82E1-56B15ADE03E8}"/>
                </a:ext>
              </a:extLst>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3735" b="95238" l="10000" r="90000">
                          <a14:foregroundMark x1="48400" y1="3735" x2="56000" y2="17740"/>
                          <a14:foregroundMark x1="49400" y1="95238" x2="73600" y2="75537"/>
                          <a14:foregroundMark x1="78000" y1="91970" x2="70000" y2="94958"/>
                        </a14:backgroundRemoval>
                      </a14:imgEffect>
                      <a14:imgEffect>
                        <a14:saturation sat="200000"/>
                      </a14:imgEffect>
                    </a14:imgLayer>
                  </a14:imgProps>
                </a:ext>
                <a:ext uri="{28A0092B-C50C-407E-A947-70E740481C1C}">
                  <a14:useLocalDpi xmlns:a14="http://schemas.microsoft.com/office/drawing/2010/main" val="0"/>
                </a:ext>
              </a:extLst>
            </a:blip>
            <a:stretch>
              <a:fillRect/>
            </a:stretch>
          </p:blipFill>
          <p:spPr>
            <a:xfrm>
              <a:off x="7073156" y="3088582"/>
              <a:ext cx="1261727" cy="2702618"/>
            </a:xfrm>
            <a:prstGeom prst="rect">
              <a:avLst/>
            </a:prstGeom>
            <a:ln>
              <a:noFill/>
            </a:ln>
            <a:effectLst>
              <a:outerShdw blurRad="292100" dist="139700" dir="2700000" algn="tl" rotWithShape="0">
                <a:srgbClr val="333333">
                  <a:alpha val="65000"/>
                </a:srgbClr>
              </a:outerShdw>
            </a:effectLst>
          </p:spPr>
        </p:pic>
        <p:pic>
          <p:nvPicPr>
            <p:cNvPr id="60" name="Picture 59">
              <a:extLst>
                <a:ext uri="{FF2B5EF4-FFF2-40B4-BE49-F238E27FC236}">
                  <a16:creationId xmlns:a16="http://schemas.microsoft.com/office/drawing/2014/main" id="{C1205A88-1104-458D-81B5-AD8001FD3A0B}"/>
                </a:ext>
              </a:extLst>
            </p:cNvPr>
            <p:cNvPicPr>
              <a:picLocks noChangeAspect="1"/>
            </p:cNvPicPr>
            <p:nvPr/>
          </p:nvPicPr>
          <p:blipFill>
            <a:blip r:embed="rId7" cstate="print">
              <a:extLst>
                <a:ext uri="{BEBA8EAE-BF5A-486C-A8C5-ECC9F3942E4B}">
                  <a14:imgProps xmlns:a14="http://schemas.microsoft.com/office/drawing/2010/main">
                    <a14:imgLayer r:embed="rId6">
                      <a14:imgEffect>
                        <a14:backgroundRemoval t="3735" b="95238" l="10000" r="90000">
                          <a14:foregroundMark x1="48400" y1="3735" x2="56000" y2="17740"/>
                          <a14:foregroundMark x1="49400" y1="95238" x2="73600" y2="75537"/>
                          <a14:foregroundMark x1="78000" y1="91970" x2="70000" y2="94958"/>
                        </a14:backgroundRemoval>
                      </a14:imgEffect>
                    </a14:imgLayer>
                  </a14:imgProps>
                </a:ext>
                <a:ext uri="{28A0092B-C50C-407E-A947-70E740481C1C}">
                  <a14:useLocalDpi xmlns:a14="http://schemas.microsoft.com/office/drawing/2010/main" val="0"/>
                </a:ext>
              </a:extLst>
            </a:blip>
            <a:stretch>
              <a:fillRect/>
            </a:stretch>
          </p:blipFill>
          <p:spPr>
            <a:xfrm>
              <a:off x="6382741" y="3469582"/>
              <a:ext cx="1261727" cy="2702618"/>
            </a:xfrm>
            <a:prstGeom prst="rect">
              <a:avLst/>
            </a:prstGeom>
            <a:ln>
              <a:noFill/>
            </a:ln>
            <a:effectLst>
              <a:outerShdw blurRad="292100" dist="139700" dir="2700000" algn="tl" rotWithShape="0">
                <a:srgbClr val="333333">
                  <a:alpha val="65000"/>
                </a:srgbClr>
              </a:outerShdw>
            </a:effectLst>
          </p:spPr>
        </p:pic>
        <p:pic>
          <p:nvPicPr>
            <p:cNvPr id="61" name="Picture 60">
              <a:extLst>
                <a:ext uri="{FF2B5EF4-FFF2-40B4-BE49-F238E27FC236}">
                  <a16:creationId xmlns:a16="http://schemas.microsoft.com/office/drawing/2014/main" id="{C46A7D4F-E6F8-41A6-8033-607449697E85}"/>
                </a:ext>
              </a:extLst>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3735" b="95238" l="10000" r="90000">
                          <a14:foregroundMark x1="48400" y1="3735" x2="56000" y2="17740"/>
                          <a14:foregroundMark x1="49400" y1="95238" x2="73600" y2="75537"/>
                          <a14:foregroundMark x1="78000" y1="91970" x2="70000" y2="94958"/>
                        </a14:backgroundRemoval>
                      </a14:imgEffect>
                      <a14:imgEffect>
                        <a14:saturation sat="200000"/>
                      </a14:imgEffect>
                    </a14:imgLayer>
                  </a14:imgProps>
                </a:ext>
                <a:ext uri="{28A0092B-C50C-407E-A947-70E740481C1C}">
                  <a14:useLocalDpi xmlns:a14="http://schemas.microsoft.com/office/drawing/2010/main" val="0"/>
                </a:ext>
              </a:extLst>
            </a:blip>
            <a:stretch>
              <a:fillRect/>
            </a:stretch>
          </p:blipFill>
          <p:spPr>
            <a:xfrm>
              <a:off x="7391400" y="3390594"/>
              <a:ext cx="1261727" cy="2702618"/>
            </a:xfrm>
            <a:prstGeom prst="rect">
              <a:avLst/>
            </a:prstGeom>
            <a:ln>
              <a:noFill/>
            </a:ln>
            <a:effectLst>
              <a:outerShdw blurRad="292100" dist="139700" dir="2700000" algn="tl" rotWithShape="0">
                <a:srgbClr val="333333">
                  <a:alpha val="65000"/>
                </a:srgbClr>
              </a:outerShdw>
            </a:effectLst>
          </p:spPr>
        </p:pic>
        <p:pic>
          <p:nvPicPr>
            <p:cNvPr id="53" name="Picture 52">
              <a:extLst>
                <a:ext uri="{FF2B5EF4-FFF2-40B4-BE49-F238E27FC236}">
                  <a16:creationId xmlns:a16="http://schemas.microsoft.com/office/drawing/2014/main" id="{5EBC7B69-0268-4916-A9A8-9569BE955A83}"/>
                </a:ext>
              </a:extLst>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3735" b="95238" l="10000" r="90000">
                          <a14:foregroundMark x1="48400" y1="3735" x2="56000" y2="17740"/>
                          <a14:foregroundMark x1="49400" y1="95238" x2="73600" y2="75537"/>
                          <a14:foregroundMark x1="78000" y1="91970" x2="70000" y2="94958"/>
                        </a14:backgroundRemoval>
                      </a14:imgEffect>
                      <a14:imgEffect>
                        <a14:saturation sat="200000"/>
                      </a14:imgEffect>
                    </a14:imgLayer>
                  </a14:imgProps>
                </a:ext>
                <a:ext uri="{28A0092B-C50C-407E-A947-70E740481C1C}">
                  <a14:useLocalDpi xmlns:a14="http://schemas.microsoft.com/office/drawing/2010/main" val="0"/>
                </a:ext>
              </a:extLst>
            </a:blip>
            <a:stretch>
              <a:fillRect/>
            </a:stretch>
          </p:blipFill>
          <p:spPr>
            <a:xfrm>
              <a:off x="5367673" y="2783782"/>
              <a:ext cx="1261727" cy="2702618"/>
            </a:xfrm>
            <a:prstGeom prst="rect">
              <a:avLst/>
            </a:prstGeom>
            <a:ln>
              <a:noFill/>
            </a:ln>
            <a:effectLst>
              <a:outerShdw blurRad="292100" dist="139700" dir="2700000" algn="tl" rotWithShape="0">
                <a:srgbClr val="333333">
                  <a:alpha val="65000"/>
                </a:srgbClr>
              </a:outerShdw>
            </a:effectLst>
          </p:spPr>
        </p:pic>
        <p:pic>
          <p:nvPicPr>
            <p:cNvPr id="55" name="Picture 54">
              <a:extLst>
                <a:ext uri="{FF2B5EF4-FFF2-40B4-BE49-F238E27FC236}">
                  <a16:creationId xmlns:a16="http://schemas.microsoft.com/office/drawing/2014/main" id="{0270E5EA-247F-40DA-AE83-E922585E925C}"/>
                </a:ext>
              </a:extLst>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3735" b="95238" l="10000" r="90000">
                          <a14:foregroundMark x1="48400" y1="3735" x2="56000" y2="17740"/>
                          <a14:foregroundMark x1="49400" y1="95238" x2="73600" y2="75537"/>
                          <a14:foregroundMark x1="78000" y1="91970" x2="70000" y2="94958"/>
                        </a14:backgroundRemoval>
                      </a14:imgEffect>
                      <a14:imgEffect>
                        <a14:saturation sat="200000"/>
                      </a14:imgEffect>
                    </a14:imgLayer>
                  </a14:imgProps>
                </a:ext>
                <a:ext uri="{28A0092B-C50C-407E-A947-70E740481C1C}">
                  <a14:useLocalDpi xmlns:a14="http://schemas.microsoft.com/office/drawing/2010/main" val="0"/>
                </a:ext>
              </a:extLst>
            </a:blip>
            <a:stretch>
              <a:fillRect/>
            </a:stretch>
          </p:blipFill>
          <p:spPr>
            <a:xfrm>
              <a:off x="5748673" y="3317182"/>
              <a:ext cx="1261727" cy="2702618"/>
            </a:xfrm>
            <a:prstGeom prst="rect">
              <a:avLst/>
            </a:prstGeom>
            <a:ln>
              <a:noFill/>
            </a:ln>
            <a:effectLst>
              <a:outerShdw blurRad="292100" dist="139700" dir="2700000" algn="tl" rotWithShape="0">
                <a:srgbClr val="333333">
                  <a:alpha val="65000"/>
                </a:srgbClr>
              </a:outerShdw>
            </a:effectLst>
          </p:spPr>
        </p:pic>
      </p:grpSp>
      <p:sp>
        <p:nvSpPr>
          <p:cNvPr id="31761" name="Text Box 17"/>
          <p:cNvSpPr txBox="1">
            <a:spLocks noChangeArrowheads="1"/>
          </p:cNvSpPr>
          <p:nvPr/>
        </p:nvSpPr>
        <p:spPr bwMode="auto">
          <a:xfrm>
            <a:off x="3697563" y="4684693"/>
            <a:ext cx="1788837"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rPr>
              <a:t> </a:t>
            </a:r>
            <a:r>
              <a:rPr kumimoji="0" lang="ar-JO"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rPr>
              <a:t>+ 20% فائدة</a:t>
            </a:r>
            <a:endPar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endParaRPr>
          </a:p>
        </p:txBody>
      </p:sp>
      <p:sp>
        <p:nvSpPr>
          <p:cNvPr id="7" name="TextBox 6">
            <a:extLst>
              <a:ext uri="{FF2B5EF4-FFF2-40B4-BE49-F238E27FC236}">
                <a16:creationId xmlns:a16="http://schemas.microsoft.com/office/drawing/2014/main" id="{803A119D-CC13-463F-B01C-B9312C7E0F53}"/>
              </a:ext>
            </a:extLst>
          </p:cNvPr>
          <p:cNvSpPr txBox="1"/>
          <p:nvPr/>
        </p:nvSpPr>
        <p:spPr>
          <a:xfrm>
            <a:off x="72809" y="262407"/>
            <a:ext cx="1524000"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Nazareth Village</a:t>
            </a:r>
          </a:p>
        </p:txBody>
      </p:sp>
      <p:grpSp>
        <p:nvGrpSpPr>
          <p:cNvPr id="34" name="Group 33">
            <a:extLst>
              <a:ext uri="{FF2B5EF4-FFF2-40B4-BE49-F238E27FC236}">
                <a16:creationId xmlns:a16="http://schemas.microsoft.com/office/drawing/2014/main" id="{0665A882-7883-43D9-9528-0F42D158B12E}"/>
              </a:ext>
            </a:extLst>
          </p:cNvPr>
          <p:cNvGrpSpPr/>
          <p:nvPr/>
        </p:nvGrpSpPr>
        <p:grpSpPr>
          <a:xfrm>
            <a:off x="267335" y="-15835"/>
            <a:ext cx="2804380" cy="3573494"/>
            <a:chOff x="127855" y="-32611"/>
            <a:chExt cx="2804380" cy="3573494"/>
          </a:xfrm>
        </p:grpSpPr>
        <p:grpSp>
          <p:nvGrpSpPr>
            <p:cNvPr id="35" name="Group 34">
              <a:extLst>
                <a:ext uri="{FF2B5EF4-FFF2-40B4-BE49-F238E27FC236}">
                  <a16:creationId xmlns:a16="http://schemas.microsoft.com/office/drawing/2014/main" id="{CBE53564-65E0-44BC-862F-E35A7569BF71}"/>
                </a:ext>
              </a:extLst>
            </p:cNvPr>
            <p:cNvGrpSpPr/>
            <p:nvPr/>
          </p:nvGrpSpPr>
          <p:grpSpPr>
            <a:xfrm rot="20856407">
              <a:off x="127855" y="-32611"/>
              <a:ext cx="2804380" cy="3573494"/>
              <a:chOff x="275851" y="492655"/>
              <a:chExt cx="2804380" cy="3573494"/>
            </a:xfrm>
          </p:grpSpPr>
          <p:pic>
            <p:nvPicPr>
              <p:cNvPr id="37" name="Picture 36">
                <a:extLst>
                  <a:ext uri="{FF2B5EF4-FFF2-40B4-BE49-F238E27FC236}">
                    <a16:creationId xmlns:a16="http://schemas.microsoft.com/office/drawing/2014/main" id="{34355443-2CE0-4F55-B522-684DB48120DF}"/>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6500" b="90000" l="1873" r="98502"/>
                        </a14:imgEffect>
                        <a14:imgEffect>
                          <a14:saturation sat="66000"/>
                        </a14:imgEffect>
                      </a14:imgLayer>
                    </a14:imgProps>
                  </a:ext>
                  <a:ext uri="{28A0092B-C50C-407E-A947-70E740481C1C}">
                    <a14:useLocalDpi xmlns:a14="http://schemas.microsoft.com/office/drawing/2010/main" val="0"/>
                  </a:ext>
                </a:extLst>
              </a:blip>
              <a:stretch>
                <a:fillRect/>
              </a:stretch>
            </p:blipFill>
            <p:spPr>
              <a:xfrm rot="341335">
                <a:off x="275851" y="492655"/>
                <a:ext cx="2804380" cy="3573494"/>
              </a:xfrm>
              <a:prstGeom prst="rect">
                <a:avLst/>
              </a:prstGeom>
              <a:ln>
                <a:noFill/>
              </a:ln>
              <a:effectLst>
                <a:outerShdw blurRad="292100" dist="139700" dir="2700000" algn="tl" rotWithShape="0">
                  <a:srgbClr val="333333">
                    <a:alpha val="65000"/>
                  </a:srgbClr>
                </a:outerShdw>
              </a:effectLst>
            </p:spPr>
          </p:pic>
          <p:sp>
            <p:nvSpPr>
              <p:cNvPr id="38" name="Text Box 31">
                <a:extLst>
                  <a:ext uri="{FF2B5EF4-FFF2-40B4-BE49-F238E27FC236}">
                    <a16:creationId xmlns:a16="http://schemas.microsoft.com/office/drawing/2014/main" id="{A73ADD0A-C926-4B7E-B39E-95D63852FDBF}"/>
                  </a:ext>
                </a:extLst>
              </p:cNvPr>
              <p:cNvSpPr txBox="1">
                <a:spLocks noChangeArrowheads="1"/>
              </p:cNvSpPr>
              <p:nvPr/>
            </p:nvSpPr>
            <p:spPr bwMode="auto">
              <a:xfrm rot="364317">
                <a:off x="420660" y="1032275"/>
                <a:ext cx="2458327"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2600" b="1" i="0" u="sng"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اتفاقية</a:t>
                </a:r>
                <a:endParaRPr kumimoji="0" lang="en-US" altLang="en-US" sz="2600" b="1" i="0" u="sng"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26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دين 100 كر قمح</a:t>
                </a:r>
                <a:endParaRPr kumimoji="0" lang="en-US" altLang="en-US" sz="26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base" latinLnBrk="0" hangingPunct="1">
                  <a:lnSpc>
                    <a:spcPct val="100000"/>
                  </a:lnSpc>
                  <a:spcBef>
                    <a:spcPct val="50000"/>
                  </a:spcBef>
                  <a:spcAft>
                    <a:spcPct val="0"/>
                  </a:spcAft>
                  <a:buClrTx/>
                  <a:buSzTx/>
                  <a:buFontTx/>
                  <a:buNone/>
                  <a:tabLst/>
                  <a:defRPr/>
                </a:pPr>
                <a:endParaRPr kumimoji="0" lang="en-US" altLang="en-US" sz="26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ar-JO" altLang="en-US" sz="24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التوقيع</a:t>
                </a:r>
                <a:r>
                  <a:rPr kumimoji="0" lang="en-US"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p>
            </p:txBody>
          </p:sp>
        </p:grpSp>
        <p:pic>
          <p:nvPicPr>
            <p:cNvPr id="36" name="Picture 35">
              <a:extLst>
                <a:ext uri="{FF2B5EF4-FFF2-40B4-BE49-F238E27FC236}">
                  <a16:creationId xmlns:a16="http://schemas.microsoft.com/office/drawing/2014/main" id="{982627BA-F3FC-44A2-AD69-F30524ACC92B}"/>
                </a:ext>
              </a:extLst>
            </p:cNvPr>
            <p:cNvPicPr>
              <a:picLocks noChangeAspect="1"/>
            </p:cNvPicPr>
            <p:nvPr/>
          </p:nvPicPr>
          <p:blipFill rotWithShape="1">
            <a:blip r:embed="rId10">
              <a:extLst>
                <a:ext uri="{BEBA8EAE-BF5A-486C-A8C5-ECC9F3942E4B}">
                  <a14:imgProps xmlns:a14="http://schemas.microsoft.com/office/drawing/2010/main">
                    <a14:imgLayer r:embed="rId11">
                      <a14:imgEffect>
                        <a14:backgroundRemoval t="7778" b="90000" l="10000" r="90000">
                          <a14:foregroundMark x1="82444" y1="7778" x2="71333" y2="11556"/>
                        </a14:backgroundRemoval>
                      </a14:imgEffect>
                    </a14:imgLayer>
                  </a14:imgProps>
                </a:ext>
                <a:ext uri="{28A0092B-C50C-407E-A947-70E740481C1C}">
                  <a14:useLocalDpi xmlns:a14="http://schemas.microsoft.com/office/drawing/2010/main" val="0"/>
                </a:ext>
              </a:extLst>
            </a:blip>
            <a:srcRect l="20654" t="67249" r="56848" b="10491"/>
            <a:stretch/>
          </p:blipFill>
          <p:spPr>
            <a:xfrm>
              <a:off x="1536920" y="2116824"/>
              <a:ext cx="792522" cy="784138"/>
            </a:xfrm>
            <a:prstGeom prst="rect">
              <a:avLst/>
            </a:prstGeom>
          </p:spPr>
        </p:pic>
      </p:grpSp>
      <p:sp>
        <p:nvSpPr>
          <p:cNvPr id="39" name="TextBox 38">
            <a:extLst>
              <a:ext uri="{FF2B5EF4-FFF2-40B4-BE49-F238E27FC236}">
                <a16:creationId xmlns:a16="http://schemas.microsoft.com/office/drawing/2014/main" id="{1508FBF3-30E2-4631-81E6-45863CDA3AE0}"/>
              </a:ext>
            </a:extLst>
          </p:cNvPr>
          <p:cNvSpPr txBox="1"/>
          <p:nvPr/>
        </p:nvSpPr>
        <p:spPr>
          <a:xfrm rot="21221450">
            <a:off x="1403178" y="1147560"/>
            <a:ext cx="686487" cy="523220"/>
          </a:xfrm>
          <a:prstGeom prst="rect">
            <a:avLst/>
          </a:prstGeom>
          <a:solidFill>
            <a:srgbClr val="E2C5A8"/>
          </a:solidFill>
          <a:effectLst>
            <a:softEdge rad="63500"/>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2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80</a:t>
            </a:r>
            <a:endParaRPr kumimoji="0" lang="en-US" sz="2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ustDataLst>
      <p:tags r:id="rId1"/>
    </p:custDataLst>
    <p:extLst>
      <p:ext uri="{BB962C8B-B14F-4D97-AF65-F5344CB8AC3E}">
        <p14:creationId xmlns:p14="http://schemas.microsoft.com/office/powerpoint/2010/main" val="3733477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randombar(horizontal)">
                                      <p:cBhvr>
                                        <p:cTn id="7" dur="1000"/>
                                        <p:tgtEl>
                                          <p:spTgt spid="13"/>
                                        </p:tgtEl>
                                      </p:cBhvr>
                                    </p:animEffect>
                                  </p:childTnLst>
                                </p:cTn>
                              </p:par>
                            </p:childTnLst>
                          </p:cTn>
                        </p:par>
                        <p:par>
                          <p:cTn id="8" fill="hold">
                            <p:stCondLst>
                              <p:cond delay="1000"/>
                            </p:stCondLst>
                            <p:childTnLst>
                              <p:par>
                                <p:cTn id="9" presetID="47" presetClass="entr" presetSubtype="0" fill="hold" nodeType="afterEffect">
                                  <p:stCondLst>
                                    <p:cond delay="0"/>
                                  </p:stCondLst>
                                  <p:childTnLst>
                                    <p:set>
                                      <p:cBhvr>
                                        <p:cTn id="10" dur="1" fill="hold">
                                          <p:stCondLst>
                                            <p:cond delay="0"/>
                                          </p:stCondLst>
                                        </p:cTn>
                                        <p:tgtEl>
                                          <p:spTgt spid="31760">
                                            <p:txEl>
                                              <p:pRg st="0" end="0"/>
                                            </p:txEl>
                                          </p:spTgt>
                                        </p:tgtEl>
                                        <p:attrNameLst>
                                          <p:attrName>style.visibility</p:attrName>
                                        </p:attrNameLst>
                                      </p:cBhvr>
                                      <p:to>
                                        <p:strVal val="visible"/>
                                      </p:to>
                                    </p:set>
                                    <p:animEffect transition="in" filter="fade">
                                      <p:cBhvr>
                                        <p:cTn id="11" dur="1000"/>
                                        <p:tgtEl>
                                          <p:spTgt spid="31760">
                                            <p:txEl>
                                              <p:pRg st="0" end="0"/>
                                            </p:txEl>
                                          </p:spTgt>
                                        </p:tgtEl>
                                      </p:cBhvr>
                                    </p:animEffect>
                                    <p:anim calcmode="lin" valueType="num">
                                      <p:cBhvr>
                                        <p:cTn id="12" dur="1000" fill="hold"/>
                                        <p:tgtEl>
                                          <p:spTgt spid="31760">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176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53" presetClass="entr" presetSubtype="0" fill="hold" grpId="0" nodeType="clickEffect">
                                  <p:stCondLst>
                                    <p:cond delay="0"/>
                                  </p:stCondLst>
                                  <p:childTnLst>
                                    <p:set>
                                      <p:cBhvr>
                                        <p:cTn id="17" dur="1" fill="hold">
                                          <p:stCondLst>
                                            <p:cond delay="0"/>
                                          </p:stCondLst>
                                        </p:cTn>
                                        <p:tgtEl>
                                          <p:spTgt spid="31761"/>
                                        </p:tgtEl>
                                        <p:attrNameLst>
                                          <p:attrName>style.visibility</p:attrName>
                                        </p:attrNameLst>
                                      </p:cBhvr>
                                      <p:to>
                                        <p:strVal val="visible"/>
                                      </p:to>
                                    </p:set>
                                    <p:anim calcmode="lin" valueType="num">
                                      <p:cBhvr>
                                        <p:cTn id="18" dur="500" fill="hold"/>
                                        <p:tgtEl>
                                          <p:spTgt spid="31761"/>
                                        </p:tgtEl>
                                        <p:attrNameLst>
                                          <p:attrName>ppt_w</p:attrName>
                                        </p:attrNameLst>
                                      </p:cBhvr>
                                      <p:tavLst>
                                        <p:tav tm="0">
                                          <p:val>
                                            <p:fltVal val="0"/>
                                          </p:val>
                                        </p:tav>
                                        <p:tav tm="100000">
                                          <p:val>
                                            <p:strVal val="#ppt_w"/>
                                          </p:val>
                                        </p:tav>
                                      </p:tavLst>
                                    </p:anim>
                                    <p:anim calcmode="lin" valueType="num">
                                      <p:cBhvr>
                                        <p:cTn id="19" dur="500" fill="hold"/>
                                        <p:tgtEl>
                                          <p:spTgt spid="31761"/>
                                        </p:tgtEl>
                                        <p:attrNameLst>
                                          <p:attrName>ppt_h</p:attrName>
                                        </p:attrNameLst>
                                      </p:cBhvr>
                                      <p:tavLst>
                                        <p:tav tm="0">
                                          <p:val>
                                            <p:fltVal val="0"/>
                                          </p:val>
                                        </p:tav>
                                        <p:tav tm="100000">
                                          <p:val>
                                            <p:strVal val="#ppt_h"/>
                                          </p:val>
                                        </p:tav>
                                      </p:tavLst>
                                    </p:anim>
                                    <p:animEffect transition="in" filter="fade">
                                      <p:cBhvr>
                                        <p:cTn id="20" dur="500"/>
                                        <p:tgtEl>
                                          <p:spTgt spid="31761"/>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0" fill="hold" grpId="0" nodeType="clickEffect">
                                  <p:stCondLst>
                                    <p:cond delay="0"/>
                                  </p:stCondLst>
                                  <p:childTnLst>
                                    <p:set>
                                      <p:cBhvr>
                                        <p:cTn id="24" dur="1" fill="hold">
                                          <p:stCondLst>
                                            <p:cond delay="0"/>
                                          </p:stCondLst>
                                        </p:cTn>
                                        <p:tgtEl>
                                          <p:spTgt spid="31762"/>
                                        </p:tgtEl>
                                        <p:attrNameLst>
                                          <p:attrName>style.visibility</p:attrName>
                                        </p:attrNameLst>
                                      </p:cBhvr>
                                      <p:to>
                                        <p:strVal val="visible"/>
                                      </p:to>
                                    </p:set>
                                    <p:anim calcmode="lin" valueType="num">
                                      <p:cBhvr>
                                        <p:cTn id="25" dur="500" fill="hold"/>
                                        <p:tgtEl>
                                          <p:spTgt spid="31762"/>
                                        </p:tgtEl>
                                        <p:attrNameLst>
                                          <p:attrName>ppt_w</p:attrName>
                                        </p:attrNameLst>
                                      </p:cBhvr>
                                      <p:tavLst>
                                        <p:tav tm="0">
                                          <p:val>
                                            <p:fltVal val="0"/>
                                          </p:val>
                                        </p:tav>
                                        <p:tav tm="100000">
                                          <p:val>
                                            <p:strVal val="#ppt_w"/>
                                          </p:val>
                                        </p:tav>
                                      </p:tavLst>
                                    </p:anim>
                                    <p:anim calcmode="lin" valueType="num">
                                      <p:cBhvr>
                                        <p:cTn id="26" dur="500" fill="hold"/>
                                        <p:tgtEl>
                                          <p:spTgt spid="31762"/>
                                        </p:tgtEl>
                                        <p:attrNameLst>
                                          <p:attrName>ppt_h</p:attrName>
                                        </p:attrNameLst>
                                      </p:cBhvr>
                                      <p:tavLst>
                                        <p:tav tm="0">
                                          <p:val>
                                            <p:fltVal val="0"/>
                                          </p:val>
                                        </p:tav>
                                        <p:tav tm="100000">
                                          <p:val>
                                            <p:strVal val="#ppt_h"/>
                                          </p:val>
                                        </p:tav>
                                      </p:tavLst>
                                    </p:anim>
                                    <p:animEffect transition="in" filter="fade">
                                      <p:cBhvr>
                                        <p:cTn id="27" dur="500"/>
                                        <p:tgtEl>
                                          <p:spTgt spid="31762"/>
                                        </p:tgtEl>
                                      </p:cBhvr>
                                    </p:animEffect>
                                  </p:childTnLst>
                                </p:cTn>
                              </p:par>
                            </p:childTnLst>
                          </p:cTn>
                        </p:par>
                        <p:par>
                          <p:cTn id="28" fill="hold">
                            <p:stCondLst>
                              <p:cond delay="500"/>
                            </p:stCondLst>
                            <p:childTnLst>
                              <p:par>
                                <p:cTn id="29" presetID="14" presetClass="entr" presetSubtype="10" fill="hold" nodeType="after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randombar(horizontal)">
                                      <p:cBhvr>
                                        <p:cTn id="31" dur="1000"/>
                                        <p:tgtEl>
                                          <p:spTgt spid="6"/>
                                        </p:tgtEl>
                                      </p:cBhvr>
                                    </p:animEffect>
                                  </p:childTnLst>
                                </p:cTn>
                              </p:par>
                            </p:childTnLst>
                          </p:cTn>
                        </p:par>
                        <p:par>
                          <p:cTn id="32" fill="hold">
                            <p:stCondLst>
                              <p:cond delay="1500"/>
                            </p:stCondLst>
                            <p:childTnLst>
                              <p:par>
                                <p:cTn id="33" presetID="47" presetClass="entr" presetSubtype="0" fill="hold" grpId="0" nodeType="afterEffect">
                                  <p:stCondLst>
                                    <p:cond delay="0"/>
                                  </p:stCondLst>
                                  <p:childTnLst>
                                    <p:set>
                                      <p:cBhvr>
                                        <p:cTn id="34" dur="1" fill="hold">
                                          <p:stCondLst>
                                            <p:cond delay="0"/>
                                          </p:stCondLst>
                                        </p:cTn>
                                        <p:tgtEl>
                                          <p:spTgt spid="31773"/>
                                        </p:tgtEl>
                                        <p:attrNameLst>
                                          <p:attrName>style.visibility</p:attrName>
                                        </p:attrNameLst>
                                      </p:cBhvr>
                                      <p:to>
                                        <p:strVal val="visible"/>
                                      </p:to>
                                    </p:set>
                                    <p:animEffect transition="in" filter="fade">
                                      <p:cBhvr>
                                        <p:cTn id="35" dur="1000"/>
                                        <p:tgtEl>
                                          <p:spTgt spid="31773"/>
                                        </p:tgtEl>
                                      </p:cBhvr>
                                    </p:animEffect>
                                    <p:anim calcmode="lin" valueType="num">
                                      <p:cBhvr>
                                        <p:cTn id="36" dur="1000" fill="hold"/>
                                        <p:tgtEl>
                                          <p:spTgt spid="31773"/>
                                        </p:tgtEl>
                                        <p:attrNameLst>
                                          <p:attrName>ppt_x</p:attrName>
                                        </p:attrNameLst>
                                      </p:cBhvr>
                                      <p:tavLst>
                                        <p:tav tm="0">
                                          <p:val>
                                            <p:strVal val="#ppt_x"/>
                                          </p:val>
                                        </p:tav>
                                        <p:tav tm="100000">
                                          <p:val>
                                            <p:strVal val="#ppt_x"/>
                                          </p:val>
                                        </p:tav>
                                      </p:tavLst>
                                    </p:anim>
                                    <p:anim calcmode="lin" valueType="num">
                                      <p:cBhvr>
                                        <p:cTn id="37" dur="1000" fill="hold"/>
                                        <p:tgtEl>
                                          <p:spTgt spid="31773"/>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52" presetClass="entr" presetSubtype="0" fill="hold" nodeType="clickEffect">
                                  <p:stCondLst>
                                    <p:cond delay="0"/>
                                  </p:stCondLst>
                                  <p:childTnLst>
                                    <p:set>
                                      <p:cBhvr>
                                        <p:cTn id="41" dur="1" fill="hold">
                                          <p:stCondLst>
                                            <p:cond delay="0"/>
                                          </p:stCondLst>
                                        </p:cTn>
                                        <p:tgtEl>
                                          <p:spTgt spid="34"/>
                                        </p:tgtEl>
                                        <p:attrNameLst>
                                          <p:attrName>style.visibility</p:attrName>
                                        </p:attrNameLst>
                                      </p:cBhvr>
                                      <p:to>
                                        <p:strVal val="visible"/>
                                      </p:to>
                                    </p:set>
                                    <p:animScale>
                                      <p:cBhvr>
                                        <p:cTn id="42" dur="1000" decel="50000" fill="hold">
                                          <p:stCondLst>
                                            <p:cond delay="0"/>
                                          </p:stCondLst>
                                        </p:cTn>
                                        <p:tgtEl>
                                          <p:spTgt spid="34"/>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3" dur="1000" decel="50000" fill="hold">
                                          <p:stCondLst>
                                            <p:cond delay="0"/>
                                          </p:stCondLst>
                                        </p:cTn>
                                        <p:tgtEl>
                                          <p:spTgt spid="34"/>
                                        </p:tgtEl>
                                        <p:attrNameLst>
                                          <p:attrName>ppt_x</p:attrName>
                                          <p:attrName>ppt_y</p:attrName>
                                        </p:attrNameLst>
                                      </p:cBhvr>
                                    </p:animMotion>
                                    <p:animEffect transition="in" filter="fade">
                                      <p:cBhvr>
                                        <p:cTn id="44" dur="1000"/>
                                        <p:tgtEl>
                                          <p:spTgt spid="34"/>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9"/>
                                        </p:tgtEl>
                                        <p:attrNameLst>
                                          <p:attrName>style.visibility</p:attrName>
                                        </p:attrNameLst>
                                      </p:cBhvr>
                                      <p:to>
                                        <p:strVal val="visible"/>
                                      </p:to>
                                    </p:set>
                                    <p:anim calcmode="lin" valueType="num">
                                      <p:cBhvr>
                                        <p:cTn id="49" dur="500" fill="hold"/>
                                        <p:tgtEl>
                                          <p:spTgt spid="39"/>
                                        </p:tgtEl>
                                        <p:attrNameLst>
                                          <p:attrName>ppt_w</p:attrName>
                                        </p:attrNameLst>
                                      </p:cBhvr>
                                      <p:tavLst>
                                        <p:tav tm="0">
                                          <p:val>
                                            <p:fltVal val="0"/>
                                          </p:val>
                                        </p:tav>
                                        <p:tav tm="100000">
                                          <p:val>
                                            <p:strVal val="#ppt_w"/>
                                          </p:val>
                                        </p:tav>
                                      </p:tavLst>
                                    </p:anim>
                                    <p:anim calcmode="lin" valueType="num">
                                      <p:cBhvr>
                                        <p:cTn id="50" dur="500" fill="hold"/>
                                        <p:tgtEl>
                                          <p:spTgt spid="39"/>
                                        </p:tgtEl>
                                        <p:attrNameLst>
                                          <p:attrName>ppt_h</p:attrName>
                                        </p:attrNameLst>
                                      </p:cBhvr>
                                      <p:tavLst>
                                        <p:tav tm="0">
                                          <p:val>
                                            <p:fltVal val="0"/>
                                          </p:val>
                                        </p:tav>
                                        <p:tav tm="100000">
                                          <p:val>
                                            <p:strVal val="#ppt_h"/>
                                          </p:val>
                                        </p:tav>
                                      </p:tavLst>
                                    </p:anim>
                                    <p:animEffect transition="in" filter="fade">
                                      <p:cBhvr>
                                        <p:cTn id="51"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62" grpId="0"/>
      <p:bldP spid="31773" grpId="0"/>
      <p:bldP spid="31761" grpId="0"/>
      <p:bldP spid="39" grpId="0" animBg="1"/>
    </p:bld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DB9E098-E264-4ADC-BC79-7829F21AF888}"/>
              </a:ext>
            </a:extLst>
          </p:cNvPr>
          <p:cNvPicPr>
            <a:picLocks noChangeAspect="1"/>
          </p:cNvPicPr>
          <p:nvPr/>
        </p:nvPicPr>
        <p:blipFill rotWithShape="1">
          <a:blip r:embed="rId4"/>
          <a:srcRect l="12500" r="13333" b="6383"/>
          <a:stretch/>
        </p:blipFill>
        <p:spPr>
          <a:xfrm>
            <a:off x="226631" y="200459"/>
            <a:ext cx="8736895" cy="6460274"/>
          </a:xfrm>
          <a:prstGeom prst="rect">
            <a:avLst/>
          </a:prstGeom>
          <a:ln w="228600" cap="sq" cmpd="thickThin">
            <a:solidFill>
              <a:srgbClr val="000000"/>
            </a:solidFill>
            <a:prstDash val="solid"/>
            <a:miter lim="800000"/>
          </a:ln>
          <a:effectLst>
            <a:innerShdw blurRad="76200">
              <a:srgbClr val="000000"/>
            </a:innerShdw>
          </a:effectLst>
        </p:spPr>
      </p:pic>
      <p:sp>
        <p:nvSpPr>
          <p:cNvPr id="15" name="Text Box 22"/>
          <p:cNvSpPr txBox="1">
            <a:spLocks noChangeArrowheads="1"/>
          </p:cNvSpPr>
          <p:nvPr/>
        </p:nvSpPr>
        <p:spPr bwMode="auto">
          <a:xfrm>
            <a:off x="381000" y="328830"/>
            <a:ext cx="8490284"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3200" b="1" i="0" u="none" strike="noStrike" kern="1200" cap="all" spc="0" normalizeH="0" baseline="0" noProof="0" dirty="0">
                <a:ln w="9000" cmpd="sng">
                  <a:solidFill>
                    <a:srgbClr val="C00000"/>
                  </a:solidFill>
                  <a:prstDash val="solid"/>
                </a:ln>
                <a:solidFill>
                  <a:srgbClr val="FFFFFF"/>
                </a:solidFill>
                <a:effectLst>
                  <a:glow rad="228600">
                    <a:srgbClr val="000000">
                      <a:satMod val="175000"/>
                    </a:srgbClr>
                  </a:glow>
                  <a:reflection blurRad="12700" stA="28000" endPos="45000" dist="1000" dir="5400000" sy="-100000" algn="bl" rotWithShape="0"/>
                </a:effectLst>
                <a:uLnTx/>
                <a:uFillTx/>
                <a:latin typeface="Arial" panose="020B0604020202020204" pitchFamily="34" charset="0"/>
                <a:ea typeface="+mn-ea"/>
                <a:cs typeface="Arial" panose="020B0604020202020204" pitchFamily="34" charset="0"/>
              </a:rPr>
              <a:t>ألغى الوكيل الفائدة</a:t>
            </a:r>
            <a:endParaRPr kumimoji="0" lang="en-US" altLang="en-US" sz="3200" b="1" i="0" u="none" strike="noStrike" kern="1200" cap="all" spc="0" normalizeH="0" baseline="0" noProof="0" dirty="0">
              <a:ln w="9000" cmpd="sng">
                <a:solidFill>
                  <a:srgbClr val="C00000"/>
                </a:solidFill>
                <a:prstDash val="solid"/>
              </a:ln>
              <a:solidFill>
                <a:srgbClr val="FFFFFF"/>
              </a:solidFill>
              <a:effectLst>
                <a:glow rad="228600">
                  <a:srgbClr val="000000">
                    <a:satMod val="175000"/>
                  </a:srgbClr>
                </a:glow>
                <a:reflection blurRad="12700" stA="28000" endPos="45000" dist="1000" dir="5400000" sy="-100000" algn="bl" rotWithShape="0"/>
              </a:effectLst>
              <a:uLnTx/>
              <a:uFillTx/>
              <a:latin typeface="Arial" panose="020B0604020202020204" pitchFamily="34" charset="0"/>
              <a:ea typeface="+mn-ea"/>
              <a:cs typeface="Arial" panose="020B0604020202020204" pitchFamily="34" charset="0"/>
            </a:endParaRPr>
          </a:p>
        </p:txBody>
      </p:sp>
      <p:sp>
        <p:nvSpPr>
          <p:cNvPr id="23" name="Text Box 13">
            <a:extLst>
              <a:ext uri="{FF2B5EF4-FFF2-40B4-BE49-F238E27FC236}">
                <a16:creationId xmlns:a16="http://schemas.microsoft.com/office/drawing/2014/main" id="{AD7345D9-AF0C-47DD-991E-D309525CB494}"/>
              </a:ext>
            </a:extLst>
          </p:cNvPr>
          <p:cNvSpPr txBox="1">
            <a:spLocks noChangeArrowheads="1"/>
          </p:cNvSpPr>
          <p:nvPr/>
        </p:nvSpPr>
        <p:spPr bwMode="auto">
          <a:xfrm>
            <a:off x="226631" y="3362981"/>
            <a:ext cx="5335969"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sym typeface="Wingdings" panose="05000000000000000000" pitchFamily="2" charset="2"/>
              </a:rPr>
              <a:t></a:t>
            </a:r>
            <a:r>
              <a:rPr kumimoji="0" lang="ar-JO"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sym typeface="Wingdings" panose="05000000000000000000" pitchFamily="2" charset="2"/>
              </a:rPr>
              <a:t> </a:t>
            </a:r>
            <a:r>
              <a:rPr kumimoji="0" lang="ar-JO"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rPr>
              <a:t>امتلك السلطة</a:t>
            </a:r>
            <a:endPar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endParaRPr>
          </a:p>
        </p:txBody>
      </p:sp>
      <p:sp>
        <p:nvSpPr>
          <p:cNvPr id="24" name="Text Box 14">
            <a:extLst>
              <a:ext uri="{FF2B5EF4-FFF2-40B4-BE49-F238E27FC236}">
                <a16:creationId xmlns:a16="http://schemas.microsoft.com/office/drawing/2014/main" id="{737A6912-7908-45EB-8282-FA52D117F782}"/>
              </a:ext>
            </a:extLst>
          </p:cNvPr>
          <p:cNvSpPr txBox="1">
            <a:spLocks noChangeArrowheads="1"/>
          </p:cNvSpPr>
          <p:nvPr/>
        </p:nvSpPr>
        <p:spPr bwMode="auto">
          <a:xfrm>
            <a:off x="226631" y="3886201"/>
            <a:ext cx="5335969"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sym typeface="Wingdings" panose="05000000000000000000" pitchFamily="2" charset="2"/>
              </a:rPr>
              <a:t></a:t>
            </a:r>
            <a:r>
              <a:rPr kumimoji="0" lang="ar-JO"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sym typeface="Wingdings" panose="05000000000000000000" pitchFamily="2" charset="2"/>
              </a:rPr>
              <a:t> </a:t>
            </a:r>
            <a:r>
              <a:rPr kumimoji="0" lang="ar-JO"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rPr>
              <a:t>كانت سلطته قانونية بالكامل</a:t>
            </a:r>
            <a:endPar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endParaRPr>
          </a:p>
        </p:txBody>
      </p:sp>
      <p:sp>
        <p:nvSpPr>
          <p:cNvPr id="25" name="Text Box 15">
            <a:extLst>
              <a:ext uri="{FF2B5EF4-FFF2-40B4-BE49-F238E27FC236}">
                <a16:creationId xmlns:a16="http://schemas.microsoft.com/office/drawing/2014/main" id="{331AF4E9-EFCE-4C93-9A6A-1665A0E4C1A6}"/>
              </a:ext>
            </a:extLst>
          </p:cNvPr>
          <p:cNvSpPr txBox="1">
            <a:spLocks noChangeArrowheads="1"/>
          </p:cNvSpPr>
          <p:nvPr/>
        </p:nvSpPr>
        <p:spPr bwMode="auto">
          <a:xfrm>
            <a:off x="226631" y="4409421"/>
            <a:ext cx="5335969"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sym typeface="Wingdings" panose="05000000000000000000" pitchFamily="2" charset="2"/>
              </a:rPr>
              <a:t></a:t>
            </a:r>
            <a:r>
              <a:rPr kumimoji="0" lang="ar-JO"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sym typeface="Wingdings" panose="05000000000000000000" pitchFamily="2" charset="2"/>
              </a:rPr>
              <a:t> </a:t>
            </a:r>
            <a:r>
              <a:rPr kumimoji="0" lang="ar-JO"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rPr>
              <a:t>كوّن </a:t>
            </a:r>
            <a:r>
              <a:rPr kumimoji="0" lang="ar-JO" altLang="en-US" sz="2800" b="1" i="0" u="none" strike="noStrike" kern="1200" cap="none" spc="0" normalizeH="0" baseline="0" noProof="0" dirty="0">
                <a:ln>
                  <a:noFill/>
                </a:ln>
                <a:solidFill>
                  <a:srgbClr val="FFFF00"/>
                </a:solidFill>
                <a:effectLst>
                  <a:glow rad="228600">
                    <a:srgbClr val="000000">
                      <a:satMod val="175000"/>
                    </a:srgbClr>
                  </a:glow>
                </a:effectLst>
                <a:uLnTx/>
                <a:uFillTx/>
                <a:latin typeface="Arial" panose="020B0604020202020204" pitchFamily="34" charset="0"/>
                <a:ea typeface="+mn-ea"/>
                <a:cs typeface="Arial" panose="020B0604020202020204" pitchFamily="34" charset="0"/>
              </a:rPr>
              <a:t>العديد</a:t>
            </a:r>
            <a:r>
              <a:rPr kumimoji="0" lang="ar-JO"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rPr>
              <a:t> من الأصدقاء في ذلك اليوم</a:t>
            </a:r>
            <a:endPar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endParaRPr>
          </a:p>
        </p:txBody>
      </p:sp>
      <p:sp>
        <p:nvSpPr>
          <p:cNvPr id="26" name="Text Box 16">
            <a:extLst>
              <a:ext uri="{FF2B5EF4-FFF2-40B4-BE49-F238E27FC236}">
                <a16:creationId xmlns:a16="http://schemas.microsoft.com/office/drawing/2014/main" id="{A90E58F0-4FB7-471F-BF83-37F746D5E0D6}"/>
              </a:ext>
            </a:extLst>
          </p:cNvPr>
          <p:cNvSpPr txBox="1">
            <a:spLocks noChangeArrowheads="1"/>
          </p:cNvSpPr>
          <p:nvPr/>
        </p:nvSpPr>
        <p:spPr bwMode="auto">
          <a:xfrm>
            <a:off x="226631" y="4932641"/>
            <a:ext cx="5335969"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sym typeface="Wingdings" panose="05000000000000000000" pitchFamily="2" charset="2"/>
              </a:rPr>
              <a:t></a:t>
            </a:r>
            <a:r>
              <a:rPr kumimoji="0" lang="ar-JO"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sym typeface="Wingdings" panose="05000000000000000000" pitchFamily="2" charset="2"/>
              </a:rPr>
              <a:t> </a:t>
            </a:r>
            <a:r>
              <a:rPr kumimoji="0" lang="ar-JO"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rPr>
              <a:t>تم ضمان راحته المستقبلية</a:t>
            </a:r>
            <a:endPar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endParaRPr>
          </a:p>
        </p:txBody>
      </p:sp>
      <p:sp>
        <p:nvSpPr>
          <p:cNvPr id="27" name="Text Box 16">
            <a:extLst>
              <a:ext uri="{FF2B5EF4-FFF2-40B4-BE49-F238E27FC236}">
                <a16:creationId xmlns:a16="http://schemas.microsoft.com/office/drawing/2014/main" id="{DCE648E5-B499-4EC5-83BD-43174D6B68FB}"/>
              </a:ext>
            </a:extLst>
          </p:cNvPr>
          <p:cNvSpPr txBox="1">
            <a:spLocks noChangeArrowheads="1"/>
          </p:cNvSpPr>
          <p:nvPr/>
        </p:nvSpPr>
        <p:spPr bwMode="auto">
          <a:xfrm>
            <a:off x="226631" y="6005950"/>
            <a:ext cx="5335969"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sym typeface="Wingdings" panose="05000000000000000000" pitchFamily="2" charset="2"/>
              </a:rPr>
              <a:t></a:t>
            </a:r>
            <a:r>
              <a:rPr kumimoji="0" lang="ar-JO"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sym typeface="Wingdings" panose="05000000000000000000" pitchFamily="2" charset="2"/>
              </a:rPr>
              <a:t> </a:t>
            </a:r>
            <a:r>
              <a:rPr kumimoji="0" lang="ar-JO"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rPr>
              <a:t>غيّر تخطيطه/تصرفه السريع مصيره</a:t>
            </a:r>
            <a:endPar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endParaRPr>
          </a:p>
        </p:txBody>
      </p:sp>
      <p:grpSp>
        <p:nvGrpSpPr>
          <p:cNvPr id="28" name="Group 27">
            <a:extLst>
              <a:ext uri="{FF2B5EF4-FFF2-40B4-BE49-F238E27FC236}">
                <a16:creationId xmlns:a16="http://schemas.microsoft.com/office/drawing/2014/main" id="{2709F74C-C752-4957-8F68-B6DF8C4ECAB4}"/>
              </a:ext>
            </a:extLst>
          </p:cNvPr>
          <p:cNvGrpSpPr/>
          <p:nvPr/>
        </p:nvGrpSpPr>
        <p:grpSpPr>
          <a:xfrm>
            <a:off x="5867400" y="679412"/>
            <a:ext cx="3312695" cy="3552726"/>
            <a:chOff x="6242257" y="-289299"/>
            <a:chExt cx="3039824" cy="3324429"/>
          </a:xfrm>
        </p:grpSpPr>
        <p:sp>
          <p:nvSpPr>
            <p:cNvPr id="29" name="Explosion 1 8">
              <a:extLst>
                <a:ext uri="{FF2B5EF4-FFF2-40B4-BE49-F238E27FC236}">
                  <a16:creationId xmlns:a16="http://schemas.microsoft.com/office/drawing/2014/main" id="{CB471964-80A4-41BF-8EEB-7C3C0E01805F}"/>
                </a:ext>
              </a:extLst>
            </p:cNvPr>
            <p:cNvSpPr/>
            <p:nvPr/>
          </p:nvSpPr>
          <p:spPr>
            <a:xfrm>
              <a:off x="6242257" y="-289299"/>
              <a:ext cx="3039824" cy="3324429"/>
            </a:xfrm>
            <a:prstGeom prst="irregularSeal1">
              <a:avLst/>
            </a:prstGeom>
            <a:gradFill>
              <a:gsLst>
                <a:gs pos="53000">
                  <a:srgbClr val="FFC000"/>
                </a:gs>
                <a:gs pos="6000">
                  <a:schemeClr val="bg1"/>
                </a:gs>
              </a:gsLst>
              <a:path path="circle">
                <a:fillToRect l="50000" t="50000" r="50000" b="50000"/>
              </a:path>
            </a:gradFill>
            <a:ln w="28575">
              <a:solidFill>
                <a:schemeClr val="bg1"/>
              </a:solidFill>
            </a:ln>
            <a:scene3d>
              <a:camera prst="orthographicFront"/>
              <a:lightRig rig="threePt" dir="t"/>
            </a:scene3d>
            <a:sp3d>
              <a:bevelT w="152400" h="50800" prst="softRound"/>
            </a:sp3d>
          </p:spPr>
          <p:style>
            <a:lnRef idx="0">
              <a:schemeClr val="accent6"/>
            </a:lnRef>
            <a:fillRef idx="3">
              <a:schemeClr val="accent6"/>
            </a:fillRef>
            <a:effectRef idx="3">
              <a:schemeClr val="accent6"/>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endParaRPr>
            </a:p>
          </p:txBody>
        </p:sp>
        <p:sp>
          <p:nvSpPr>
            <p:cNvPr id="30" name="Text Box 8">
              <a:extLst>
                <a:ext uri="{FF2B5EF4-FFF2-40B4-BE49-F238E27FC236}">
                  <a16:creationId xmlns:a16="http://schemas.microsoft.com/office/drawing/2014/main" id="{29468342-88C1-44E4-AB3A-B0FEAC5DF381}"/>
                </a:ext>
              </a:extLst>
            </p:cNvPr>
            <p:cNvSpPr txBox="1">
              <a:spLocks noChangeArrowheads="1"/>
            </p:cNvSpPr>
            <p:nvPr/>
          </p:nvSpPr>
          <p:spPr bwMode="auto">
            <a:xfrm>
              <a:off x="6510271" y="501016"/>
              <a:ext cx="2528919" cy="12095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26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rPr>
                <a:t>تمت الإشادة            به لكونه              </a:t>
              </a:r>
              <a:r>
                <a:rPr kumimoji="0" lang="ar-JO" altLang="en-US" sz="2600" b="1" i="0" u="none" strike="noStrike" kern="1200" cap="none" spc="0" normalizeH="0" baseline="0" noProof="0" dirty="0">
                  <a:ln>
                    <a:noFill/>
                  </a:ln>
                  <a:solidFill>
                    <a:srgbClr val="FFFF00"/>
                  </a:solidFill>
                  <a:effectLst>
                    <a:glow rad="228600">
                      <a:srgbClr val="000000">
                        <a:satMod val="175000"/>
                      </a:srgbClr>
                    </a:glow>
                  </a:effectLst>
                  <a:uLnTx/>
                  <a:uFillTx/>
                  <a:latin typeface="Arial" panose="020B0604020202020204" pitchFamily="34" charset="0"/>
                  <a:ea typeface="+mn-ea"/>
                  <a:cs typeface="Arial" panose="020B0604020202020204" pitchFamily="34" charset="0"/>
                </a:rPr>
                <a:t>ذكيًا</a:t>
              </a:r>
              <a:endParaRPr kumimoji="0" lang="en-US" altLang="en-US" sz="2600" b="1" i="0" u="none" strike="noStrike" kern="1200" cap="none" spc="0" normalizeH="0" baseline="0" noProof="0" dirty="0">
                <a:ln>
                  <a:noFill/>
                </a:ln>
                <a:solidFill>
                  <a:srgbClr val="FFFF00"/>
                </a:solidFill>
                <a:effectLst>
                  <a:glow rad="228600">
                    <a:srgbClr val="000000">
                      <a:satMod val="175000"/>
                    </a:srgbClr>
                  </a:glow>
                </a:effectLst>
                <a:uLnTx/>
                <a:uFillTx/>
                <a:latin typeface="Arial" panose="020B0604020202020204" pitchFamily="34" charset="0"/>
                <a:ea typeface="+mn-ea"/>
                <a:cs typeface="Arial" panose="020B0604020202020204" pitchFamily="34" charset="0"/>
              </a:endParaRPr>
            </a:p>
          </p:txBody>
        </p:sp>
      </p:grpSp>
      <p:sp>
        <p:nvSpPr>
          <p:cNvPr id="31" name="Text Box 16">
            <a:extLst>
              <a:ext uri="{FF2B5EF4-FFF2-40B4-BE49-F238E27FC236}">
                <a16:creationId xmlns:a16="http://schemas.microsoft.com/office/drawing/2014/main" id="{8BE3EE2C-D276-459B-9299-696059153E0E}"/>
              </a:ext>
            </a:extLst>
          </p:cNvPr>
          <p:cNvSpPr txBox="1">
            <a:spLocks noChangeArrowheads="1"/>
          </p:cNvSpPr>
          <p:nvPr/>
        </p:nvSpPr>
        <p:spPr bwMode="auto">
          <a:xfrm>
            <a:off x="226631" y="5475823"/>
            <a:ext cx="5335969"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sym typeface="Wingdings" panose="05000000000000000000" pitchFamily="2" charset="2"/>
              </a:rPr>
              <a:t> </a:t>
            </a:r>
            <a:r>
              <a:rPr kumimoji="0" lang="ar-JO"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rPr>
              <a:t>جعل السيد يبدو كريمًا</a:t>
            </a:r>
            <a:endParaRPr kumimoji="0" lang="en-US" altLang="en-US" sz="2800" b="1" i="0" u="none" strike="noStrike" kern="1200" cap="none" spc="0" normalizeH="0" baseline="0" noProof="0" dirty="0">
              <a:ln>
                <a:noFill/>
              </a:ln>
              <a:solidFill>
                <a:srgbClr val="FFFFFF"/>
              </a:solidFill>
              <a:effectLst>
                <a:glow rad="228600">
                  <a:srgbClr val="000000">
                    <a:satMod val="175000"/>
                  </a:srgbClr>
                </a:glow>
              </a:effectLst>
              <a:uLnTx/>
              <a:uFillTx/>
              <a:latin typeface="Arial" panose="020B0604020202020204" pitchFamily="34" charset="0"/>
              <a:ea typeface="+mn-ea"/>
              <a:cs typeface="Arial" panose="020B0604020202020204" pitchFamily="34" charset="0"/>
            </a:endParaRPr>
          </a:p>
        </p:txBody>
      </p:sp>
    </p:spTree>
    <p:custDataLst>
      <p:tags r:id="rId1"/>
    </p:custDataLst>
    <p:extLst>
      <p:ext uri="{BB962C8B-B14F-4D97-AF65-F5344CB8AC3E}">
        <p14:creationId xmlns:p14="http://schemas.microsoft.com/office/powerpoint/2010/main" val="4121940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ipe(right)">
                                      <p:cBhvr>
                                        <p:cTn id="7" dur="20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wipe(right)">
                                      <p:cBhvr>
                                        <p:cTn id="12" dur="2000"/>
                                        <p:tgtEl>
                                          <p:spTgt spid="2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wipe(right)">
                                      <p:cBhvr>
                                        <p:cTn id="17" dur="20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2" fill="hold" grpId="0" nodeType="click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wipe(right)">
                                      <p:cBhvr>
                                        <p:cTn id="22" dur="2000"/>
                                        <p:tgtEl>
                                          <p:spTgt spid="2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2" fill="hold" grpId="0" nodeType="clickEffect">
                                  <p:stCondLst>
                                    <p:cond delay="0"/>
                                  </p:stCondLst>
                                  <p:childTnLst>
                                    <p:set>
                                      <p:cBhvr>
                                        <p:cTn id="26" dur="1" fill="hold">
                                          <p:stCondLst>
                                            <p:cond delay="0"/>
                                          </p:stCondLst>
                                        </p:cTn>
                                        <p:tgtEl>
                                          <p:spTgt spid="31"/>
                                        </p:tgtEl>
                                        <p:attrNameLst>
                                          <p:attrName>style.visibility</p:attrName>
                                        </p:attrNameLst>
                                      </p:cBhvr>
                                      <p:to>
                                        <p:strVal val="visible"/>
                                      </p:to>
                                    </p:set>
                                    <p:animEffect transition="in" filter="wipe(right)">
                                      <p:cBhvr>
                                        <p:cTn id="27" dur="2000"/>
                                        <p:tgtEl>
                                          <p:spTgt spid="31"/>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2" fill="hold" grpId="0" nodeType="click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wipe(right)">
                                      <p:cBhvr>
                                        <p:cTn id="32" dur="2000"/>
                                        <p:tgtEl>
                                          <p:spTgt spid="27"/>
                                        </p:tgtEl>
                                      </p:cBhvr>
                                    </p:animEffect>
                                  </p:childTnLst>
                                </p:cTn>
                              </p:par>
                            </p:childTnLst>
                          </p:cTn>
                        </p:par>
                      </p:childTnLst>
                    </p:cTn>
                  </p:par>
                  <p:par>
                    <p:cTn id="33" fill="hold">
                      <p:stCondLst>
                        <p:cond delay="indefinite"/>
                      </p:stCondLst>
                      <p:childTnLst>
                        <p:par>
                          <p:cTn id="34" fill="hold">
                            <p:stCondLst>
                              <p:cond delay="0"/>
                            </p:stCondLst>
                            <p:childTnLst>
                              <p:par>
                                <p:cTn id="35" presetID="53" presetClass="entr" presetSubtype="16" fill="hold" nodeType="clickEffect">
                                  <p:stCondLst>
                                    <p:cond delay="0"/>
                                  </p:stCondLst>
                                  <p:childTnLst>
                                    <p:set>
                                      <p:cBhvr>
                                        <p:cTn id="36" dur="1" fill="hold">
                                          <p:stCondLst>
                                            <p:cond delay="0"/>
                                          </p:stCondLst>
                                        </p:cTn>
                                        <p:tgtEl>
                                          <p:spTgt spid="28"/>
                                        </p:tgtEl>
                                        <p:attrNameLst>
                                          <p:attrName>style.visibility</p:attrName>
                                        </p:attrNameLst>
                                      </p:cBhvr>
                                      <p:to>
                                        <p:strVal val="visible"/>
                                      </p:to>
                                    </p:set>
                                    <p:anim calcmode="lin" valueType="num">
                                      <p:cBhvr>
                                        <p:cTn id="37" dur="500" fill="hold"/>
                                        <p:tgtEl>
                                          <p:spTgt spid="28"/>
                                        </p:tgtEl>
                                        <p:attrNameLst>
                                          <p:attrName>ppt_w</p:attrName>
                                        </p:attrNameLst>
                                      </p:cBhvr>
                                      <p:tavLst>
                                        <p:tav tm="0">
                                          <p:val>
                                            <p:fltVal val="0"/>
                                          </p:val>
                                        </p:tav>
                                        <p:tav tm="100000">
                                          <p:val>
                                            <p:strVal val="#ppt_w"/>
                                          </p:val>
                                        </p:tav>
                                      </p:tavLst>
                                    </p:anim>
                                    <p:anim calcmode="lin" valueType="num">
                                      <p:cBhvr>
                                        <p:cTn id="38" dur="500" fill="hold"/>
                                        <p:tgtEl>
                                          <p:spTgt spid="28"/>
                                        </p:tgtEl>
                                        <p:attrNameLst>
                                          <p:attrName>ppt_h</p:attrName>
                                        </p:attrNameLst>
                                      </p:cBhvr>
                                      <p:tavLst>
                                        <p:tav tm="0">
                                          <p:val>
                                            <p:fltVal val="0"/>
                                          </p:val>
                                        </p:tav>
                                        <p:tav tm="100000">
                                          <p:val>
                                            <p:strVal val="#ppt_h"/>
                                          </p:val>
                                        </p:tav>
                                      </p:tavLst>
                                    </p:anim>
                                    <p:animEffect transition="in" filter="fade">
                                      <p:cBhvr>
                                        <p:cTn id="39"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4" grpId="0"/>
      <p:bldP spid="25" grpId="0"/>
      <p:bldP spid="26" grpId="0"/>
      <p:bldP spid="27" grpId="0"/>
      <p:bldP spid="31" grpId="0"/>
    </p:bld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2" name="Picture 41">
            <a:extLst>
              <a:ext uri="{FF2B5EF4-FFF2-40B4-BE49-F238E27FC236}">
                <a16:creationId xmlns:a16="http://schemas.microsoft.com/office/drawing/2014/main" id="{0703A0C3-D8F5-49E0-80F5-9CD55276B587}"/>
              </a:ext>
            </a:extLst>
          </p:cNvPr>
          <p:cNvPicPr>
            <a:picLocks noChangeAspect="1"/>
          </p:cNvPicPr>
          <p:nvPr/>
        </p:nvPicPr>
        <p:blipFill rotWithShape="1">
          <a:blip r:embed="rId4"/>
          <a:srcRect l="33333" t="22816" r="18333" b="14426"/>
          <a:stretch/>
        </p:blipFill>
        <p:spPr>
          <a:xfrm>
            <a:off x="152400" y="184484"/>
            <a:ext cx="8806113" cy="6521116"/>
          </a:xfrm>
          <a:prstGeom prst="rect">
            <a:avLst/>
          </a:prstGeom>
          <a:ln w="228600" cap="sq" cmpd="thickThin">
            <a:solidFill>
              <a:srgbClr val="000000"/>
            </a:solidFill>
            <a:prstDash val="solid"/>
            <a:miter lim="800000"/>
          </a:ln>
          <a:effectLst>
            <a:innerShdw blurRad="76200">
              <a:srgbClr val="000000"/>
            </a:innerShdw>
          </a:effectLst>
        </p:spPr>
      </p:pic>
      <p:pic>
        <p:nvPicPr>
          <p:cNvPr id="17" name="Picture 16">
            <a:extLst>
              <a:ext uri="{FF2B5EF4-FFF2-40B4-BE49-F238E27FC236}">
                <a16:creationId xmlns:a16="http://schemas.microsoft.com/office/drawing/2014/main" id="{CAE0EDE0-2F4C-487E-9469-7DE41FF7D0BA}"/>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774" b="89850" l="10000" r="91250">
                        <a14:foregroundMark x1="72250" y1="47744" x2="75500" y2="48872"/>
                        <a14:foregroundMark x1="38250" y1="41729" x2="29000" y2="16541"/>
                        <a14:foregroundMark x1="91250" y1="51128" x2="82000" y2="49248"/>
                        <a14:foregroundMark x1="23250" y1="64662" x2="24500" y2="62406"/>
                        <a14:backgroundMark x1="28250" y1="74812" x2="29500" y2="75564"/>
                        <a14:backgroundMark x1="17500" y1="49248" x2="18750" y2="52256"/>
                      </a14:backgroundRemoval>
                    </a14:imgEffect>
                  </a14:imgLayer>
                </a14:imgProps>
              </a:ext>
              <a:ext uri="{28A0092B-C50C-407E-A947-70E740481C1C}">
                <a14:useLocalDpi xmlns:a14="http://schemas.microsoft.com/office/drawing/2010/main" val="0"/>
              </a:ext>
            </a:extLst>
          </a:blip>
          <a:stretch>
            <a:fillRect/>
          </a:stretch>
        </p:blipFill>
        <p:spPr>
          <a:xfrm flipH="1">
            <a:off x="5201693" y="3809340"/>
            <a:ext cx="3844005" cy="2556263"/>
          </a:xfrm>
          <a:prstGeom prst="rect">
            <a:avLst/>
          </a:prstGeom>
        </p:spPr>
      </p:pic>
      <p:sp>
        <p:nvSpPr>
          <p:cNvPr id="12" name="Text Box 7"/>
          <p:cNvSpPr txBox="1">
            <a:spLocks noChangeArrowheads="1"/>
          </p:cNvSpPr>
          <p:nvPr/>
        </p:nvSpPr>
        <p:spPr bwMode="auto">
          <a:xfrm>
            <a:off x="272627" y="188893"/>
            <a:ext cx="8566573"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2800" b="1" i="0" u="none" strike="noStrike" kern="1200" cap="none" spc="0" normalizeH="0" baseline="0" noProof="0" dirty="0">
                <a:ln w="10160">
                  <a:noFill/>
                  <a:prstDash val="solid"/>
                </a:ln>
                <a:solidFill>
                  <a:srgbClr val="FFFFFF"/>
                </a:solidFill>
                <a:effectLst>
                  <a:glow rad="228600">
                    <a:srgbClr val="000000">
                      <a:satMod val="175000"/>
                    </a:srgbClr>
                  </a:glow>
                  <a:outerShdw blurRad="38100" dist="22860" dir="5400000" algn="tl" rotWithShape="0">
                    <a:srgbClr val="000000">
                      <a:alpha val="30000"/>
                    </a:srgbClr>
                  </a:outerShdw>
                </a:effectLst>
                <a:uLnTx/>
                <a:uFillTx/>
                <a:latin typeface="Arial" panose="020B0604020202020204" pitchFamily="34" charset="0"/>
                <a:ea typeface="+mn-ea"/>
                <a:cs typeface="Arial" panose="020B0604020202020204" pitchFamily="34" charset="0"/>
              </a:rPr>
              <a:t>قيّم وكالتك                                                                     طالما أن هناك المزيد من الوقت لعمل تغييرات</a:t>
            </a:r>
            <a:endParaRPr kumimoji="0" lang="en-US" altLang="en-US" sz="2800" b="1" i="0" u="none" strike="noStrike" kern="1200" cap="none" spc="0" normalizeH="0" baseline="0" noProof="0" dirty="0">
              <a:ln w="10160">
                <a:noFill/>
                <a:prstDash val="solid"/>
              </a:ln>
              <a:solidFill>
                <a:srgbClr val="FFFFFF"/>
              </a:solidFill>
              <a:effectLst>
                <a:glow rad="228600">
                  <a:srgbClr val="000000">
                    <a:satMod val="175000"/>
                  </a:srgbClr>
                </a:glow>
                <a:outerShdw blurRad="38100" dist="22860" dir="5400000" algn="tl" rotWithShape="0">
                  <a:srgbClr val="000000">
                    <a:alpha val="30000"/>
                  </a:srgbClr>
                </a:outerShdw>
              </a:effectLst>
              <a:uLnTx/>
              <a:uFillTx/>
              <a:latin typeface="Arial" panose="020B0604020202020204" pitchFamily="34" charset="0"/>
              <a:ea typeface="+mn-ea"/>
              <a:cs typeface="Arial" panose="020B0604020202020204" pitchFamily="34" charset="0"/>
            </a:endParaRPr>
          </a:p>
        </p:txBody>
      </p:sp>
      <p:pic>
        <p:nvPicPr>
          <p:cNvPr id="35" name="Picture 34">
            <a:extLst>
              <a:ext uri="{FF2B5EF4-FFF2-40B4-BE49-F238E27FC236}">
                <a16:creationId xmlns:a16="http://schemas.microsoft.com/office/drawing/2014/main" id="{6D3D9DB4-EF0E-4375-8E9F-7ACD9D7CCA03}"/>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3250" b="95250" l="7865" r="97004">
                        <a14:foregroundMark x1="56929" y1="18865" x2="56929" y2="20250"/>
                        <a14:foregroundMark x1="56929" y1="11000" x2="56929" y2="17661"/>
                        <a14:foregroundMark x1="56929" y1="3250" x2="56929" y2="11000"/>
                        <a14:foregroundMark x1="79775" y1="17000" x2="87640" y2="18750"/>
                        <a14:foregroundMark x1="28464" y1="9750" x2="41573" y2="14750"/>
                        <a14:foregroundMark x1="80524" y1="66000" x2="97004" y2="76000"/>
                        <a14:foregroundMark x1="47566" y1="90750" x2="37079" y2="95250"/>
                        <a14:foregroundMark x1="16105" y1="86750" x2="10112" y2="89500"/>
                        <a14:foregroundMark x1="7865" y1="90250" x2="10112" y2="89500"/>
                        <a14:foregroundMark x1="14232" y1="79000" x2="19850" y2="80000"/>
                        <a14:foregroundMark x1="14232" y1="79750" x2="17603" y2="83000"/>
                        <a14:foregroundMark x1="93258" y1="18500" x2="85393" y2="20750"/>
                        <a14:foregroundMark x1="73408" y1="14500" x2="77903" y2="16250"/>
                        <a14:foregroundMark x1="71910" y1="14250" x2="69378" y2="16997"/>
                        <a14:foregroundMark x1="56554" y1="3500" x2="45693" y2="6000"/>
                        <a14:foregroundMark x1="41948" y1="7000" x2="31461" y2="9750"/>
                        <a14:foregroundMark x1="26592" y1="14250" x2="17978" y2="18250"/>
                        <a14:foregroundMark x1="19476" y1="18750" x2="36704" y2="33750"/>
                        <a14:foregroundMark x1="59467" y1="11000" x2="60510" y2="17266"/>
                        <a14:foregroundMark x1="58427" y1="4750" x2="59467" y2="11000"/>
                        <a14:foregroundMark x1="59522" y1="11000" x2="60674" y2="16000"/>
                        <a14:foregroundMark x1="59176" y1="9500" x2="59522" y2="11000"/>
                        <a14:foregroundMark x1="43820" y1="5750" x2="41948" y2="6750"/>
                        <a14:foregroundMark x1="60467" y1="11000" x2="60064" y2="17315"/>
                        <a14:foregroundMark x1="60674" y1="7750" x2="60467" y2="11000"/>
                        <a14:foregroundMark x1="57892" y1="20637" x2="56180" y2="24750"/>
                        <a14:foregroundMark x1="59301" y1="17250" x2="59236" y2="17406"/>
                        <a14:foregroundMark x1="61798" y1="11250" x2="59717" y2="16250"/>
                        <a14:foregroundMark x1="63540" y1="20014" x2="65169" y2="24500"/>
                        <a14:foregroundMark x1="91760" y1="20750" x2="87266" y2="24500"/>
                        <a14:foregroundMark x1="87640" y1="24500" x2="77154" y2="22250"/>
                        <a14:foregroundMark x1="90637" y1="23250" x2="83146" y2="27250"/>
                        <a14:foregroundMark x1="87266" y1="25250" x2="83521" y2="29000"/>
                        <a14:foregroundMark x1="84270" y1="28750" x2="81648" y2="30500"/>
                        <a14:foregroundMark x1="84270" y1="29750" x2="77154" y2="32500"/>
                        <a14:backgroundMark x1="62547" y1="11000" x2="62547" y2="11000"/>
                        <a14:backgroundMark x1="62921" y1="19000" x2="65169" y2="16750"/>
                        <a14:backgroundMark x1="62921" y1="17000" x2="63670" y2="20000"/>
                        <a14:backgroundMark x1="63670" y1="16250" x2="63670" y2="17250"/>
                      </a14:backgroundRemoval>
                    </a14:imgEffect>
                  </a14:imgLayer>
                </a14:imgProps>
              </a:ext>
              <a:ext uri="{28A0092B-C50C-407E-A947-70E740481C1C}">
                <a14:useLocalDpi xmlns:a14="http://schemas.microsoft.com/office/drawing/2010/main" val="0"/>
              </a:ext>
            </a:extLst>
          </a:blip>
          <a:stretch>
            <a:fillRect/>
          </a:stretch>
        </p:blipFill>
        <p:spPr>
          <a:xfrm>
            <a:off x="7509055" y="4586917"/>
            <a:ext cx="1449458" cy="2171473"/>
          </a:xfrm>
          <a:prstGeom prst="rect">
            <a:avLst/>
          </a:prstGeom>
          <a:ln>
            <a:noFill/>
          </a:ln>
          <a:effectLst>
            <a:outerShdw blurRad="292100" dist="139700" dir="2700000" algn="tl" rotWithShape="0">
              <a:srgbClr val="333333">
                <a:alpha val="65000"/>
              </a:srgbClr>
            </a:outerShdw>
          </a:effectLst>
        </p:spPr>
      </p:pic>
      <p:pic>
        <p:nvPicPr>
          <p:cNvPr id="29" name="Picture 28">
            <a:extLst>
              <a:ext uri="{FF2B5EF4-FFF2-40B4-BE49-F238E27FC236}">
                <a16:creationId xmlns:a16="http://schemas.microsoft.com/office/drawing/2014/main" id="{CFCB5B76-51E4-44BA-99F4-73A3E136A26F}"/>
              </a:ext>
            </a:extLst>
          </p:cNvPr>
          <p:cNvPicPr>
            <a:picLocks noChangeAspect="1"/>
          </p:cNvPicPr>
          <p:nvPr/>
        </p:nvPicPr>
        <p:blipFill rotWithShape="1">
          <a:blip r:embed="rId9" cstate="print">
            <a:extLst>
              <a:ext uri="{BEBA8EAE-BF5A-486C-A8C5-ECC9F3942E4B}">
                <a14:imgProps xmlns:a14="http://schemas.microsoft.com/office/drawing/2010/main">
                  <a14:imgLayer r:embed="rId10">
                    <a14:imgEffect>
                      <a14:backgroundRemoval t="4250" b="96063" l="10567" r="36033">
                        <a14:foregroundMark x1="12600" y1="6813" x2="16733" y2="37250"/>
                        <a14:foregroundMark x1="32767" y1="4250" x2="27933" y2="37250"/>
                        <a14:foregroundMark x1="27933" y1="37250" x2="27933" y2="37250"/>
                        <a14:foregroundMark x1="35533" y1="15875" x2="33433" y2="42375"/>
                        <a14:foregroundMark x1="32400" y1="95750" x2="30700" y2="56313"/>
                        <a14:foregroundMark x1="30700" y1="56313" x2="30700" y2="56313"/>
                        <a14:foregroundMark x1="14467" y1="95438" x2="23267" y2="96063"/>
                        <a14:foregroundMark x1="12767" y1="75063" x2="12400" y2="87875"/>
                        <a14:foregroundMark x1="12400" y1="87875" x2="13967" y2="94438"/>
                        <a14:foregroundMark x1="12233" y1="13000" x2="12400" y2="78313"/>
                        <a14:foregroundMark x1="18967" y1="4875" x2="30867" y2="9438"/>
                        <a14:foregroundMark x1="35167" y1="22688" x2="35700" y2="33688"/>
                        <a14:foregroundMark x1="35700" y1="33688" x2="35700" y2="33688"/>
                        <a14:foregroundMark x1="36033" y1="38875" x2="33267" y2="72250"/>
                        <a14:foregroundMark x1="33267" y1="72250" x2="33100" y2="72813"/>
                        <a14:foregroundMark x1="35700" y1="59875" x2="34467" y2="76688"/>
                        <a14:foregroundMark x1="35700" y1="78625" x2="33800" y2="93188"/>
                        <a14:foregroundMark x1="33800" y1="93188" x2="33800" y2="93188"/>
                        <a14:foregroundMark x1="18267" y1="12000" x2="21567" y2="23625"/>
                        <a14:foregroundMark x1="21567" y1="23625" x2="25333" y2="31063"/>
                        <a14:foregroundMark x1="33800" y1="9438" x2="33633" y2="28813"/>
                        <a14:foregroundMark x1="32933" y1="13938" x2="15333" y2="16188"/>
                        <a14:foregroundMark x1="22933" y1="94750" x2="32767" y2="96063"/>
                        <a14:foregroundMark x1="35867" y1="86688" x2="32900" y2="95188"/>
                        <a14:foregroundMark x1="32900" y1="95188" x2="32400" y2="95438"/>
                      </a14:backgroundRemoval>
                    </a14:imgEffect>
                  </a14:imgLayer>
                </a14:imgProps>
              </a:ext>
              <a:ext uri="{28A0092B-C50C-407E-A947-70E740481C1C}">
                <a14:useLocalDpi xmlns:a14="http://schemas.microsoft.com/office/drawing/2010/main" val="0"/>
              </a:ext>
            </a:extLst>
          </a:blip>
          <a:srcRect l="7500" r="61667"/>
          <a:stretch/>
        </p:blipFill>
        <p:spPr>
          <a:xfrm rot="21121033">
            <a:off x="4128976" y="4011746"/>
            <a:ext cx="1499616" cy="2593928"/>
          </a:xfrm>
          <a:prstGeom prst="rect">
            <a:avLst/>
          </a:prstGeom>
          <a:ln>
            <a:noFill/>
          </a:ln>
          <a:effectLst>
            <a:outerShdw blurRad="292100" dist="139700" dir="2700000" algn="tl" rotWithShape="0">
              <a:srgbClr val="333333">
                <a:alpha val="65000"/>
              </a:srgbClr>
            </a:outerShdw>
          </a:effectLst>
        </p:spPr>
      </p:pic>
      <p:pic>
        <p:nvPicPr>
          <p:cNvPr id="40" name="Picture 39">
            <a:extLst>
              <a:ext uri="{FF2B5EF4-FFF2-40B4-BE49-F238E27FC236}">
                <a16:creationId xmlns:a16="http://schemas.microsoft.com/office/drawing/2014/main" id="{BDFC1852-24A8-4CA0-AD67-4A613C071E7F}"/>
              </a:ext>
            </a:extLst>
          </p:cNvPr>
          <p:cNvPicPr>
            <a:picLocks noChangeAspect="1"/>
          </p:cNvPicPr>
          <p:nvPr/>
        </p:nvPicPr>
        <p:blipFill rotWithShape="1">
          <a:blip r:embed="rId11">
            <a:extLst>
              <a:ext uri="{BEBA8EAE-BF5A-486C-A8C5-ECC9F3942E4B}">
                <a14:imgProps xmlns:a14="http://schemas.microsoft.com/office/drawing/2010/main">
                  <a14:imgLayer r:embed="rId12">
                    <a14:imgEffect>
                      <a14:backgroundRemoval t="45954" b="89740" l="4191" r="86272">
                        <a14:foregroundMark x1="4913" y1="46821" x2="12283" y2="62428"/>
                        <a14:foregroundMark x1="4335" y1="89884" x2="8382" y2="80058"/>
                        <a14:foregroundMark x1="85116" y1="50289" x2="78035" y2="57948"/>
                        <a14:foregroundMark x1="78035" y1="57948" x2="77601" y2="57948"/>
                        <a14:foregroundMark x1="86272" y1="51012" x2="82803" y2="59249"/>
                        <a14:foregroundMark x1="82803" y1="59249" x2="78757" y2="59827"/>
                        <a14:foregroundMark x1="5347" y1="61705" x2="6069" y2="68497"/>
                        <a14:foregroundMark x1="77147" y1="48699" x2="76497" y2="49095"/>
                        <a14:foregroundMark x1="78096" y1="48121" x2="77147" y2="48699"/>
                        <a14:foregroundMark x1="79046" y1="47543" x2="78096" y2="48121"/>
                        <a14:foregroundMark x1="76487" y1="48121" x2="75818" y2="48381"/>
                        <a14:foregroundMark x1="77601" y1="47688" x2="76487" y2="48121"/>
                        <a14:backgroundMark x1="63150" y1="87428" x2="63150" y2="87428"/>
                        <a14:backgroundMark x1="74855" y1="48699" x2="74855" y2="48699"/>
                        <a14:backgroundMark x1="75434" y1="47977" x2="73410" y2="49133"/>
                        <a14:backgroundMark x1="75434" y1="47688" x2="75434" y2="47688"/>
                        <a14:backgroundMark x1="75434" y1="48121" x2="75434" y2="48121"/>
                        <a14:backgroundMark x1="75723" y1="47977" x2="75723" y2="47977"/>
                      </a14:backgroundRemoval>
                    </a14:imgEffect>
                  </a14:imgLayer>
                </a14:imgProps>
              </a:ext>
              <a:ext uri="{28A0092B-C50C-407E-A947-70E740481C1C}">
                <a14:useLocalDpi xmlns:a14="http://schemas.microsoft.com/office/drawing/2010/main" val="0"/>
              </a:ext>
            </a:extLst>
          </a:blip>
          <a:srcRect t="41111" r="10916" b="8855"/>
          <a:stretch/>
        </p:blipFill>
        <p:spPr>
          <a:xfrm>
            <a:off x="16905" y="4251731"/>
            <a:ext cx="4174095" cy="2344401"/>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3079168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1000" fill="hold"/>
                                        <p:tgtEl>
                                          <p:spTgt spid="12"/>
                                        </p:tgtEl>
                                        <p:attrNameLst>
                                          <p:attrName>ppt_w</p:attrName>
                                        </p:attrNameLst>
                                      </p:cBhvr>
                                      <p:tavLst>
                                        <p:tav tm="0">
                                          <p:val>
                                            <p:strVal val="#ppt_w*0.70"/>
                                          </p:val>
                                        </p:tav>
                                        <p:tav tm="100000">
                                          <p:val>
                                            <p:strVal val="#ppt_w"/>
                                          </p:val>
                                        </p:tav>
                                      </p:tavLst>
                                    </p:anim>
                                    <p:anim calcmode="lin" valueType="num">
                                      <p:cBhvr>
                                        <p:cTn id="8" dur="1000" fill="hold"/>
                                        <p:tgtEl>
                                          <p:spTgt spid="12"/>
                                        </p:tgtEl>
                                        <p:attrNameLst>
                                          <p:attrName>ppt_h</p:attrName>
                                        </p:attrNameLst>
                                      </p:cBhvr>
                                      <p:tavLst>
                                        <p:tav tm="0">
                                          <p:val>
                                            <p:strVal val="#ppt_h"/>
                                          </p:val>
                                        </p:tav>
                                        <p:tav tm="100000">
                                          <p:val>
                                            <p:strVal val="#ppt_h"/>
                                          </p:val>
                                        </p:tav>
                                      </p:tavLst>
                                    </p:anim>
                                    <p:animEffect transition="in" filter="fade">
                                      <p:cBhvr>
                                        <p:cTn id="9"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2" name="Picture 41">
            <a:extLst>
              <a:ext uri="{FF2B5EF4-FFF2-40B4-BE49-F238E27FC236}">
                <a16:creationId xmlns:a16="http://schemas.microsoft.com/office/drawing/2014/main" id="{0703A0C3-D8F5-49E0-80F5-9CD55276B587}"/>
              </a:ext>
            </a:extLst>
          </p:cNvPr>
          <p:cNvPicPr>
            <a:picLocks noChangeAspect="1"/>
          </p:cNvPicPr>
          <p:nvPr/>
        </p:nvPicPr>
        <p:blipFill rotWithShape="1">
          <a:blip r:embed="rId4">
            <a:duotone>
              <a:schemeClr val="bg2">
                <a:shade val="45000"/>
                <a:satMod val="135000"/>
              </a:schemeClr>
              <a:prstClr val="white"/>
            </a:duotone>
          </a:blip>
          <a:srcRect l="33333" t="22816" r="18333" b="14426"/>
          <a:stretch/>
        </p:blipFill>
        <p:spPr>
          <a:xfrm>
            <a:off x="152400" y="184484"/>
            <a:ext cx="8806113" cy="6521116"/>
          </a:xfrm>
          <a:prstGeom prst="rect">
            <a:avLst/>
          </a:prstGeom>
          <a:ln w="228600" cap="sq" cmpd="thickThin">
            <a:solidFill>
              <a:srgbClr val="000000"/>
            </a:solidFill>
            <a:prstDash val="solid"/>
            <a:miter lim="800000"/>
          </a:ln>
          <a:effectLst>
            <a:innerShdw blurRad="76200">
              <a:srgbClr val="000000"/>
            </a:innerShdw>
          </a:effectLst>
        </p:spPr>
      </p:pic>
      <p:pic>
        <p:nvPicPr>
          <p:cNvPr id="17" name="Picture 16">
            <a:extLst>
              <a:ext uri="{FF2B5EF4-FFF2-40B4-BE49-F238E27FC236}">
                <a16:creationId xmlns:a16="http://schemas.microsoft.com/office/drawing/2014/main" id="{CAE0EDE0-2F4C-487E-9469-7DE41FF7D0BA}"/>
              </a:ext>
            </a:extLst>
          </p:cNvPr>
          <p:cNvPicPr>
            <a:picLocks noChangeAspect="1"/>
          </p:cNvPicPr>
          <p:nvPr/>
        </p:nvPicPr>
        <p:blipFill>
          <a:blip r:embed="rId5">
            <a:duotone>
              <a:schemeClr val="bg2">
                <a:shade val="45000"/>
                <a:satMod val="135000"/>
              </a:schemeClr>
              <a:prstClr val="white"/>
            </a:duotone>
            <a:extLst>
              <a:ext uri="{BEBA8EAE-BF5A-486C-A8C5-ECC9F3942E4B}">
                <a14:imgProps xmlns:a14="http://schemas.microsoft.com/office/drawing/2010/main">
                  <a14:imgLayer r:embed="rId6">
                    <a14:imgEffect>
                      <a14:backgroundRemoval t="9774" b="89850" l="10000" r="91250">
                        <a14:foregroundMark x1="72250" y1="47744" x2="75500" y2="48872"/>
                        <a14:foregroundMark x1="38250" y1="41729" x2="29000" y2="16541"/>
                        <a14:foregroundMark x1="91250" y1="51128" x2="82000" y2="49248"/>
                        <a14:foregroundMark x1="23250" y1="64662" x2="24500" y2="62406"/>
                        <a14:backgroundMark x1="28250" y1="74812" x2="29500" y2="75564"/>
                        <a14:backgroundMark x1="17500" y1="49248" x2="18750" y2="52256"/>
                      </a14:backgroundRemoval>
                    </a14:imgEffect>
                  </a14:imgLayer>
                </a14:imgProps>
              </a:ext>
              <a:ext uri="{28A0092B-C50C-407E-A947-70E740481C1C}">
                <a14:useLocalDpi xmlns:a14="http://schemas.microsoft.com/office/drawing/2010/main" val="0"/>
              </a:ext>
            </a:extLst>
          </a:blip>
          <a:stretch>
            <a:fillRect/>
          </a:stretch>
        </p:blipFill>
        <p:spPr>
          <a:xfrm flipH="1">
            <a:off x="5201693" y="3809340"/>
            <a:ext cx="3844005" cy="2556263"/>
          </a:xfrm>
          <a:prstGeom prst="rect">
            <a:avLst/>
          </a:prstGeom>
        </p:spPr>
      </p:pic>
      <p:grpSp>
        <p:nvGrpSpPr>
          <p:cNvPr id="36" name="Group 35">
            <a:extLst>
              <a:ext uri="{FF2B5EF4-FFF2-40B4-BE49-F238E27FC236}">
                <a16:creationId xmlns:a16="http://schemas.microsoft.com/office/drawing/2014/main" id="{847D191F-A869-4816-9F70-B88BD319E57B}"/>
              </a:ext>
            </a:extLst>
          </p:cNvPr>
          <p:cNvGrpSpPr/>
          <p:nvPr/>
        </p:nvGrpSpPr>
        <p:grpSpPr>
          <a:xfrm>
            <a:off x="5447294" y="381000"/>
            <a:ext cx="3352801" cy="3048000"/>
            <a:chOff x="2711317" y="888599"/>
            <a:chExt cx="3352801" cy="3048000"/>
          </a:xfrm>
        </p:grpSpPr>
        <p:sp>
          <p:nvSpPr>
            <p:cNvPr id="9" name="Star: 32 Points 8">
              <a:extLst>
                <a:ext uri="{FF2B5EF4-FFF2-40B4-BE49-F238E27FC236}">
                  <a16:creationId xmlns:a16="http://schemas.microsoft.com/office/drawing/2014/main" id="{59C14534-0E1E-4C25-8B28-49525EF9A658}"/>
                </a:ext>
              </a:extLst>
            </p:cNvPr>
            <p:cNvSpPr/>
            <p:nvPr/>
          </p:nvSpPr>
          <p:spPr>
            <a:xfrm>
              <a:off x="2711317" y="888599"/>
              <a:ext cx="3352801" cy="3048000"/>
            </a:xfrm>
            <a:prstGeom prst="star32">
              <a:avLst>
                <a:gd name="adj" fmla="val 43489"/>
              </a:avLst>
            </a:prstGeom>
            <a:blipFill>
              <a:blip r:embed="rId7"/>
              <a:stretch>
                <a:fillRect/>
              </a:stretch>
            </a:blipFill>
            <a:ln w="38100">
              <a:solidFill>
                <a:schemeClr val="tx1">
                  <a:lumMod val="50000"/>
                  <a:lumOff val="50000"/>
                </a:schemeClr>
              </a:solidFill>
            </a:ln>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6" name="Text Box 11">
              <a:extLst>
                <a:ext uri="{FF2B5EF4-FFF2-40B4-BE49-F238E27FC236}">
                  <a16:creationId xmlns:a16="http://schemas.microsoft.com/office/drawing/2014/main" id="{2E84A62C-21EC-49F7-99F9-4BC7973EE818}"/>
                </a:ext>
              </a:extLst>
            </p:cNvPr>
            <p:cNvSpPr txBox="1">
              <a:spLocks noChangeArrowheads="1"/>
            </p:cNvSpPr>
            <p:nvPr/>
          </p:nvSpPr>
          <p:spPr bwMode="auto">
            <a:xfrm>
              <a:off x="3016117" y="3084879"/>
              <a:ext cx="274320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2600" b="1" i="0" u="none" strike="noStrike" kern="1200" cap="none" spc="0" normalizeH="0" baseline="0" noProof="0" dirty="0">
                  <a:ln>
                    <a:noFill/>
                  </a:ln>
                  <a:solidFill>
                    <a:srgbClr val="000000"/>
                  </a:solidFill>
                  <a:effectLst>
                    <a:glow rad="228600">
                      <a:srgbClr val="FFFFFF">
                        <a:alpha val="68000"/>
                      </a:srgbClr>
                    </a:glow>
                  </a:effectLst>
                  <a:uLnTx/>
                  <a:uFillTx/>
                  <a:latin typeface="Comic Sans MS" panose="030F0702030302020204" pitchFamily="66" charset="0"/>
                  <a:ea typeface="+mn-ea"/>
                  <a:cs typeface="+mn-cs"/>
                </a:rPr>
                <a:t>2 كو 5: 10</a:t>
              </a:r>
              <a:endParaRPr kumimoji="0" lang="en-US" altLang="en-US" sz="2600" b="1" i="0" u="none" strike="noStrike" kern="1200" cap="none" spc="0" normalizeH="0" baseline="0" noProof="0" dirty="0">
                <a:ln>
                  <a:noFill/>
                </a:ln>
                <a:solidFill>
                  <a:srgbClr val="000000"/>
                </a:solidFill>
                <a:effectLst>
                  <a:glow rad="228600">
                    <a:srgbClr val="FFFFFF">
                      <a:alpha val="68000"/>
                    </a:srgbClr>
                  </a:glow>
                </a:effectLst>
                <a:uLnTx/>
                <a:uFillTx/>
                <a:latin typeface="Comic Sans MS" panose="030F0702030302020204" pitchFamily="66" charset="0"/>
                <a:ea typeface="+mn-ea"/>
                <a:cs typeface="+mn-cs"/>
              </a:endParaRPr>
            </a:p>
          </p:txBody>
        </p:sp>
      </p:grpSp>
      <p:pic>
        <p:nvPicPr>
          <p:cNvPr id="35" name="Picture 34">
            <a:extLst>
              <a:ext uri="{FF2B5EF4-FFF2-40B4-BE49-F238E27FC236}">
                <a16:creationId xmlns:a16="http://schemas.microsoft.com/office/drawing/2014/main" id="{6D3D9DB4-EF0E-4375-8E9F-7ACD9D7CCA03}"/>
              </a:ext>
            </a:extLst>
          </p:cNvPr>
          <p:cNvPicPr>
            <a:picLocks noChangeAspect="1"/>
          </p:cNvPicPr>
          <p:nvPr/>
        </p:nvPicPr>
        <p:blipFill>
          <a:blip r:embed="rId8">
            <a:duotone>
              <a:schemeClr val="bg2">
                <a:shade val="45000"/>
                <a:satMod val="135000"/>
              </a:schemeClr>
              <a:prstClr val="white"/>
            </a:duotone>
            <a:extLst>
              <a:ext uri="{BEBA8EAE-BF5A-486C-A8C5-ECC9F3942E4B}">
                <a14:imgProps xmlns:a14="http://schemas.microsoft.com/office/drawing/2010/main">
                  <a14:imgLayer r:embed="rId9">
                    <a14:imgEffect>
                      <a14:backgroundRemoval t="3250" b="95250" l="7865" r="97004">
                        <a14:foregroundMark x1="56929" y1="18865" x2="56929" y2="20250"/>
                        <a14:foregroundMark x1="56929" y1="11000" x2="56929" y2="17661"/>
                        <a14:foregroundMark x1="56929" y1="3250" x2="56929" y2="11000"/>
                        <a14:foregroundMark x1="79775" y1="17000" x2="87640" y2="18750"/>
                        <a14:foregroundMark x1="28464" y1="9750" x2="41573" y2="14750"/>
                        <a14:foregroundMark x1="80524" y1="66000" x2="97004" y2="76000"/>
                        <a14:foregroundMark x1="47566" y1="90750" x2="37079" y2="95250"/>
                        <a14:foregroundMark x1="16105" y1="86750" x2="10112" y2="89500"/>
                        <a14:foregroundMark x1="7865" y1="90250" x2="10112" y2="89500"/>
                        <a14:foregroundMark x1="14232" y1="79000" x2="19850" y2="80000"/>
                        <a14:foregroundMark x1="14232" y1="79750" x2="17603" y2="83000"/>
                        <a14:foregroundMark x1="93258" y1="18500" x2="85393" y2="20750"/>
                        <a14:foregroundMark x1="73408" y1="14500" x2="77903" y2="16250"/>
                        <a14:foregroundMark x1="71910" y1="14250" x2="69378" y2="16997"/>
                        <a14:foregroundMark x1="56554" y1="3500" x2="45693" y2="6000"/>
                        <a14:foregroundMark x1="41948" y1="7000" x2="31461" y2="9750"/>
                        <a14:foregroundMark x1="26592" y1="14250" x2="17978" y2="18250"/>
                        <a14:foregroundMark x1="19476" y1="18750" x2="36704" y2="33750"/>
                        <a14:foregroundMark x1="59467" y1="11000" x2="60510" y2="17266"/>
                        <a14:foregroundMark x1="58427" y1="4750" x2="59467" y2="11000"/>
                        <a14:foregroundMark x1="59522" y1="11000" x2="60674" y2="16000"/>
                        <a14:foregroundMark x1="59176" y1="9500" x2="59522" y2="11000"/>
                        <a14:foregroundMark x1="43820" y1="5750" x2="41948" y2="6750"/>
                        <a14:foregroundMark x1="60467" y1="11000" x2="60064" y2="17315"/>
                        <a14:foregroundMark x1="60674" y1="7750" x2="60467" y2="11000"/>
                        <a14:foregroundMark x1="57892" y1="20637" x2="56180" y2="24750"/>
                        <a14:foregroundMark x1="59301" y1="17250" x2="59236" y2="17406"/>
                        <a14:foregroundMark x1="61798" y1="11250" x2="59717" y2="16250"/>
                        <a14:foregroundMark x1="63540" y1="20014" x2="65169" y2="24500"/>
                        <a14:foregroundMark x1="91760" y1="20750" x2="87266" y2="24500"/>
                        <a14:foregroundMark x1="87640" y1="24500" x2="77154" y2="22250"/>
                        <a14:foregroundMark x1="90637" y1="23250" x2="83146" y2="27250"/>
                        <a14:foregroundMark x1="87266" y1="25250" x2="83521" y2="29000"/>
                        <a14:foregroundMark x1="84270" y1="28750" x2="81648" y2="30500"/>
                        <a14:foregroundMark x1="84270" y1="29750" x2="77154" y2="32500"/>
                        <a14:backgroundMark x1="62547" y1="11000" x2="62547" y2="11000"/>
                        <a14:backgroundMark x1="62921" y1="19000" x2="65169" y2="16750"/>
                        <a14:backgroundMark x1="62921" y1="17000" x2="63670" y2="20000"/>
                        <a14:backgroundMark x1="63670" y1="16250" x2="63670" y2="17250"/>
                      </a14:backgroundRemoval>
                    </a14:imgEffect>
                  </a14:imgLayer>
                </a14:imgProps>
              </a:ext>
              <a:ext uri="{28A0092B-C50C-407E-A947-70E740481C1C}">
                <a14:useLocalDpi xmlns:a14="http://schemas.microsoft.com/office/drawing/2010/main" val="0"/>
              </a:ext>
            </a:extLst>
          </a:blip>
          <a:stretch>
            <a:fillRect/>
          </a:stretch>
        </p:blipFill>
        <p:spPr>
          <a:xfrm>
            <a:off x="7509055" y="4586917"/>
            <a:ext cx="1449458" cy="2171473"/>
          </a:xfrm>
          <a:prstGeom prst="rect">
            <a:avLst/>
          </a:prstGeom>
          <a:ln>
            <a:noFill/>
          </a:ln>
          <a:effectLst>
            <a:outerShdw blurRad="292100" dist="139700" dir="2700000" algn="tl" rotWithShape="0">
              <a:srgbClr val="333333">
                <a:alpha val="65000"/>
              </a:srgbClr>
            </a:outerShdw>
          </a:effectLst>
        </p:spPr>
      </p:pic>
      <p:pic>
        <p:nvPicPr>
          <p:cNvPr id="29" name="Picture 28">
            <a:extLst>
              <a:ext uri="{FF2B5EF4-FFF2-40B4-BE49-F238E27FC236}">
                <a16:creationId xmlns:a16="http://schemas.microsoft.com/office/drawing/2014/main" id="{CFCB5B76-51E4-44BA-99F4-73A3E136A26F}"/>
              </a:ext>
            </a:extLst>
          </p:cNvPr>
          <p:cNvPicPr>
            <a:picLocks noChangeAspect="1"/>
          </p:cNvPicPr>
          <p:nvPr/>
        </p:nvPicPr>
        <p:blipFill rotWithShape="1">
          <a:blip r:embed="rId10" cstate="print">
            <a:duotone>
              <a:schemeClr val="bg2">
                <a:shade val="45000"/>
                <a:satMod val="135000"/>
              </a:schemeClr>
              <a:prstClr val="white"/>
            </a:duotone>
            <a:extLst>
              <a:ext uri="{BEBA8EAE-BF5A-486C-A8C5-ECC9F3942E4B}">
                <a14:imgProps xmlns:a14="http://schemas.microsoft.com/office/drawing/2010/main">
                  <a14:imgLayer r:embed="rId11">
                    <a14:imgEffect>
                      <a14:backgroundRemoval t="4250" b="96063" l="10567" r="36033">
                        <a14:foregroundMark x1="12600" y1="6813" x2="16733" y2="37250"/>
                        <a14:foregroundMark x1="32767" y1="4250" x2="27933" y2="37250"/>
                        <a14:foregroundMark x1="27933" y1="37250" x2="27933" y2="37250"/>
                        <a14:foregroundMark x1="35533" y1="15875" x2="33433" y2="42375"/>
                        <a14:foregroundMark x1="32400" y1="95750" x2="30700" y2="56313"/>
                        <a14:foregroundMark x1="30700" y1="56313" x2="30700" y2="56313"/>
                        <a14:foregroundMark x1="14467" y1="95438" x2="23267" y2="96063"/>
                        <a14:foregroundMark x1="12767" y1="75063" x2="12400" y2="87875"/>
                        <a14:foregroundMark x1="12400" y1="87875" x2="13967" y2="94438"/>
                        <a14:foregroundMark x1="12233" y1="13000" x2="12400" y2="78313"/>
                        <a14:foregroundMark x1="18967" y1="4875" x2="30867" y2="9438"/>
                        <a14:foregroundMark x1="35167" y1="22688" x2="35700" y2="33688"/>
                        <a14:foregroundMark x1="35700" y1="33688" x2="35700" y2="33688"/>
                        <a14:foregroundMark x1="36033" y1="38875" x2="33267" y2="72250"/>
                        <a14:foregroundMark x1="33267" y1="72250" x2="33100" y2="72813"/>
                        <a14:foregroundMark x1="35700" y1="59875" x2="34467" y2="76688"/>
                        <a14:foregroundMark x1="35700" y1="78625" x2="33800" y2="93188"/>
                        <a14:foregroundMark x1="33800" y1="93188" x2="33800" y2="93188"/>
                        <a14:foregroundMark x1="18267" y1="12000" x2="21567" y2="23625"/>
                        <a14:foregroundMark x1="21567" y1="23625" x2="25333" y2="31063"/>
                        <a14:foregroundMark x1="33800" y1="9438" x2="33633" y2="28813"/>
                        <a14:foregroundMark x1="32933" y1="13938" x2="15333" y2="16188"/>
                        <a14:foregroundMark x1="22933" y1="94750" x2="32767" y2="96063"/>
                        <a14:foregroundMark x1="35867" y1="86688" x2="32900" y2="95188"/>
                        <a14:foregroundMark x1="32900" y1="95188" x2="32400" y2="95438"/>
                      </a14:backgroundRemoval>
                    </a14:imgEffect>
                  </a14:imgLayer>
                </a14:imgProps>
              </a:ext>
              <a:ext uri="{28A0092B-C50C-407E-A947-70E740481C1C}">
                <a14:useLocalDpi xmlns:a14="http://schemas.microsoft.com/office/drawing/2010/main" val="0"/>
              </a:ext>
            </a:extLst>
          </a:blip>
          <a:srcRect l="7500" r="61667"/>
          <a:stretch/>
        </p:blipFill>
        <p:spPr>
          <a:xfrm rot="21121033">
            <a:off x="4128976" y="4011746"/>
            <a:ext cx="1499616" cy="2593928"/>
          </a:xfrm>
          <a:prstGeom prst="rect">
            <a:avLst/>
          </a:prstGeom>
          <a:ln>
            <a:noFill/>
          </a:ln>
          <a:effectLst>
            <a:outerShdw blurRad="292100" dist="139700" dir="2700000" algn="tl" rotWithShape="0">
              <a:srgbClr val="333333">
                <a:alpha val="65000"/>
              </a:srgbClr>
            </a:outerShdw>
          </a:effectLst>
        </p:spPr>
      </p:pic>
      <p:pic>
        <p:nvPicPr>
          <p:cNvPr id="40" name="Picture 39">
            <a:extLst>
              <a:ext uri="{FF2B5EF4-FFF2-40B4-BE49-F238E27FC236}">
                <a16:creationId xmlns:a16="http://schemas.microsoft.com/office/drawing/2014/main" id="{BDFC1852-24A8-4CA0-AD67-4A613C071E7F}"/>
              </a:ext>
            </a:extLst>
          </p:cNvPr>
          <p:cNvPicPr>
            <a:picLocks noChangeAspect="1"/>
          </p:cNvPicPr>
          <p:nvPr/>
        </p:nvPicPr>
        <p:blipFill rotWithShape="1">
          <a:blip r:embed="rId12">
            <a:duotone>
              <a:schemeClr val="bg2">
                <a:shade val="45000"/>
                <a:satMod val="135000"/>
              </a:schemeClr>
              <a:prstClr val="white"/>
            </a:duotone>
            <a:extLst>
              <a:ext uri="{BEBA8EAE-BF5A-486C-A8C5-ECC9F3942E4B}">
                <a14:imgProps xmlns:a14="http://schemas.microsoft.com/office/drawing/2010/main">
                  <a14:imgLayer r:embed="rId13">
                    <a14:imgEffect>
                      <a14:backgroundRemoval t="45954" b="89740" l="4191" r="86272">
                        <a14:foregroundMark x1="4913" y1="46821" x2="12283" y2="62428"/>
                        <a14:foregroundMark x1="4335" y1="89884" x2="8382" y2="80058"/>
                        <a14:foregroundMark x1="85116" y1="50289" x2="78035" y2="57948"/>
                        <a14:foregroundMark x1="78035" y1="57948" x2="77601" y2="57948"/>
                        <a14:foregroundMark x1="86272" y1="51012" x2="82803" y2="59249"/>
                        <a14:foregroundMark x1="82803" y1="59249" x2="78757" y2="59827"/>
                        <a14:foregroundMark x1="5347" y1="61705" x2="6069" y2="68497"/>
                        <a14:foregroundMark x1="77147" y1="48699" x2="76497" y2="49095"/>
                        <a14:foregroundMark x1="78096" y1="48121" x2="77147" y2="48699"/>
                        <a14:foregroundMark x1="79046" y1="47543" x2="78096" y2="48121"/>
                        <a14:foregroundMark x1="76487" y1="48121" x2="75818" y2="48381"/>
                        <a14:foregroundMark x1="77601" y1="47688" x2="76487" y2="48121"/>
                        <a14:backgroundMark x1="63150" y1="87428" x2="63150" y2="87428"/>
                        <a14:backgroundMark x1="74855" y1="48699" x2="74855" y2="48699"/>
                        <a14:backgroundMark x1="75434" y1="47977" x2="73410" y2="49133"/>
                        <a14:backgroundMark x1="75434" y1="47688" x2="75434" y2="47688"/>
                        <a14:backgroundMark x1="75434" y1="48121" x2="75434" y2="48121"/>
                        <a14:backgroundMark x1="75723" y1="47977" x2="75723" y2="47977"/>
                      </a14:backgroundRemoval>
                    </a14:imgEffect>
                  </a14:imgLayer>
                </a14:imgProps>
              </a:ext>
              <a:ext uri="{28A0092B-C50C-407E-A947-70E740481C1C}">
                <a14:useLocalDpi xmlns:a14="http://schemas.microsoft.com/office/drawing/2010/main" val="0"/>
              </a:ext>
            </a:extLst>
          </a:blip>
          <a:srcRect t="41111" r="10916" b="8855"/>
          <a:stretch/>
        </p:blipFill>
        <p:spPr>
          <a:xfrm>
            <a:off x="16905" y="4251731"/>
            <a:ext cx="4174095" cy="2344401"/>
          </a:xfrm>
          <a:prstGeom prst="rect">
            <a:avLst/>
          </a:prstGeom>
          <a:ln>
            <a:noFill/>
          </a:ln>
          <a:effectLst>
            <a:outerShdw blurRad="292100" dist="139700" dir="2700000" algn="tl" rotWithShape="0">
              <a:srgbClr val="333333">
                <a:alpha val="65000"/>
              </a:srgbClr>
            </a:outerShdw>
          </a:effectLst>
        </p:spPr>
      </p:pic>
      <p:sp>
        <p:nvSpPr>
          <p:cNvPr id="34827" name="Text Box 11"/>
          <p:cNvSpPr txBox="1">
            <a:spLocks noChangeArrowheads="1"/>
          </p:cNvSpPr>
          <p:nvPr/>
        </p:nvSpPr>
        <p:spPr bwMode="auto">
          <a:xfrm>
            <a:off x="98302" y="5029201"/>
            <a:ext cx="8860211"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algn="ctr" fontAlgn="base">
              <a:spcBef>
                <a:spcPct val="50000"/>
              </a:spcBef>
              <a:spcAft>
                <a:spcPct val="0"/>
              </a:spcAft>
              <a:defRPr sz="2800" b="1">
                <a:ln w="10160">
                  <a:noFill/>
                  <a:prstDash val="solid"/>
                </a:ln>
                <a:solidFill>
                  <a:srgbClr val="FFFFFF"/>
                </a:solidFill>
                <a:effectLst>
                  <a:glow rad="228600">
                    <a:schemeClr val="accent4">
                      <a:satMod val="175000"/>
                    </a:schemeClr>
                  </a:glow>
                  <a:outerShdw blurRad="38100" dist="22860" dir="5400000" algn="tl" rotWithShape="0">
                    <a:srgbClr val="000000">
                      <a:alpha val="30000"/>
                    </a:srgbClr>
                  </a:outerShdw>
                </a:effectLst>
                <a:latin typeface="Comic Sans MS" panose="030F0702030302020204" pitchFamily="66" charset="0"/>
              </a:defRPr>
            </a:lvl1pPr>
            <a:lvl2pPr marL="742950" indent="-285750" eaLnBrk="0" hangingPunct="0">
              <a:defRPr>
                <a:latin typeface="Arial" charset="0"/>
              </a:defRPr>
            </a:lvl2pPr>
            <a:lvl3pPr marL="1143000" indent="-228600" eaLnBrk="0" hangingPunct="0">
              <a:defRPr>
                <a:latin typeface="Arial" charset="0"/>
              </a:defRPr>
            </a:lvl3pPr>
            <a:lvl4pPr marL="1600200" indent="-228600" eaLnBrk="0" hangingPunct="0">
              <a:defRPr>
                <a:latin typeface="Arial" charset="0"/>
              </a:defRPr>
            </a:lvl4pPr>
            <a:lvl5pPr marL="2057400" indent="-228600" eaLnBrk="0" hangingPunct="0">
              <a:defRPr>
                <a:latin typeface="Arial" charset="0"/>
              </a:defRPr>
            </a:lvl5pPr>
            <a:lvl6pPr marL="2514600" indent="-228600" eaLnBrk="0" fontAlgn="base" hangingPunct="0">
              <a:spcBef>
                <a:spcPct val="0"/>
              </a:spcBef>
              <a:spcAft>
                <a:spcPct val="0"/>
              </a:spcAft>
              <a:defRPr>
                <a:latin typeface="Arial" charset="0"/>
              </a:defRPr>
            </a:lvl6pPr>
            <a:lvl7pPr marL="2971800" indent="-228600" eaLnBrk="0" fontAlgn="base" hangingPunct="0">
              <a:spcBef>
                <a:spcPct val="0"/>
              </a:spcBef>
              <a:spcAft>
                <a:spcPct val="0"/>
              </a:spcAft>
              <a:defRPr>
                <a:latin typeface="Arial" charset="0"/>
              </a:defRPr>
            </a:lvl7pPr>
            <a:lvl8pPr marL="3429000" indent="-228600" eaLnBrk="0" fontAlgn="base" hangingPunct="0">
              <a:spcBef>
                <a:spcPct val="0"/>
              </a:spcBef>
              <a:spcAft>
                <a:spcPct val="0"/>
              </a:spcAft>
              <a:defRPr>
                <a:latin typeface="Arial" charset="0"/>
              </a:defRPr>
            </a:lvl8pPr>
            <a:lvl9pPr marL="3886200" indent="-228600" eaLnBrk="0" fontAlgn="base" hangingPunct="0">
              <a:spcBef>
                <a:spcPct val="0"/>
              </a:spcBef>
              <a:spcAft>
                <a:spcPct val="0"/>
              </a:spcAft>
              <a:defRPr>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2800" b="1" i="0" u="none" strike="noStrike" kern="1200" cap="none" spc="0" normalizeH="0" baseline="0" noProof="0" dirty="0">
                <a:ln w="10160">
                  <a:noFill/>
                  <a:prstDash val="solid"/>
                </a:ln>
                <a:solidFill>
                  <a:srgbClr val="FFFFFF"/>
                </a:solidFill>
                <a:effectLst>
                  <a:glow rad="228600">
                    <a:srgbClr val="000000">
                      <a:satMod val="175000"/>
                    </a:srgbClr>
                  </a:glow>
                  <a:outerShdw blurRad="38100" dist="22860" dir="5400000" algn="tl" rotWithShape="0">
                    <a:srgbClr val="000000">
                      <a:alpha val="30000"/>
                    </a:srgbClr>
                  </a:outerShdw>
                </a:effectLst>
                <a:uLnTx/>
                <a:uFillTx/>
                <a:latin typeface="Comic Sans MS" panose="030F0702030302020204" pitchFamily="66" charset="0"/>
                <a:ea typeface="+mn-ea"/>
                <a:cs typeface="+mn-cs"/>
              </a:rPr>
              <a:t>سوف تترك كل هذه الأشياء خلفك</a:t>
            </a:r>
            <a:endParaRPr kumimoji="0" lang="en-US" altLang="en-US" sz="2800" b="1" i="0" u="none" strike="noStrike" kern="1200" cap="none" spc="0" normalizeH="0" baseline="0" noProof="0" dirty="0">
              <a:ln w="10160">
                <a:noFill/>
                <a:prstDash val="solid"/>
              </a:ln>
              <a:solidFill>
                <a:srgbClr val="FFFFFF"/>
              </a:solidFill>
              <a:effectLst>
                <a:glow rad="228600">
                  <a:srgbClr val="000000">
                    <a:satMod val="175000"/>
                  </a:srgbClr>
                </a:glow>
                <a:outerShdw blurRad="38100" dist="22860" dir="5400000" algn="tl" rotWithShape="0">
                  <a:srgbClr val="000000">
                    <a:alpha val="30000"/>
                  </a:srgbClr>
                </a:outerShdw>
              </a:effectLst>
              <a:uLnTx/>
              <a:uFillTx/>
              <a:latin typeface="Comic Sans MS" panose="030F0702030302020204" pitchFamily="66" charset="0"/>
              <a:ea typeface="+mn-ea"/>
              <a:cs typeface="+mn-cs"/>
            </a:endParaRPr>
          </a:p>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2800" b="1" i="0" u="none" strike="noStrike" kern="1200" cap="none" spc="0" normalizeH="0" baseline="0" noProof="0" dirty="0">
                <a:ln w="10160">
                  <a:noFill/>
                  <a:prstDash val="solid"/>
                </a:ln>
                <a:solidFill>
                  <a:srgbClr val="FFFFFF"/>
                </a:solidFill>
                <a:effectLst>
                  <a:glow rad="228600">
                    <a:srgbClr val="000000">
                      <a:satMod val="175000"/>
                    </a:srgbClr>
                  </a:glow>
                  <a:outerShdw blurRad="38100" dist="22860" dir="5400000" algn="tl" rotWithShape="0">
                    <a:srgbClr val="000000">
                      <a:alpha val="30000"/>
                    </a:srgbClr>
                  </a:outerShdw>
                </a:effectLst>
                <a:uLnTx/>
                <a:uFillTx/>
                <a:latin typeface="Comic Sans MS" panose="030F0702030302020204" pitchFamily="66" charset="0"/>
                <a:ea typeface="+mn-ea"/>
                <a:cs typeface="+mn-cs"/>
              </a:rPr>
              <a:t>(جامعة 5: 15، 2: 19)</a:t>
            </a:r>
            <a:endParaRPr kumimoji="0" lang="en-US" altLang="en-US" sz="2800" b="1" i="0" u="none" strike="noStrike" kern="1200" cap="none" spc="0" normalizeH="0" baseline="0" noProof="0" dirty="0">
              <a:ln w="10160">
                <a:noFill/>
                <a:prstDash val="solid"/>
              </a:ln>
              <a:solidFill>
                <a:srgbClr val="FFFFFF"/>
              </a:solidFill>
              <a:effectLst>
                <a:glow rad="228600">
                  <a:srgbClr val="000000">
                    <a:satMod val="175000"/>
                  </a:srgbClr>
                </a:glow>
                <a:outerShdw blurRad="38100" dist="22860" dir="5400000" algn="tl" rotWithShape="0">
                  <a:srgbClr val="000000">
                    <a:alpha val="30000"/>
                  </a:srgbClr>
                </a:outerShdw>
              </a:effectLst>
              <a:uLnTx/>
              <a:uFillTx/>
              <a:latin typeface="Comic Sans MS" panose="030F0702030302020204" pitchFamily="66" charset="0"/>
              <a:ea typeface="+mn-ea"/>
              <a:cs typeface="+mn-cs"/>
            </a:endParaRPr>
          </a:p>
        </p:txBody>
      </p:sp>
    </p:spTree>
    <p:custDataLst>
      <p:tags r:id="rId1"/>
    </p:custDataLst>
    <p:extLst>
      <p:ext uri="{BB962C8B-B14F-4D97-AF65-F5344CB8AC3E}">
        <p14:creationId xmlns:p14="http://schemas.microsoft.com/office/powerpoint/2010/main" val="3772977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34827"/>
                                        </p:tgtEl>
                                        <p:attrNameLst>
                                          <p:attrName>style.visibility</p:attrName>
                                        </p:attrNameLst>
                                      </p:cBhvr>
                                      <p:to>
                                        <p:strVal val="visible"/>
                                      </p:to>
                                    </p:set>
                                    <p:anim calcmode="lin" valueType="num">
                                      <p:cBhvr>
                                        <p:cTn id="7" dur="500" fill="hold"/>
                                        <p:tgtEl>
                                          <p:spTgt spid="34827"/>
                                        </p:tgtEl>
                                        <p:attrNameLst>
                                          <p:attrName>ppt_w</p:attrName>
                                        </p:attrNameLst>
                                      </p:cBhvr>
                                      <p:tavLst>
                                        <p:tav tm="0">
                                          <p:val>
                                            <p:fltVal val="0"/>
                                          </p:val>
                                        </p:tav>
                                        <p:tav tm="100000">
                                          <p:val>
                                            <p:strVal val="#ppt_w"/>
                                          </p:val>
                                        </p:tav>
                                      </p:tavLst>
                                    </p:anim>
                                    <p:anim calcmode="lin" valueType="num">
                                      <p:cBhvr>
                                        <p:cTn id="8" dur="500" fill="hold"/>
                                        <p:tgtEl>
                                          <p:spTgt spid="34827"/>
                                        </p:tgtEl>
                                        <p:attrNameLst>
                                          <p:attrName>ppt_h</p:attrName>
                                        </p:attrNameLst>
                                      </p:cBhvr>
                                      <p:tavLst>
                                        <p:tav tm="0">
                                          <p:val>
                                            <p:fltVal val="0"/>
                                          </p:val>
                                        </p:tav>
                                        <p:tav tm="100000">
                                          <p:val>
                                            <p:strVal val="#ppt_h"/>
                                          </p:val>
                                        </p:tav>
                                      </p:tavLst>
                                    </p:anim>
                                    <p:animEffect transition="in" filter="fade">
                                      <p:cBhvr>
                                        <p:cTn id="9" dur="500"/>
                                        <p:tgtEl>
                                          <p:spTgt spid="34827"/>
                                        </p:tgtEl>
                                      </p:cBhvr>
                                    </p:animEffect>
                                  </p:childTnLst>
                                </p:cTn>
                              </p:par>
                            </p:childTnLst>
                          </p:cTn>
                        </p:par>
                      </p:childTnLst>
                    </p:cTn>
                  </p:par>
                  <p:par>
                    <p:cTn id="10" fill="hold">
                      <p:stCondLst>
                        <p:cond delay="indefinite"/>
                      </p:stCondLst>
                      <p:childTnLst>
                        <p:par>
                          <p:cTn id="11" fill="hold">
                            <p:stCondLst>
                              <p:cond delay="0"/>
                            </p:stCondLst>
                            <p:childTnLst>
                              <p:par>
                                <p:cTn id="12" presetID="8" presetClass="entr" presetSubtype="16" fill="hold" nodeType="clickEffect">
                                  <p:stCondLst>
                                    <p:cond delay="0"/>
                                  </p:stCondLst>
                                  <p:childTnLst>
                                    <p:set>
                                      <p:cBhvr>
                                        <p:cTn id="13" dur="1" fill="hold">
                                          <p:stCondLst>
                                            <p:cond delay="0"/>
                                          </p:stCondLst>
                                        </p:cTn>
                                        <p:tgtEl>
                                          <p:spTgt spid="36"/>
                                        </p:tgtEl>
                                        <p:attrNameLst>
                                          <p:attrName>style.visibility</p:attrName>
                                        </p:attrNameLst>
                                      </p:cBhvr>
                                      <p:to>
                                        <p:strVal val="visible"/>
                                      </p:to>
                                    </p:set>
                                    <p:animEffect transition="in" filter="diamond(in)">
                                      <p:cBhvr>
                                        <p:cTn id="14" dur="20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27"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EC4E30-1FF9-4F66-8009-84007FD9175D}"/>
              </a:ext>
            </a:extLst>
          </p:cNvPr>
          <p:cNvSpPr/>
          <p:nvPr/>
        </p:nvSpPr>
        <p:spPr>
          <a:xfrm>
            <a:off x="176463" y="128337"/>
            <a:ext cx="8807116" cy="6593305"/>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BDD1DD8F-DA81-44B3-A746-CAB17EE49781}"/>
              </a:ext>
            </a:extLst>
          </p:cNvPr>
          <p:cNvPicPr>
            <a:picLocks noChangeAspect="1"/>
          </p:cNvPicPr>
          <p:nvPr/>
        </p:nvPicPr>
        <p:blipFill>
          <a:blip r:embed="rId4">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208547" y="146470"/>
            <a:ext cx="8742947" cy="5846573"/>
          </a:xfrm>
          <a:prstGeom prst="rect">
            <a:avLst/>
          </a:prstGeom>
        </p:spPr>
      </p:pic>
      <p:sp>
        <p:nvSpPr>
          <p:cNvPr id="10" name="TextBox 9">
            <a:extLst>
              <a:ext uri="{FF2B5EF4-FFF2-40B4-BE49-F238E27FC236}">
                <a16:creationId xmlns:a16="http://schemas.microsoft.com/office/drawing/2014/main" id="{F1463B24-D41C-435B-B642-6C4B4330094F}"/>
              </a:ext>
            </a:extLst>
          </p:cNvPr>
          <p:cNvSpPr txBox="1"/>
          <p:nvPr/>
        </p:nvSpPr>
        <p:spPr>
          <a:xfrm>
            <a:off x="1949248" y="5285448"/>
            <a:ext cx="5261544" cy="646331"/>
          </a:xfrm>
          <a:prstGeom prst="rect">
            <a:avLst/>
          </a:prstGeom>
          <a:no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600" b="1" i="0" u="none" strike="noStrike" kern="1200" cap="all" spc="0" normalizeH="0" baseline="0" noProof="0" dirty="0">
                <a:ln w="19050" cmpd="sng">
                  <a:solidFill>
                    <a:srgbClr val="CC0066"/>
                  </a:solidFill>
                  <a:prstDash val="solid"/>
                </a:ln>
                <a:solidFill>
                  <a:prstClr val="black"/>
                </a:solidFill>
                <a:effectLst>
                  <a:glow rad="215900">
                    <a:prstClr val="white">
                      <a:alpha val="60000"/>
                    </a:prstClr>
                  </a:glow>
                </a:effectLst>
                <a:uLnTx/>
                <a:uFillTx/>
                <a:latin typeface="Comic Sans MS" panose="030F0702030302020204" pitchFamily="66" charset="0"/>
                <a:ea typeface="+mn-ea"/>
                <a:cs typeface="Arial" panose="020B0604020202020204" pitchFamily="34" charset="0"/>
              </a:rPr>
              <a:t>ماذا نتعلم؟</a:t>
            </a:r>
            <a:endParaRPr kumimoji="0" lang="en-US" sz="3600" b="1" i="0" u="none" strike="noStrike" kern="1200" cap="all" spc="0" normalizeH="0" baseline="0" noProof="0" dirty="0">
              <a:ln w="19050" cmpd="sng">
                <a:solidFill>
                  <a:srgbClr val="CC0066"/>
                </a:solidFill>
                <a:prstDash val="solid"/>
              </a:ln>
              <a:solidFill>
                <a:prstClr val="black"/>
              </a:solidFill>
              <a:effectLst>
                <a:glow rad="215900">
                  <a:prstClr val="white">
                    <a:alpha val="60000"/>
                  </a:prstClr>
                </a:glow>
              </a:effectLst>
              <a:uLnTx/>
              <a:uFillTx/>
              <a:latin typeface="Comic Sans MS" panose="030F0702030302020204" pitchFamily="66" charset="0"/>
              <a:ea typeface="+mn-ea"/>
              <a:cs typeface="+mn-cs"/>
            </a:endParaRPr>
          </a:p>
        </p:txBody>
      </p:sp>
      <p:sp>
        <p:nvSpPr>
          <p:cNvPr id="13" name="TextBox 12">
            <a:extLst>
              <a:ext uri="{FF2B5EF4-FFF2-40B4-BE49-F238E27FC236}">
                <a16:creationId xmlns:a16="http://schemas.microsoft.com/office/drawing/2014/main" id="{2F54C04A-EB74-4828-8533-ACBF81665906}"/>
              </a:ext>
            </a:extLst>
          </p:cNvPr>
          <p:cNvSpPr txBox="1"/>
          <p:nvPr/>
        </p:nvSpPr>
        <p:spPr>
          <a:xfrm>
            <a:off x="352927" y="453662"/>
            <a:ext cx="8257673" cy="954107"/>
          </a:xfrm>
          <a:prstGeom prst="rect">
            <a:avLst/>
          </a:prstGeom>
          <a:noFill/>
        </p:spPr>
        <p:txBody>
          <a:bodyPr wrap="square" rtlCol="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ar-JO" sz="2800" b="1" i="0" u="none" strike="noStrike" kern="1200" cap="none" spc="0" normalizeH="0" baseline="0" noProof="0" dirty="0">
                <a:ln>
                  <a:noFill/>
                </a:ln>
                <a:solidFill>
                  <a:srgbClr val="000000"/>
                </a:solidFill>
                <a:effectLst>
                  <a:glow rad="228600">
                    <a:prstClr val="white">
                      <a:alpha val="40000"/>
                    </a:prstClr>
                  </a:glow>
                </a:effectLst>
                <a:uLnTx/>
                <a:uFillTx/>
                <a:latin typeface="Comic Sans MS" pitchFamily="66" charset="0"/>
                <a:ea typeface="+mn-ea"/>
                <a:cs typeface="Arial" panose="020B0604020202020204" pitchFamily="34" charset="0"/>
              </a:rPr>
              <a:t>1. أدرك أنك مجرد وكيل ولست المالك لكل ما وضعه الله في يديك      </a:t>
            </a:r>
          </a:p>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glow rad="228600">
                    <a:prstClr val="white">
                      <a:alpha val="40000"/>
                    </a:prstClr>
                  </a:glow>
                </a:effectLst>
                <a:uLnTx/>
                <a:uFillTx/>
                <a:latin typeface="Comic Sans MS" pitchFamily="66" charset="0"/>
                <a:ea typeface="+mn-ea"/>
                <a:cs typeface="+mn-cs"/>
              </a:rPr>
              <a:t> </a:t>
            </a:r>
            <a:r>
              <a:rPr kumimoji="0" lang="ar-JO" sz="2800" b="1" i="0" u="none" strike="noStrike" kern="1200" cap="none" spc="0" normalizeH="0" baseline="0" noProof="0" dirty="0">
                <a:ln>
                  <a:noFill/>
                </a:ln>
                <a:solidFill>
                  <a:srgbClr val="000000"/>
                </a:solidFill>
                <a:effectLst>
                  <a:glow rad="228600">
                    <a:prstClr val="white">
                      <a:alpha val="40000"/>
                    </a:prstClr>
                  </a:glow>
                </a:effectLst>
                <a:uLnTx/>
                <a:uFillTx/>
                <a:latin typeface="Comic Sans MS" pitchFamily="66" charset="0"/>
                <a:ea typeface="+mn-ea"/>
                <a:cs typeface="Arial" panose="020B0604020202020204" pitchFamily="34" charset="0"/>
              </a:rPr>
              <a:t>    (1 أخ 29: 14)</a:t>
            </a:r>
            <a:endParaRPr kumimoji="0" lang="en-US" sz="2800" b="1" i="0" u="none" strike="noStrike" kern="1200" cap="none" spc="0" normalizeH="0" baseline="0" noProof="0" dirty="0">
              <a:ln>
                <a:noFill/>
              </a:ln>
              <a:solidFill>
                <a:srgbClr val="000000"/>
              </a:solidFill>
              <a:effectLst>
                <a:glow rad="228600">
                  <a:prstClr val="white">
                    <a:alpha val="40000"/>
                  </a:prstClr>
                </a:glow>
              </a:effectLst>
              <a:uLnTx/>
              <a:uFillTx/>
              <a:latin typeface="Comic Sans MS" pitchFamily="66" charset="0"/>
              <a:ea typeface="+mn-ea"/>
              <a:cs typeface="+mn-cs"/>
            </a:endParaRPr>
          </a:p>
        </p:txBody>
      </p:sp>
      <p:pic>
        <p:nvPicPr>
          <p:cNvPr id="14" name="Picture 13">
            <a:extLst>
              <a:ext uri="{FF2B5EF4-FFF2-40B4-BE49-F238E27FC236}">
                <a16:creationId xmlns:a16="http://schemas.microsoft.com/office/drawing/2014/main" id="{486238BD-CF5D-41FA-856C-E41B33CF8223}"/>
              </a:ext>
            </a:extLst>
          </p:cNvPr>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32389" b="98938" l="10495" r="66274">
                        <a14:foregroundMark x1="35967" y1="33451" x2="43868" y2="35221"/>
                        <a14:foregroundMark x1="66274" y1="65841" x2="63325" y2="80708"/>
                        <a14:foregroundMark x1="61203" y1="93451" x2="14976" y2="96637"/>
                        <a14:foregroundMark x1="14976" y1="96637" x2="14269" y2="96991"/>
                        <a14:foregroundMark x1="26297" y1="72035" x2="49175" y2="78407"/>
                        <a14:foregroundMark x1="32311" y1="74513" x2="26415" y2="80531"/>
                        <a14:foregroundMark x1="11439" y1="63717" x2="11557" y2="85664"/>
                        <a14:foregroundMark x1="10967" y1="92920" x2="10967" y2="92920"/>
                        <a14:foregroundMark x1="10613" y1="75929" x2="11085" y2="81947"/>
                        <a14:foregroundMark x1="21816" y1="39646" x2="26179" y2="38053"/>
                        <a14:foregroundMark x1="22642" y1="39823" x2="22052" y2="43894"/>
                        <a14:foregroundMark x1="23113" y1="39292" x2="27948" y2="38230"/>
                        <a14:foregroundMark x1="47642" y1="34513" x2="51415" y2="36814"/>
                        <a14:foregroundMark x1="43278" y1="33274" x2="47524" y2="35221"/>
                        <a14:foregroundMark x1="51061" y1="71681" x2="44104" y2="86018"/>
                        <a14:foregroundMark x1="22642" y1="38938" x2="26415" y2="38761"/>
                        <a14:foregroundMark x1="23113" y1="38761" x2="26297" y2="38230"/>
                        <a14:foregroundMark x1="17689" y1="96460" x2="17571" y2="98938"/>
                        <a14:foregroundMark x1="30660" y1="34159" x2="37146" y2="32212"/>
                        <a14:foregroundMark x1="37146" y1="32212" x2="38797" y2="32212"/>
                        <a14:foregroundMark x1="52476" y1="37522" x2="54599" y2="40531"/>
                      </a14:backgroundRemoval>
                    </a14:imgEffect>
                  </a14:imgLayer>
                </a14:imgProps>
              </a:ext>
              <a:ext uri="{28A0092B-C50C-407E-A947-70E740481C1C}">
                <a14:useLocalDpi xmlns:a14="http://schemas.microsoft.com/office/drawing/2010/main" val="0"/>
              </a:ext>
            </a:extLst>
          </a:blip>
          <a:srcRect l="8332" t="28737" r="30001"/>
          <a:stretch/>
        </p:blipFill>
        <p:spPr>
          <a:xfrm>
            <a:off x="609600" y="5349689"/>
            <a:ext cx="1958969" cy="1508311"/>
          </a:xfrm>
          <a:prstGeom prst="rect">
            <a:avLst/>
          </a:prstGeom>
          <a:ln>
            <a:noFill/>
          </a:ln>
          <a:effectLst>
            <a:outerShdw blurRad="292100" dist="139700" dir="2700000" algn="tl" rotWithShape="0">
              <a:srgbClr val="333333">
                <a:alpha val="65000"/>
              </a:srgbClr>
            </a:outerShdw>
          </a:effectLst>
        </p:spPr>
      </p:pic>
      <p:pic>
        <p:nvPicPr>
          <p:cNvPr id="16" name="Picture 15">
            <a:extLst>
              <a:ext uri="{FF2B5EF4-FFF2-40B4-BE49-F238E27FC236}">
                <a16:creationId xmlns:a16="http://schemas.microsoft.com/office/drawing/2014/main" id="{7C7A92C0-B41D-4C44-9E2F-303F3F6F2859}"/>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3186" b="99823" l="2241" r="71226">
                        <a14:foregroundMark x1="23349" y1="3186" x2="32665" y2="13628"/>
                        <a14:foregroundMark x1="4835" y1="16814" x2="2358" y2="33451"/>
                        <a14:foregroundMark x1="2358" y1="33451" x2="5189" y2="44425"/>
                        <a14:foregroundMark x1="18750" y1="36814" x2="22524" y2="39292"/>
                        <a14:foregroundMark x1="31132" y1="29558" x2="35142" y2="26018"/>
                        <a14:foregroundMark x1="53538" y1="74159" x2="65448" y2="95398"/>
                        <a14:foregroundMark x1="65448" y1="95398" x2="65920" y2="99115"/>
                        <a14:foregroundMark x1="67217" y1="86195" x2="71108" y2="99823"/>
                        <a14:foregroundMark x1="71108" y1="99823" x2="71226" y2="99823"/>
                        <a14:foregroundMark x1="8844" y1="4779" x2="8137" y2="5841"/>
                        <a14:foregroundMark x1="9198" y1="5841" x2="6250" y2="7611"/>
                        <a14:foregroundMark x1="27594" y1="3186" x2="27830" y2="4779"/>
                      </a14:backgroundRemoval>
                    </a14:imgEffect>
                  </a14:imgLayer>
                </a14:imgProps>
              </a:ext>
              <a:ext uri="{28A0092B-C50C-407E-A947-70E740481C1C}">
                <a14:useLocalDpi xmlns:a14="http://schemas.microsoft.com/office/drawing/2010/main" val="0"/>
              </a:ext>
            </a:extLst>
          </a:blip>
          <a:srcRect r="27500"/>
          <a:stretch/>
        </p:blipFill>
        <p:spPr>
          <a:xfrm flipH="1">
            <a:off x="6096000" y="4305927"/>
            <a:ext cx="2859933" cy="2628274"/>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325502751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EC4E30-1FF9-4F66-8009-84007FD9175D}"/>
              </a:ext>
            </a:extLst>
          </p:cNvPr>
          <p:cNvSpPr/>
          <p:nvPr/>
        </p:nvSpPr>
        <p:spPr>
          <a:xfrm>
            <a:off x="176463" y="128337"/>
            <a:ext cx="8807116" cy="6593305"/>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12" name="Picture 11">
            <a:extLst>
              <a:ext uri="{FF2B5EF4-FFF2-40B4-BE49-F238E27FC236}">
                <a16:creationId xmlns:a16="http://schemas.microsoft.com/office/drawing/2014/main" id="{BDD1DD8F-DA81-44B3-A746-CAB17EE49781}"/>
              </a:ext>
            </a:extLst>
          </p:cNvPr>
          <p:cNvPicPr>
            <a:picLocks noChangeAspect="1"/>
          </p:cNvPicPr>
          <p:nvPr/>
        </p:nvPicPr>
        <p:blipFill>
          <a:blip r:embed="rId4">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208547" y="128337"/>
            <a:ext cx="8742947" cy="5846573"/>
          </a:xfrm>
          <a:prstGeom prst="rect">
            <a:avLst/>
          </a:prstGeom>
        </p:spPr>
      </p:pic>
      <p:sp>
        <p:nvSpPr>
          <p:cNvPr id="10" name="TextBox 9">
            <a:extLst>
              <a:ext uri="{FF2B5EF4-FFF2-40B4-BE49-F238E27FC236}">
                <a16:creationId xmlns:a16="http://schemas.microsoft.com/office/drawing/2014/main" id="{F1463B24-D41C-435B-B642-6C4B4330094F}"/>
              </a:ext>
            </a:extLst>
          </p:cNvPr>
          <p:cNvSpPr txBox="1"/>
          <p:nvPr/>
        </p:nvSpPr>
        <p:spPr>
          <a:xfrm>
            <a:off x="1949248" y="5285448"/>
            <a:ext cx="5261544"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600" b="1" i="0" u="none" strike="noStrike" kern="1200" cap="all" spc="0" normalizeH="0" baseline="0" noProof="0" dirty="0">
                <a:ln w="19050" cmpd="sng">
                  <a:solidFill>
                    <a:srgbClr val="FE0000"/>
                  </a:solidFill>
                  <a:prstDash val="solid"/>
                </a:ln>
                <a:solidFill>
                  <a:prstClr val="black"/>
                </a:solidFill>
                <a:effectLst>
                  <a:glow rad="215900">
                    <a:prstClr val="white">
                      <a:alpha val="60000"/>
                    </a:prstClr>
                  </a:glow>
                </a:effectLst>
                <a:uLnTx/>
                <a:uFillTx/>
                <a:latin typeface="Arial" panose="020B0604020202020204" pitchFamily="34" charset="0"/>
                <a:ea typeface="+mn-ea"/>
                <a:cs typeface="Arial" panose="020B0604020202020204" pitchFamily="34" charset="0"/>
              </a:rPr>
              <a:t>ماذا نتعلم؟</a:t>
            </a:r>
            <a:endParaRPr kumimoji="0" lang="en-US" sz="3600" b="1" i="0" u="none" strike="noStrike" kern="1200" cap="all" spc="0" normalizeH="0" baseline="0" noProof="0" dirty="0">
              <a:ln w="19050" cmpd="sng">
                <a:solidFill>
                  <a:srgbClr val="FE0000"/>
                </a:solidFill>
                <a:prstDash val="solid"/>
              </a:ln>
              <a:solidFill>
                <a:prstClr val="black"/>
              </a:solidFill>
              <a:effectLst>
                <a:glow rad="215900">
                  <a:prstClr val="white">
                    <a:alpha val="60000"/>
                  </a:prstClr>
                </a:glow>
              </a:effectLst>
              <a:uLnTx/>
              <a:uFillTx/>
              <a:latin typeface="Arial" panose="020B0604020202020204" pitchFamily="34" charset="0"/>
              <a:ea typeface="+mn-ea"/>
              <a:cs typeface="Arial" panose="020B0604020202020204" pitchFamily="34" charset="0"/>
            </a:endParaRPr>
          </a:p>
        </p:txBody>
      </p:sp>
      <p:pic>
        <p:nvPicPr>
          <p:cNvPr id="14" name="Picture 13">
            <a:extLst>
              <a:ext uri="{FF2B5EF4-FFF2-40B4-BE49-F238E27FC236}">
                <a16:creationId xmlns:a16="http://schemas.microsoft.com/office/drawing/2014/main" id="{486238BD-CF5D-41FA-856C-E41B33CF8223}"/>
              </a:ext>
            </a:extLst>
          </p:cNvPr>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32389" b="98938" l="10495" r="66274">
                        <a14:foregroundMark x1="35967" y1="33451" x2="43868" y2="35221"/>
                        <a14:foregroundMark x1="66274" y1="65841" x2="63325" y2="80708"/>
                        <a14:foregroundMark x1="61203" y1="93451" x2="14976" y2="96637"/>
                        <a14:foregroundMark x1="14976" y1="96637" x2="14269" y2="96991"/>
                        <a14:foregroundMark x1="26297" y1="72035" x2="49175" y2="78407"/>
                        <a14:foregroundMark x1="32311" y1="74513" x2="26415" y2="80531"/>
                        <a14:foregroundMark x1="11439" y1="63717" x2="11557" y2="85664"/>
                        <a14:foregroundMark x1="10967" y1="92920" x2="10967" y2="92920"/>
                        <a14:foregroundMark x1="10613" y1="75929" x2="11085" y2="81947"/>
                        <a14:foregroundMark x1="21816" y1="39646" x2="26179" y2="38053"/>
                        <a14:foregroundMark x1="22642" y1="39823" x2="22052" y2="43894"/>
                        <a14:foregroundMark x1="23113" y1="39292" x2="27948" y2="38230"/>
                        <a14:foregroundMark x1="47642" y1="34513" x2="51415" y2="36814"/>
                        <a14:foregroundMark x1="43278" y1="33274" x2="47524" y2="35221"/>
                        <a14:foregroundMark x1="51061" y1="71681" x2="44104" y2="86018"/>
                        <a14:foregroundMark x1="22642" y1="38938" x2="26415" y2="38761"/>
                        <a14:foregroundMark x1="23113" y1="38761" x2="26297" y2="38230"/>
                        <a14:foregroundMark x1="17689" y1="96460" x2="17571" y2="98938"/>
                        <a14:foregroundMark x1="30660" y1="34159" x2="37146" y2="32212"/>
                        <a14:foregroundMark x1="37146" y1="32212" x2="38797" y2="32212"/>
                        <a14:foregroundMark x1="52476" y1="37522" x2="54599" y2="40531"/>
                      </a14:backgroundRemoval>
                    </a14:imgEffect>
                  </a14:imgLayer>
                </a14:imgProps>
              </a:ext>
              <a:ext uri="{28A0092B-C50C-407E-A947-70E740481C1C}">
                <a14:useLocalDpi xmlns:a14="http://schemas.microsoft.com/office/drawing/2010/main" val="0"/>
              </a:ext>
            </a:extLst>
          </a:blip>
          <a:srcRect l="8332" t="28737" r="30001"/>
          <a:stretch/>
        </p:blipFill>
        <p:spPr>
          <a:xfrm>
            <a:off x="609600" y="5349689"/>
            <a:ext cx="1958969" cy="1508311"/>
          </a:xfrm>
          <a:prstGeom prst="rect">
            <a:avLst/>
          </a:prstGeom>
          <a:ln>
            <a:noFill/>
          </a:ln>
          <a:effectLst>
            <a:outerShdw blurRad="292100" dist="139700" dir="2700000" algn="tl" rotWithShape="0">
              <a:srgbClr val="333333">
                <a:alpha val="65000"/>
              </a:srgbClr>
            </a:outerShdw>
          </a:effectLst>
        </p:spPr>
      </p:pic>
      <p:pic>
        <p:nvPicPr>
          <p:cNvPr id="16" name="Picture 15">
            <a:extLst>
              <a:ext uri="{FF2B5EF4-FFF2-40B4-BE49-F238E27FC236}">
                <a16:creationId xmlns:a16="http://schemas.microsoft.com/office/drawing/2014/main" id="{7C7A92C0-B41D-4C44-9E2F-303F3F6F2859}"/>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3186" b="99823" l="2241" r="71226">
                        <a14:foregroundMark x1="23349" y1="3186" x2="32665" y2="13628"/>
                        <a14:foregroundMark x1="4835" y1="16814" x2="2358" y2="33451"/>
                        <a14:foregroundMark x1="2358" y1="33451" x2="5189" y2="44425"/>
                        <a14:foregroundMark x1="18750" y1="36814" x2="22524" y2="39292"/>
                        <a14:foregroundMark x1="31132" y1="29558" x2="35142" y2="26018"/>
                        <a14:foregroundMark x1="53538" y1="74159" x2="65448" y2="95398"/>
                        <a14:foregroundMark x1="65448" y1="95398" x2="65920" y2="99115"/>
                        <a14:foregroundMark x1="67217" y1="86195" x2="71108" y2="99823"/>
                        <a14:foregroundMark x1="71108" y1="99823" x2="71226" y2="99823"/>
                        <a14:foregroundMark x1="8844" y1="4779" x2="8137" y2="5841"/>
                        <a14:foregroundMark x1="9198" y1="5841" x2="6250" y2="7611"/>
                        <a14:foregroundMark x1="27594" y1="3186" x2="27830" y2="4779"/>
                      </a14:backgroundRemoval>
                    </a14:imgEffect>
                  </a14:imgLayer>
                </a14:imgProps>
              </a:ext>
              <a:ext uri="{28A0092B-C50C-407E-A947-70E740481C1C}">
                <a14:useLocalDpi xmlns:a14="http://schemas.microsoft.com/office/drawing/2010/main" val="0"/>
              </a:ext>
            </a:extLst>
          </a:blip>
          <a:srcRect r="27500"/>
          <a:stretch/>
        </p:blipFill>
        <p:spPr>
          <a:xfrm flipH="1">
            <a:off x="6096000" y="4305927"/>
            <a:ext cx="2859933" cy="2628274"/>
          </a:xfrm>
          <a:prstGeom prst="rect">
            <a:avLst/>
          </a:prstGeom>
          <a:ln>
            <a:noFill/>
          </a:ln>
          <a:effectLst>
            <a:outerShdw blurRad="292100" dist="139700" dir="2700000" algn="tl" rotWithShape="0">
              <a:srgbClr val="333333">
                <a:alpha val="65000"/>
              </a:srgbClr>
            </a:outerShdw>
          </a:effectLst>
        </p:spPr>
      </p:pic>
      <p:sp>
        <p:nvSpPr>
          <p:cNvPr id="27" name="TextBox 26">
            <a:extLst>
              <a:ext uri="{FF2B5EF4-FFF2-40B4-BE49-F238E27FC236}">
                <a16:creationId xmlns:a16="http://schemas.microsoft.com/office/drawing/2014/main" id="{E76417AE-DAB6-45D6-8693-8507D13C5753}"/>
              </a:ext>
            </a:extLst>
          </p:cNvPr>
          <p:cNvSpPr txBox="1"/>
          <p:nvPr/>
        </p:nvSpPr>
        <p:spPr>
          <a:xfrm>
            <a:off x="481263" y="350335"/>
            <a:ext cx="8357937" cy="954107"/>
          </a:xfrm>
          <a:prstGeom prst="rect">
            <a:avLst/>
          </a:prstGeom>
          <a:noFill/>
        </p:spPr>
        <p:txBody>
          <a:bodyPr wrap="square" rtlCol="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ar-JO" sz="2800" b="1" i="0" u="none" strike="noStrike" kern="1200" cap="none" spc="0" normalizeH="0" baseline="0" noProof="0" dirty="0">
                <a:ln>
                  <a:noFill/>
                </a:ln>
                <a:solidFill>
                  <a:srgbClr val="000000"/>
                </a:solidFill>
                <a:effectLst>
                  <a:glow rad="228600">
                    <a:prstClr val="white">
                      <a:alpha val="40000"/>
                    </a:prstClr>
                  </a:glow>
                </a:effectLst>
                <a:uLnTx/>
                <a:uFillTx/>
                <a:latin typeface="Arial" panose="020B0604020202020204" pitchFamily="34" charset="0"/>
                <a:ea typeface="+mn-ea"/>
                <a:cs typeface="Arial" panose="020B0604020202020204" pitchFamily="34" charset="0"/>
              </a:rPr>
              <a:t>2. استثمر أموالك وممتلكاتك ووقتك لتعزيز الترحيب بك في السماء </a:t>
            </a:r>
          </a:p>
          <a:p>
            <a:pPr marL="0" marR="0" lvl="0" indent="0" algn="r" defTabSz="914400" rtl="0" eaLnBrk="0" fontAlgn="base" latinLnBrk="0" hangingPunct="0">
              <a:lnSpc>
                <a:spcPct val="100000"/>
              </a:lnSpc>
              <a:spcBef>
                <a:spcPct val="0"/>
              </a:spcBef>
              <a:spcAft>
                <a:spcPct val="0"/>
              </a:spcAft>
              <a:buClrTx/>
              <a:buSzTx/>
              <a:buFontTx/>
              <a:buNone/>
              <a:tabLst/>
              <a:defRPr/>
            </a:pPr>
            <a:r>
              <a:rPr kumimoji="0" lang="ar-JO" sz="2800" b="1" i="0" u="none" strike="noStrike" kern="1200" cap="none" spc="0" normalizeH="0" baseline="0" noProof="0" dirty="0">
                <a:ln>
                  <a:noFill/>
                </a:ln>
                <a:solidFill>
                  <a:srgbClr val="000000"/>
                </a:solidFill>
                <a:effectLst>
                  <a:glow rad="228600">
                    <a:prstClr val="white">
                      <a:alpha val="40000"/>
                    </a:prstClr>
                  </a:glow>
                </a:effectLst>
                <a:uLnTx/>
                <a:uFillTx/>
                <a:latin typeface="Arial" panose="020B0604020202020204" pitchFamily="34" charset="0"/>
                <a:ea typeface="+mn-ea"/>
                <a:cs typeface="Arial" panose="020B0604020202020204" pitchFamily="34" charset="0"/>
              </a:rPr>
              <a:t>    (لو 16: 9؛ مت 6: 19-21).</a:t>
            </a:r>
            <a:endParaRPr kumimoji="0" lang="en-US" sz="2800" b="1" i="0" u="none" strike="noStrike" kern="1200" cap="none" spc="0" normalizeH="0" baseline="0" noProof="0" dirty="0">
              <a:ln>
                <a:noFill/>
              </a:ln>
              <a:solidFill>
                <a:srgbClr val="000000"/>
              </a:solidFill>
              <a:effectLst>
                <a:glow rad="228600">
                  <a:prstClr val="white">
                    <a:alpha val="40000"/>
                  </a:prstClr>
                </a:glow>
              </a:effectLst>
              <a:uLnTx/>
              <a:uFillTx/>
              <a:latin typeface="Arial" panose="020B0604020202020204" pitchFamily="34" charset="0"/>
              <a:ea typeface="+mn-ea"/>
              <a:cs typeface="Arial" panose="020B0604020202020204" pitchFamily="34" charset="0"/>
            </a:endParaRPr>
          </a:p>
        </p:txBody>
      </p:sp>
      <p:grpSp>
        <p:nvGrpSpPr>
          <p:cNvPr id="15" name="Group 14">
            <a:extLst>
              <a:ext uri="{FF2B5EF4-FFF2-40B4-BE49-F238E27FC236}">
                <a16:creationId xmlns:a16="http://schemas.microsoft.com/office/drawing/2014/main" id="{9DA0C4C5-1C82-4470-9B31-E92BDEA8DE39}"/>
              </a:ext>
            </a:extLst>
          </p:cNvPr>
          <p:cNvGrpSpPr/>
          <p:nvPr/>
        </p:nvGrpSpPr>
        <p:grpSpPr>
          <a:xfrm>
            <a:off x="5059278" y="914400"/>
            <a:ext cx="3886201" cy="3932322"/>
            <a:chOff x="6242257" y="-289299"/>
            <a:chExt cx="3039824" cy="3324429"/>
          </a:xfrm>
        </p:grpSpPr>
        <p:sp>
          <p:nvSpPr>
            <p:cNvPr id="17" name="Explosion 1 8">
              <a:extLst>
                <a:ext uri="{FF2B5EF4-FFF2-40B4-BE49-F238E27FC236}">
                  <a16:creationId xmlns:a16="http://schemas.microsoft.com/office/drawing/2014/main" id="{405C55F9-BB29-4B97-8B9F-7E26409231E7}"/>
                </a:ext>
              </a:extLst>
            </p:cNvPr>
            <p:cNvSpPr/>
            <p:nvPr/>
          </p:nvSpPr>
          <p:spPr>
            <a:xfrm>
              <a:off x="6242257" y="-289299"/>
              <a:ext cx="3039824" cy="3324429"/>
            </a:xfrm>
            <a:prstGeom prst="irregularSeal1">
              <a:avLst/>
            </a:prstGeom>
            <a:gradFill flip="none" rotWithShape="1">
              <a:gsLst>
                <a:gs pos="0">
                  <a:srgbClr val="FF0000">
                    <a:shade val="30000"/>
                    <a:satMod val="115000"/>
                  </a:srgbClr>
                </a:gs>
                <a:gs pos="50000">
                  <a:srgbClr val="FF0000">
                    <a:shade val="67500"/>
                    <a:satMod val="115000"/>
                  </a:srgbClr>
                </a:gs>
                <a:gs pos="100000">
                  <a:srgbClr val="FF0000">
                    <a:shade val="100000"/>
                    <a:satMod val="115000"/>
                  </a:srgbClr>
                </a:gs>
              </a:gsLst>
              <a:path path="circle">
                <a:fillToRect l="50000" t="50000" r="50000" b="50000"/>
              </a:path>
              <a:tileRect/>
            </a:gradFill>
            <a:scene3d>
              <a:camera prst="orthographicFront"/>
              <a:lightRig rig="threePt" dir="t"/>
            </a:scene3d>
            <a:sp3d>
              <a:bevelT w="152400" h="50800" prst="softRound"/>
            </a:sp3d>
          </p:spPr>
          <p:style>
            <a:lnRef idx="0">
              <a:schemeClr val="accent6"/>
            </a:lnRef>
            <a:fillRef idx="3">
              <a:schemeClr val="accent6"/>
            </a:fillRef>
            <a:effectRef idx="3">
              <a:schemeClr val="accent6"/>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8" name="Text Box 8">
              <a:extLst>
                <a:ext uri="{FF2B5EF4-FFF2-40B4-BE49-F238E27FC236}">
                  <a16:creationId xmlns:a16="http://schemas.microsoft.com/office/drawing/2014/main" id="{6ADC2943-B75A-4327-A281-4FC7B25ACCAF}"/>
                </a:ext>
              </a:extLst>
            </p:cNvPr>
            <p:cNvSpPr txBox="1">
              <a:spLocks noChangeArrowheads="1"/>
            </p:cNvSpPr>
            <p:nvPr/>
          </p:nvSpPr>
          <p:spPr bwMode="auto">
            <a:xfrm>
              <a:off x="6748563" y="730788"/>
              <a:ext cx="2089623" cy="7025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24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هل سيكون هناك أحد في السماء بسببك؟</a:t>
              </a:r>
              <a:endParaRPr kumimoji="0" lang="en-US" altLang="en-US" sz="24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grpSp>
      <p:pic>
        <p:nvPicPr>
          <p:cNvPr id="20" name="Picture 10">
            <a:extLst>
              <a:ext uri="{FF2B5EF4-FFF2-40B4-BE49-F238E27FC236}">
                <a16:creationId xmlns:a16="http://schemas.microsoft.com/office/drawing/2014/main" id="{F413C036-5BBF-4AF0-9AC1-F4C5DF96D2A8}"/>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2500" t="14075" r="7343" b="8125"/>
          <a:stretch/>
        </p:blipFill>
        <p:spPr bwMode="auto">
          <a:xfrm rot="21267912">
            <a:off x="967962" y="2024448"/>
            <a:ext cx="3015877" cy="1951895"/>
          </a:xfrm>
          <a:prstGeom prst="rect">
            <a:avLst/>
          </a:prstGeom>
          <a:solidFill>
            <a:srgbClr val="FFFFFF">
              <a:shade val="85000"/>
            </a:srgbClr>
          </a:solidFill>
          <a:ln w="762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9" name="Picture 9">
            <a:extLst>
              <a:ext uri="{FF2B5EF4-FFF2-40B4-BE49-F238E27FC236}">
                <a16:creationId xmlns:a16="http://schemas.microsoft.com/office/drawing/2014/main" id="{D2D4D11A-54B6-4405-810C-08F5E8AEE20C}"/>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35514" t="24720" r="47575" b="42557"/>
          <a:stretch/>
        </p:blipFill>
        <p:spPr bwMode="auto">
          <a:xfrm rot="20188190">
            <a:off x="642612" y="3312179"/>
            <a:ext cx="1288882" cy="1870687"/>
          </a:xfrm>
          <a:prstGeom prst="rect">
            <a:avLst/>
          </a:prstGeom>
          <a:solidFill>
            <a:srgbClr val="FFFFFF">
              <a:shade val="85000"/>
            </a:srgbClr>
          </a:solidFill>
          <a:ln w="762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7" name="Picture 6">
            <a:extLst>
              <a:ext uri="{FF2B5EF4-FFF2-40B4-BE49-F238E27FC236}">
                <a16:creationId xmlns:a16="http://schemas.microsoft.com/office/drawing/2014/main" id="{BE4824EF-7D2C-4645-BF78-6609A43C613A}"/>
              </a:ext>
            </a:extLst>
          </p:cNvPr>
          <p:cNvPicPr>
            <a:picLocks noChangeAspect="1"/>
          </p:cNvPicPr>
          <p:nvPr/>
        </p:nvPicPr>
        <p:blipFill rotWithShape="1">
          <a:blip r:embed="rId11">
            <a:extLst>
              <a:ext uri="{28A0092B-C50C-407E-A947-70E740481C1C}">
                <a14:useLocalDpi xmlns:a14="http://schemas.microsoft.com/office/drawing/2010/main" val="0"/>
              </a:ext>
            </a:extLst>
          </a:blip>
          <a:srcRect l="21993" t="3607" r="7975" b="11008"/>
          <a:stretch/>
        </p:blipFill>
        <p:spPr>
          <a:xfrm rot="516541">
            <a:off x="3512988" y="2767423"/>
            <a:ext cx="1527390" cy="1862212"/>
          </a:xfrm>
          <a:prstGeom prst="rect">
            <a:avLst/>
          </a:prstGeom>
          <a:solidFill>
            <a:srgbClr val="FFFFFF">
              <a:shade val="85000"/>
            </a:srgbClr>
          </a:solidFill>
          <a:ln w="76200" cap="sq">
            <a:solidFill>
              <a:schemeClr val="bg1"/>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ustDataLst>
      <p:tags r:id="rId1"/>
    </p:custDataLst>
    <p:extLst>
      <p:ext uri="{BB962C8B-B14F-4D97-AF65-F5344CB8AC3E}">
        <p14:creationId xmlns:p14="http://schemas.microsoft.com/office/powerpoint/2010/main" val="375939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Scale>
                                      <p:cBhvr>
                                        <p:cTn id="7" dur="1000" decel="50000" fill="hold">
                                          <p:stCondLst>
                                            <p:cond delay="0"/>
                                          </p:stCondLst>
                                        </p:cTn>
                                        <p:tgtEl>
                                          <p:spTgt spid="20"/>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0"/>
                                        </p:tgtEl>
                                        <p:attrNameLst>
                                          <p:attrName>ppt_x</p:attrName>
                                          <p:attrName>ppt_y</p:attrName>
                                        </p:attrNameLst>
                                      </p:cBhvr>
                                    </p:animMotion>
                                    <p:animEffect transition="in" filter="fade">
                                      <p:cBhvr>
                                        <p:cTn id="9" dur="1000"/>
                                        <p:tgtEl>
                                          <p:spTgt spid="20"/>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nodeType="clickEffect">
                                  <p:stCondLst>
                                    <p:cond delay="0"/>
                                  </p:stCondLst>
                                  <p:childTnLst>
                                    <p:set>
                                      <p:cBhvr>
                                        <p:cTn id="13" dur="1" fill="hold">
                                          <p:stCondLst>
                                            <p:cond delay="0"/>
                                          </p:stCondLst>
                                        </p:cTn>
                                        <p:tgtEl>
                                          <p:spTgt spid="19"/>
                                        </p:tgtEl>
                                        <p:attrNameLst>
                                          <p:attrName>style.visibility</p:attrName>
                                        </p:attrNameLst>
                                      </p:cBhvr>
                                      <p:to>
                                        <p:strVal val="visible"/>
                                      </p:to>
                                    </p:set>
                                    <p:animScale>
                                      <p:cBhvr>
                                        <p:cTn id="14" dur="1000" decel="50000" fill="hold">
                                          <p:stCondLst>
                                            <p:cond delay="0"/>
                                          </p:stCondLst>
                                        </p:cTn>
                                        <p:tgtEl>
                                          <p:spTgt spid="19"/>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19"/>
                                        </p:tgtEl>
                                        <p:attrNameLst>
                                          <p:attrName>ppt_x</p:attrName>
                                          <p:attrName>ppt_y</p:attrName>
                                        </p:attrNameLst>
                                      </p:cBhvr>
                                    </p:animMotion>
                                    <p:animEffect transition="in" filter="fade">
                                      <p:cBhvr>
                                        <p:cTn id="16" dur="1000"/>
                                        <p:tgtEl>
                                          <p:spTgt spid="19"/>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Scale>
                                      <p:cBhvr>
                                        <p:cTn id="21" dur="1000" decel="50000" fill="hold">
                                          <p:stCondLst>
                                            <p:cond delay="0"/>
                                          </p:stCondLst>
                                        </p:cTn>
                                        <p:tgtEl>
                                          <p:spTgt spid="7"/>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7"/>
                                        </p:tgtEl>
                                        <p:attrNameLst>
                                          <p:attrName>ppt_x</p:attrName>
                                          <p:attrName>ppt_y</p:attrName>
                                        </p:attrNameLst>
                                      </p:cBhvr>
                                    </p:animMotion>
                                    <p:animEffect transition="in" filter="fade">
                                      <p:cBhvr>
                                        <p:cTn id="23" dur="10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15"/>
                                        </p:tgtEl>
                                        <p:attrNameLst>
                                          <p:attrName>style.visibility</p:attrName>
                                        </p:attrNameLst>
                                      </p:cBhvr>
                                      <p:to>
                                        <p:strVal val="visible"/>
                                      </p:to>
                                    </p:set>
                                    <p:anim calcmode="lin" valueType="num">
                                      <p:cBhvr>
                                        <p:cTn id="28" dur="500" fill="hold"/>
                                        <p:tgtEl>
                                          <p:spTgt spid="15"/>
                                        </p:tgtEl>
                                        <p:attrNameLst>
                                          <p:attrName>ppt_w</p:attrName>
                                        </p:attrNameLst>
                                      </p:cBhvr>
                                      <p:tavLst>
                                        <p:tav tm="0">
                                          <p:val>
                                            <p:fltVal val="0"/>
                                          </p:val>
                                        </p:tav>
                                        <p:tav tm="100000">
                                          <p:val>
                                            <p:strVal val="#ppt_w"/>
                                          </p:val>
                                        </p:tav>
                                      </p:tavLst>
                                    </p:anim>
                                    <p:anim calcmode="lin" valueType="num">
                                      <p:cBhvr>
                                        <p:cTn id="29" dur="500" fill="hold"/>
                                        <p:tgtEl>
                                          <p:spTgt spid="15"/>
                                        </p:tgtEl>
                                        <p:attrNameLst>
                                          <p:attrName>ppt_h</p:attrName>
                                        </p:attrNameLst>
                                      </p:cBhvr>
                                      <p:tavLst>
                                        <p:tav tm="0">
                                          <p:val>
                                            <p:fltVal val="0"/>
                                          </p:val>
                                        </p:tav>
                                        <p:tav tm="100000">
                                          <p:val>
                                            <p:strVal val="#ppt_h"/>
                                          </p:val>
                                        </p:tav>
                                      </p:tavLst>
                                    </p:anim>
                                    <p:animEffect transition="in" filter="fade">
                                      <p:cBhvr>
                                        <p:cTn id="30"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EC4E30-1FF9-4F66-8009-84007FD9175D}"/>
              </a:ext>
            </a:extLst>
          </p:cNvPr>
          <p:cNvSpPr/>
          <p:nvPr/>
        </p:nvSpPr>
        <p:spPr>
          <a:xfrm>
            <a:off x="176463" y="128337"/>
            <a:ext cx="8807116" cy="6593305"/>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12" name="Picture 11">
            <a:extLst>
              <a:ext uri="{FF2B5EF4-FFF2-40B4-BE49-F238E27FC236}">
                <a16:creationId xmlns:a16="http://schemas.microsoft.com/office/drawing/2014/main" id="{BDD1DD8F-DA81-44B3-A746-CAB17EE49781}"/>
              </a:ext>
            </a:extLst>
          </p:cNvPr>
          <p:cNvPicPr>
            <a:picLocks noChangeAspect="1"/>
          </p:cNvPicPr>
          <p:nvPr/>
        </p:nvPicPr>
        <p:blipFill>
          <a:blip r:embed="rId4">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208547" y="128337"/>
            <a:ext cx="8742947" cy="5846573"/>
          </a:xfrm>
          <a:prstGeom prst="rect">
            <a:avLst/>
          </a:prstGeom>
        </p:spPr>
      </p:pic>
      <p:sp>
        <p:nvSpPr>
          <p:cNvPr id="10" name="TextBox 9">
            <a:extLst>
              <a:ext uri="{FF2B5EF4-FFF2-40B4-BE49-F238E27FC236}">
                <a16:creationId xmlns:a16="http://schemas.microsoft.com/office/drawing/2014/main" id="{F1463B24-D41C-435B-B642-6C4B4330094F}"/>
              </a:ext>
            </a:extLst>
          </p:cNvPr>
          <p:cNvSpPr txBox="1"/>
          <p:nvPr/>
        </p:nvSpPr>
        <p:spPr>
          <a:xfrm>
            <a:off x="1949248" y="5285448"/>
            <a:ext cx="5261544"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600" b="1" i="0" u="none" strike="noStrike" kern="1200" cap="all" spc="0" normalizeH="0" baseline="0" noProof="0" dirty="0">
                <a:ln w="19050" cmpd="sng">
                  <a:solidFill>
                    <a:srgbClr val="FE0000"/>
                  </a:solidFill>
                  <a:prstDash val="solid"/>
                </a:ln>
                <a:solidFill>
                  <a:prstClr val="black"/>
                </a:solidFill>
                <a:effectLst>
                  <a:glow rad="215900">
                    <a:prstClr val="white">
                      <a:alpha val="60000"/>
                    </a:prstClr>
                  </a:glow>
                </a:effectLst>
                <a:uLnTx/>
                <a:uFillTx/>
                <a:latin typeface="Arial" panose="020B0604020202020204" pitchFamily="34" charset="0"/>
                <a:ea typeface="+mn-ea"/>
                <a:cs typeface="Arial" panose="020B0604020202020204" pitchFamily="34" charset="0"/>
              </a:rPr>
              <a:t>ماذا نتعلم؟</a:t>
            </a:r>
            <a:endParaRPr kumimoji="0" lang="en-US" sz="3600" b="1" i="0" u="none" strike="noStrike" kern="1200" cap="all" spc="0" normalizeH="0" baseline="0" noProof="0" dirty="0">
              <a:ln w="19050" cmpd="sng">
                <a:solidFill>
                  <a:srgbClr val="FE0000"/>
                </a:solidFill>
                <a:prstDash val="solid"/>
              </a:ln>
              <a:solidFill>
                <a:prstClr val="black"/>
              </a:solidFill>
              <a:effectLst>
                <a:glow rad="215900">
                  <a:prstClr val="white">
                    <a:alpha val="60000"/>
                  </a:prstClr>
                </a:glow>
              </a:effectLst>
              <a:uLnTx/>
              <a:uFillTx/>
              <a:latin typeface="Arial" panose="020B0604020202020204" pitchFamily="34" charset="0"/>
              <a:ea typeface="+mn-ea"/>
              <a:cs typeface="Arial" panose="020B0604020202020204" pitchFamily="34" charset="0"/>
            </a:endParaRPr>
          </a:p>
        </p:txBody>
      </p:sp>
      <p:pic>
        <p:nvPicPr>
          <p:cNvPr id="14" name="Picture 13">
            <a:extLst>
              <a:ext uri="{FF2B5EF4-FFF2-40B4-BE49-F238E27FC236}">
                <a16:creationId xmlns:a16="http://schemas.microsoft.com/office/drawing/2014/main" id="{486238BD-CF5D-41FA-856C-E41B33CF8223}"/>
              </a:ext>
            </a:extLst>
          </p:cNvPr>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32389" b="98938" l="10495" r="66274">
                        <a14:foregroundMark x1="35967" y1="33451" x2="43868" y2="35221"/>
                        <a14:foregroundMark x1="66274" y1="65841" x2="63325" y2="80708"/>
                        <a14:foregroundMark x1="61203" y1="93451" x2="14976" y2="96637"/>
                        <a14:foregroundMark x1="14976" y1="96637" x2="14269" y2="96991"/>
                        <a14:foregroundMark x1="26297" y1="72035" x2="49175" y2="78407"/>
                        <a14:foregroundMark x1="32311" y1="74513" x2="26415" y2="80531"/>
                        <a14:foregroundMark x1="11439" y1="63717" x2="11557" y2="85664"/>
                        <a14:foregroundMark x1="10967" y1="92920" x2="10967" y2="92920"/>
                        <a14:foregroundMark x1="10613" y1="75929" x2="11085" y2="81947"/>
                        <a14:foregroundMark x1="21816" y1="39646" x2="26179" y2="38053"/>
                        <a14:foregroundMark x1="22642" y1="39823" x2="22052" y2="43894"/>
                        <a14:foregroundMark x1="23113" y1="39292" x2="27948" y2="38230"/>
                        <a14:foregroundMark x1="47642" y1="34513" x2="51415" y2="36814"/>
                        <a14:foregroundMark x1="43278" y1="33274" x2="47524" y2="35221"/>
                        <a14:foregroundMark x1="51061" y1="71681" x2="44104" y2="86018"/>
                        <a14:foregroundMark x1="22642" y1="38938" x2="26415" y2="38761"/>
                        <a14:foregroundMark x1="23113" y1="38761" x2="26297" y2="38230"/>
                        <a14:foregroundMark x1="17689" y1="96460" x2="17571" y2="98938"/>
                        <a14:foregroundMark x1="30660" y1="34159" x2="37146" y2="32212"/>
                        <a14:foregroundMark x1="37146" y1="32212" x2="38797" y2="32212"/>
                        <a14:foregroundMark x1="52476" y1="37522" x2="54599" y2="40531"/>
                      </a14:backgroundRemoval>
                    </a14:imgEffect>
                  </a14:imgLayer>
                </a14:imgProps>
              </a:ext>
              <a:ext uri="{28A0092B-C50C-407E-A947-70E740481C1C}">
                <a14:useLocalDpi xmlns:a14="http://schemas.microsoft.com/office/drawing/2010/main" val="0"/>
              </a:ext>
            </a:extLst>
          </a:blip>
          <a:srcRect l="8332" t="28737" r="30001"/>
          <a:stretch/>
        </p:blipFill>
        <p:spPr>
          <a:xfrm>
            <a:off x="609600" y="5349689"/>
            <a:ext cx="1958969" cy="1508311"/>
          </a:xfrm>
          <a:prstGeom prst="rect">
            <a:avLst/>
          </a:prstGeom>
          <a:ln>
            <a:noFill/>
          </a:ln>
          <a:effectLst>
            <a:outerShdw blurRad="292100" dist="139700" dir="2700000" algn="tl" rotWithShape="0">
              <a:srgbClr val="333333">
                <a:alpha val="65000"/>
              </a:srgbClr>
            </a:outerShdw>
          </a:effectLst>
        </p:spPr>
      </p:pic>
      <p:sp>
        <p:nvSpPr>
          <p:cNvPr id="27" name="TextBox 26">
            <a:extLst>
              <a:ext uri="{FF2B5EF4-FFF2-40B4-BE49-F238E27FC236}">
                <a16:creationId xmlns:a16="http://schemas.microsoft.com/office/drawing/2014/main" id="{E76417AE-DAB6-45D6-8693-8507D13C5753}"/>
              </a:ext>
            </a:extLst>
          </p:cNvPr>
          <p:cNvSpPr txBox="1"/>
          <p:nvPr/>
        </p:nvSpPr>
        <p:spPr>
          <a:xfrm>
            <a:off x="208547" y="351443"/>
            <a:ext cx="8807116" cy="523220"/>
          </a:xfrm>
          <a:prstGeom prst="rect">
            <a:avLst/>
          </a:prstGeom>
          <a:noFill/>
        </p:spPr>
        <p:txBody>
          <a:bodyPr wrap="square" rtlCol="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ar-JO" sz="2800" b="1" i="0" u="none" strike="noStrike" kern="1200" cap="none" spc="0" normalizeH="0" baseline="0" noProof="0" dirty="0">
                <a:ln>
                  <a:noFill/>
                </a:ln>
                <a:solidFill>
                  <a:srgbClr val="000000"/>
                </a:solidFill>
                <a:effectLst>
                  <a:glow rad="228600">
                    <a:prstClr val="white">
                      <a:alpha val="40000"/>
                    </a:prstClr>
                  </a:glow>
                </a:effectLst>
                <a:uLnTx/>
                <a:uFillTx/>
                <a:latin typeface="Arial" panose="020B0604020202020204" pitchFamily="34" charset="0"/>
                <a:ea typeface="+mn-ea"/>
                <a:cs typeface="Arial" panose="020B0604020202020204" pitchFamily="34" charset="0"/>
              </a:rPr>
              <a:t>3. الأمانة في الوكالة تبدأ الآن بأشياء صغيرة (لو 16: 10؛ 1 كو 4: 2).</a:t>
            </a:r>
            <a:endParaRPr kumimoji="0" lang="en-US" sz="2800" b="1" i="0" u="none" strike="noStrike" kern="1200" cap="none" spc="0" normalizeH="0" baseline="0" noProof="0" dirty="0">
              <a:ln>
                <a:noFill/>
              </a:ln>
              <a:solidFill>
                <a:srgbClr val="000000"/>
              </a:solidFill>
              <a:effectLst>
                <a:glow rad="228600">
                  <a:prstClr val="white">
                    <a:alpha val="40000"/>
                  </a:prstClr>
                </a:glow>
              </a:effectLst>
              <a:uLnTx/>
              <a:uFillTx/>
              <a:latin typeface="Arial" panose="020B0604020202020204" pitchFamily="34" charset="0"/>
              <a:ea typeface="+mn-ea"/>
              <a:cs typeface="Arial" panose="020B0604020202020204" pitchFamily="34" charset="0"/>
            </a:endParaRPr>
          </a:p>
        </p:txBody>
      </p:sp>
      <p:grpSp>
        <p:nvGrpSpPr>
          <p:cNvPr id="15" name="Group 14">
            <a:extLst>
              <a:ext uri="{FF2B5EF4-FFF2-40B4-BE49-F238E27FC236}">
                <a16:creationId xmlns:a16="http://schemas.microsoft.com/office/drawing/2014/main" id="{9DA0C4C5-1C82-4470-9B31-E92BDEA8DE39}"/>
              </a:ext>
            </a:extLst>
          </p:cNvPr>
          <p:cNvGrpSpPr/>
          <p:nvPr/>
        </p:nvGrpSpPr>
        <p:grpSpPr>
          <a:xfrm>
            <a:off x="649839" y="1295400"/>
            <a:ext cx="3886201" cy="3932322"/>
            <a:chOff x="6242257" y="-289299"/>
            <a:chExt cx="3039824" cy="3324429"/>
          </a:xfrm>
        </p:grpSpPr>
        <p:sp>
          <p:nvSpPr>
            <p:cNvPr id="17" name="Explosion 1 8">
              <a:extLst>
                <a:ext uri="{FF2B5EF4-FFF2-40B4-BE49-F238E27FC236}">
                  <a16:creationId xmlns:a16="http://schemas.microsoft.com/office/drawing/2014/main" id="{405C55F9-BB29-4B97-8B9F-7E26409231E7}"/>
                </a:ext>
              </a:extLst>
            </p:cNvPr>
            <p:cNvSpPr/>
            <p:nvPr/>
          </p:nvSpPr>
          <p:spPr>
            <a:xfrm>
              <a:off x="6242257" y="-289299"/>
              <a:ext cx="3039824" cy="3324429"/>
            </a:xfrm>
            <a:prstGeom prst="irregularSeal1">
              <a:avLst/>
            </a:prstGeom>
            <a:gradFill flip="none" rotWithShape="1">
              <a:gsLst>
                <a:gs pos="0">
                  <a:srgbClr val="C00000">
                    <a:shade val="30000"/>
                    <a:satMod val="115000"/>
                  </a:srgbClr>
                </a:gs>
                <a:gs pos="50000">
                  <a:srgbClr val="C00000">
                    <a:shade val="67500"/>
                    <a:satMod val="115000"/>
                  </a:srgbClr>
                </a:gs>
                <a:gs pos="100000">
                  <a:srgbClr val="C00000">
                    <a:shade val="100000"/>
                    <a:satMod val="115000"/>
                  </a:srgbClr>
                </a:gs>
              </a:gsLst>
              <a:path path="circle">
                <a:fillToRect l="50000" t="50000" r="50000" b="50000"/>
              </a:path>
              <a:tileRect/>
            </a:gradFill>
            <a:scene3d>
              <a:camera prst="orthographicFront"/>
              <a:lightRig rig="threePt" dir="t"/>
            </a:scene3d>
            <a:sp3d>
              <a:bevelT w="152400" h="50800" prst="softRound"/>
            </a:sp3d>
          </p:spPr>
          <p:style>
            <a:lnRef idx="0">
              <a:schemeClr val="accent6"/>
            </a:lnRef>
            <a:fillRef idx="3">
              <a:schemeClr val="accent6"/>
            </a:fillRef>
            <a:effectRef idx="3">
              <a:schemeClr val="accent6"/>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8" name="Text Box 8">
              <a:extLst>
                <a:ext uri="{FF2B5EF4-FFF2-40B4-BE49-F238E27FC236}">
                  <a16:creationId xmlns:a16="http://schemas.microsoft.com/office/drawing/2014/main" id="{6ADC2943-B75A-4327-A281-4FC7B25ACCAF}"/>
                </a:ext>
              </a:extLst>
            </p:cNvPr>
            <p:cNvSpPr txBox="1">
              <a:spLocks noChangeArrowheads="1"/>
            </p:cNvSpPr>
            <p:nvPr/>
          </p:nvSpPr>
          <p:spPr bwMode="auto">
            <a:xfrm>
              <a:off x="6717357" y="645231"/>
              <a:ext cx="2089623" cy="10147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altLang="en-US" sz="24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نادرا ما يزيد         العطاء بشكل متناسب   مع الدخل</a:t>
              </a:r>
              <a:endParaRPr kumimoji="0" lang="en-US" altLang="en-US" sz="24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grpSp>
      <p:pic>
        <p:nvPicPr>
          <p:cNvPr id="13" name="Picture 9" descr="Coin - Quarter 5">
            <a:extLst>
              <a:ext uri="{FF2B5EF4-FFF2-40B4-BE49-F238E27FC236}">
                <a16:creationId xmlns:a16="http://schemas.microsoft.com/office/drawing/2014/main" id="{41A8DB86-66EC-4C75-9258-472D8E59D280}"/>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772400" y="1295400"/>
            <a:ext cx="3810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0" descr="Coin - Penny 5">
            <a:extLst>
              <a:ext uri="{FF2B5EF4-FFF2-40B4-BE49-F238E27FC236}">
                <a16:creationId xmlns:a16="http://schemas.microsoft.com/office/drawing/2014/main" id="{911C9C4F-D893-4728-A184-17DA1DE1F1F0}"/>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924800" y="1752600"/>
            <a:ext cx="304800"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2" descr="CDROB01R">
            <a:extLst>
              <a:ext uri="{FF2B5EF4-FFF2-40B4-BE49-F238E27FC236}">
                <a16:creationId xmlns:a16="http://schemas.microsoft.com/office/drawing/2014/main" id="{060771E4-AAA1-42ED-9661-B00F4E659EC3}"/>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6934200" y="5029200"/>
            <a:ext cx="2057400" cy="17526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pic>
    </p:spTree>
    <p:custDataLst>
      <p:tags r:id="rId1"/>
    </p:custDataLst>
    <p:extLst>
      <p:ext uri="{BB962C8B-B14F-4D97-AF65-F5344CB8AC3E}">
        <p14:creationId xmlns:p14="http://schemas.microsoft.com/office/powerpoint/2010/main" val="2937294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1" fill="hold" nodeType="after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1000" fill="hold"/>
                                        <p:tgtEl>
                                          <p:spTgt spid="19"/>
                                        </p:tgtEl>
                                        <p:attrNameLst>
                                          <p:attrName>ppt_x</p:attrName>
                                        </p:attrNameLst>
                                      </p:cBhvr>
                                      <p:tavLst>
                                        <p:tav tm="0">
                                          <p:val>
                                            <p:strVal val="#ppt_x"/>
                                          </p:val>
                                        </p:tav>
                                        <p:tav tm="100000">
                                          <p:val>
                                            <p:strVal val="#ppt_x"/>
                                          </p:val>
                                        </p:tav>
                                      </p:tavLst>
                                    </p:anim>
                                    <p:anim calcmode="lin" valueType="num">
                                      <p:cBhvr additive="base">
                                        <p:cTn id="14" dur="1000" fill="hold"/>
                                        <p:tgtEl>
                                          <p:spTgt spid="19"/>
                                        </p:tgtEl>
                                        <p:attrNameLst>
                                          <p:attrName>ppt_y</p:attrName>
                                        </p:attrNameLst>
                                      </p:cBhvr>
                                      <p:tavLst>
                                        <p:tav tm="0">
                                          <p:val>
                                            <p:strVal val="0-#ppt_h/2"/>
                                          </p:val>
                                        </p:tav>
                                        <p:tav tm="100000">
                                          <p:val>
                                            <p:strVal val="#ppt_y"/>
                                          </p:val>
                                        </p:tav>
                                      </p:tavLst>
                                    </p:anim>
                                  </p:childTnLst>
                                </p:cTn>
                              </p:par>
                            </p:childTnLst>
                          </p:cTn>
                        </p:par>
                        <p:par>
                          <p:cTn id="15" fill="hold">
                            <p:stCondLst>
                              <p:cond delay="2000"/>
                            </p:stCondLst>
                            <p:childTnLst>
                              <p:par>
                                <p:cTn id="16" presetID="0" presetClass="path" presetSubtype="0" accel="50000" decel="50000" fill="hold" nodeType="afterEffect">
                                  <p:stCondLst>
                                    <p:cond delay="0"/>
                                  </p:stCondLst>
                                  <p:childTnLst>
                                    <p:animMotion origin="layout" path="M 0 2.77457E-6 L 0 0.66589 " pathEditMode="relative" ptsTypes="AA">
                                      <p:cBhvr>
                                        <p:cTn id="17" dur="2000" fill="hold"/>
                                        <p:tgtEl>
                                          <p:spTgt spid="19"/>
                                        </p:tgtEl>
                                        <p:attrNameLst>
                                          <p:attrName>ppt_x</p:attrName>
                                          <p:attrName>ppt_y</p:attrName>
                                        </p:attrNameLst>
                                      </p:cBhvr>
                                    </p:animMotion>
                                  </p:childTnLst>
                                </p:cTn>
                              </p:par>
                            </p:childTnLst>
                          </p:cTn>
                        </p:par>
                        <p:par>
                          <p:cTn id="18" fill="hold">
                            <p:stCondLst>
                              <p:cond delay="4000"/>
                            </p:stCondLst>
                            <p:childTnLst>
                              <p:par>
                                <p:cTn id="19" presetID="2" presetClass="entr" presetSubtype="1" fill="hold" nodeType="after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1000" fill="hold"/>
                                        <p:tgtEl>
                                          <p:spTgt spid="13"/>
                                        </p:tgtEl>
                                        <p:attrNameLst>
                                          <p:attrName>ppt_x</p:attrName>
                                        </p:attrNameLst>
                                      </p:cBhvr>
                                      <p:tavLst>
                                        <p:tav tm="0">
                                          <p:val>
                                            <p:strVal val="#ppt_x"/>
                                          </p:val>
                                        </p:tav>
                                        <p:tav tm="100000">
                                          <p:val>
                                            <p:strVal val="#ppt_x"/>
                                          </p:val>
                                        </p:tav>
                                      </p:tavLst>
                                    </p:anim>
                                    <p:anim calcmode="lin" valueType="num">
                                      <p:cBhvr additive="base">
                                        <p:cTn id="22" dur="1000" fill="hold"/>
                                        <p:tgtEl>
                                          <p:spTgt spid="13"/>
                                        </p:tgtEl>
                                        <p:attrNameLst>
                                          <p:attrName>ppt_y</p:attrName>
                                        </p:attrNameLst>
                                      </p:cBhvr>
                                      <p:tavLst>
                                        <p:tav tm="0">
                                          <p:val>
                                            <p:strVal val="0-#ppt_h/2"/>
                                          </p:val>
                                        </p:tav>
                                        <p:tav tm="100000">
                                          <p:val>
                                            <p:strVal val="#ppt_y"/>
                                          </p:val>
                                        </p:tav>
                                      </p:tavLst>
                                    </p:anim>
                                  </p:childTnLst>
                                </p:cTn>
                              </p:par>
                            </p:childTnLst>
                          </p:cTn>
                        </p:par>
                        <p:par>
                          <p:cTn id="23" fill="hold">
                            <p:stCondLst>
                              <p:cond delay="5000"/>
                            </p:stCondLst>
                            <p:childTnLst>
                              <p:par>
                                <p:cTn id="24" presetID="0" presetClass="path" presetSubtype="0" accel="50000" decel="50000" fill="hold" nodeType="afterEffect">
                                  <p:stCondLst>
                                    <p:cond delay="0"/>
                                  </p:stCondLst>
                                  <p:childTnLst>
                                    <p:animMotion origin="layout" path="M -1.94444E-6 1.85185E-6 L 0.00834 0.71018 " pathEditMode="relative" rAng="0" ptsTypes="AA">
                                      <p:cBhvr>
                                        <p:cTn id="25" dur="2000" fill="hold"/>
                                        <p:tgtEl>
                                          <p:spTgt spid="13"/>
                                        </p:tgtEl>
                                        <p:attrNameLst>
                                          <p:attrName>ppt_x</p:attrName>
                                          <p:attrName>ppt_y</p:attrName>
                                        </p:attrNameLst>
                                      </p:cBhvr>
                                      <p:rCtr x="417" y="35509"/>
                                    </p:animMotion>
                                  </p:childTnLst>
                                </p:cTn>
                              </p:par>
                            </p:childTnLst>
                          </p:cTn>
                        </p:par>
                      </p:childTnLst>
                    </p:cTn>
                  </p:par>
                  <p:par>
                    <p:cTn id="26" fill="hold">
                      <p:stCondLst>
                        <p:cond delay="indefinite"/>
                      </p:stCondLst>
                      <p:childTnLst>
                        <p:par>
                          <p:cTn id="27" fill="hold">
                            <p:stCondLst>
                              <p:cond delay="0"/>
                            </p:stCondLst>
                            <p:childTnLst>
                              <p:par>
                                <p:cTn id="28" presetID="53" presetClass="entr" presetSubtype="16" fill="hold" nodeType="clickEffect">
                                  <p:stCondLst>
                                    <p:cond delay="0"/>
                                  </p:stCondLst>
                                  <p:childTnLst>
                                    <p:set>
                                      <p:cBhvr>
                                        <p:cTn id="29" dur="1" fill="hold">
                                          <p:stCondLst>
                                            <p:cond delay="0"/>
                                          </p:stCondLst>
                                        </p:cTn>
                                        <p:tgtEl>
                                          <p:spTgt spid="15"/>
                                        </p:tgtEl>
                                        <p:attrNameLst>
                                          <p:attrName>style.visibility</p:attrName>
                                        </p:attrNameLst>
                                      </p:cBhvr>
                                      <p:to>
                                        <p:strVal val="visible"/>
                                      </p:to>
                                    </p:set>
                                    <p:anim calcmode="lin" valueType="num">
                                      <p:cBhvr>
                                        <p:cTn id="30" dur="500" fill="hold"/>
                                        <p:tgtEl>
                                          <p:spTgt spid="15"/>
                                        </p:tgtEl>
                                        <p:attrNameLst>
                                          <p:attrName>ppt_w</p:attrName>
                                        </p:attrNameLst>
                                      </p:cBhvr>
                                      <p:tavLst>
                                        <p:tav tm="0">
                                          <p:val>
                                            <p:fltVal val="0"/>
                                          </p:val>
                                        </p:tav>
                                        <p:tav tm="100000">
                                          <p:val>
                                            <p:strVal val="#ppt_w"/>
                                          </p:val>
                                        </p:tav>
                                      </p:tavLst>
                                    </p:anim>
                                    <p:anim calcmode="lin" valueType="num">
                                      <p:cBhvr>
                                        <p:cTn id="31" dur="500" fill="hold"/>
                                        <p:tgtEl>
                                          <p:spTgt spid="15"/>
                                        </p:tgtEl>
                                        <p:attrNameLst>
                                          <p:attrName>ppt_h</p:attrName>
                                        </p:attrNameLst>
                                      </p:cBhvr>
                                      <p:tavLst>
                                        <p:tav tm="0">
                                          <p:val>
                                            <p:fltVal val="0"/>
                                          </p:val>
                                        </p:tav>
                                        <p:tav tm="100000">
                                          <p:val>
                                            <p:strVal val="#ppt_h"/>
                                          </p:val>
                                        </p:tav>
                                      </p:tavLst>
                                    </p:anim>
                                    <p:animEffect transition="in" filter="fade">
                                      <p:cBhvr>
                                        <p:cTn id="3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EC4E30-1FF9-4F66-8009-84007FD9175D}"/>
              </a:ext>
            </a:extLst>
          </p:cNvPr>
          <p:cNvSpPr/>
          <p:nvPr/>
        </p:nvSpPr>
        <p:spPr>
          <a:xfrm>
            <a:off x="176463" y="128337"/>
            <a:ext cx="8807116" cy="6593305"/>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12" name="Picture 11">
            <a:extLst>
              <a:ext uri="{FF2B5EF4-FFF2-40B4-BE49-F238E27FC236}">
                <a16:creationId xmlns:a16="http://schemas.microsoft.com/office/drawing/2014/main" id="{BDD1DD8F-DA81-44B3-A746-CAB17EE49781}"/>
              </a:ext>
            </a:extLst>
          </p:cNvPr>
          <p:cNvPicPr>
            <a:picLocks noChangeAspect="1"/>
          </p:cNvPicPr>
          <p:nvPr/>
        </p:nvPicPr>
        <p:blipFill>
          <a:blip r:embed="rId4">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208547" y="128337"/>
            <a:ext cx="8742947" cy="5846573"/>
          </a:xfrm>
          <a:prstGeom prst="rect">
            <a:avLst/>
          </a:prstGeom>
        </p:spPr>
      </p:pic>
      <p:sp>
        <p:nvSpPr>
          <p:cNvPr id="10" name="TextBox 9">
            <a:extLst>
              <a:ext uri="{FF2B5EF4-FFF2-40B4-BE49-F238E27FC236}">
                <a16:creationId xmlns:a16="http://schemas.microsoft.com/office/drawing/2014/main" id="{F1463B24-D41C-435B-B642-6C4B4330094F}"/>
              </a:ext>
            </a:extLst>
          </p:cNvPr>
          <p:cNvSpPr txBox="1"/>
          <p:nvPr/>
        </p:nvSpPr>
        <p:spPr>
          <a:xfrm>
            <a:off x="1949248" y="5285448"/>
            <a:ext cx="5261544"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600" b="1" i="0" u="none" strike="noStrike" kern="1200" cap="all" spc="0" normalizeH="0" baseline="0" noProof="0" dirty="0">
                <a:ln w="19050" cmpd="sng">
                  <a:solidFill>
                    <a:srgbClr val="FE0000"/>
                  </a:solidFill>
                  <a:prstDash val="solid"/>
                </a:ln>
                <a:solidFill>
                  <a:prstClr val="black"/>
                </a:solidFill>
                <a:effectLst>
                  <a:glow rad="215900">
                    <a:prstClr val="white">
                      <a:alpha val="60000"/>
                    </a:prstClr>
                  </a:glow>
                </a:effectLst>
                <a:uLnTx/>
                <a:uFillTx/>
                <a:latin typeface="Arial" panose="020B0604020202020204" pitchFamily="34" charset="0"/>
                <a:ea typeface="+mn-ea"/>
                <a:cs typeface="Arial" panose="020B0604020202020204" pitchFamily="34" charset="0"/>
              </a:rPr>
              <a:t>ماذا نتعلم؟</a:t>
            </a:r>
            <a:endParaRPr kumimoji="0" lang="en-US" sz="3600" b="1" i="0" u="none" strike="noStrike" kern="1200" cap="all" spc="0" normalizeH="0" baseline="0" noProof="0" dirty="0">
              <a:ln w="19050" cmpd="sng">
                <a:solidFill>
                  <a:srgbClr val="FE0000"/>
                </a:solidFill>
                <a:prstDash val="solid"/>
              </a:ln>
              <a:solidFill>
                <a:prstClr val="black"/>
              </a:solidFill>
              <a:effectLst>
                <a:glow rad="215900">
                  <a:prstClr val="white">
                    <a:alpha val="60000"/>
                  </a:prstClr>
                </a:glow>
              </a:effectLst>
              <a:uLnTx/>
              <a:uFillTx/>
              <a:latin typeface="Arial" panose="020B0604020202020204" pitchFamily="34" charset="0"/>
              <a:ea typeface="+mn-ea"/>
              <a:cs typeface="Arial" panose="020B0604020202020204" pitchFamily="34" charset="0"/>
            </a:endParaRPr>
          </a:p>
        </p:txBody>
      </p:sp>
      <p:pic>
        <p:nvPicPr>
          <p:cNvPr id="14" name="Picture 13">
            <a:extLst>
              <a:ext uri="{FF2B5EF4-FFF2-40B4-BE49-F238E27FC236}">
                <a16:creationId xmlns:a16="http://schemas.microsoft.com/office/drawing/2014/main" id="{486238BD-CF5D-41FA-856C-E41B33CF8223}"/>
              </a:ext>
            </a:extLst>
          </p:cNvPr>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32389" b="98938" l="10495" r="66274">
                        <a14:foregroundMark x1="35967" y1="33451" x2="43868" y2="35221"/>
                        <a14:foregroundMark x1="66274" y1="65841" x2="63325" y2="80708"/>
                        <a14:foregroundMark x1="61203" y1="93451" x2="14976" y2="96637"/>
                        <a14:foregroundMark x1="14976" y1="96637" x2="14269" y2="96991"/>
                        <a14:foregroundMark x1="26297" y1="72035" x2="49175" y2="78407"/>
                        <a14:foregroundMark x1="32311" y1="74513" x2="26415" y2="80531"/>
                        <a14:foregroundMark x1="11439" y1="63717" x2="11557" y2="85664"/>
                        <a14:foregroundMark x1="10967" y1="92920" x2="10967" y2="92920"/>
                        <a14:foregroundMark x1="10613" y1="75929" x2="11085" y2="81947"/>
                        <a14:foregroundMark x1="21816" y1="39646" x2="26179" y2="38053"/>
                        <a14:foregroundMark x1="22642" y1="39823" x2="22052" y2="43894"/>
                        <a14:foregroundMark x1="23113" y1="39292" x2="27948" y2="38230"/>
                        <a14:foregroundMark x1="47642" y1="34513" x2="51415" y2="36814"/>
                        <a14:foregroundMark x1="43278" y1="33274" x2="47524" y2="35221"/>
                        <a14:foregroundMark x1="51061" y1="71681" x2="44104" y2="86018"/>
                        <a14:foregroundMark x1="22642" y1="38938" x2="26415" y2="38761"/>
                        <a14:foregroundMark x1="23113" y1="38761" x2="26297" y2="38230"/>
                        <a14:foregroundMark x1="17689" y1="96460" x2="17571" y2="98938"/>
                        <a14:foregroundMark x1="30660" y1="34159" x2="37146" y2="32212"/>
                        <a14:foregroundMark x1="37146" y1="32212" x2="38797" y2="32212"/>
                        <a14:foregroundMark x1="52476" y1="37522" x2="54599" y2="40531"/>
                      </a14:backgroundRemoval>
                    </a14:imgEffect>
                  </a14:imgLayer>
                </a14:imgProps>
              </a:ext>
              <a:ext uri="{28A0092B-C50C-407E-A947-70E740481C1C}">
                <a14:useLocalDpi xmlns:a14="http://schemas.microsoft.com/office/drawing/2010/main" val="0"/>
              </a:ext>
            </a:extLst>
          </a:blip>
          <a:srcRect l="8332" t="28737" r="30001"/>
          <a:stretch/>
        </p:blipFill>
        <p:spPr>
          <a:xfrm>
            <a:off x="609600" y="5349689"/>
            <a:ext cx="1958969" cy="1508311"/>
          </a:xfrm>
          <a:prstGeom prst="rect">
            <a:avLst/>
          </a:prstGeom>
          <a:ln>
            <a:noFill/>
          </a:ln>
          <a:effectLst>
            <a:outerShdw blurRad="292100" dist="139700" dir="2700000" algn="tl" rotWithShape="0">
              <a:srgbClr val="333333">
                <a:alpha val="65000"/>
              </a:srgbClr>
            </a:outerShdw>
          </a:effectLst>
        </p:spPr>
      </p:pic>
      <p:pic>
        <p:nvPicPr>
          <p:cNvPr id="16" name="Picture 15">
            <a:extLst>
              <a:ext uri="{FF2B5EF4-FFF2-40B4-BE49-F238E27FC236}">
                <a16:creationId xmlns:a16="http://schemas.microsoft.com/office/drawing/2014/main" id="{7C7A92C0-B41D-4C44-9E2F-303F3F6F2859}"/>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3186" b="99823" l="2241" r="71226">
                        <a14:foregroundMark x1="23349" y1="3186" x2="32665" y2="13628"/>
                        <a14:foregroundMark x1="4835" y1="16814" x2="2358" y2="33451"/>
                        <a14:foregroundMark x1="2358" y1="33451" x2="5189" y2="44425"/>
                        <a14:foregroundMark x1="18750" y1="36814" x2="22524" y2="39292"/>
                        <a14:foregroundMark x1="31132" y1="29558" x2="35142" y2="26018"/>
                        <a14:foregroundMark x1="53538" y1="74159" x2="65448" y2="95398"/>
                        <a14:foregroundMark x1="65448" y1="95398" x2="65920" y2="99115"/>
                        <a14:foregroundMark x1="67217" y1="86195" x2="71108" y2="99823"/>
                        <a14:foregroundMark x1="71108" y1="99823" x2="71226" y2="99823"/>
                        <a14:foregroundMark x1="8844" y1="4779" x2="8137" y2="5841"/>
                        <a14:foregroundMark x1="9198" y1="5841" x2="6250" y2="7611"/>
                        <a14:foregroundMark x1="27594" y1="3186" x2="27830" y2="4779"/>
                      </a14:backgroundRemoval>
                    </a14:imgEffect>
                  </a14:imgLayer>
                </a14:imgProps>
              </a:ext>
              <a:ext uri="{28A0092B-C50C-407E-A947-70E740481C1C}">
                <a14:useLocalDpi xmlns:a14="http://schemas.microsoft.com/office/drawing/2010/main" val="0"/>
              </a:ext>
            </a:extLst>
          </a:blip>
          <a:srcRect r="27500"/>
          <a:stretch/>
        </p:blipFill>
        <p:spPr>
          <a:xfrm flipH="1">
            <a:off x="6096000" y="4305927"/>
            <a:ext cx="2859933" cy="2628274"/>
          </a:xfrm>
          <a:prstGeom prst="rect">
            <a:avLst/>
          </a:prstGeom>
          <a:ln>
            <a:noFill/>
          </a:ln>
          <a:effectLst>
            <a:outerShdw blurRad="292100" dist="139700" dir="2700000" algn="tl" rotWithShape="0">
              <a:srgbClr val="333333">
                <a:alpha val="65000"/>
              </a:srgbClr>
            </a:outerShdw>
          </a:effectLst>
        </p:spPr>
      </p:pic>
      <p:sp>
        <p:nvSpPr>
          <p:cNvPr id="13" name="TextBox 12">
            <a:extLst>
              <a:ext uri="{FF2B5EF4-FFF2-40B4-BE49-F238E27FC236}">
                <a16:creationId xmlns:a16="http://schemas.microsoft.com/office/drawing/2014/main" id="{15CEDE2A-6052-4601-940E-33638648AA50}"/>
              </a:ext>
            </a:extLst>
          </p:cNvPr>
          <p:cNvSpPr txBox="1"/>
          <p:nvPr/>
        </p:nvSpPr>
        <p:spPr>
          <a:xfrm>
            <a:off x="352928" y="609600"/>
            <a:ext cx="8662736" cy="954107"/>
          </a:xfrm>
          <a:prstGeom prst="rect">
            <a:avLst/>
          </a:prstGeom>
          <a:noFill/>
        </p:spPr>
        <p:txBody>
          <a:bodyPr wrap="square" rtlCol="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ar-JO" sz="2800" b="1" i="0" u="none" strike="noStrike" kern="1200" cap="none" spc="0" normalizeH="0" baseline="0" noProof="0" dirty="0">
                <a:ln>
                  <a:noFill/>
                </a:ln>
                <a:solidFill>
                  <a:srgbClr val="000000"/>
                </a:solidFill>
                <a:effectLst>
                  <a:glow rad="228600">
                    <a:prstClr val="white">
                      <a:alpha val="40000"/>
                    </a:prstClr>
                  </a:glow>
                </a:effectLst>
                <a:uLnTx/>
                <a:uFillTx/>
                <a:latin typeface="Arial" panose="020B0604020202020204" pitchFamily="34" charset="0"/>
                <a:ea typeface="+mn-ea"/>
                <a:cs typeface="Arial" panose="020B0604020202020204" pitchFamily="34" charset="0"/>
              </a:rPr>
              <a:t>4. إن إهدار أموالك وفرصك يحد من مقدار استخدام الله لك الآن ومكافأتك لاحقًا (لو 16: 11؛ 19: 17).</a:t>
            </a:r>
            <a:endParaRPr kumimoji="0" lang="en-US" sz="2800" b="1" i="0" u="none" strike="noStrike" kern="1200" cap="none" spc="0" normalizeH="0" baseline="0" noProof="0" dirty="0">
              <a:ln>
                <a:noFill/>
              </a:ln>
              <a:solidFill>
                <a:srgbClr val="000000"/>
              </a:solidFill>
              <a:effectLst>
                <a:glow rad="228600">
                  <a:prstClr val="white">
                    <a:alpha val="40000"/>
                  </a:prstClr>
                </a:glow>
              </a:effectLst>
              <a:uLnTx/>
              <a:uFillTx/>
              <a:latin typeface="Arial" panose="020B0604020202020204" pitchFamily="34" charset="0"/>
              <a:ea typeface="+mn-ea"/>
              <a:cs typeface="Arial" panose="020B0604020202020204" pitchFamily="34" charset="0"/>
            </a:endParaRPr>
          </a:p>
        </p:txBody>
      </p:sp>
    </p:spTree>
    <p:custDataLst>
      <p:tags r:id="rId1"/>
    </p:custDataLst>
    <p:extLst>
      <p:ext uri="{BB962C8B-B14F-4D97-AF65-F5344CB8AC3E}">
        <p14:creationId xmlns:p14="http://schemas.microsoft.com/office/powerpoint/2010/main" val="182418079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EC4E30-1FF9-4F66-8009-84007FD9175D}"/>
              </a:ext>
            </a:extLst>
          </p:cNvPr>
          <p:cNvSpPr/>
          <p:nvPr/>
        </p:nvSpPr>
        <p:spPr>
          <a:xfrm>
            <a:off x="176463" y="128337"/>
            <a:ext cx="8807116" cy="6593305"/>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12" name="Picture 11">
            <a:extLst>
              <a:ext uri="{FF2B5EF4-FFF2-40B4-BE49-F238E27FC236}">
                <a16:creationId xmlns:a16="http://schemas.microsoft.com/office/drawing/2014/main" id="{BDD1DD8F-DA81-44B3-A746-CAB17EE49781}"/>
              </a:ext>
            </a:extLst>
          </p:cNvPr>
          <p:cNvPicPr>
            <a:picLocks noChangeAspect="1"/>
          </p:cNvPicPr>
          <p:nvPr/>
        </p:nvPicPr>
        <p:blipFill>
          <a:blip r:embed="rId4">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208547" y="128337"/>
            <a:ext cx="8742947" cy="5846573"/>
          </a:xfrm>
          <a:prstGeom prst="rect">
            <a:avLst/>
          </a:prstGeom>
        </p:spPr>
      </p:pic>
      <p:sp>
        <p:nvSpPr>
          <p:cNvPr id="10" name="TextBox 9">
            <a:extLst>
              <a:ext uri="{FF2B5EF4-FFF2-40B4-BE49-F238E27FC236}">
                <a16:creationId xmlns:a16="http://schemas.microsoft.com/office/drawing/2014/main" id="{F1463B24-D41C-435B-B642-6C4B4330094F}"/>
              </a:ext>
            </a:extLst>
          </p:cNvPr>
          <p:cNvSpPr txBox="1"/>
          <p:nvPr/>
        </p:nvSpPr>
        <p:spPr>
          <a:xfrm>
            <a:off x="1949248" y="5285448"/>
            <a:ext cx="5261544"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600" b="1" i="0" u="none" strike="noStrike" kern="1200" cap="all" spc="0" normalizeH="0" baseline="0" noProof="0" dirty="0">
                <a:ln w="19050" cmpd="sng">
                  <a:solidFill>
                    <a:srgbClr val="FE0000"/>
                  </a:solidFill>
                  <a:prstDash val="solid"/>
                </a:ln>
                <a:solidFill>
                  <a:prstClr val="black"/>
                </a:solidFill>
                <a:effectLst>
                  <a:glow rad="215900">
                    <a:prstClr val="white">
                      <a:alpha val="60000"/>
                    </a:prstClr>
                  </a:glow>
                </a:effectLst>
                <a:uLnTx/>
                <a:uFillTx/>
                <a:latin typeface="Arial" panose="020B0604020202020204" pitchFamily="34" charset="0"/>
                <a:ea typeface="+mn-ea"/>
                <a:cs typeface="Arial" panose="020B0604020202020204" pitchFamily="34" charset="0"/>
              </a:rPr>
              <a:t>ماذا نتعلم؟</a:t>
            </a:r>
            <a:endParaRPr kumimoji="0" lang="en-US" sz="3600" b="1" i="0" u="none" strike="noStrike" kern="1200" cap="all" spc="0" normalizeH="0" baseline="0" noProof="0" dirty="0">
              <a:ln w="19050" cmpd="sng">
                <a:solidFill>
                  <a:srgbClr val="FE0000"/>
                </a:solidFill>
                <a:prstDash val="solid"/>
              </a:ln>
              <a:solidFill>
                <a:prstClr val="black"/>
              </a:solidFill>
              <a:effectLst>
                <a:glow rad="215900">
                  <a:prstClr val="white">
                    <a:alpha val="60000"/>
                  </a:prstClr>
                </a:glow>
              </a:effectLst>
              <a:uLnTx/>
              <a:uFillTx/>
              <a:latin typeface="Arial" panose="020B0604020202020204" pitchFamily="34" charset="0"/>
              <a:ea typeface="+mn-ea"/>
              <a:cs typeface="Arial" panose="020B0604020202020204" pitchFamily="34" charset="0"/>
            </a:endParaRPr>
          </a:p>
        </p:txBody>
      </p:sp>
      <p:pic>
        <p:nvPicPr>
          <p:cNvPr id="14" name="Picture 13">
            <a:extLst>
              <a:ext uri="{FF2B5EF4-FFF2-40B4-BE49-F238E27FC236}">
                <a16:creationId xmlns:a16="http://schemas.microsoft.com/office/drawing/2014/main" id="{486238BD-CF5D-41FA-856C-E41B33CF8223}"/>
              </a:ext>
            </a:extLst>
          </p:cNvPr>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32389" b="98938" l="10495" r="66274">
                        <a14:foregroundMark x1="35967" y1="33451" x2="43868" y2="35221"/>
                        <a14:foregroundMark x1="66274" y1="65841" x2="63325" y2="80708"/>
                        <a14:foregroundMark x1="61203" y1="93451" x2="14976" y2="96637"/>
                        <a14:foregroundMark x1="14976" y1="96637" x2="14269" y2="96991"/>
                        <a14:foregroundMark x1="26297" y1="72035" x2="49175" y2="78407"/>
                        <a14:foregroundMark x1="32311" y1="74513" x2="26415" y2="80531"/>
                        <a14:foregroundMark x1="11439" y1="63717" x2="11557" y2="85664"/>
                        <a14:foregroundMark x1="10967" y1="92920" x2="10967" y2="92920"/>
                        <a14:foregroundMark x1="10613" y1="75929" x2="11085" y2="81947"/>
                        <a14:foregroundMark x1="21816" y1="39646" x2="26179" y2="38053"/>
                        <a14:foregroundMark x1="22642" y1="39823" x2="22052" y2="43894"/>
                        <a14:foregroundMark x1="23113" y1="39292" x2="27948" y2="38230"/>
                        <a14:foregroundMark x1="47642" y1="34513" x2="51415" y2="36814"/>
                        <a14:foregroundMark x1="43278" y1="33274" x2="47524" y2="35221"/>
                        <a14:foregroundMark x1="51061" y1="71681" x2="44104" y2="86018"/>
                        <a14:foregroundMark x1="22642" y1="38938" x2="26415" y2="38761"/>
                        <a14:foregroundMark x1="23113" y1="38761" x2="26297" y2="38230"/>
                        <a14:foregroundMark x1="17689" y1="96460" x2="17571" y2="98938"/>
                        <a14:foregroundMark x1="30660" y1="34159" x2="37146" y2="32212"/>
                        <a14:foregroundMark x1="37146" y1="32212" x2="38797" y2="32212"/>
                        <a14:foregroundMark x1="52476" y1="37522" x2="54599" y2="40531"/>
                      </a14:backgroundRemoval>
                    </a14:imgEffect>
                  </a14:imgLayer>
                </a14:imgProps>
              </a:ext>
              <a:ext uri="{28A0092B-C50C-407E-A947-70E740481C1C}">
                <a14:useLocalDpi xmlns:a14="http://schemas.microsoft.com/office/drawing/2010/main" val="0"/>
              </a:ext>
            </a:extLst>
          </a:blip>
          <a:srcRect l="8332" t="28737" r="30001"/>
          <a:stretch/>
        </p:blipFill>
        <p:spPr>
          <a:xfrm>
            <a:off x="609600" y="5349689"/>
            <a:ext cx="1958969" cy="1508311"/>
          </a:xfrm>
          <a:prstGeom prst="rect">
            <a:avLst/>
          </a:prstGeom>
          <a:ln>
            <a:noFill/>
          </a:ln>
          <a:effectLst>
            <a:outerShdw blurRad="292100" dist="139700" dir="2700000" algn="tl" rotWithShape="0">
              <a:srgbClr val="333333">
                <a:alpha val="65000"/>
              </a:srgbClr>
            </a:outerShdw>
          </a:effectLst>
        </p:spPr>
      </p:pic>
      <p:sp>
        <p:nvSpPr>
          <p:cNvPr id="13" name="TextBox 12">
            <a:extLst>
              <a:ext uri="{FF2B5EF4-FFF2-40B4-BE49-F238E27FC236}">
                <a16:creationId xmlns:a16="http://schemas.microsoft.com/office/drawing/2014/main" id="{15CEDE2A-6052-4601-940E-33638648AA50}"/>
              </a:ext>
            </a:extLst>
          </p:cNvPr>
          <p:cNvSpPr txBox="1"/>
          <p:nvPr/>
        </p:nvSpPr>
        <p:spPr>
          <a:xfrm>
            <a:off x="352928" y="609600"/>
            <a:ext cx="8410072" cy="954107"/>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ar-JO" sz="2800" b="1" i="0" u="none" strike="noStrike" kern="1200" cap="none" spc="0" normalizeH="0" baseline="0" noProof="0" dirty="0">
                <a:ln>
                  <a:noFill/>
                </a:ln>
                <a:solidFill>
                  <a:srgbClr val="000000"/>
                </a:solidFill>
                <a:effectLst>
                  <a:glow rad="228600">
                    <a:prstClr val="white">
                      <a:alpha val="40000"/>
                    </a:prstClr>
                  </a:glow>
                </a:effectLst>
                <a:uLnTx/>
                <a:uFillTx/>
                <a:latin typeface="Arial" panose="020B0604020202020204" pitchFamily="34" charset="0"/>
                <a:ea typeface="+mn-ea"/>
                <a:cs typeface="Arial" panose="020B0604020202020204" pitchFamily="34" charset="0"/>
              </a:rPr>
              <a:t>5. كن داهية وتصرف سريعًا لتعظيم كنوزك في السماء بالطريقة التي تستثمر بها مواردك في عمل الله على الأرض (في 4: 15-17).</a:t>
            </a:r>
            <a:endParaRPr kumimoji="0" lang="en-US" sz="2800" b="1" i="0" u="none" strike="noStrike" kern="1200" cap="none" spc="0" normalizeH="0" baseline="0" noProof="0" dirty="0">
              <a:ln>
                <a:noFill/>
              </a:ln>
              <a:solidFill>
                <a:srgbClr val="000000"/>
              </a:solidFill>
              <a:effectLst>
                <a:glow rad="228600">
                  <a:prstClr val="white">
                    <a:alpha val="40000"/>
                  </a:prstClr>
                </a:glow>
              </a:effectLst>
              <a:uLnTx/>
              <a:uFillTx/>
              <a:latin typeface="Arial" panose="020B0604020202020204" pitchFamily="34" charset="0"/>
              <a:ea typeface="+mn-ea"/>
              <a:cs typeface="Arial" panose="020B0604020202020204" pitchFamily="34" charset="0"/>
            </a:endParaRPr>
          </a:p>
        </p:txBody>
      </p:sp>
      <p:pic>
        <p:nvPicPr>
          <p:cNvPr id="27" name="Picture 26">
            <a:extLst>
              <a:ext uri="{FF2B5EF4-FFF2-40B4-BE49-F238E27FC236}">
                <a16:creationId xmlns:a16="http://schemas.microsoft.com/office/drawing/2014/main" id="{84A3F092-5F6C-4D04-96A7-BBAB48149DB3}"/>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3733" b="97446" l="69182" r="96387">
                        <a14:foregroundMark x1="80659" y1="3733" x2="84697" y2="15128"/>
                        <a14:foregroundMark x1="71201" y1="92534" x2="75452" y2="97446"/>
                      </a14:backgroundRemoval>
                    </a14:imgEffect>
                    <a14:imgEffect>
                      <a14:brightnessContrast contrast="-20000"/>
                    </a14:imgEffect>
                  </a14:imgLayer>
                </a14:imgProps>
              </a:ext>
              <a:ext uri="{28A0092B-C50C-407E-A947-70E740481C1C}">
                <a14:useLocalDpi xmlns:a14="http://schemas.microsoft.com/office/drawing/2010/main" val="0"/>
              </a:ext>
            </a:extLst>
          </a:blip>
          <a:srcRect l="65833" b="2241"/>
          <a:stretch/>
        </p:blipFill>
        <p:spPr>
          <a:xfrm>
            <a:off x="6268189" y="2407167"/>
            <a:ext cx="2875811" cy="4450833"/>
          </a:xfrm>
          <a:prstGeom prst="rect">
            <a:avLst/>
          </a:prstGeom>
        </p:spPr>
      </p:pic>
    </p:spTree>
    <p:custDataLst>
      <p:tags r:id="rId1"/>
    </p:custDataLst>
    <p:extLst>
      <p:ext uri="{BB962C8B-B14F-4D97-AF65-F5344CB8AC3E}">
        <p14:creationId xmlns:p14="http://schemas.microsoft.com/office/powerpoint/2010/main" val="3816112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1000"/>
                                        <p:tgtEl>
                                          <p:spTgt spid="27"/>
                                        </p:tgtEl>
                                      </p:cBhvr>
                                    </p:animEffect>
                                    <p:anim calcmode="lin" valueType="num">
                                      <p:cBhvr>
                                        <p:cTn id="8" dur="1000" fill="hold"/>
                                        <p:tgtEl>
                                          <p:spTgt spid="27"/>
                                        </p:tgtEl>
                                        <p:attrNameLst>
                                          <p:attrName>ppt_x</p:attrName>
                                        </p:attrNameLst>
                                      </p:cBhvr>
                                      <p:tavLst>
                                        <p:tav tm="0">
                                          <p:val>
                                            <p:strVal val="#ppt_x"/>
                                          </p:val>
                                        </p:tav>
                                        <p:tav tm="100000">
                                          <p:val>
                                            <p:strVal val="#ppt_x"/>
                                          </p:val>
                                        </p:tav>
                                      </p:tavLst>
                                    </p:anim>
                                    <p:anim calcmode="lin" valueType="num">
                                      <p:cBhvr>
                                        <p:cTn id="9"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5F735463-B78A-214D-9DED-40ED2AE30EEB}"/>
              </a:ext>
            </a:extLst>
          </p:cNvPr>
          <p:cNvGrpSpPr/>
          <p:nvPr/>
        </p:nvGrpSpPr>
        <p:grpSpPr>
          <a:xfrm>
            <a:off x="-340696" y="-151965"/>
            <a:ext cx="4934346" cy="7323925"/>
            <a:chOff x="4514952" y="90980"/>
            <a:chExt cx="4934346" cy="7323925"/>
          </a:xfrm>
        </p:grpSpPr>
        <p:pic>
          <p:nvPicPr>
            <p:cNvPr id="14" name="Picture 13">
              <a:extLst>
                <a:ext uri="{FF2B5EF4-FFF2-40B4-BE49-F238E27FC236}">
                  <a16:creationId xmlns:a16="http://schemas.microsoft.com/office/drawing/2014/main" id="{402CC4F1-FDDA-B447-8A71-EBC3C45F228B}"/>
                </a:ext>
              </a:extLst>
            </p:cNvPr>
            <p:cNvPicPr>
              <a:picLocks noChangeAspect="1"/>
            </p:cNvPicPr>
            <p:nvPr/>
          </p:nvPicPr>
          <p:blipFill rotWithShape="1">
            <a:blip r:embed="rId4" cstate="screen">
              <a:extLst>
                <a:ext uri="{BEBA8EAE-BF5A-486C-A8C5-ECC9F3942E4B}">
                  <a14:imgProps xmlns:a14="http://schemas.microsoft.com/office/drawing/2010/main">
                    <a14:imgLayer r:embed="rId5">
                      <a14:imgEffect>
                        <a14:brightnessContrast bright="-20000"/>
                      </a14:imgEffect>
                    </a14:imgLayer>
                  </a14:imgProps>
                </a:ext>
                <a:ext uri="{28A0092B-C50C-407E-A947-70E740481C1C}">
                  <a14:useLocalDpi xmlns:a14="http://schemas.microsoft.com/office/drawing/2010/main"/>
                </a:ext>
              </a:extLst>
            </a:blip>
            <a:srcRect l="53447"/>
            <a:stretch/>
          </p:blipFill>
          <p:spPr>
            <a:xfrm>
              <a:off x="4779448" y="90980"/>
              <a:ext cx="4669850" cy="7323925"/>
            </a:xfrm>
            <a:prstGeom prst="rect">
              <a:avLst/>
            </a:prstGeom>
            <a:solidFill>
              <a:srgbClr val="FFFFFF">
                <a:shade val="85000"/>
              </a:srgbClr>
            </a:solidFill>
            <a:ln w="19050" cap="sq">
              <a:solidFill>
                <a:schemeClr val="bg1">
                  <a:lumMod val="85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5" name="Picture 14">
              <a:extLst>
                <a:ext uri="{FF2B5EF4-FFF2-40B4-BE49-F238E27FC236}">
                  <a16:creationId xmlns:a16="http://schemas.microsoft.com/office/drawing/2014/main" id="{41E67D5F-38E5-3E4E-AD39-EB7D9492FCC6}"/>
                </a:ext>
              </a:extLst>
            </p:cNvPr>
            <p:cNvPicPr>
              <a:picLocks noChangeAspect="1"/>
            </p:cNvPicPr>
            <p:nvPr/>
          </p:nvPicPr>
          <p:blipFill>
            <a:blip r:embed="rId6" cstate="screen">
              <a:extLst>
                <a:ext uri="{BEBA8EAE-BF5A-486C-A8C5-ECC9F3942E4B}">
                  <a14:imgProps xmlns:a14="http://schemas.microsoft.com/office/drawing/2010/main">
                    <a14:imgLayer r:embed="rId7">
                      <a14:imgEffect>
                        <a14:sharpenSoften amount="50000"/>
                      </a14:imgEffect>
                    </a14:imgLayer>
                  </a14:imgProps>
                </a:ext>
                <a:ext uri="{28A0092B-C50C-407E-A947-70E740481C1C}">
                  <a14:useLocalDpi xmlns:a14="http://schemas.microsoft.com/office/drawing/2010/main"/>
                </a:ext>
              </a:extLst>
            </a:blip>
            <a:stretch>
              <a:fillRect/>
            </a:stretch>
          </p:blipFill>
          <p:spPr>
            <a:xfrm flipH="1">
              <a:off x="4514952" y="406685"/>
              <a:ext cx="4698751" cy="6044625"/>
            </a:xfrm>
            <a:prstGeom prst="ellipse">
              <a:avLst/>
            </a:prstGeom>
            <a:ln>
              <a:noFill/>
            </a:ln>
            <a:effectLst>
              <a:softEdge rad="635000"/>
            </a:effectLst>
          </p:spPr>
        </p:pic>
      </p:grpSp>
      <p:grpSp>
        <p:nvGrpSpPr>
          <p:cNvPr id="16" name="Group 15">
            <a:extLst>
              <a:ext uri="{FF2B5EF4-FFF2-40B4-BE49-F238E27FC236}">
                <a16:creationId xmlns:a16="http://schemas.microsoft.com/office/drawing/2014/main" id="{5B8C0483-1539-BD4E-BDEF-F9981BFB8354}"/>
              </a:ext>
            </a:extLst>
          </p:cNvPr>
          <p:cNvGrpSpPr/>
          <p:nvPr/>
        </p:nvGrpSpPr>
        <p:grpSpPr>
          <a:xfrm>
            <a:off x="4560276" y="-75842"/>
            <a:ext cx="4614849" cy="7017380"/>
            <a:chOff x="4571999" y="-4689"/>
            <a:chExt cx="4614849" cy="7017380"/>
          </a:xfrm>
        </p:grpSpPr>
        <p:pic>
          <p:nvPicPr>
            <p:cNvPr id="17" name="Picture 5">
              <a:extLst>
                <a:ext uri="{FF2B5EF4-FFF2-40B4-BE49-F238E27FC236}">
                  <a16:creationId xmlns:a16="http://schemas.microsoft.com/office/drawing/2014/main" id="{5C219760-EA74-1745-BFC5-25FE5DFE7F27}"/>
                </a:ext>
              </a:extLst>
            </p:cNvPr>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4571999" y="-4689"/>
              <a:ext cx="4614849" cy="70173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 name="Picture 4" descr="http://upload.wikimedia.org/wikipedia/commons/thumb/d/d4/Fedor_Bronnikov_007.jpg/200px-Fedor_Bronnikov_007.jpg">
              <a:extLst>
                <a:ext uri="{FF2B5EF4-FFF2-40B4-BE49-F238E27FC236}">
                  <a16:creationId xmlns:a16="http://schemas.microsoft.com/office/drawing/2014/main" id="{710DFB45-7780-0F40-B4E8-B91EDD771773}"/>
                </a:ext>
              </a:extLst>
            </p:cNvPr>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4807595" y="530430"/>
              <a:ext cx="3910310" cy="5963222"/>
            </a:xfrm>
            <a:prstGeom prst="rect">
              <a:avLst/>
            </a:prstGeom>
            <a:ln>
              <a:noFill/>
            </a:ln>
            <a:effectLst>
              <a:softEdge rad="635000"/>
            </a:effectLst>
            <a:extLst>
              <a:ext uri="{909E8E84-426E-40DD-AFC4-6F175D3DCCD1}">
                <a14:hiddenFill xmlns:a14="http://schemas.microsoft.com/office/drawing/2010/main">
                  <a:solidFill>
                    <a:srgbClr val="FFFFFF"/>
                  </a:solidFill>
                </a14:hiddenFill>
              </a:ext>
            </a:extLst>
          </p:spPr>
        </p:pic>
      </p:grpSp>
      <p:sp>
        <p:nvSpPr>
          <p:cNvPr id="2" name="TextBox 1">
            <a:extLst>
              <a:ext uri="{FF2B5EF4-FFF2-40B4-BE49-F238E27FC236}">
                <a16:creationId xmlns:a16="http://schemas.microsoft.com/office/drawing/2014/main" id="{003AC2B9-E89B-4E87-917C-E34CC3B09AA0}"/>
              </a:ext>
            </a:extLst>
          </p:cNvPr>
          <p:cNvSpPr txBox="1"/>
          <p:nvPr/>
        </p:nvSpPr>
        <p:spPr>
          <a:xfrm>
            <a:off x="2270736" y="1294076"/>
            <a:ext cx="4557454"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4000" b="1" i="0" u="none" strike="noStrike" kern="1200" cap="none" spc="0" normalizeH="0" baseline="0" noProof="0" dirty="0">
                <a:ln w="10160">
                  <a:solidFill>
                    <a:srgbClr val="C0504D">
                      <a:lumMod val="50000"/>
                    </a:srgbClr>
                  </a:solidFill>
                  <a:prstDash val="solid"/>
                </a:ln>
                <a:solidFill>
                  <a:srgbClr val="FFFFFF"/>
                </a:solidFill>
                <a:effectLst>
                  <a:outerShdw blurRad="38100" dist="22860" dir="5400000" algn="tl" rotWithShape="0">
                    <a:srgbClr val="000000">
                      <a:alpha val="30000"/>
                    </a:srgbClr>
                  </a:outerShdw>
                </a:effectLst>
                <a:uLnTx/>
                <a:uFillTx/>
                <a:latin typeface="Arial" panose="020B0604020202020204" pitchFamily="34" charset="0"/>
                <a:ea typeface="+mn-ea"/>
                <a:cs typeface="Arial" panose="020B0604020202020204" pitchFamily="34" charset="0"/>
              </a:rPr>
              <a:t>لوقا 16: 19-31</a:t>
            </a:r>
            <a:endParaRPr kumimoji="0" lang="en-US" sz="4000" b="1" i="0" u="none" strike="noStrike" kern="1200" cap="none" spc="0" normalizeH="0" baseline="0" noProof="0" dirty="0">
              <a:ln w="10160">
                <a:solidFill>
                  <a:srgbClr val="C0504D">
                    <a:lumMod val="50000"/>
                  </a:srgbClr>
                </a:solidFill>
                <a:prstDash val="solid"/>
              </a:ln>
              <a:solidFill>
                <a:srgbClr val="FFFFFF"/>
              </a:solidFill>
              <a:effectLst>
                <a:outerShdw blurRad="38100" dist="22860" dir="5400000" algn="tl" rotWithShape="0">
                  <a:srgbClr val="000000">
                    <a:alpha val="30000"/>
                  </a:srgbClr>
                </a:outerShdw>
              </a:effectLst>
              <a:uLnTx/>
              <a:uFillTx/>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AE782D3D-C953-4298-B8DE-1DBD941B2494}"/>
              </a:ext>
            </a:extLst>
          </p:cNvPr>
          <p:cNvSpPr txBox="1"/>
          <p:nvPr/>
        </p:nvSpPr>
        <p:spPr>
          <a:xfrm>
            <a:off x="-45072" y="524635"/>
            <a:ext cx="9189071"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5400" b="1" i="0" u="none" strike="noStrike" kern="1200" cap="none" spc="0" normalizeH="0" baseline="0" noProof="0" dirty="0">
                <a:ln w="10160">
                  <a:solidFill>
                    <a:srgbClr val="C0504D">
                      <a:lumMod val="50000"/>
                    </a:srgbClr>
                  </a:solidFill>
                  <a:prstDash val="solid"/>
                </a:ln>
                <a:solidFill>
                  <a:srgbClr val="FFFFFF"/>
                </a:solidFill>
                <a:effectLst>
                  <a:outerShdw blurRad="38100" dist="22860" dir="5400000" algn="tl" rotWithShape="0">
                    <a:srgbClr val="000000">
                      <a:alpha val="30000"/>
                    </a:srgbClr>
                  </a:outerShdw>
                </a:effectLst>
                <a:uLnTx/>
                <a:uFillTx/>
                <a:latin typeface="Arial" panose="020B0604020202020204" pitchFamily="34" charset="0"/>
                <a:ea typeface="+mn-ea"/>
                <a:cs typeface="Arial" panose="020B0604020202020204" pitchFamily="34" charset="0"/>
              </a:rPr>
              <a:t>الرجل الغني ولعازر</a:t>
            </a:r>
            <a:endParaRPr kumimoji="0" lang="en-US" sz="5400" b="1" i="0" u="none" strike="noStrike" kern="1200" cap="none" spc="0" normalizeH="0" baseline="0" noProof="0" dirty="0">
              <a:ln w="10160">
                <a:solidFill>
                  <a:srgbClr val="C0504D">
                    <a:lumMod val="50000"/>
                  </a:srgbClr>
                </a:solidFill>
                <a:prstDash val="solid"/>
              </a:ln>
              <a:solidFill>
                <a:srgbClr val="FFFFFF"/>
              </a:solidFill>
              <a:effectLst>
                <a:outerShdw blurRad="38100" dist="22860" dir="5400000" algn="tl" rotWithShape="0">
                  <a:srgbClr val="000000">
                    <a:alpha val="30000"/>
                  </a:srgbClr>
                </a:outerShdw>
              </a:effectLst>
              <a:uLnTx/>
              <a:uFillTx/>
              <a:latin typeface="Arial" panose="020B0604020202020204" pitchFamily="34" charset="0"/>
              <a:ea typeface="+mn-ea"/>
              <a:cs typeface="Arial" panose="020B0604020202020204" pitchFamily="34" charset="0"/>
            </a:endParaRPr>
          </a:p>
        </p:txBody>
      </p:sp>
      <p:sp>
        <p:nvSpPr>
          <p:cNvPr id="6" name="Rectangle 5">
            <a:extLst>
              <a:ext uri="{FF2B5EF4-FFF2-40B4-BE49-F238E27FC236}">
                <a16:creationId xmlns:a16="http://schemas.microsoft.com/office/drawing/2014/main" id="{E229DCDF-F538-884A-8B2C-9E94527AD5FF}"/>
              </a:ext>
            </a:extLst>
          </p:cNvPr>
          <p:cNvSpPr>
            <a:spLocks noChangeArrowheads="1"/>
          </p:cNvSpPr>
          <p:nvPr/>
        </p:nvSpPr>
        <p:spPr bwMode="auto">
          <a:xfrm>
            <a:off x="23811" y="6108879"/>
            <a:ext cx="9120188" cy="765175"/>
          </a:xfrm>
          <a:prstGeom prst="rect">
            <a:avLst/>
          </a:prstGeom>
          <a:noFill/>
          <a:ln w="9525">
            <a:noFill/>
            <a:miter lim="800000"/>
            <a:headEnd/>
            <a:tailEnd/>
          </a:ln>
          <a:effectLst>
            <a:outerShdw blurRad="63500" dist="35921" dir="2700000" algn="ctr" rotWithShape="0">
              <a:srgbClr val="000514">
                <a:alpha val="74998"/>
              </a:srgbClr>
            </a:outerShdw>
          </a:effectLst>
        </p:spPr>
        <p:txBody>
          <a:bodyPr/>
          <a:lstStyle/>
          <a:p>
            <a:pPr marL="0" marR="0" lvl="0" indent="0" algn="ctr" defTabSz="457200" rtl="0" eaLnBrk="1" fontAlgn="auto" latinLnBrk="0" hangingPunct="1">
              <a:lnSpc>
                <a:spcPct val="100000"/>
              </a:lnSpc>
              <a:spcBef>
                <a:spcPct val="20000"/>
              </a:spcBef>
              <a:spcAft>
                <a:spcPts val="0"/>
              </a:spcAft>
              <a:buClr>
                <a:srgbClr val="FFCC00"/>
              </a:buClr>
              <a:buSzPct val="70000"/>
              <a:buFont typeface="Wingdings" charset="0"/>
              <a:buNone/>
              <a:tabLst/>
              <a:defRPr/>
            </a:pPr>
            <a:r>
              <a:rPr kumimoji="0" lang="ar-JO" sz="1800" b="1" i="0" u="none" strike="noStrike" kern="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ea typeface="ＭＳ Ｐゴシック" charset="0"/>
                <a:cs typeface="Arial" panose="020B0604020202020204" pitchFamily="34" charset="0"/>
              </a:rPr>
              <a:t>د. ديفيد مارتن</a:t>
            </a:r>
            <a:r>
              <a:rPr kumimoji="0" lang="en-US" sz="1800" b="1" i="0" u="none" strike="noStrike" kern="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ea typeface="ＭＳ Ｐゴシック" charset="0"/>
                <a:cs typeface="Arial" panose="020B0604020202020204" pitchFamily="34" charset="0"/>
              </a:rPr>
              <a:t> • </a:t>
            </a:r>
            <a:r>
              <a:rPr kumimoji="0" lang="ar-JO" sz="1800" b="1" i="0" u="none" strike="noStrike" kern="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ea typeface="ＭＳ Ｐゴシック" charset="0"/>
                <a:cs typeface="Arial" panose="020B0604020202020204" pitchFamily="34" charset="0"/>
              </a:rPr>
              <a:t>مؤسسة الدراسات اللاهوتية الأردنية</a:t>
            </a:r>
            <a:br>
              <a:rPr kumimoji="0" lang="en-US" sz="1800" b="1" i="0" u="none" strike="noStrike" kern="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ea typeface="ＭＳ Ｐゴシック" charset="0"/>
                <a:cs typeface="Arial" panose="020B0604020202020204" pitchFamily="34" charset="0"/>
              </a:rPr>
            </a:br>
            <a:r>
              <a:rPr kumimoji="0" lang="en-US" sz="1800" b="1" i="0" u="none" strike="noStrike" kern="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ea typeface="ＭＳ Ｐゴシック" charset="0"/>
                <a:cs typeface="Arial" panose="020B0604020202020204" pitchFamily="34" charset="0"/>
              </a:rPr>
              <a:t>A</a:t>
            </a:r>
            <a:r>
              <a:rPr kumimoji="0" lang="en-US" sz="1800" b="1" i="0" u="none" strike="noStrike" kern="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mmanChurch</a:t>
            </a:r>
            <a:r>
              <a:rPr kumimoji="0" lang="en-US" sz="1800" b="1" i="0" u="none" strike="noStrike" kern="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ea typeface="ＭＳ Ｐゴシック" charset="0"/>
                <a:cs typeface="Arial" panose="020B0604020202020204" pitchFamily="34" charset="0"/>
              </a:rPr>
              <a:t>.org • BibleStudyDownloads.org</a:t>
            </a:r>
          </a:p>
        </p:txBody>
      </p:sp>
    </p:spTree>
    <p:custDataLst>
      <p:tags r:id="rId1"/>
    </p:custDataLst>
    <p:extLst>
      <p:ext uri="{BB962C8B-B14F-4D97-AF65-F5344CB8AC3E}">
        <p14:creationId xmlns:p14="http://schemas.microsoft.com/office/powerpoint/2010/main" val="200980630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1850F42E-C9D7-44CE-AFDC-A1DF56C38D6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16257" y="168979"/>
            <a:ext cx="8843319" cy="6463216"/>
          </a:xfrm>
          <a:prstGeom prst="rect">
            <a:avLst/>
          </a:prstGeom>
          <a:ln w="228600" cap="sq" cmpd="thickThin">
            <a:solidFill>
              <a:srgbClr val="000000"/>
            </a:solidFill>
            <a:prstDash val="solid"/>
            <a:miter lim="800000"/>
          </a:ln>
          <a:effectLst>
            <a:innerShdw blurRad="76200">
              <a:srgbClr val="000000"/>
            </a:innerShdw>
          </a:effectLst>
        </p:spPr>
      </p:pic>
      <p:pic>
        <p:nvPicPr>
          <p:cNvPr id="19" name="Picture 18">
            <a:extLst>
              <a:ext uri="{FF2B5EF4-FFF2-40B4-BE49-F238E27FC236}">
                <a16:creationId xmlns:a16="http://schemas.microsoft.com/office/drawing/2014/main" id="{D815B163-E824-4F0D-AFDF-27A2683B463E}"/>
              </a:ext>
            </a:extLst>
          </p:cNvPr>
          <p:cNvPicPr>
            <a:picLocks noChangeAspect="1"/>
          </p:cNvPicPr>
          <p:nvPr/>
        </p:nvPicPr>
        <p:blipFill rotWithShape="1">
          <a:blip r:embed="rId5" cstate="screen">
            <a:extLst>
              <a:ext uri="{BEBA8EAE-BF5A-486C-A8C5-ECC9F3942E4B}">
                <a14:imgProps xmlns:a14="http://schemas.microsoft.com/office/drawing/2010/main">
                  <a14:imgLayer r:embed="rId6">
                    <a14:imgEffect>
                      <a14:backgroundRemoval t="9778" b="98435" l="10724" r="99304">
                        <a14:foregroundMark x1="46797" y1="31812" x2="42061" y2="98435"/>
                        <a14:foregroundMark x1="80641" y1="32725" x2="88301" y2="92568"/>
                        <a14:foregroundMark x1="88301" y1="92568" x2="88301" y2="92568"/>
                        <a14:foregroundMark x1="94011" y1="35463" x2="99443" y2="88657"/>
                        <a14:foregroundMark x1="99443" y1="88657" x2="98329" y2="94394"/>
                        <a14:foregroundMark x1="74513" y1="41721" x2="60724" y2="71578"/>
                        <a14:foregroundMark x1="81198" y1="12256" x2="80223" y2="38983"/>
                        <a14:foregroundMark x1="49164" y1="22947" x2="45404" y2="37158"/>
                        <a14:foregroundMark x1="40669" y1="19817" x2="44011" y2="32725"/>
                        <a14:foregroundMark x1="43036" y1="20209" x2="52507" y2="23338"/>
                        <a14:foregroundMark x1="76462" y1="11734" x2="84958" y2="13168"/>
                        <a14:foregroundMark x1="85515" y1="12256" x2="75487" y2="10430"/>
                        <a14:foregroundMark x1="80223" y1="10821" x2="85515" y2="11343"/>
                        <a14:foregroundMark x1="74513" y1="21643" x2="77855" y2="30508"/>
                        <a14:foregroundMark x1="73955" y1="20730" x2="79805" y2="31030"/>
                        <a14:foregroundMark x1="73259" y1="19166" x2="73538" y2="23598"/>
                        <a14:foregroundMark x1="84262" y1="10561" x2="81198" y2="9909"/>
                        <a14:foregroundMark x1="26602" y1="82920" x2="27298" y2="88005"/>
                        <a14:backgroundMark x1="33426" y1="33638" x2="22981" y2="47979"/>
                        <a14:backgroundMark x1="22981" y1="47979" x2="18663" y2="63103"/>
                        <a14:backgroundMark x1="18663" y1="63103" x2="18663" y2="63103"/>
                        <a14:backgroundMark x1="22563" y1="79140" x2="25348" y2="83051"/>
                        <a14:backgroundMark x1="25348" y1="76010" x2="25348" y2="77445"/>
                        <a14:backgroundMark x1="37744" y1="35463" x2="27716" y2="24250"/>
                        <a14:backgroundMark x1="54875" y1="31030" x2="62535" y2="42112"/>
                        <a14:backgroundMark x1="64485" y1="26467" x2="61560" y2="34029"/>
                        <a14:backgroundMark x1="71031" y1="22425" x2="69220" y2="27901"/>
                        <a14:backgroundMark x1="93036" y1="29205" x2="91643" y2="21643"/>
                        <a14:backgroundMark x1="20613" y1="82790" x2="19220" y2="98827"/>
                        <a14:backgroundMark x1="19220" y1="98827" x2="19220" y2="98827"/>
                        <a14:backgroundMark x1="51950" y1="34550" x2="57382" y2="34550"/>
                        <a14:backgroundMark x1="25348" y1="77314" x2="25070" y2="80052"/>
                        <a14:backgroundMark x1="71309" y1="27119" x2="71309" y2="28031"/>
                      </a14:backgroundRemoval>
                    </a14:imgEffect>
                  </a14:imgLayer>
                </a14:imgProps>
              </a:ext>
              <a:ext uri="{28A0092B-C50C-407E-A947-70E740481C1C}">
                <a14:useLocalDpi xmlns:a14="http://schemas.microsoft.com/office/drawing/2010/main"/>
              </a:ext>
            </a:extLst>
          </a:blip>
          <a:srcRect b="-178"/>
          <a:stretch/>
        </p:blipFill>
        <p:spPr>
          <a:xfrm>
            <a:off x="3124201" y="392978"/>
            <a:ext cx="5867400" cy="6272199"/>
          </a:xfrm>
          <a:prstGeom prst="rect">
            <a:avLst/>
          </a:prstGeom>
        </p:spPr>
      </p:pic>
      <p:sp>
        <p:nvSpPr>
          <p:cNvPr id="6" name="TextBox 5"/>
          <p:cNvSpPr txBox="1"/>
          <p:nvPr/>
        </p:nvSpPr>
        <p:spPr>
          <a:xfrm>
            <a:off x="2914649" y="712625"/>
            <a:ext cx="33147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32003"/>
                </a:solidFill>
                <a:effectLst/>
                <a:uLnTx/>
                <a:uFillTx/>
                <a:latin typeface="Comic Sans MS" panose="030F0702030302020204" pitchFamily="66" charset="0"/>
                <a:ea typeface="+mn-ea"/>
                <a:cs typeface="+mn-cs"/>
                <a:sym typeface="Wingdings"/>
              </a:rPr>
              <a:t>(</a:t>
            </a:r>
            <a:r>
              <a:rPr kumimoji="0" lang="ar-JO" sz="2800" b="1" i="0" u="none" strike="noStrike" kern="1200" cap="none" spc="0" normalizeH="0" baseline="0" noProof="0" dirty="0">
                <a:ln>
                  <a:noFill/>
                </a:ln>
                <a:solidFill>
                  <a:srgbClr val="432003"/>
                </a:solidFill>
                <a:effectLst/>
                <a:uLnTx/>
                <a:uFillTx/>
                <a:latin typeface="Comic Sans MS" panose="030F0702030302020204" pitchFamily="66" charset="0"/>
                <a:ea typeface="+mn-ea"/>
                <a:cs typeface="Arial" panose="020B0604020202020204" pitchFamily="34" charset="0"/>
                <a:sym typeface="Wingdings"/>
              </a:rPr>
              <a:t>لوقا 16</a:t>
            </a:r>
            <a:r>
              <a:rPr kumimoji="0" lang="en-US" sz="2800" b="1" i="0" u="none" strike="noStrike" kern="1200" cap="none" spc="0" normalizeH="0" baseline="0" noProof="0" dirty="0">
                <a:ln>
                  <a:noFill/>
                </a:ln>
                <a:solidFill>
                  <a:srgbClr val="432003"/>
                </a:solidFill>
                <a:effectLst/>
                <a:uLnTx/>
                <a:uFillTx/>
                <a:latin typeface="Comic Sans MS" panose="030F0702030302020204" pitchFamily="66" charset="0"/>
                <a:ea typeface="+mn-ea"/>
                <a:cs typeface="+mn-cs"/>
                <a:sym typeface="Wingdings"/>
              </a:rPr>
              <a:t>)</a:t>
            </a:r>
            <a:endParaRPr kumimoji="0" lang="en-US" sz="2800" b="1" i="0" u="none" strike="noStrike" kern="1200" cap="none" spc="0" normalizeH="0" baseline="0" noProof="0" dirty="0">
              <a:ln>
                <a:noFill/>
              </a:ln>
              <a:solidFill>
                <a:srgbClr val="432003"/>
              </a:solidFill>
              <a:effectLst/>
              <a:uLnTx/>
              <a:uFillTx/>
              <a:latin typeface="Comic Sans MS" panose="030F0702030302020204" pitchFamily="66" charset="0"/>
              <a:ea typeface="+mn-ea"/>
              <a:cs typeface="+mn-cs"/>
            </a:endParaRPr>
          </a:p>
        </p:txBody>
      </p:sp>
      <p:sp>
        <p:nvSpPr>
          <p:cNvPr id="18" name="TextBox 17">
            <a:extLst>
              <a:ext uri="{FF2B5EF4-FFF2-40B4-BE49-F238E27FC236}">
                <a16:creationId xmlns:a16="http://schemas.microsoft.com/office/drawing/2014/main" id="{04AC1CC4-BC9A-40D8-9B3F-832491277374}"/>
              </a:ext>
            </a:extLst>
          </p:cNvPr>
          <p:cNvSpPr txBox="1"/>
          <p:nvPr/>
        </p:nvSpPr>
        <p:spPr>
          <a:xfrm>
            <a:off x="131394" y="222680"/>
            <a:ext cx="8762997"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200" b="1" i="0" u="none" strike="noStrike" kern="1200" cap="none" spc="50" normalizeH="0" baseline="0" noProof="0" dirty="0">
                <a:ln w="19050" cmpd="sng">
                  <a:solidFill>
                    <a:srgbClr val="EEECE1">
                      <a:lumMod val="10000"/>
                    </a:srgbClr>
                  </a:solidFill>
                  <a:prstDash val="solid"/>
                </a:ln>
                <a:solidFill>
                  <a:srgbClr val="6F3505"/>
                </a:solidFill>
                <a:effectLst>
                  <a:glow rad="228600">
                    <a:srgbClr val="EEECE1">
                      <a:alpha val="40000"/>
                    </a:srgbClr>
                  </a:glow>
                </a:effectLst>
                <a:uLnTx/>
                <a:uFillTx/>
                <a:latin typeface="Comic Sans MS" panose="030F0702030302020204" pitchFamily="66" charset="0"/>
                <a:ea typeface="+mn-ea"/>
                <a:cs typeface="Arial" panose="020B0604020202020204" pitchFamily="34" charset="0"/>
              </a:rPr>
              <a:t>تعليم يسوع عن المال</a:t>
            </a:r>
            <a:endParaRPr kumimoji="0" lang="en-US" sz="3200" b="1" i="0" u="none" strike="noStrike" kern="1200" cap="none" spc="50" normalizeH="0" baseline="0" noProof="0" dirty="0">
              <a:ln w="19050" cmpd="sng">
                <a:solidFill>
                  <a:srgbClr val="EEECE1">
                    <a:lumMod val="10000"/>
                  </a:srgbClr>
                </a:solidFill>
                <a:prstDash val="solid"/>
              </a:ln>
              <a:solidFill>
                <a:srgbClr val="6F3505"/>
              </a:solidFill>
              <a:effectLst>
                <a:glow rad="228600">
                  <a:srgbClr val="EEECE1">
                    <a:alpha val="40000"/>
                  </a:srgbClr>
                </a:glow>
              </a:effectLst>
              <a:uLnTx/>
              <a:uFillTx/>
              <a:latin typeface="Comic Sans MS" panose="030F0702030302020204" pitchFamily="66" charset="0"/>
              <a:ea typeface="+mn-ea"/>
              <a:cs typeface="+mn-cs"/>
            </a:endParaRPr>
          </a:p>
        </p:txBody>
      </p:sp>
      <p:sp>
        <p:nvSpPr>
          <p:cNvPr id="10" name="TextBox 9">
            <a:extLst>
              <a:ext uri="{FF2B5EF4-FFF2-40B4-BE49-F238E27FC236}">
                <a16:creationId xmlns:a16="http://schemas.microsoft.com/office/drawing/2014/main" id="{12BB1615-79E8-48DC-A888-030D859DBA8B}"/>
              </a:ext>
            </a:extLst>
          </p:cNvPr>
          <p:cNvSpPr txBox="1"/>
          <p:nvPr/>
        </p:nvSpPr>
        <p:spPr>
          <a:xfrm>
            <a:off x="157548" y="4724400"/>
            <a:ext cx="410965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2800" b="1" i="0" u="none" strike="noStrike" kern="1200" cap="none" spc="0" normalizeH="0" baseline="0" noProof="0" dirty="0">
                <a:ln>
                  <a:noFill/>
                </a:ln>
                <a:solidFill>
                  <a:prstClr val="white"/>
                </a:solidFill>
                <a:effectLst>
                  <a:glow rad="127000">
                    <a:prstClr val="black"/>
                  </a:glow>
                </a:effectLst>
                <a:uLnTx/>
                <a:uFillTx/>
                <a:latin typeface="Comic Sans MS" panose="030F0702030302020204" pitchFamily="66" charset="0"/>
                <a:ea typeface="+mn-ea"/>
                <a:cs typeface="Arial" panose="020B0604020202020204" pitchFamily="34" charset="0"/>
                <a:sym typeface="Wingdings"/>
              </a:rPr>
              <a:t>وكيل الظلم</a:t>
            </a:r>
            <a:endParaRPr kumimoji="0" lang="en-US" sz="2800" b="1" i="0" u="none" strike="noStrike" kern="1200" cap="none" spc="0" normalizeH="0" baseline="0" noProof="0" dirty="0">
              <a:ln>
                <a:noFill/>
              </a:ln>
              <a:solidFill>
                <a:prstClr val="white"/>
              </a:solidFill>
              <a:effectLst>
                <a:glow rad="127000">
                  <a:prstClr val="black"/>
                </a:glow>
              </a:effectLst>
              <a:uLnTx/>
              <a:uFillTx/>
              <a:latin typeface="Comic Sans MS" panose="030F0702030302020204" pitchFamily="66" charset="0"/>
              <a:ea typeface="+mn-ea"/>
              <a:cs typeface="+mn-cs"/>
            </a:endParaRPr>
          </a:p>
        </p:txBody>
      </p:sp>
      <p:sp>
        <p:nvSpPr>
          <p:cNvPr id="11" name="TextBox 10">
            <a:extLst>
              <a:ext uri="{FF2B5EF4-FFF2-40B4-BE49-F238E27FC236}">
                <a16:creationId xmlns:a16="http://schemas.microsoft.com/office/drawing/2014/main" id="{F68BBAC0-3ABD-4E2A-B3BB-20EC8B6B516B}"/>
              </a:ext>
            </a:extLst>
          </p:cNvPr>
          <p:cNvSpPr txBox="1"/>
          <p:nvPr/>
        </p:nvSpPr>
        <p:spPr>
          <a:xfrm>
            <a:off x="4784739" y="4743450"/>
            <a:ext cx="410965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2800" b="1" i="0" u="none" strike="noStrike" kern="1200" cap="none" spc="0" normalizeH="0" baseline="0" noProof="0" dirty="0">
                <a:ln>
                  <a:noFill/>
                </a:ln>
                <a:solidFill>
                  <a:prstClr val="white"/>
                </a:solidFill>
                <a:effectLst>
                  <a:glow rad="127000">
                    <a:prstClr val="black"/>
                  </a:glow>
                </a:effectLst>
                <a:uLnTx/>
                <a:uFillTx/>
                <a:latin typeface="Comic Sans MS" panose="030F0702030302020204" pitchFamily="66" charset="0"/>
                <a:ea typeface="+mn-ea"/>
                <a:cs typeface="Arial" panose="020B0604020202020204" pitchFamily="34" charset="0"/>
                <a:sym typeface="Wingdings"/>
              </a:rPr>
              <a:t>الرجل الغني/لعازر</a:t>
            </a:r>
            <a:endParaRPr kumimoji="0" lang="en-US" sz="2800" b="1" i="0" u="none" strike="noStrike" kern="1200" cap="none" spc="0" normalizeH="0" baseline="0" noProof="0" dirty="0">
              <a:ln>
                <a:noFill/>
              </a:ln>
              <a:solidFill>
                <a:prstClr val="white"/>
              </a:solidFill>
              <a:effectLst>
                <a:glow rad="127000">
                  <a:prstClr val="black"/>
                </a:glow>
              </a:effectLst>
              <a:uLnTx/>
              <a:uFillTx/>
              <a:latin typeface="Comic Sans MS" panose="030F0702030302020204" pitchFamily="66" charset="0"/>
              <a:ea typeface="+mn-ea"/>
              <a:cs typeface="+mn-cs"/>
            </a:endParaRPr>
          </a:p>
        </p:txBody>
      </p:sp>
      <p:grpSp>
        <p:nvGrpSpPr>
          <p:cNvPr id="5" name="Group 4">
            <a:extLst>
              <a:ext uri="{FF2B5EF4-FFF2-40B4-BE49-F238E27FC236}">
                <a16:creationId xmlns:a16="http://schemas.microsoft.com/office/drawing/2014/main" id="{77A606ED-392F-43AA-BB92-60887EBF6085}"/>
              </a:ext>
            </a:extLst>
          </p:cNvPr>
          <p:cNvGrpSpPr/>
          <p:nvPr/>
        </p:nvGrpSpPr>
        <p:grpSpPr>
          <a:xfrm>
            <a:off x="184424" y="5267980"/>
            <a:ext cx="4109652" cy="1042991"/>
            <a:chOff x="184424" y="5267980"/>
            <a:chExt cx="4109652" cy="1042991"/>
          </a:xfrm>
        </p:grpSpPr>
        <p:sp>
          <p:nvSpPr>
            <p:cNvPr id="12" name="TextBox 11">
              <a:extLst>
                <a:ext uri="{FF2B5EF4-FFF2-40B4-BE49-F238E27FC236}">
                  <a16:creationId xmlns:a16="http://schemas.microsoft.com/office/drawing/2014/main" id="{D7FFB337-FEFF-49AD-A3CA-EE422227EB85}"/>
                </a:ext>
              </a:extLst>
            </p:cNvPr>
            <p:cNvSpPr txBox="1"/>
            <p:nvPr/>
          </p:nvSpPr>
          <p:spPr>
            <a:xfrm>
              <a:off x="184424" y="5787751"/>
              <a:ext cx="410965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2800" b="1" i="0" u="none" strike="noStrike" kern="1200" cap="none" spc="0" normalizeH="0" baseline="0" noProof="0" dirty="0">
                  <a:ln>
                    <a:noFill/>
                  </a:ln>
                  <a:solidFill>
                    <a:srgbClr val="FFFF00"/>
                  </a:solidFill>
                  <a:effectLst>
                    <a:glow rad="127000">
                      <a:prstClr val="black"/>
                    </a:glow>
                  </a:effectLst>
                  <a:uLnTx/>
                  <a:uFillTx/>
                  <a:latin typeface="Comic Sans MS" panose="030F0702030302020204" pitchFamily="66" charset="0"/>
                  <a:ea typeface="+mn-ea"/>
                  <a:cs typeface="Arial" panose="020B0604020202020204" pitchFamily="34" charset="0"/>
                  <a:sym typeface="Wingdings"/>
                </a:rPr>
                <a:t>النظر نحو المستقبل</a:t>
              </a:r>
              <a:endParaRPr kumimoji="0" lang="en-US" sz="2800" b="1" i="0" u="none" strike="noStrike" kern="1200" cap="none" spc="0" normalizeH="0" baseline="0" noProof="0" dirty="0">
                <a:ln>
                  <a:noFill/>
                </a:ln>
                <a:solidFill>
                  <a:srgbClr val="FFFF00"/>
                </a:solidFill>
                <a:effectLst>
                  <a:glow rad="127000">
                    <a:prstClr val="black"/>
                  </a:glow>
                </a:effectLst>
                <a:uLnTx/>
                <a:uFillTx/>
                <a:latin typeface="Comic Sans MS" panose="030F0702030302020204" pitchFamily="66" charset="0"/>
                <a:ea typeface="+mn-ea"/>
                <a:cs typeface="+mn-cs"/>
              </a:endParaRPr>
            </a:p>
          </p:txBody>
        </p:sp>
        <p:sp>
          <p:nvSpPr>
            <p:cNvPr id="4" name="Arrow: Down 3">
              <a:extLst>
                <a:ext uri="{FF2B5EF4-FFF2-40B4-BE49-F238E27FC236}">
                  <a16:creationId xmlns:a16="http://schemas.microsoft.com/office/drawing/2014/main" id="{E2263399-09BC-44D5-BEB3-DFB9EE2D49CD}"/>
                </a:ext>
              </a:extLst>
            </p:cNvPr>
            <p:cNvSpPr/>
            <p:nvPr/>
          </p:nvSpPr>
          <p:spPr>
            <a:xfrm>
              <a:off x="2059359" y="5267980"/>
              <a:ext cx="531441" cy="523220"/>
            </a:xfrm>
            <a:prstGeom prst="downArrow">
              <a:avLst/>
            </a:prstGeom>
            <a:solidFill>
              <a:srgbClr val="FFCA7D"/>
            </a:solidFill>
            <a:ln>
              <a:no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glow rad="127000">
                    <a:prstClr val="black"/>
                  </a:glow>
                </a:effectLst>
                <a:uLnTx/>
                <a:uFillTx/>
                <a:latin typeface="Calibri"/>
                <a:ea typeface="+mn-ea"/>
                <a:cs typeface="+mn-cs"/>
              </a:endParaRPr>
            </a:p>
          </p:txBody>
        </p:sp>
      </p:grpSp>
      <p:grpSp>
        <p:nvGrpSpPr>
          <p:cNvPr id="8" name="Group 7">
            <a:extLst>
              <a:ext uri="{FF2B5EF4-FFF2-40B4-BE49-F238E27FC236}">
                <a16:creationId xmlns:a16="http://schemas.microsoft.com/office/drawing/2014/main" id="{4DDB4513-B194-4717-8E2D-9DEC8A38506F}"/>
              </a:ext>
            </a:extLst>
          </p:cNvPr>
          <p:cNvGrpSpPr/>
          <p:nvPr/>
        </p:nvGrpSpPr>
        <p:grpSpPr>
          <a:xfrm>
            <a:off x="4860634" y="5278160"/>
            <a:ext cx="4109652" cy="1036260"/>
            <a:chOff x="4860634" y="5278160"/>
            <a:chExt cx="4109652" cy="1036260"/>
          </a:xfrm>
        </p:grpSpPr>
        <p:sp>
          <p:nvSpPr>
            <p:cNvPr id="14" name="TextBox 13">
              <a:extLst>
                <a:ext uri="{FF2B5EF4-FFF2-40B4-BE49-F238E27FC236}">
                  <a16:creationId xmlns:a16="http://schemas.microsoft.com/office/drawing/2014/main" id="{2E75D7E9-B364-4AA3-9675-337F1EA36CA7}"/>
                </a:ext>
              </a:extLst>
            </p:cNvPr>
            <p:cNvSpPr txBox="1"/>
            <p:nvPr/>
          </p:nvSpPr>
          <p:spPr>
            <a:xfrm>
              <a:off x="4860634" y="5791200"/>
              <a:ext cx="410965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2800" b="1" i="0" u="none" strike="noStrike" kern="1200" cap="none" spc="0" normalizeH="0" baseline="0" noProof="0" dirty="0">
                  <a:ln>
                    <a:noFill/>
                  </a:ln>
                  <a:solidFill>
                    <a:srgbClr val="FFFF00"/>
                  </a:solidFill>
                  <a:effectLst>
                    <a:glow rad="127000">
                      <a:prstClr val="black"/>
                    </a:glow>
                  </a:effectLst>
                  <a:uLnTx/>
                  <a:uFillTx/>
                  <a:latin typeface="Comic Sans MS" panose="030F0702030302020204" pitchFamily="66" charset="0"/>
                  <a:ea typeface="+mn-ea"/>
                  <a:cs typeface="Arial" panose="020B0604020202020204" pitchFamily="34" charset="0"/>
                  <a:sym typeface="Wingdings"/>
                </a:rPr>
                <a:t>النظر هنا والآن</a:t>
              </a:r>
              <a:endParaRPr kumimoji="0" lang="en-US" sz="2800" b="1" i="0" u="none" strike="noStrike" kern="1200" cap="none" spc="0" normalizeH="0" baseline="0" noProof="0" dirty="0">
                <a:ln>
                  <a:noFill/>
                </a:ln>
                <a:solidFill>
                  <a:srgbClr val="FFFF00"/>
                </a:solidFill>
                <a:effectLst>
                  <a:glow rad="127000">
                    <a:prstClr val="black"/>
                  </a:glow>
                </a:effectLst>
                <a:uLnTx/>
                <a:uFillTx/>
                <a:latin typeface="Comic Sans MS" panose="030F0702030302020204" pitchFamily="66" charset="0"/>
                <a:ea typeface="+mn-ea"/>
                <a:cs typeface="+mn-cs"/>
              </a:endParaRPr>
            </a:p>
          </p:txBody>
        </p:sp>
        <p:sp>
          <p:nvSpPr>
            <p:cNvPr id="15" name="Arrow: Down 14">
              <a:extLst>
                <a:ext uri="{FF2B5EF4-FFF2-40B4-BE49-F238E27FC236}">
                  <a16:creationId xmlns:a16="http://schemas.microsoft.com/office/drawing/2014/main" id="{32D5ED6C-A0D9-4CFE-952D-227C7A2F2006}"/>
                </a:ext>
              </a:extLst>
            </p:cNvPr>
            <p:cNvSpPr/>
            <p:nvPr/>
          </p:nvSpPr>
          <p:spPr>
            <a:xfrm>
              <a:off x="6601804" y="5278160"/>
              <a:ext cx="531441" cy="523220"/>
            </a:xfrm>
            <a:prstGeom prst="downArrow">
              <a:avLst/>
            </a:prstGeom>
            <a:solidFill>
              <a:srgbClr val="FFCA7D"/>
            </a:solidFill>
            <a:ln>
              <a:no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glow rad="127000">
                    <a:prstClr val="black"/>
                  </a:glow>
                </a:effectLst>
                <a:uLnTx/>
                <a:uFillTx/>
                <a:latin typeface="Calibri"/>
                <a:ea typeface="+mn-ea"/>
                <a:cs typeface="+mn-cs"/>
              </a:endParaRPr>
            </a:p>
          </p:txBody>
        </p:sp>
      </p:grpSp>
    </p:spTree>
    <p:custDataLst>
      <p:tags r:id="rId1"/>
    </p:custDataLst>
    <p:extLst>
      <p:ext uri="{BB962C8B-B14F-4D97-AF65-F5344CB8AC3E}">
        <p14:creationId xmlns:p14="http://schemas.microsoft.com/office/powerpoint/2010/main" val="281824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strVal val="#ppt_w*0.70"/>
                                          </p:val>
                                        </p:tav>
                                        <p:tav tm="100000">
                                          <p:val>
                                            <p:strVal val="#ppt_w"/>
                                          </p:val>
                                        </p:tav>
                                      </p:tavLst>
                                    </p:anim>
                                    <p:anim calcmode="lin" valueType="num">
                                      <p:cBhvr>
                                        <p:cTn id="8" dur="1000" fill="hold"/>
                                        <p:tgtEl>
                                          <p:spTgt spid="10"/>
                                        </p:tgtEl>
                                        <p:attrNameLst>
                                          <p:attrName>ppt_h</p:attrName>
                                        </p:attrNameLst>
                                      </p:cBhvr>
                                      <p:tavLst>
                                        <p:tav tm="0">
                                          <p:val>
                                            <p:strVal val="#ppt_h"/>
                                          </p:val>
                                        </p:tav>
                                        <p:tav tm="100000">
                                          <p:val>
                                            <p:strVal val="#ppt_h"/>
                                          </p:val>
                                        </p:tav>
                                      </p:tavLst>
                                    </p:anim>
                                    <p:animEffect transition="in" filter="fade">
                                      <p:cBhvr>
                                        <p:cTn id="9" dur="1000"/>
                                        <p:tgtEl>
                                          <p:spTgt spid="10"/>
                                        </p:tgtEl>
                                      </p:cBhvr>
                                    </p:animEffect>
                                  </p:childTnLst>
                                </p:cTn>
                              </p:par>
                            </p:childTnLst>
                          </p:cTn>
                        </p:par>
                        <p:par>
                          <p:cTn id="10" fill="hold">
                            <p:stCondLst>
                              <p:cond delay="1000"/>
                            </p:stCondLst>
                            <p:childTnLst>
                              <p:par>
                                <p:cTn id="11" presetID="22" presetClass="entr" presetSubtype="1"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up)">
                                      <p:cBhvr>
                                        <p:cTn id="13" dur="10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2" fill="hold" nodeType="clickEffect">
                                  <p:stCondLst>
                                    <p:cond delay="0"/>
                                  </p:stCondLst>
                                  <p:childTnLst>
                                    <p:set>
                                      <p:cBhvr>
                                        <p:cTn id="17" dur="1" fill="hold">
                                          <p:stCondLst>
                                            <p:cond delay="0"/>
                                          </p:stCondLst>
                                        </p:cTn>
                                        <p:tgtEl>
                                          <p:spTgt spid="19"/>
                                        </p:tgtEl>
                                        <p:attrNameLst>
                                          <p:attrName>style.visibility</p:attrName>
                                        </p:attrNameLst>
                                      </p:cBhvr>
                                      <p:to>
                                        <p:strVal val="visible"/>
                                      </p:to>
                                    </p:set>
                                    <p:anim calcmode="lin" valueType="num">
                                      <p:cBhvr additive="base">
                                        <p:cTn id="18" dur="2000" fill="hold"/>
                                        <p:tgtEl>
                                          <p:spTgt spid="19"/>
                                        </p:tgtEl>
                                        <p:attrNameLst>
                                          <p:attrName>ppt_x</p:attrName>
                                        </p:attrNameLst>
                                      </p:cBhvr>
                                      <p:tavLst>
                                        <p:tav tm="0">
                                          <p:val>
                                            <p:strVal val="1+#ppt_w/2"/>
                                          </p:val>
                                        </p:tav>
                                        <p:tav tm="100000">
                                          <p:val>
                                            <p:strVal val="#ppt_x"/>
                                          </p:val>
                                        </p:tav>
                                      </p:tavLst>
                                    </p:anim>
                                    <p:anim calcmode="lin" valueType="num">
                                      <p:cBhvr additive="base">
                                        <p:cTn id="19" dur="20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55" presetClass="entr" presetSubtype="0"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anim calcmode="lin" valueType="num">
                                      <p:cBhvr>
                                        <p:cTn id="24" dur="1000" fill="hold"/>
                                        <p:tgtEl>
                                          <p:spTgt spid="11"/>
                                        </p:tgtEl>
                                        <p:attrNameLst>
                                          <p:attrName>ppt_w</p:attrName>
                                        </p:attrNameLst>
                                      </p:cBhvr>
                                      <p:tavLst>
                                        <p:tav tm="0">
                                          <p:val>
                                            <p:strVal val="#ppt_w*0.70"/>
                                          </p:val>
                                        </p:tav>
                                        <p:tav tm="100000">
                                          <p:val>
                                            <p:strVal val="#ppt_w"/>
                                          </p:val>
                                        </p:tav>
                                      </p:tavLst>
                                    </p:anim>
                                    <p:anim calcmode="lin" valueType="num">
                                      <p:cBhvr>
                                        <p:cTn id="25" dur="1000" fill="hold"/>
                                        <p:tgtEl>
                                          <p:spTgt spid="11"/>
                                        </p:tgtEl>
                                        <p:attrNameLst>
                                          <p:attrName>ppt_h</p:attrName>
                                        </p:attrNameLst>
                                      </p:cBhvr>
                                      <p:tavLst>
                                        <p:tav tm="0">
                                          <p:val>
                                            <p:strVal val="#ppt_h"/>
                                          </p:val>
                                        </p:tav>
                                        <p:tav tm="100000">
                                          <p:val>
                                            <p:strVal val="#ppt_h"/>
                                          </p:val>
                                        </p:tav>
                                      </p:tavLst>
                                    </p:anim>
                                    <p:animEffect transition="in" filter="fade">
                                      <p:cBhvr>
                                        <p:cTn id="26" dur="1000"/>
                                        <p:tgtEl>
                                          <p:spTgt spid="11"/>
                                        </p:tgtEl>
                                      </p:cBhvr>
                                    </p:animEffect>
                                  </p:childTnLst>
                                </p:cTn>
                              </p:par>
                            </p:childTnLst>
                          </p:cTn>
                        </p:par>
                        <p:par>
                          <p:cTn id="27" fill="hold">
                            <p:stCondLst>
                              <p:cond delay="1000"/>
                            </p:stCondLst>
                            <p:childTnLst>
                              <p:par>
                                <p:cTn id="28" presetID="22" presetClass="entr" presetSubtype="1" fill="hold" nodeType="after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wipe(up)">
                                      <p:cBhvr>
                                        <p:cTn id="30"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593389A0-C2C7-4AFA-91F5-6E42D13012D6}"/>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52403" y="222680"/>
            <a:ext cx="8823192" cy="6412640"/>
          </a:xfrm>
          <a:prstGeom prst="rect">
            <a:avLst/>
          </a:prstGeom>
          <a:ln w="228600" cap="sq" cmpd="thickThin">
            <a:solidFill>
              <a:srgbClr val="000000"/>
            </a:solidFill>
            <a:prstDash val="solid"/>
            <a:miter lim="800000"/>
          </a:ln>
          <a:effectLst>
            <a:innerShdw blurRad="76200">
              <a:srgbClr val="000000"/>
            </a:innerShdw>
          </a:effectLst>
        </p:spPr>
      </p:pic>
      <p:sp>
        <p:nvSpPr>
          <p:cNvPr id="6" name="TextBox 5"/>
          <p:cNvSpPr txBox="1"/>
          <p:nvPr/>
        </p:nvSpPr>
        <p:spPr>
          <a:xfrm>
            <a:off x="2914650" y="861935"/>
            <a:ext cx="3314700" cy="55399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2900" b="1" i="0" u="none" strike="noStrike" kern="1200" cap="none" spc="50" normalizeH="0" baseline="0" noProof="0" dirty="0">
                <a:ln w="9525" cmpd="sng">
                  <a:solidFill>
                    <a:srgbClr val="5C2C04"/>
                  </a:solidFill>
                  <a:prstDash val="solid"/>
                </a:ln>
                <a:solidFill>
                  <a:srgbClr val="70AD47">
                    <a:tint val="1000"/>
                  </a:srgbClr>
                </a:solidFill>
                <a:effectLst>
                  <a:glow rad="38100">
                    <a:srgbClr val="4F81BD">
                      <a:alpha val="40000"/>
                    </a:srgbClr>
                  </a:glow>
                </a:effectLst>
                <a:uLnTx/>
                <a:uFillTx/>
                <a:latin typeface="Arial" panose="020B0604020202020204" pitchFamily="34" charset="0"/>
                <a:ea typeface="+mn-ea"/>
                <a:cs typeface="Arial" panose="020B0604020202020204" pitchFamily="34" charset="0"/>
                <a:sym typeface="Wingdings"/>
              </a:rPr>
              <a:t>لوقا 16: 13-15</a:t>
            </a:r>
            <a:endParaRPr kumimoji="0" lang="en-US" sz="2900" b="1" i="0" u="none" strike="noStrike" kern="1200" cap="none" spc="50" normalizeH="0" baseline="0" noProof="0" dirty="0">
              <a:ln w="9525" cmpd="sng">
                <a:solidFill>
                  <a:srgbClr val="5C2C04"/>
                </a:solidFill>
                <a:prstDash val="solid"/>
              </a:ln>
              <a:solidFill>
                <a:srgbClr val="70AD47">
                  <a:tint val="1000"/>
                </a:srgbClr>
              </a:solidFill>
              <a:effectLst>
                <a:glow rad="38100">
                  <a:srgbClr val="4F81BD">
                    <a:alpha val="40000"/>
                  </a:srgbClr>
                </a:glow>
              </a:effectLst>
              <a:uLnTx/>
              <a:uFillTx/>
              <a:latin typeface="Arial" panose="020B0604020202020204" pitchFamily="34" charset="0"/>
              <a:ea typeface="+mn-ea"/>
              <a:cs typeface="Arial" panose="020B0604020202020204" pitchFamily="34" charset="0"/>
            </a:endParaRPr>
          </a:p>
        </p:txBody>
      </p:sp>
      <p:sp>
        <p:nvSpPr>
          <p:cNvPr id="18" name="TextBox 17">
            <a:extLst>
              <a:ext uri="{FF2B5EF4-FFF2-40B4-BE49-F238E27FC236}">
                <a16:creationId xmlns:a16="http://schemas.microsoft.com/office/drawing/2014/main" id="{04AC1CC4-BC9A-40D8-9B3F-832491277374}"/>
              </a:ext>
            </a:extLst>
          </p:cNvPr>
          <p:cNvSpPr txBox="1"/>
          <p:nvPr/>
        </p:nvSpPr>
        <p:spPr>
          <a:xfrm>
            <a:off x="133353" y="304800"/>
            <a:ext cx="8762997" cy="615553"/>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400" b="1" i="0" u="none" strike="noStrike" kern="1200" cap="none" spc="50" normalizeH="0" baseline="0" noProof="0" dirty="0">
                <a:ln w="19050" cmpd="sng">
                  <a:solidFill>
                    <a:srgbClr val="5C2C04"/>
                  </a:solidFill>
                  <a:prstDash val="solid"/>
                </a:ln>
                <a:solidFill>
                  <a:prstClr val="white"/>
                </a:solidFill>
                <a:effectLst/>
                <a:uLnTx/>
                <a:uFillTx/>
                <a:latin typeface="Arial" panose="020B0604020202020204" pitchFamily="34" charset="0"/>
                <a:ea typeface="+mn-ea"/>
                <a:cs typeface="Arial" panose="020B0604020202020204" pitchFamily="34" charset="0"/>
              </a:rPr>
              <a:t>سياق المثل</a:t>
            </a:r>
            <a:endParaRPr kumimoji="0" lang="en-US" sz="3400" b="1" i="0" u="none" strike="noStrike" kern="1200" cap="none" spc="50" normalizeH="0" baseline="0" noProof="0" dirty="0">
              <a:ln w="19050" cmpd="sng">
                <a:solidFill>
                  <a:srgbClr val="5C2C04"/>
                </a:solidFill>
                <a:prstDash val="solid"/>
              </a:ln>
              <a:solidFill>
                <a:prstClr val="white"/>
              </a:solidFill>
              <a:effectLst/>
              <a:uLnTx/>
              <a:uFillTx/>
              <a:latin typeface="Arial" panose="020B0604020202020204" pitchFamily="34" charset="0"/>
              <a:ea typeface="+mn-ea"/>
              <a:cs typeface="Arial" panose="020B0604020202020204" pitchFamily="34" charset="0"/>
            </a:endParaRPr>
          </a:p>
        </p:txBody>
      </p:sp>
      <p:sp>
        <p:nvSpPr>
          <p:cNvPr id="29" name="TextBox 28">
            <a:extLst>
              <a:ext uri="{FF2B5EF4-FFF2-40B4-BE49-F238E27FC236}">
                <a16:creationId xmlns:a16="http://schemas.microsoft.com/office/drawing/2014/main" id="{248C4EC5-A850-4AF1-A3E6-D85F416F87E2}"/>
              </a:ext>
            </a:extLst>
          </p:cNvPr>
          <p:cNvSpPr txBox="1"/>
          <p:nvPr/>
        </p:nvSpPr>
        <p:spPr>
          <a:xfrm>
            <a:off x="397002" y="5168205"/>
            <a:ext cx="8137398"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2800" b="1" i="0" u="none" strike="noStrike" kern="1200" cap="none" spc="0" normalizeH="0" baseline="0" noProof="0" dirty="0">
                <a:ln>
                  <a:noFill/>
                </a:ln>
                <a:solidFill>
                  <a:prstClr val="white"/>
                </a:solidFill>
                <a:effectLst>
                  <a:glow rad="228600">
                    <a:prstClr val="black">
                      <a:alpha val="70000"/>
                    </a:prstClr>
                  </a:glow>
                </a:effectLst>
                <a:uLnTx/>
                <a:uFillTx/>
                <a:latin typeface="Arial" panose="020B0604020202020204" pitchFamily="34" charset="0"/>
                <a:ea typeface="+mn-ea"/>
                <a:cs typeface="Arial" panose="020B0604020202020204" pitchFamily="34" charset="0"/>
                <a:sym typeface="Wingdings"/>
              </a:rPr>
              <a:t>المسألة: هل الغنى دليل على قبول الله                               والفقر دليل على رفضه؟</a:t>
            </a:r>
            <a:endParaRPr kumimoji="0" lang="en-US" sz="2800" b="1" i="0" u="none" strike="noStrike" kern="1200" cap="none" spc="0" normalizeH="0" baseline="0" noProof="0" dirty="0">
              <a:ln>
                <a:noFill/>
              </a:ln>
              <a:solidFill>
                <a:prstClr val="white"/>
              </a:solidFill>
              <a:effectLst>
                <a:glow rad="228600">
                  <a:prstClr val="black">
                    <a:alpha val="70000"/>
                  </a:prstClr>
                </a:glow>
              </a:effectLst>
              <a:uLnTx/>
              <a:uFillTx/>
              <a:latin typeface="Arial" panose="020B0604020202020204" pitchFamily="34" charset="0"/>
              <a:ea typeface="+mn-ea"/>
              <a:cs typeface="Arial" panose="020B0604020202020204" pitchFamily="34" charset="0"/>
            </a:endParaRPr>
          </a:p>
        </p:txBody>
      </p:sp>
      <p:grpSp>
        <p:nvGrpSpPr>
          <p:cNvPr id="30" name="Group 29">
            <a:extLst>
              <a:ext uri="{FF2B5EF4-FFF2-40B4-BE49-F238E27FC236}">
                <a16:creationId xmlns:a16="http://schemas.microsoft.com/office/drawing/2014/main" id="{C6AC2C53-04D6-432F-969E-144A969F6E7A}"/>
              </a:ext>
            </a:extLst>
          </p:cNvPr>
          <p:cNvGrpSpPr/>
          <p:nvPr/>
        </p:nvGrpSpPr>
        <p:grpSpPr>
          <a:xfrm>
            <a:off x="114300" y="829407"/>
            <a:ext cx="2705100" cy="2714508"/>
            <a:chOff x="3295650" y="3124200"/>
            <a:chExt cx="2857500" cy="2714508"/>
          </a:xfrm>
        </p:grpSpPr>
        <p:sp>
          <p:nvSpPr>
            <p:cNvPr id="31" name="Explosion: 8 Points 30">
              <a:extLst>
                <a:ext uri="{FF2B5EF4-FFF2-40B4-BE49-F238E27FC236}">
                  <a16:creationId xmlns:a16="http://schemas.microsoft.com/office/drawing/2014/main" id="{2357908E-970C-40C9-B5A3-7FBF647951C1}"/>
                </a:ext>
              </a:extLst>
            </p:cNvPr>
            <p:cNvSpPr/>
            <p:nvPr/>
          </p:nvSpPr>
          <p:spPr>
            <a:xfrm>
              <a:off x="3352800" y="3124200"/>
              <a:ext cx="2743200" cy="2714508"/>
            </a:xfrm>
            <a:prstGeom prst="irregularSeal1">
              <a:avLst/>
            </a:prstGeom>
            <a:gradFill flip="none" rotWithShape="1">
              <a:gsLst>
                <a:gs pos="0">
                  <a:schemeClr val="accent6">
                    <a:lumMod val="50000"/>
                    <a:shade val="30000"/>
                    <a:satMod val="115000"/>
                  </a:schemeClr>
                </a:gs>
                <a:gs pos="50000">
                  <a:schemeClr val="accent6">
                    <a:lumMod val="50000"/>
                    <a:shade val="67500"/>
                    <a:satMod val="115000"/>
                  </a:schemeClr>
                </a:gs>
                <a:gs pos="100000">
                  <a:schemeClr val="accent6">
                    <a:lumMod val="50000"/>
                    <a:shade val="100000"/>
                    <a:satMod val="115000"/>
                  </a:schemeClr>
                </a:gs>
              </a:gsLst>
              <a:path path="circle">
                <a:fillToRect l="50000" t="50000" r="50000" b="50000"/>
              </a:path>
              <a:tileRect/>
            </a:gradFill>
            <a:ln w="28575">
              <a:solidFill>
                <a:schemeClr val="bg1"/>
              </a:solidFill>
            </a:ln>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32" name="TextBox 31">
              <a:extLst>
                <a:ext uri="{FF2B5EF4-FFF2-40B4-BE49-F238E27FC236}">
                  <a16:creationId xmlns:a16="http://schemas.microsoft.com/office/drawing/2014/main" id="{5271DFD7-477B-4B2E-B169-A2916EB89569}"/>
                </a:ext>
              </a:extLst>
            </p:cNvPr>
            <p:cNvSpPr txBox="1"/>
            <p:nvPr/>
          </p:nvSpPr>
          <p:spPr>
            <a:xfrm>
              <a:off x="3295650" y="3940845"/>
              <a:ext cx="28575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2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sym typeface="Wingdings"/>
                </a:rPr>
                <a:t>متى</a:t>
              </a:r>
              <a:br>
                <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sym typeface="Wingdings"/>
                </a:rPr>
              </a:br>
              <a:r>
                <a:rPr kumimoji="0" lang="ar-JO" sz="2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sym typeface="Wingdings"/>
                </a:rPr>
                <a:t>19: 23-25</a:t>
              </a:r>
              <a:endPar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grpSp>
      <p:pic>
        <p:nvPicPr>
          <p:cNvPr id="3" name="Picture 2">
            <a:extLst>
              <a:ext uri="{FF2B5EF4-FFF2-40B4-BE49-F238E27FC236}">
                <a16:creationId xmlns:a16="http://schemas.microsoft.com/office/drawing/2014/main" id="{C86E2A2A-BA33-4A01-A664-4DE70DBE4510}"/>
              </a:ext>
            </a:extLst>
          </p:cNvPr>
          <p:cNvPicPr>
            <a:picLocks noChangeAspect="1"/>
          </p:cNvPicPr>
          <p:nvPr/>
        </p:nvPicPr>
        <p:blipFill rotWithShape="1">
          <a:blip r:embed="rId5" cstate="screen">
            <a:extLst>
              <a:ext uri="{BEBA8EAE-BF5A-486C-A8C5-ECC9F3942E4B}">
                <a14:imgProps xmlns:a14="http://schemas.microsoft.com/office/drawing/2010/main">
                  <a14:imgLayer r:embed="rId6">
                    <a14:imgEffect>
                      <a14:backgroundRemoval t="9517" b="98897" l="2000" r="99400">
                        <a14:foregroundMark x1="81400" y1="85793" x2="83200" y2="99172"/>
                        <a14:foregroundMark x1="70300" y1="15724" x2="72600" y2="24690"/>
                        <a14:foregroundMark x1="91500" y1="40000" x2="94300" y2="41241"/>
                        <a14:foregroundMark x1="5700" y1="72414" x2="2000" y2="71862"/>
                        <a14:foregroundMark x1="98000" y1="45655" x2="99400" y2="45655"/>
                        <a14:foregroundMark x1="72200" y1="20276" x2="74900" y2="36828"/>
                        <a14:foregroundMark x1="72169" y1="20677" x2="74898" y2="36090"/>
                        <a14:foregroundMark x1="72715" y1="20113" x2="73533" y2="32143"/>
                        <a14:foregroundMark x1="73124" y1="21992" x2="74898" y2="39850"/>
                        <a14:foregroundMark x1="75853" y1="40414" x2="76398" y2="51880"/>
                        <a14:foregroundMark x1="76808" y1="46805" x2="76398" y2="42481"/>
                        <a14:foregroundMark x1="67121" y1="18233" x2="67121" y2="26504"/>
                        <a14:foregroundMark x1="65757" y1="18233" x2="68486" y2="28383"/>
                        <a14:foregroundMark x1="66166" y1="15038" x2="68486" y2="23308"/>
                        <a14:foregroundMark x1="68895" y1="36090" x2="73533" y2="55075"/>
                        <a14:foregroundMark x1="77217" y1="50000" x2="78172" y2="61466"/>
                        <a14:foregroundMark x1="69850" y1="35338" x2="73533" y2="57331"/>
                        <a14:foregroundMark x1="73533" y1="57331" x2="74079" y2="58271"/>
                      </a14:backgroundRemoval>
                    </a14:imgEffect>
                  </a14:imgLayer>
                </a14:imgProps>
              </a:ext>
              <a:ext uri="{28A0092B-C50C-407E-A947-70E740481C1C}">
                <a14:useLocalDpi xmlns:a14="http://schemas.microsoft.com/office/drawing/2010/main"/>
              </a:ext>
            </a:extLst>
          </a:blip>
          <a:srcRect l="22500"/>
          <a:stretch/>
        </p:blipFill>
        <p:spPr>
          <a:xfrm>
            <a:off x="-304800" y="4648200"/>
            <a:ext cx="2362200" cy="2209800"/>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453426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anim calcmode="lin" valueType="num">
                                      <p:cBhvr>
                                        <p:cTn id="7" dur="500" fill="hold"/>
                                        <p:tgtEl>
                                          <p:spTgt spid="30"/>
                                        </p:tgtEl>
                                        <p:attrNameLst>
                                          <p:attrName>ppt_w</p:attrName>
                                        </p:attrNameLst>
                                      </p:cBhvr>
                                      <p:tavLst>
                                        <p:tav tm="0">
                                          <p:val>
                                            <p:fltVal val="0"/>
                                          </p:val>
                                        </p:tav>
                                        <p:tav tm="100000">
                                          <p:val>
                                            <p:strVal val="#ppt_w"/>
                                          </p:val>
                                        </p:tav>
                                      </p:tavLst>
                                    </p:anim>
                                    <p:anim calcmode="lin" valueType="num">
                                      <p:cBhvr>
                                        <p:cTn id="8" dur="500" fill="hold"/>
                                        <p:tgtEl>
                                          <p:spTgt spid="30"/>
                                        </p:tgtEl>
                                        <p:attrNameLst>
                                          <p:attrName>ppt_h</p:attrName>
                                        </p:attrNameLst>
                                      </p:cBhvr>
                                      <p:tavLst>
                                        <p:tav tm="0">
                                          <p:val>
                                            <p:fltVal val="0"/>
                                          </p:val>
                                        </p:tav>
                                        <p:tav tm="100000">
                                          <p:val>
                                            <p:strVal val="#ppt_h"/>
                                          </p:val>
                                        </p:tav>
                                      </p:tavLst>
                                    </p:anim>
                                    <p:animEffect transition="in" filter="fade">
                                      <p:cBhvr>
                                        <p:cTn id="9" dur="500"/>
                                        <p:tgtEl>
                                          <p:spTgt spid="30"/>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xit" presetSubtype="0" fill="hold" nodeType="clickEffect">
                                  <p:stCondLst>
                                    <p:cond delay="0"/>
                                  </p:stCondLst>
                                  <p:childTnLst>
                                    <p:animEffect transition="out" filter="fade">
                                      <p:cBhvr>
                                        <p:cTn id="20" dur="1000"/>
                                        <p:tgtEl>
                                          <p:spTgt spid="3"/>
                                        </p:tgtEl>
                                      </p:cBhvr>
                                    </p:animEffect>
                                    <p:anim calcmode="lin" valueType="num">
                                      <p:cBhvr>
                                        <p:cTn id="21" dur="1000"/>
                                        <p:tgtEl>
                                          <p:spTgt spid="3"/>
                                        </p:tgtEl>
                                        <p:attrNameLst>
                                          <p:attrName>ppt_x</p:attrName>
                                        </p:attrNameLst>
                                      </p:cBhvr>
                                      <p:tavLst>
                                        <p:tav tm="0">
                                          <p:val>
                                            <p:strVal val="ppt_x"/>
                                          </p:val>
                                        </p:tav>
                                        <p:tav tm="100000">
                                          <p:val>
                                            <p:strVal val="ppt_x"/>
                                          </p:val>
                                        </p:tav>
                                      </p:tavLst>
                                    </p:anim>
                                    <p:anim calcmode="lin" valueType="num">
                                      <p:cBhvr>
                                        <p:cTn id="22" dur="1000"/>
                                        <p:tgtEl>
                                          <p:spTgt spid="3"/>
                                        </p:tgtEl>
                                        <p:attrNameLst>
                                          <p:attrName>ppt_y</p:attrName>
                                        </p:attrNameLst>
                                      </p:cBhvr>
                                      <p:tavLst>
                                        <p:tav tm="0">
                                          <p:val>
                                            <p:strVal val="ppt_y"/>
                                          </p:val>
                                        </p:tav>
                                        <p:tav tm="100000">
                                          <p:val>
                                            <p:strVal val="ppt_y+.1"/>
                                          </p:val>
                                        </p:tav>
                                      </p:tavLst>
                                    </p:anim>
                                    <p:set>
                                      <p:cBhvr>
                                        <p:cTn id="23" dur="1" fill="hold">
                                          <p:stCondLst>
                                            <p:cond delay="999"/>
                                          </p:stCondLst>
                                        </p:cTn>
                                        <p:tgtEl>
                                          <p:spTgt spid="3"/>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29"/>
                                        </p:tgtEl>
                                        <p:attrNameLst>
                                          <p:attrName>style.visibility</p:attrName>
                                        </p:attrNameLst>
                                      </p:cBhvr>
                                      <p:to>
                                        <p:strVal val="visible"/>
                                      </p:to>
                                    </p:set>
                                    <p:anim calcmode="lin" valueType="num">
                                      <p:cBhvr>
                                        <p:cTn id="28" dur="1000" fill="hold"/>
                                        <p:tgtEl>
                                          <p:spTgt spid="29"/>
                                        </p:tgtEl>
                                        <p:attrNameLst>
                                          <p:attrName>ppt_w</p:attrName>
                                        </p:attrNameLst>
                                      </p:cBhvr>
                                      <p:tavLst>
                                        <p:tav tm="0">
                                          <p:val>
                                            <p:strVal val="#ppt_w*0.70"/>
                                          </p:val>
                                        </p:tav>
                                        <p:tav tm="100000">
                                          <p:val>
                                            <p:strVal val="#ppt_w"/>
                                          </p:val>
                                        </p:tav>
                                      </p:tavLst>
                                    </p:anim>
                                    <p:anim calcmode="lin" valueType="num">
                                      <p:cBhvr>
                                        <p:cTn id="29" dur="1000" fill="hold"/>
                                        <p:tgtEl>
                                          <p:spTgt spid="29"/>
                                        </p:tgtEl>
                                        <p:attrNameLst>
                                          <p:attrName>ppt_h</p:attrName>
                                        </p:attrNameLst>
                                      </p:cBhvr>
                                      <p:tavLst>
                                        <p:tav tm="0">
                                          <p:val>
                                            <p:strVal val="#ppt_h"/>
                                          </p:val>
                                        </p:tav>
                                        <p:tav tm="100000">
                                          <p:val>
                                            <p:strVal val="#ppt_h"/>
                                          </p:val>
                                        </p:tav>
                                      </p:tavLst>
                                    </p:anim>
                                    <p:animEffect transition="in" filter="fade">
                                      <p:cBhvr>
                                        <p:cTn id="30" dur="10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Lst>
  </p:timing>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extLst>
              <a:ext uri="{BEBA8EAE-BF5A-486C-A8C5-ECC9F3942E4B}">
                <a14:imgProps xmlns:a14="http://schemas.microsoft.com/office/drawing/2010/main">
                  <a14:imgLayer r:embed="rId5">
                    <a14:imgEffect>
                      <a14:brightnessContrast bright="-20000"/>
                    </a14:imgEffect>
                  </a14:imgLayer>
                </a14:imgProps>
              </a:ext>
              <a:ext uri="{28A0092B-C50C-407E-A947-70E740481C1C}">
                <a14:useLocalDpi xmlns:a14="http://schemas.microsoft.com/office/drawing/2010/main"/>
              </a:ext>
            </a:extLst>
          </a:blip>
          <a:stretch>
            <a:fillRect/>
          </a:stretch>
        </p:blipFill>
        <p:spPr>
          <a:xfrm>
            <a:off x="152402" y="171922"/>
            <a:ext cx="8839196" cy="6571778"/>
          </a:xfrm>
          <a:prstGeom prst="rect">
            <a:avLst/>
          </a:prstGeom>
          <a:solidFill>
            <a:srgbClr val="FFFFFF">
              <a:shade val="85000"/>
            </a:srgbClr>
          </a:solidFill>
          <a:ln w="571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Picture 2"/>
          <p:cNvPicPr>
            <a:picLocks noChangeAspect="1"/>
          </p:cNvPicPr>
          <p:nvPr/>
        </p:nvPicPr>
        <p:blipFill>
          <a:blip r:embed="rId6" cstate="screen">
            <a:extLst>
              <a:ext uri="{BEBA8EAE-BF5A-486C-A8C5-ECC9F3942E4B}">
                <a14:imgProps xmlns:a14="http://schemas.microsoft.com/office/drawing/2010/main">
                  <a14:imgLayer r:embed="rId7">
                    <a14:imgEffect>
                      <a14:sharpenSoften amount="50000"/>
                    </a14:imgEffect>
                  </a14:imgLayer>
                </a14:imgProps>
              </a:ext>
              <a:ext uri="{28A0092B-C50C-407E-A947-70E740481C1C}">
                <a14:useLocalDpi xmlns:a14="http://schemas.microsoft.com/office/drawing/2010/main"/>
              </a:ext>
            </a:extLst>
          </a:blip>
          <a:stretch>
            <a:fillRect/>
          </a:stretch>
        </p:blipFill>
        <p:spPr>
          <a:xfrm flipH="1">
            <a:off x="4414093" y="965775"/>
            <a:ext cx="4698751" cy="6044625"/>
          </a:xfrm>
          <a:prstGeom prst="ellipse">
            <a:avLst/>
          </a:prstGeom>
          <a:ln>
            <a:noFill/>
          </a:ln>
          <a:effectLst>
            <a:softEdge rad="635000"/>
          </a:effectLst>
        </p:spPr>
      </p:pic>
      <p:sp>
        <p:nvSpPr>
          <p:cNvPr id="5" name="TextBox 4"/>
          <p:cNvSpPr txBox="1"/>
          <p:nvPr/>
        </p:nvSpPr>
        <p:spPr>
          <a:xfrm>
            <a:off x="381000" y="1217635"/>
            <a:ext cx="44958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 كان فاحش الثراء</a:t>
            </a:r>
            <a:endPar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endParaRPr>
          </a:p>
        </p:txBody>
      </p:sp>
      <p:sp>
        <p:nvSpPr>
          <p:cNvPr id="6" name="TextBox 5"/>
          <p:cNvSpPr txBox="1"/>
          <p:nvPr/>
        </p:nvSpPr>
        <p:spPr>
          <a:xfrm>
            <a:off x="381000" y="1751035"/>
            <a:ext cx="44958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 كان لباسه ملكياً</a:t>
            </a:r>
            <a:endPar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endParaRPr>
          </a:p>
        </p:txBody>
      </p:sp>
      <p:sp>
        <p:nvSpPr>
          <p:cNvPr id="7" name="TextBox 6"/>
          <p:cNvSpPr txBox="1"/>
          <p:nvPr/>
        </p:nvSpPr>
        <p:spPr>
          <a:xfrm>
            <a:off x="381000" y="2284435"/>
            <a:ext cx="44958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 كان يتناول طعامًا فاخرًا كل يوم</a:t>
            </a:r>
            <a:endPar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endParaRPr>
          </a:p>
        </p:txBody>
      </p:sp>
      <p:sp>
        <p:nvSpPr>
          <p:cNvPr id="8" name="TextBox 7"/>
          <p:cNvSpPr txBox="1"/>
          <p:nvPr/>
        </p:nvSpPr>
        <p:spPr>
          <a:xfrm>
            <a:off x="228600" y="3277027"/>
            <a:ext cx="4648200" cy="954107"/>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 كان يعيش في قصر مسور</a:t>
            </a:r>
          </a:p>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endParaRPr>
          </a:p>
        </p:txBody>
      </p:sp>
      <p:sp>
        <p:nvSpPr>
          <p:cNvPr id="9" name="TextBox 8"/>
          <p:cNvSpPr txBox="1"/>
          <p:nvPr/>
        </p:nvSpPr>
        <p:spPr>
          <a:xfrm>
            <a:off x="228600" y="3800247"/>
            <a:ext cx="4648199" cy="954107"/>
          </a:xfrm>
          <a:prstGeom prst="rect">
            <a:avLst/>
          </a:prstGeom>
          <a:noFill/>
        </p:spPr>
        <p:txBody>
          <a:bodyPr wrap="square" rtlCol="0">
            <a:spAutoFit/>
          </a:bodyPr>
          <a:lstStyle/>
          <a:p>
            <a:pPr marL="407988" marR="0" lvl="0" indent="-333375"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 </a:t>
            </a:r>
            <a:r>
              <a:rPr kumimoji="0" lang="ar-JO"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كان يعرف لعازر لكنه تجاهل حاجاته</a:t>
            </a:r>
            <a:endPar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endParaRPr>
          </a:p>
        </p:txBody>
      </p:sp>
      <p:sp>
        <p:nvSpPr>
          <p:cNvPr id="10" name="TextBox 9"/>
          <p:cNvSpPr txBox="1"/>
          <p:nvPr/>
        </p:nvSpPr>
        <p:spPr>
          <a:xfrm>
            <a:off x="228599" y="4734580"/>
            <a:ext cx="46482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 </a:t>
            </a:r>
            <a:r>
              <a:rPr kumimoji="0" lang="ar-JO"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اسمه غير مذكور</a:t>
            </a:r>
            <a:endPar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endParaRPr>
          </a:p>
        </p:txBody>
      </p:sp>
      <p:sp>
        <p:nvSpPr>
          <p:cNvPr id="13" name="TextBox 12">
            <a:extLst>
              <a:ext uri="{FF2B5EF4-FFF2-40B4-BE49-F238E27FC236}">
                <a16:creationId xmlns:a16="http://schemas.microsoft.com/office/drawing/2014/main" id="{DFBAF307-4017-4FDF-9377-A63ECE306A4E}"/>
              </a:ext>
            </a:extLst>
          </p:cNvPr>
          <p:cNvSpPr txBox="1"/>
          <p:nvPr/>
        </p:nvSpPr>
        <p:spPr>
          <a:xfrm>
            <a:off x="228601" y="356135"/>
            <a:ext cx="8762997"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600" b="1" i="0" u="none" strike="noStrike" kern="1200" cap="all" spc="0" normalizeH="0" baseline="0" noProof="0" dirty="0">
                <a:ln w="19050" cmpd="sng">
                  <a:solidFill>
                    <a:srgbClr val="C0504D">
                      <a:lumMod val="50000"/>
                    </a:srgbClr>
                  </a:solidFill>
                  <a:prstDash val="solid"/>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rPr>
              <a:t>الرجل الغني</a:t>
            </a:r>
            <a:endParaRPr kumimoji="0" lang="en-US" sz="3600" b="1" i="0" u="none" strike="noStrike" kern="1200" cap="all" spc="0" normalizeH="0" baseline="0" noProof="0" dirty="0">
              <a:ln w="19050" cmpd="sng">
                <a:solidFill>
                  <a:srgbClr val="C0504D">
                    <a:lumMod val="50000"/>
                  </a:srgbClr>
                </a:solidFill>
                <a:prstDash val="solid"/>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endParaRPr>
          </a:p>
        </p:txBody>
      </p:sp>
      <p:sp>
        <p:nvSpPr>
          <p:cNvPr id="11" name="TextBox 10">
            <a:extLst>
              <a:ext uri="{FF2B5EF4-FFF2-40B4-BE49-F238E27FC236}">
                <a16:creationId xmlns:a16="http://schemas.microsoft.com/office/drawing/2014/main" id="{720D4BD7-E971-48DD-86E5-5CE110F509A8}"/>
              </a:ext>
            </a:extLst>
          </p:cNvPr>
          <p:cNvSpPr txBox="1"/>
          <p:nvPr/>
        </p:nvSpPr>
        <p:spPr>
          <a:xfrm>
            <a:off x="228600" y="2760784"/>
            <a:ext cx="4648199"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 كان يبدو متديناً</a:t>
            </a:r>
            <a:endPar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endParaRPr>
          </a:p>
        </p:txBody>
      </p:sp>
    </p:spTree>
    <p:custDataLst>
      <p:tags r:id="rId1"/>
    </p:custDataLst>
    <p:extLst>
      <p:ext uri="{BB962C8B-B14F-4D97-AF65-F5344CB8AC3E}">
        <p14:creationId xmlns:p14="http://schemas.microsoft.com/office/powerpoint/2010/main" val="3516754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right)">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right)">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right)">
                                      <p:cBhvr>
                                        <p:cTn id="17" dur="20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2"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right)">
                                      <p:cBhvr>
                                        <p:cTn id="22" dur="20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2"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wipe(right)">
                                      <p:cBhvr>
                                        <p:cTn id="27" dur="20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2"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ipe(right)">
                                      <p:cBhvr>
                                        <p:cTn id="32" dur="20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2"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wipe(right)">
                                      <p:cBhvr>
                                        <p:cTn id="3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Lst>
  </p:timing>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5365" name="Picture 5"/>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14300" y="140067"/>
            <a:ext cx="8839200" cy="66625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4" name="Picture 4" descr="http://upload.wikimedia.org/wikipedia/commons/thumb/d/d4/Fedor_Bronnikov_007.jpg/200px-Fedor_Bronnikov_007.jpg"/>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4962979" y="642155"/>
            <a:ext cx="3910310" cy="5963222"/>
          </a:xfrm>
          <a:prstGeom prst="rect">
            <a:avLst/>
          </a:prstGeom>
          <a:ln>
            <a:noFill/>
          </a:ln>
          <a:effectLst>
            <a:softEdge rad="635000"/>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E3DBF16-0780-4830-8E51-13C9AE3AFFC7}"/>
              </a:ext>
            </a:extLst>
          </p:cNvPr>
          <p:cNvSpPr txBox="1"/>
          <p:nvPr/>
        </p:nvSpPr>
        <p:spPr>
          <a:xfrm>
            <a:off x="228601" y="356135"/>
            <a:ext cx="8762997"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600" b="1" i="0" u="none" strike="noStrike" kern="1200" cap="none" spc="50" normalizeH="0" baseline="0" noProof="0" dirty="0">
                <a:ln w="19050" cmpd="sng">
                  <a:solidFill>
                    <a:srgbClr val="EEECE1">
                      <a:lumMod val="10000"/>
                    </a:srgbClr>
                  </a:solidFill>
                  <a:prstDash val="solid"/>
                </a:ln>
                <a:solidFill>
                  <a:srgbClr val="6F3505"/>
                </a:solidFill>
                <a:effectLst>
                  <a:glow rad="228600">
                    <a:srgbClr val="EEECE1">
                      <a:alpha val="40000"/>
                    </a:srgbClr>
                  </a:glow>
                </a:effectLst>
                <a:uLnTx/>
                <a:uFillTx/>
                <a:latin typeface="Arial" panose="020B0604020202020204" pitchFamily="34" charset="0"/>
                <a:ea typeface="+mn-ea"/>
                <a:cs typeface="Arial" panose="020B0604020202020204" pitchFamily="34" charset="0"/>
              </a:rPr>
              <a:t>لعازر</a:t>
            </a:r>
            <a:endParaRPr kumimoji="0" lang="en-US" sz="3600" b="1" i="0" u="none" strike="noStrike" kern="1200" cap="none" spc="50" normalizeH="0" baseline="0" noProof="0" dirty="0">
              <a:ln w="19050" cmpd="sng">
                <a:solidFill>
                  <a:srgbClr val="EEECE1">
                    <a:lumMod val="10000"/>
                  </a:srgbClr>
                </a:solidFill>
                <a:prstDash val="solid"/>
              </a:ln>
              <a:solidFill>
                <a:srgbClr val="6F3505"/>
              </a:solidFill>
              <a:effectLst>
                <a:glow rad="228600">
                  <a:srgbClr val="EEECE1">
                    <a:alpha val="40000"/>
                  </a:srgbClr>
                </a:glow>
              </a:effectLst>
              <a:uLnTx/>
              <a:uFillTx/>
              <a:latin typeface="Arial" panose="020B0604020202020204" pitchFamily="34" charset="0"/>
              <a:ea typeface="+mn-ea"/>
              <a:cs typeface="Arial" panose="020B0604020202020204" pitchFamily="34" charset="0"/>
            </a:endParaRPr>
          </a:p>
        </p:txBody>
      </p:sp>
      <p:sp>
        <p:nvSpPr>
          <p:cNvPr id="13" name="TextBox 12">
            <a:extLst>
              <a:ext uri="{FF2B5EF4-FFF2-40B4-BE49-F238E27FC236}">
                <a16:creationId xmlns:a16="http://schemas.microsoft.com/office/drawing/2014/main" id="{30EB8FC6-D3CB-4C8A-8DC7-199992C8277E}"/>
              </a:ext>
            </a:extLst>
          </p:cNvPr>
          <p:cNvSpPr txBox="1"/>
          <p:nvPr/>
        </p:nvSpPr>
        <p:spPr>
          <a:xfrm>
            <a:off x="367964" y="1623871"/>
            <a:ext cx="5423236" cy="954107"/>
          </a:xfrm>
          <a:prstGeom prst="rect">
            <a:avLst/>
          </a:prstGeom>
          <a:noFill/>
        </p:spPr>
        <p:txBody>
          <a:bodyPr wrap="square" rtlCol="0">
            <a:spAutoFit/>
          </a:bodyPr>
          <a:lstStyle/>
          <a:p>
            <a:pPr marL="407988" marR="0" lvl="0" indent="-407988"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t> معنى اسمه</a:t>
            </a:r>
            <a:br>
              <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br>
            <a:r>
              <a:rPr kumimoji="0" lang="ar-JO"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t>الرجل الذي يساعده الله</a:t>
            </a:r>
            <a:endPar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endParaRPr>
          </a:p>
        </p:txBody>
      </p:sp>
      <p:sp>
        <p:nvSpPr>
          <p:cNvPr id="14" name="TextBox 13">
            <a:extLst>
              <a:ext uri="{FF2B5EF4-FFF2-40B4-BE49-F238E27FC236}">
                <a16:creationId xmlns:a16="http://schemas.microsoft.com/office/drawing/2014/main" id="{F8A947E4-BB35-43E2-8715-B4B063952902}"/>
              </a:ext>
            </a:extLst>
          </p:cNvPr>
          <p:cNvSpPr txBox="1"/>
          <p:nvPr/>
        </p:nvSpPr>
        <p:spPr>
          <a:xfrm>
            <a:off x="412080" y="1100651"/>
            <a:ext cx="537912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t> </a:t>
            </a:r>
            <a:r>
              <a:rPr kumimoji="0" lang="ar-JO"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t>كان متسولاً معدماً</a:t>
            </a:r>
            <a:endPar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endParaRPr>
          </a:p>
        </p:txBody>
      </p:sp>
      <p:sp>
        <p:nvSpPr>
          <p:cNvPr id="15" name="TextBox 14">
            <a:extLst>
              <a:ext uri="{FF2B5EF4-FFF2-40B4-BE49-F238E27FC236}">
                <a16:creationId xmlns:a16="http://schemas.microsoft.com/office/drawing/2014/main" id="{2078DF57-9503-40DA-9A31-EC6C855DC935}"/>
              </a:ext>
            </a:extLst>
          </p:cNvPr>
          <p:cNvSpPr txBox="1"/>
          <p:nvPr/>
        </p:nvSpPr>
        <p:spPr>
          <a:xfrm>
            <a:off x="76202" y="2597028"/>
            <a:ext cx="5714998"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t> </a:t>
            </a:r>
            <a:r>
              <a:rPr kumimoji="0" lang="ar-JO"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t>كان عاجزًا جسديًا ومغطى بالقروح المفتوحة</a:t>
            </a:r>
            <a:endPar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endParaRPr>
          </a:p>
        </p:txBody>
      </p:sp>
      <p:sp>
        <p:nvSpPr>
          <p:cNvPr id="16" name="TextBox 15">
            <a:extLst>
              <a:ext uri="{FF2B5EF4-FFF2-40B4-BE49-F238E27FC236}">
                <a16:creationId xmlns:a16="http://schemas.microsoft.com/office/drawing/2014/main" id="{7CE62E75-B7F0-41DC-BC4F-F0D0B9AC42ED}"/>
              </a:ext>
            </a:extLst>
          </p:cNvPr>
          <p:cNvSpPr txBox="1"/>
          <p:nvPr/>
        </p:nvSpPr>
        <p:spPr>
          <a:xfrm>
            <a:off x="228601" y="3101198"/>
            <a:ext cx="5562599"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t> </a:t>
            </a:r>
            <a:r>
              <a:rPr kumimoji="0" lang="ar-JO"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t>كان يشتاق إلى فتات المائدة</a:t>
            </a:r>
            <a:endPar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endParaRPr>
          </a:p>
        </p:txBody>
      </p:sp>
    </p:spTree>
    <p:custDataLst>
      <p:tags r:id="rId1"/>
    </p:custDataLst>
    <p:extLst>
      <p:ext uri="{BB962C8B-B14F-4D97-AF65-F5344CB8AC3E}">
        <p14:creationId xmlns:p14="http://schemas.microsoft.com/office/powerpoint/2010/main" val="1027258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right)">
                                      <p:cBhvr>
                                        <p:cTn id="7" dur="20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ipe(right)">
                                      <p:cBhvr>
                                        <p:cTn id="12" dur="20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wipe(right)">
                                      <p:cBhvr>
                                        <p:cTn id="17" dur="20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2"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wipe(right)">
                                      <p:cBhvr>
                                        <p:cTn id="22"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2F617AD-F628-4697-8B9F-809D68453A5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700" y="200025"/>
            <a:ext cx="8610600" cy="645795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custDataLst>
      <p:tags r:id="rId1"/>
    </p:custDataLst>
    <p:extLst>
      <p:ext uri="{BB962C8B-B14F-4D97-AF65-F5344CB8AC3E}">
        <p14:creationId xmlns:p14="http://schemas.microsoft.com/office/powerpoint/2010/main" val="163235475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5365" name="Picture 5"/>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14300" y="140067"/>
            <a:ext cx="8839200" cy="66625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4" name="Picture 4" descr="http://upload.wikimedia.org/wikipedia/commons/thumb/d/d4/Fedor_Bronnikov_007.jpg/200px-Fedor_Bronnikov_007.jpg"/>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4962979" y="642155"/>
            <a:ext cx="3910310" cy="5963222"/>
          </a:xfrm>
          <a:prstGeom prst="rect">
            <a:avLst/>
          </a:prstGeom>
          <a:ln>
            <a:noFill/>
          </a:ln>
          <a:effectLst>
            <a:softEdge rad="635000"/>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E3DBF16-0780-4830-8E51-13C9AE3AFFC7}"/>
              </a:ext>
            </a:extLst>
          </p:cNvPr>
          <p:cNvSpPr txBox="1"/>
          <p:nvPr/>
        </p:nvSpPr>
        <p:spPr>
          <a:xfrm>
            <a:off x="228601" y="356135"/>
            <a:ext cx="8762997"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600" b="1" i="0" u="none" strike="noStrike" kern="1200" cap="none" spc="50" normalizeH="0" baseline="0" noProof="0" dirty="0">
                <a:ln w="19050" cmpd="sng">
                  <a:solidFill>
                    <a:srgbClr val="EEECE1">
                      <a:lumMod val="10000"/>
                    </a:srgbClr>
                  </a:solidFill>
                  <a:prstDash val="solid"/>
                </a:ln>
                <a:solidFill>
                  <a:srgbClr val="6F3505"/>
                </a:solidFill>
                <a:effectLst>
                  <a:glow rad="228600">
                    <a:srgbClr val="EEECE1">
                      <a:alpha val="40000"/>
                    </a:srgbClr>
                  </a:glow>
                </a:effectLst>
                <a:uLnTx/>
                <a:uFillTx/>
                <a:latin typeface="Arial" panose="020B0604020202020204" pitchFamily="34" charset="0"/>
                <a:ea typeface="+mn-ea"/>
                <a:cs typeface="Arial" panose="020B0604020202020204" pitchFamily="34" charset="0"/>
              </a:rPr>
              <a:t>لعازر</a:t>
            </a:r>
            <a:endParaRPr kumimoji="0" lang="en-US" sz="3600" b="1" i="0" u="none" strike="noStrike" kern="1200" cap="none" spc="50" normalizeH="0" baseline="0" noProof="0" dirty="0">
              <a:ln w="19050" cmpd="sng">
                <a:solidFill>
                  <a:srgbClr val="EEECE1">
                    <a:lumMod val="10000"/>
                  </a:srgbClr>
                </a:solidFill>
                <a:prstDash val="solid"/>
              </a:ln>
              <a:solidFill>
                <a:srgbClr val="6F3505"/>
              </a:solidFill>
              <a:effectLst>
                <a:glow rad="228600">
                  <a:srgbClr val="EEECE1">
                    <a:alpha val="40000"/>
                  </a:srgbClr>
                </a:glow>
              </a:effectLst>
              <a:uLnTx/>
              <a:uFillTx/>
              <a:latin typeface="Arial" panose="020B0604020202020204" pitchFamily="34" charset="0"/>
              <a:ea typeface="+mn-ea"/>
              <a:cs typeface="Arial" panose="020B0604020202020204" pitchFamily="34" charset="0"/>
            </a:endParaRPr>
          </a:p>
        </p:txBody>
      </p:sp>
      <p:sp>
        <p:nvSpPr>
          <p:cNvPr id="13" name="TextBox 12">
            <a:extLst>
              <a:ext uri="{FF2B5EF4-FFF2-40B4-BE49-F238E27FC236}">
                <a16:creationId xmlns:a16="http://schemas.microsoft.com/office/drawing/2014/main" id="{30EB8FC6-D3CB-4C8A-8DC7-199992C8277E}"/>
              </a:ext>
            </a:extLst>
          </p:cNvPr>
          <p:cNvSpPr txBox="1"/>
          <p:nvPr/>
        </p:nvSpPr>
        <p:spPr>
          <a:xfrm>
            <a:off x="367964" y="1623871"/>
            <a:ext cx="5423236" cy="954107"/>
          </a:xfrm>
          <a:prstGeom prst="rect">
            <a:avLst/>
          </a:prstGeom>
          <a:noFill/>
        </p:spPr>
        <p:txBody>
          <a:bodyPr wrap="square" rtlCol="0">
            <a:spAutoFit/>
          </a:bodyPr>
          <a:lstStyle/>
          <a:p>
            <a:pPr marL="347663" marR="0" lvl="0" indent="-347663"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t> معنى اسمه</a:t>
            </a:r>
            <a:br>
              <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br>
            <a:r>
              <a:rPr kumimoji="0" lang="ar-JO"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t>الرجل الذي يساعده الله</a:t>
            </a:r>
            <a:endPar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endParaRPr>
          </a:p>
        </p:txBody>
      </p:sp>
      <p:sp>
        <p:nvSpPr>
          <p:cNvPr id="14" name="TextBox 13">
            <a:extLst>
              <a:ext uri="{FF2B5EF4-FFF2-40B4-BE49-F238E27FC236}">
                <a16:creationId xmlns:a16="http://schemas.microsoft.com/office/drawing/2014/main" id="{F8A947E4-BB35-43E2-8715-B4B063952902}"/>
              </a:ext>
            </a:extLst>
          </p:cNvPr>
          <p:cNvSpPr txBox="1"/>
          <p:nvPr/>
        </p:nvSpPr>
        <p:spPr>
          <a:xfrm>
            <a:off x="412080" y="1100651"/>
            <a:ext cx="537912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t> </a:t>
            </a:r>
            <a:r>
              <a:rPr kumimoji="0" lang="ar-JO"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t>كان متسولاً معدماً</a:t>
            </a:r>
            <a:endPar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endParaRPr>
          </a:p>
        </p:txBody>
      </p:sp>
      <p:sp>
        <p:nvSpPr>
          <p:cNvPr id="15" name="TextBox 14">
            <a:extLst>
              <a:ext uri="{FF2B5EF4-FFF2-40B4-BE49-F238E27FC236}">
                <a16:creationId xmlns:a16="http://schemas.microsoft.com/office/drawing/2014/main" id="{2078DF57-9503-40DA-9A31-EC6C855DC935}"/>
              </a:ext>
            </a:extLst>
          </p:cNvPr>
          <p:cNvSpPr txBox="1"/>
          <p:nvPr/>
        </p:nvSpPr>
        <p:spPr>
          <a:xfrm>
            <a:off x="76202" y="2597028"/>
            <a:ext cx="5714998" cy="523220"/>
          </a:xfrm>
          <a:prstGeom prst="rect">
            <a:avLst/>
          </a:prstGeom>
          <a:noFill/>
        </p:spPr>
        <p:txBody>
          <a:bodyPr wrap="square" rtlCol="0">
            <a:spAutoFit/>
          </a:bodyPr>
          <a:lstStyle/>
          <a:p>
            <a:pPr marL="347663" marR="0" lvl="0" indent="-347663"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t>	</a:t>
            </a:r>
            <a:r>
              <a:rPr kumimoji="0" lang="ar-JO"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t>كان عاجزًا جسديًا ومغطى بالقروح المفتوحة</a:t>
            </a:r>
            <a:endPar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endParaRPr>
          </a:p>
        </p:txBody>
      </p:sp>
      <p:sp>
        <p:nvSpPr>
          <p:cNvPr id="16" name="TextBox 15">
            <a:extLst>
              <a:ext uri="{FF2B5EF4-FFF2-40B4-BE49-F238E27FC236}">
                <a16:creationId xmlns:a16="http://schemas.microsoft.com/office/drawing/2014/main" id="{7CE62E75-B7F0-41DC-BC4F-F0D0B9AC42ED}"/>
              </a:ext>
            </a:extLst>
          </p:cNvPr>
          <p:cNvSpPr txBox="1"/>
          <p:nvPr/>
        </p:nvSpPr>
        <p:spPr>
          <a:xfrm>
            <a:off x="228601" y="3101198"/>
            <a:ext cx="5562599"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t> </a:t>
            </a:r>
            <a:r>
              <a:rPr kumimoji="0" lang="ar-JO"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sym typeface="Wingdings"/>
              </a:rPr>
              <a:t>كان يشتاق إلى فتات المائدة</a:t>
            </a:r>
            <a:endPar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Arial" panose="020B0604020202020204" pitchFamily="34" charset="0"/>
              <a:ea typeface="+mn-ea"/>
              <a:cs typeface="Arial" panose="020B0604020202020204" pitchFamily="34" charset="0"/>
            </a:endParaRPr>
          </a:p>
        </p:txBody>
      </p:sp>
      <p:sp>
        <p:nvSpPr>
          <p:cNvPr id="2" name="TextBox 1">
            <a:extLst>
              <a:ext uri="{FF2B5EF4-FFF2-40B4-BE49-F238E27FC236}">
                <a16:creationId xmlns:a16="http://schemas.microsoft.com/office/drawing/2014/main" id="{F5C25CB4-001E-780D-CAF2-C03E65678828}"/>
              </a:ext>
            </a:extLst>
          </p:cNvPr>
          <p:cNvSpPr txBox="1"/>
          <p:nvPr/>
        </p:nvSpPr>
        <p:spPr>
          <a:xfrm>
            <a:off x="190500" y="3624418"/>
            <a:ext cx="56007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Comic Sans MS" panose="030F0702030302020204" pitchFamily="66" charset="0"/>
                <a:ea typeface="+mn-ea"/>
                <a:cs typeface="+mn-cs"/>
                <a:sym typeface="Wingdings"/>
              </a:rPr>
              <a:t> </a:t>
            </a:r>
            <a:r>
              <a:rPr kumimoji="0" lang="ar-JO" sz="2800" b="1" i="0" u="none" strike="noStrike" kern="1200" cap="none" spc="0" normalizeH="0" baseline="0" noProof="0" dirty="0">
                <a:ln>
                  <a:noFill/>
                </a:ln>
                <a:solidFill>
                  <a:prstClr val="black"/>
                </a:solidFill>
                <a:effectLst>
                  <a:glow rad="228600">
                    <a:prstClr val="white">
                      <a:alpha val="40000"/>
                    </a:prstClr>
                  </a:glow>
                </a:effectLst>
                <a:uLnTx/>
                <a:uFillTx/>
                <a:latin typeface="Comic Sans MS" panose="030F0702030302020204" pitchFamily="66" charset="0"/>
                <a:ea typeface="+mn-ea"/>
                <a:cs typeface="Arial" panose="020B0604020202020204" pitchFamily="34" charset="0"/>
                <a:sym typeface="Wingdings"/>
              </a:rPr>
              <a:t>كانت الكلاب البرية تلحس قروحه</a:t>
            </a:r>
            <a:endPar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Comic Sans MS" panose="030F0702030302020204" pitchFamily="66" charset="0"/>
              <a:ea typeface="+mn-ea"/>
              <a:cs typeface="+mn-cs"/>
            </a:endParaRPr>
          </a:p>
        </p:txBody>
      </p:sp>
    </p:spTree>
    <p:custDataLst>
      <p:tags r:id="rId1"/>
    </p:custDataLst>
    <p:extLst>
      <p:ext uri="{BB962C8B-B14F-4D97-AF65-F5344CB8AC3E}">
        <p14:creationId xmlns:p14="http://schemas.microsoft.com/office/powerpoint/2010/main" val="515363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right)">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3998953F-933A-40A2-8DE5-55423297F454}"/>
              </a:ext>
            </a:extLst>
          </p:cNvPr>
          <p:cNvGrpSpPr/>
          <p:nvPr/>
        </p:nvGrpSpPr>
        <p:grpSpPr>
          <a:xfrm>
            <a:off x="-140819" y="219311"/>
            <a:ext cx="4698751" cy="6486289"/>
            <a:chOff x="4514952" y="248122"/>
            <a:chExt cx="4698751" cy="6486289"/>
          </a:xfrm>
        </p:grpSpPr>
        <p:pic>
          <p:nvPicPr>
            <p:cNvPr id="4" name="Picture 3"/>
            <p:cNvPicPr>
              <a:picLocks noChangeAspect="1"/>
            </p:cNvPicPr>
            <p:nvPr/>
          </p:nvPicPr>
          <p:blipFill rotWithShape="1">
            <a:blip r:embed="rId4" cstate="screen">
              <a:extLst>
                <a:ext uri="{BEBA8EAE-BF5A-486C-A8C5-ECC9F3942E4B}">
                  <a14:imgProps xmlns:a14="http://schemas.microsoft.com/office/drawing/2010/main">
                    <a14:imgLayer r:embed="rId5">
                      <a14:imgEffect>
                        <a14:brightnessContrast bright="-20000"/>
                      </a14:imgEffect>
                    </a14:imgLayer>
                  </a14:imgProps>
                </a:ext>
                <a:ext uri="{28A0092B-C50C-407E-A947-70E740481C1C}">
                  <a14:useLocalDpi xmlns:a14="http://schemas.microsoft.com/office/drawing/2010/main"/>
                </a:ext>
              </a:extLst>
            </a:blip>
            <a:srcRect l="53447"/>
            <a:stretch/>
          </p:blipFill>
          <p:spPr>
            <a:xfrm>
              <a:off x="4857994" y="248122"/>
              <a:ext cx="4135760" cy="6486289"/>
            </a:xfrm>
            <a:prstGeom prst="rect">
              <a:avLst/>
            </a:prstGeom>
            <a:solidFill>
              <a:srgbClr val="FFFFFF">
                <a:shade val="85000"/>
              </a:srgbClr>
            </a:solidFill>
            <a:ln w="19050" cap="sq">
              <a:solidFill>
                <a:schemeClr val="bg1">
                  <a:lumMod val="85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Picture 2"/>
            <p:cNvPicPr>
              <a:picLocks noChangeAspect="1"/>
            </p:cNvPicPr>
            <p:nvPr/>
          </p:nvPicPr>
          <p:blipFill>
            <a:blip r:embed="rId6" cstate="screen">
              <a:extLst>
                <a:ext uri="{BEBA8EAE-BF5A-486C-A8C5-ECC9F3942E4B}">
                  <a14:imgProps xmlns:a14="http://schemas.microsoft.com/office/drawing/2010/main">
                    <a14:imgLayer r:embed="rId7">
                      <a14:imgEffect>
                        <a14:sharpenSoften amount="50000"/>
                      </a14:imgEffect>
                    </a14:imgLayer>
                  </a14:imgProps>
                </a:ext>
                <a:ext uri="{28A0092B-C50C-407E-A947-70E740481C1C}">
                  <a14:useLocalDpi xmlns:a14="http://schemas.microsoft.com/office/drawing/2010/main"/>
                </a:ext>
              </a:extLst>
            </a:blip>
            <a:stretch>
              <a:fillRect/>
            </a:stretch>
          </p:blipFill>
          <p:spPr>
            <a:xfrm flipH="1">
              <a:off x="4514952" y="406685"/>
              <a:ext cx="4698751" cy="6044625"/>
            </a:xfrm>
            <a:prstGeom prst="ellipse">
              <a:avLst/>
            </a:prstGeom>
            <a:ln>
              <a:noFill/>
            </a:ln>
            <a:effectLst>
              <a:softEdge rad="635000"/>
            </a:effectLst>
          </p:spPr>
        </p:pic>
      </p:grpSp>
      <p:grpSp>
        <p:nvGrpSpPr>
          <p:cNvPr id="14" name="Group 13">
            <a:extLst>
              <a:ext uri="{FF2B5EF4-FFF2-40B4-BE49-F238E27FC236}">
                <a16:creationId xmlns:a16="http://schemas.microsoft.com/office/drawing/2014/main" id="{68C49201-3428-4A10-BAC5-B8CC50E25397}"/>
              </a:ext>
            </a:extLst>
          </p:cNvPr>
          <p:cNvGrpSpPr/>
          <p:nvPr/>
        </p:nvGrpSpPr>
        <p:grpSpPr>
          <a:xfrm>
            <a:off x="4560277" y="68914"/>
            <a:ext cx="4381500" cy="6662547"/>
            <a:chOff x="4572000" y="140067"/>
            <a:chExt cx="4381500" cy="6662547"/>
          </a:xfrm>
        </p:grpSpPr>
        <p:pic>
          <p:nvPicPr>
            <p:cNvPr id="15" name="Picture 5">
              <a:extLst>
                <a:ext uri="{FF2B5EF4-FFF2-40B4-BE49-F238E27FC236}">
                  <a16:creationId xmlns:a16="http://schemas.microsoft.com/office/drawing/2014/main" id="{9738114A-F1CC-4EB9-A938-660843AD830A}"/>
                </a:ext>
              </a:extLst>
            </p:cNvPr>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4572000" y="140067"/>
              <a:ext cx="4381500" cy="66625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 name="Picture 4" descr="http://upload.wikimedia.org/wikipedia/commons/thumb/d/d4/Fedor_Bronnikov_007.jpg/200px-Fedor_Bronnikov_007.jpg">
              <a:extLst>
                <a:ext uri="{FF2B5EF4-FFF2-40B4-BE49-F238E27FC236}">
                  <a16:creationId xmlns:a16="http://schemas.microsoft.com/office/drawing/2014/main" id="{FB71992C-69AA-47F5-868E-1820C75AC5D4}"/>
                </a:ext>
              </a:extLst>
            </p:cNvPr>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4807595" y="530430"/>
              <a:ext cx="3910310" cy="5963222"/>
            </a:xfrm>
            <a:prstGeom prst="rect">
              <a:avLst/>
            </a:prstGeom>
            <a:ln>
              <a:noFill/>
            </a:ln>
            <a:effectLst>
              <a:softEdge rad="635000"/>
            </a:effectLst>
            <a:extLst>
              <a:ext uri="{909E8E84-426E-40DD-AFC4-6F175D3DCCD1}">
                <a14:hiddenFill xmlns:a14="http://schemas.microsoft.com/office/drawing/2010/main">
                  <a:solidFill>
                    <a:srgbClr val="FFFFFF"/>
                  </a:solidFill>
                </a14:hiddenFill>
              </a:ext>
            </a:extLst>
          </p:spPr>
        </p:pic>
      </p:grpSp>
    </p:spTree>
    <p:custDataLst>
      <p:tags r:id="rId1"/>
    </p:custDataLst>
    <p:extLst>
      <p:ext uri="{BB962C8B-B14F-4D97-AF65-F5344CB8AC3E}">
        <p14:creationId xmlns:p14="http://schemas.microsoft.com/office/powerpoint/2010/main" val="334846582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 name="Picture 6" descr="Ancient Roman Funeral">
            <a:extLst>
              <a:ext uri="{FF2B5EF4-FFF2-40B4-BE49-F238E27FC236}">
                <a16:creationId xmlns:a16="http://schemas.microsoft.com/office/drawing/2014/main" id="{67974C2D-DBFF-4D93-ACB1-931DAE1D65A1}"/>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125944" y="1574615"/>
            <a:ext cx="7044513" cy="513098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0BF2E61-D174-43CD-BB59-BFA6B0EE270B}"/>
              </a:ext>
            </a:extLst>
          </p:cNvPr>
          <p:cNvSpPr txBox="1"/>
          <p:nvPr/>
        </p:nvSpPr>
        <p:spPr>
          <a:xfrm>
            <a:off x="398056" y="1097561"/>
            <a:ext cx="7620000" cy="954107"/>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127000">
                    <a:prstClr val="black"/>
                  </a:glow>
                </a:effectLst>
                <a:uLnTx/>
                <a:uFillTx/>
                <a:latin typeface="Comic Sans MS" panose="030F0702030302020204" pitchFamily="66" charset="0"/>
                <a:ea typeface="+mn-ea"/>
                <a:cs typeface="+mn-cs"/>
                <a:sym typeface="Wingdings"/>
              </a:rPr>
              <a:t></a:t>
            </a:r>
            <a:r>
              <a:rPr kumimoji="0" lang="ar-JO" sz="2800" b="1" i="0" u="none" strike="noStrike" kern="1200" cap="none" spc="0" normalizeH="0" baseline="0" noProof="0" dirty="0">
                <a:ln>
                  <a:noFill/>
                </a:ln>
                <a:solidFill>
                  <a:prstClr val="white"/>
                </a:solidFill>
                <a:effectLst>
                  <a:glow rad="127000">
                    <a:prstClr val="black"/>
                  </a:glow>
                </a:effectLst>
                <a:uLnTx/>
                <a:uFillTx/>
                <a:latin typeface="Comic Sans MS" panose="030F0702030302020204" pitchFamily="66" charset="0"/>
                <a:ea typeface="+mn-ea"/>
                <a:cs typeface="Arial" panose="020B0604020202020204" pitchFamily="34" charset="0"/>
                <a:sym typeface="Wingdings"/>
              </a:rPr>
              <a:t> مات ودفن</a:t>
            </a:r>
            <a:br>
              <a:rPr kumimoji="0" lang="en-US" sz="2800" b="1" i="0" u="none" strike="noStrike" kern="1200" cap="none" spc="0" normalizeH="0" baseline="0" noProof="0" dirty="0">
                <a:ln>
                  <a:noFill/>
                </a:ln>
                <a:solidFill>
                  <a:prstClr val="white"/>
                </a:solidFill>
                <a:effectLst>
                  <a:glow rad="127000">
                    <a:prstClr val="black"/>
                  </a:glow>
                </a:effectLst>
                <a:uLnTx/>
                <a:uFillTx/>
                <a:latin typeface="Comic Sans MS" panose="030F0702030302020204" pitchFamily="66" charset="0"/>
                <a:ea typeface="+mn-ea"/>
                <a:cs typeface="+mn-cs"/>
                <a:sym typeface="Wingdings"/>
              </a:rPr>
            </a:br>
            <a:r>
              <a:rPr kumimoji="0" lang="ar-JO" sz="2800" b="1" i="0" u="none" strike="noStrike" kern="1200" cap="none" spc="0" normalizeH="0" baseline="0" noProof="0" dirty="0">
                <a:ln>
                  <a:noFill/>
                </a:ln>
                <a:solidFill>
                  <a:prstClr val="white"/>
                </a:solidFill>
                <a:effectLst>
                  <a:glow rad="127000">
                    <a:prstClr val="black"/>
                  </a:glow>
                </a:effectLst>
                <a:uLnTx/>
                <a:uFillTx/>
                <a:latin typeface="Comic Sans MS" panose="030F0702030302020204" pitchFamily="66" charset="0"/>
                <a:ea typeface="+mn-ea"/>
                <a:cs typeface="Arial" panose="020B0604020202020204" pitchFamily="34" charset="0"/>
                <a:sym typeface="Wingdings"/>
              </a:rPr>
              <a:t>    (في روعة وأبهة)</a:t>
            </a:r>
            <a:endParaRPr kumimoji="0" lang="en-US" sz="2800" b="1" i="0" u="none" strike="noStrike" kern="1200" cap="none" spc="0" normalizeH="0" baseline="0" noProof="0" dirty="0">
              <a:ln>
                <a:noFill/>
              </a:ln>
              <a:solidFill>
                <a:prstClr val="white"/>
              </a:solidFill>
              <a:effectLst>
                <a:glow rad="127000">
                  <a:prstClr val="black"/>
                </a:glow>
              </a:effectLst>
              <a:uLnTx/>
              <a:uFillTx/>
              <a:latin typeface="Comic Sans MS" panose="030F0702030302020204" pitchFamily="66" charset="0"/>
              <a:ea typeface="+mn-ea"/>
              <a:cs typeface="+mn-cs"/>
            </a:endParaRPr>
          </a:p>
        </p:txBody>
      </p:sp>
      <p:sp>
        <p:nvSpPr>
          <p:cNvPr id="8" name="TextBox 7">
            <a:extLst>
              <a:ext uri="{FF2B5EF4-FFF2-40B4-BE49-F238E27FC236}">
                <a16:creationId xmlns:a16="http://schemas.microsoft.com/office/drawing/2014/main" id="{765E13E5-ECDA-4C2D-8416-4879DA06E7C5}"/>
              </a:ext>
            </a:extLst>
          </p:cNvPr>
          <p:cNvSpPr txBox="1"/>
          <p:nvPr/>
        </p:nvSpPr>
        <p:spPr>
          <a:xfrm>
            <a:off x="838201" y="381000"/>
            <a:ext cx="7620000"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600" b="1" i="0" u="none" strike="noStrike" kern="1200" cap="all" spc="0" normalizeH="0" baseline="0" noProof="0" dirty="0">
                <a:ln w="19050" cmpd="sng">
                  <a:solidFill>
                    <a:srgbClr val="C00000"/>
                  </a:solidFill>
                  <a:prstDash val="solid"/>
                </a:ln>
                <a:solidFill>
                  <a:prstClr val="white"/>
                </a:solidFill>
                <a:effectLst>
                  <a:glow rad="127000">
                    <a:prstClr val="black"/>
                  </a:glow>
                </a:effectLst>
                <a:uLnTx/>
                <a:uFillTx/>
                <a:latin typeface="Comic Sans MS" panose="030F0702030302020204" pitchFamily="66" charset="0"/>
                <a:ea typeface="+mn-ea"/>
                <a:cs typeface="Arial" panose="020B0604020202020204" pitchFamily="34" charset="0"/>
              </a:rPr>
              <a:t>الرجل الغني</a:t>
            </a:r>
            <a:endParaRPr kumimoji="0" lang="en-US" sz="3600" b="1" i="0" u="none" strike="noStrike" kern="1200" cap="all" spc="0" normalizeH="0" baseline="0" noProof="0" dirty="0">
              <a:ln w="19050" cmpd="sng">
                <a:solidFill>
                  <a:srgbClr val="C00000"/>
                </a:solidFill>
                <a:prstDash val="solid"/>
              </a:ln>
              <a:solidFill>
                <a:prstClr val="white"/>
              </a:solidFill>
              <a:effectLst>
                <a:glow rad="127000">
                  <a:prstClr val="black"/>
                </a:glow>
              </a:effectLst>
              <a:uLnTx/>
              <a:uFillTx/>
              <a:latin typeface="Comic Sans MS" panose="030F0702030302020204" pitchFamily="66" charset="0"/>
              <a:ea typeface="+mn-ea"/>
              <a:cs typeface="+mn-cs"/>
            </a:endParaRPr>
          </a:p>
        </p:txBody>
      </p:sp>
      <p:sp>
        <p:nvSpPr>
          <p:cNvPr id="2" name="Rectangle 1">
            <a:extLst>
              <a:ext uri="{FF2B5EF4-FFF2-40B4-BE49-F238E27FC236}">
                <a16:creationId xmlns:a16="http://schemas.microsoft.com/office/drawing/2014/main" id="{50370A96-900D-4C5E-86BC-F64F157F4A2A}"/>
              </a:ext>
            </a:extLst>
          </p:cNvPr>
          <p:cNvSpPr/>
          <p:nvPr/>
        </p:nvSpPr>
        <p:spPr>
          <a:xfrm>
            <a:off x="152400" y="152400"/>
            <a:ext cx="8839200" cy="6553200"/>
          </a:xfrm>
          <a:prstGeom prst="rect">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glow rad="127000">
                  <a:prstClr val="black"/>
                </a:glow>
              </a:effectLst>
              <a:uLnTx/>
              <a:uFillTx/>
              <a:latin typeface="Calibri"/>
              <a:ea typeface="+mn-ea"/>
              <a:cs typeface="+mn-cs"/>
            </a:endParaRPr>
          </a:p>
        </p:txBody>
      </p:sp>
    </p:spTree>
    <p:custDataLst>
      <p:tags r:id="rId1"/>
    </p:custDataLst>
    <p:extLst>
      <p:ext uri="{BB962C8B-B14F-4D97-AF65-F5344CB8AC3E}">
        <p14:creationId xmlns:p14="http://schemas.microsoft.com/office/powerpoint/2010/main" val="1854123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4473F92-7EA7-4C6D-A33A-FEE64222BCF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52403" y="228600"/>
            <a:ext cx="8839198" cy="6417334"/>
          </a:xfrm>
          <a:prstGeom prst="rect">
            <a:avLst/>
          </a:prstGeom>
          <a:ln w="228600" cap="sq" cmpd="thickThin">
            <a:solidFill>
              <a:srgbClr val="000000"/>
            </a:solidFill>
            <a:prstDash val="solid"/>
            <a:miter lim="800000"/>
          </a:ln>
          <a:effectLst>
            <a:innerShdw blurRad="76200">
              <a:srgbClr val="000000"/>
            </a:innerShdw>
          </a:effectLst>
        </p:spPr>
      </p:pic>
      <p:sp>
        <p:nvSpPr>
          <p:cNvPr id="9" name="TextBox 8">
            <a:extLst>
              <a:ext uri="{FF2B5EF4-FFF2-40B4-BE49-F238E27FC236}">
                <a16:creationId xmlns:a16="http://schemas.microsoft.com/office/drawing/2014/main" id="{67D0997C-D736-4283-B9F9-F55FFDC377FA}"/>
              </a:ext>
            </a:extLst>
          </p:cNvPr>
          <p:cNvSpPr txBox="1"/>
          <p:nvPr/>
        </p:nvSpPr>
        <p:spPr>
          <a:xfrm>
            <a:off x="228599" y="1176385"/>
            <a:ext cx="7086601"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Comic Sans MS" panose="030F0702030302020204" pitchFamily="66" charset="0"/>
                <a:ea typeface="+mn-ea"/>
                <a:cs typeface="+mn-cs"/>
                <a:sym typeface="Wingdings"/>
              </a:rPr>
              <a:t></a:t>
            </a:r>
            <a:r>
              <a:rPr kumimoji="0" lang="ar-JO" sz="2800" b="1" i="0" u="none" strike="noStrike" kern="1200" cap="none" spc="0" normalizeH="0" baseline="0" noProof="0" dirty="0">
                <a:ln>
                  <a:noFill/>
                </a:ln>
                <a:solidFill>
                  <a:prstClr val="black"/>
                </a:solidFill>
                <a:effectLst>
                  <a:glow rad="228600">
                    <a:prstClr val="white">
                      <a:alpha val="40000"/>
                    </a:prstClr>
                  </a:glow>
                </a:effectLst>
                <a:uLnTx/>
                <a:uFillTx/>
                <a:latin typeface="Comic Sans MS" panose="030F0702030302020204" pitchFamily="66" charset="0"/>
                <a:ea typeface="+mn-ea"/>
                <a:cs typeface="Arial" panose="020B0604020202020204" pitchFamily="34" charset="0"/>
                <a:sym typeface="Wingdings"/>
              </a:rPr>
              <a:t>مات لكنه حتى لم يدفن</a:t>
            </a:r>
            <a:endParaRPr kumimoji="0" lang="en-US" sz="2800" b="1" i="0" u="none" strike="noStrike" kern="1200" cap="none" spc="0" normalizeH="0" baseline="0" noProof="0" dirty="0">
              <a:ln>
                <a:noFill/>
              </a:ln>
              <a:solidFill>
                <a:prstClr val="black"/>
              </a:solidFill>
              <a:effectLst>
                <a:glow rad="228600">
                  <a:prstClr val="white">
                    <a:alpha val="40000"/>
                  </a:prstClr>
                </a:glow>
              </a:effectLst>
              <a:uLnTx/>
              <a:uFillTx/>
              <a:latin typeface="Comic Sans MS" panose="030F0702030302020204" pitchFamily="66" charset="0"/>
              <a:ea typeface="+mn-ea"/>
              <a:cs typeface="+mn-cs"/>
              <a:sym typeface="Wingdings"/>
            </a:endParaRPr>
          </a:p>
        </p:txBody>
      </p:sp>
      <p:sp>
        <p:nvSpPr>
          <p:cNvPr id="11" name="TextBox 10">
            <a:extLst>
              <a:ext uri="{FF2B5EF4-FFF2-40B4-BE49-F238E27FC236}">
                <a16:creationId xmlns:a16="http://schemas.microsoft.com/office/drawing/2014/main" id="{00B0827D-94BE-4FB0-881D-7492E7220162}"/>
              </a:ext>
            </a:extLst>
          </p:cNvPr>
          <p:cNvSpPr txBox="1"/>
          <p:nvPr/>
        </p:nvSpPr>
        <p:spPr>
          <a:xfrm>
            <a:off x="228601" y="356135"/>
            <a:ext cx="8762997"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600" b="1" i="0" u="none" strike="noStrike" kern="1200" cap="none" spc="50" normalizeH="0" baseline="0" noProof="0" dirty="0">
                <a:ln w="19050" cmpd="sng">
                  <a:solidFill>
                    <a:srgbClr val="EEECE1">
                      <a:lumMod val="10000"/>
                    </a:srgbClr>
                  </a:solidFill>
                  <a:prstDash val="solid"/>
                </a:ln>
                <a:solidFill>
                  <a:srgbClr val="4F81BD">
                    <a:lumMod val="50000"/>
                  </a:srgbClr>
                </a:solidFill>
                <a:effectLst>
                  <a:glow rad="228600">
                    <a:srgbClr val="EEECE1">
                      <a:alpha val="40000"/>
                    </a:srgbClr>
                  </a:glow>
                </a:effectLst>
                <a:uLnTx/>
                <a:uFillTx/>
                <a:latin typeface="Comic Sans MS" panose="030F0702030302020204" pitchFamily="66" charset="0"/>
                <a:ea typeface="+mn-ea"/>
                <a:cs typeface="Arial" panose="020B0604020202020204" pitchFamily="34" charset="0"/>
              </a:rPr>
              <a:t>لعازر</a:t>
            </a:r>
            <a:endParaRPr kumimoji="0" lang="en-US" sz="3600" b="1" i="0" u="none" strike="noStrike" kern="1200" cap="none" spc="50" normalizeH="0" baseline="0" noProof="0" dirty="0">
              <a:ln w="19050" cmpd="sng">
                <a:solidFill>
                  <a:srgbClr val="EEECE1">
                    <a:lumMod val="10000"/>
                  </a:srgbClr>
                </a:solidFill>
                <a:prstDash val="solid"/>
              </a:ln>
              <a:solidFill>
                <a:srgbClr val="4F81BD">
                  <a:lumMod val="50000"/>
                </a:srgbClr>
              </a:solidFill>
              <a:effectLst>
                <a:glow rad="228600">
                  <a:srgbClr val="EEECE1">
                    <a:alpha val="40000"/>
                  </a:srgbClr>
                </a:glow>
              </a:effectLst>
              <a:uLnTx/>
              <a:uFillTx/>
              <a:latin typeface="Comic Sans MS" panose="030F0702030302020204" pitchFamily="66" charset="0"/>
              <a:ea typeface="+mn-ea"/>
              <a:cs typeface="+mn-cs"/>
            </a:endParaRPr>
          </a:p>
        </p:txBody>
      </p:sp>
      <p:pic>
        <p:nvPicPr>
          <p:cNvPr id="3" name="Picture 2">
            <a:extLst>
              <a:ext uri="{FF2B5EF4-FFF2-40B4-BE49-F238E27FC236}">
                <a16:creationId xmlns:a16="http://schemas.microsoft.com/office/drawing/2014/main" id="{E05900E4-A446-4B0C-AA65-3B77537BDF6B}"/>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457202" y="1534700"/>
            <a:ext cx="7086601" cy="5766084"/>
          </a:xfrm>
          <a:prstGeom prst="rect">
            <a:avLst/>
          </a:prstGeom>
          <a:effectLst>
            <a:glow>
              <a:schemeClr val="accent1">
                <a:alpha val="0"/>
              </a:schemeClr>
            </a:glow>
            <a:softEdge rad="1270000"/>
          </a:effectLst>
        </p:spPr>
      </p:pic>
      <p:sp>
        <p:nvSpPr>
          <p:cNvPr id="6" name="TextBox 5">
            <a:extLst>
              <a:ext uri="{FF2B5EF4-FFF2-40B4-BE49-F238E27FC236}">
                <a16:creationId xmlns:a16="http://schemas.microsoft.com/office/drawing/2014/main" id="{0A75E0D4-E4A4-453E-BBFA-53D75203B5E5}"/>
              </a:ext>
            </a:extLst>
          </p:cNvPr>
          <p:cNvSpPr txBox="1"/>
          <p:nvPr/>
        </p:nvSpPr>
        <p:spPr>
          <a:xfrm>
            <a:off x="7467600" y="6396698"/>
            <a:ext cx="1752597" cy="30890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a:ea typeface="+mn-ea"/>
                <a:cs typeface="+mn-cs"/>
              </a:rPr>
              <a:t>Valley of Gehenna</a:t>
            </a:r>
          </a:p>
        </p:txBody>
      </p:sp>
    </p:spTree>
    <p:custDataLst>
      <p:tags r:id="rId1"/>
    </p:custDataLst>
    <p:extLst>
      <p:ext uri="{BB962C8B-B14F-4D97-AF65-F5344CB8AC3E}">
        <p14:creationId xmlns:p14="http://schemas.microsoft.com/office/powerpoint/2010/main" val="4108909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https://encrypted-tbn1.gstatic.com/images?q=tbn:ANd9GcRxGoH11-4PuqpMv6hgLSBZbz424pD4Qp7-WgxKMNl3-Zq3J6E7Cw">
            <a:extLst>
              <a:ext uri="{FF2B5EF4-FFF2-40B4-BE49-F238E27FC236}">
                <a16:creationId xmlns:a16="http://schemas.microsoft.com/office/drawing/2014/main" id="{280BDF12-AF65-4CA9-9816-920C0013CE98}"/>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flipH="1">
            <a:off x="152398" y="171833"/>
            <a:ext cx="8776009" cy="6564307"/>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72004078-0D2D-495B-9C77-5E33BF99EFBE}"/>
              </a:ext>
            </a:extLst>
          </p:cNvPr>
          <p:cNvSpPr txBox="1"/>
          <p:nvPr/>
        </p:nvSpPr>
        <p:spPr>
          <a:xfrm>
            <a:off x="457200" y="4107240"/>
            <a:ext cx="60198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Arial" panose="020B0604020202020204" pitchFamily="34" charset="0"/>
                <a:ea typeface="+mn-ea"/>
                <a:cs typeface="Arial" panose="020B0604020202020204" pitchFamily="34" charset="0"/>
                <a:sym typeface="Wingdings"/>
              </a:rPr>
              <a:t> </a:t>
            </a:r>
            <a:r>
              <a:rPr kumimoji="0" lang="ar-JO" sz="2800" b="1" i="0" u="none" strike="noStrike" kern="1200" cap="none" spc="0" normalizeH="0" baseline="0" noProof="0" dirty="0">
                <a:ln>
                  <a:noFill/>
                </a:ln>
                <a:solidFill>
                  <a:prstClr val="white"/>
                </a:solidFill>
                <a:effectLst>
                  <a:glow rad="228600">
                    <a:prstClr val="black">
                      <a:alpha val="78000"/>
                    </a:prstClr>
                  </a:glow>
                </a:effectLst>
                <a:uLnTx/>
                <a:uFillTx/>
                <a:latin typeface="Arial" panose="020B0604020202020204" pitchFamily="34" charset="0"/>
                <a:ea typeface="+mn-ea"/>
                <a:cs typeface="Arial" panose="020B0604020202020204" pitchFamily="34" charset="0"/>
                <a:sym typeface="Wingdings"/>
              </a:rPr>
              <a:t>استيقظ في الجحيم/جهنم</a:t>
            </a:r>
            <a:endPar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B7F976DE-0288-475C-A55C-904BCD48656A}"/>
              </a:ext>
            </a:extLst>
          </p:cNvPr>
          <p:cNvSpPr txBox="1"/>
          <p:nvPr/>
        </p:nvSpPr>
        <p:spPr>
          <a:xfrm>
            <a:off x="762000" y="228600"/>
            <a:ext cx="7620000"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600" b="1" i="0" u="none" strike="noStrike" kern="1200" cap="all" spc="0" normalizeH="0" baseline="0" noProof="0" dirty="0">
                <a:ln w="19050" cmpd="sng">
                  <a:solidFill>
                    <a:srgbClr val="C00000"/>
                  </a:solidFill>
                  <a:prstDash val="solid"/>
                </a:ln>
                <a:solidFill>
                  <a:prstClr val="white"/>
                </a:solidFill>
                <a:effectLst/>
                <a:uLnTx/>
                <a:uFillTx/>
                <a:latin typeface="Arial" panose="020B0604020202020204" pitchFamily="34" charset="0"/>
                <a:ea typeface="+mn-ea"/>
                <a:cs typeface="Arial" panose="020B0604020202020204" pitchFamily="34" charset="0"/>
              </a:rPr>
              <a:t>الرجل الغني</a:t>
            </a:r>
            <a:endParaRPr kumimoji="0" lang="en-US" sz="3600" b="1" i="0" u="none" strike="noStrike" kern="1200" cap="all" spc="0" normalizeH="0" baseline="0" noProof="0" dirty="0">
              <a:ln w="19050" cmpd="sng">
                <a:solidFill>
                  <a:srgbClr val="C00000"/>
                </a:solidFill>
                <a:prstDash val="solid"/>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0" name="Group 9">
            <a:extLst>
              <a:ext uri="{FF2B5EF4-FFF2-40B4-BE49-F238E27FC236}">
                <a16:creationId xmlns:a16="http://schemas.microsoft.com/office/drawing/2014/main" id="{84DE3B21-76BC-4A32-A608-E57935AB4292}"/>
              </a:ext>
            </a:extLst>
          </p:cNvPr>
          <p:cNvGrpSpPr/>
          <p:nvPr/>
        </p:nvGrpSpPr>
        <p:grpSpPr>
          <a:xfrm>
            <a:off x="5270312" y="395585"/>
            <a:ext cx="3733800" cy="4191001"/>
            <a:chOff x="3236083" y="2839928"/>
            <a:chExt cx="2859564" cy="3126988"/>
          </a:xfrm>
        </p:grpSpPr>
        <p:sp>
          <p:nvSpPr>
            <p:cNvPr id="11" name="Explosion: 8 Points 10">
              <a:extLst>
                <a:ext uri="{FF2B5EF4-FFF2-40B4-BE49-F238E27FC236}">
                  <a16:creationId xmlns:a16="http://schemas.microsoft.com/office/drawing/2014/main" id="{C881F6F1-12E2-4704-A7FB-DB23937EADBF}"/>
                </a:ext>
              </a:extLst>
            </p:cNvPr>
            <p:cNvSpPr/>
            <p:nvPr/>
          </p:nvSpPr>
          <p:spPr>
            <a:xfrm>
              <a:off x="3236083" y="2839928"/>
              <a:ext cx="2859564" cy="3126988"/>
            </a:xfrm>
            <a:prstGeom prst="irregularSeal1">
              <a:avLst/>
            </a:prstGeom>
            <a:gradFill flip="none" rotWithShape="1">
              <a:gsLst>
                <a:gs pos="7000">
                  <a:schemeClr val="accent6">
                    <a:lumMod val="0"/>
                    <a:lumOff val="100000"/>
                  </a:schemeClr>
                </a:gs>
                <a:gs pos="62000">
                  <a:schemeClr val="accent6">
                    <a:lumMod val="100000"/>
                  </a:schemeClr>
                </a:gs>
              </a:gsLst>
              <a:path path="circle">
                <a:fillToRect l="50000" t="50000" r="50000" b="50000"/>
              </a:path>
              <a:tileRect/>
            </a:gradFill>
            <a:ln w="28575">
              <a:solidFill>
                <a:schemeClr val="bg1"/>
              </a:solidFill>
            </a:ln>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2" name="TextBox 11">
              <a:extLst>
                <a:ext uri="{FF2B5EF4-FFF2-40B4-BE49-F238E27FC236}">
                  <a16:creationId xmlns:a16="http://schemas.microsoft.com/office/drawing/2014/main" id="{29A6A299-B7F7-4FED-81A0-0E75F452A7C3}"/>
                </a:ext>
              </a:extLst>
            </p:cNvPr>
            <p:cNvSpPr txBox="1"/>
            <p:nvPr/>
          </p:nvSpPr>
          <p:spPr>
            <a:xfrm>
              <a:off x="3644592" y="3681861"/>
              <a:ext cx="2073768" cy="103337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ar-JO" sz="2800" b="1" i="0" u="none" strike="noStrike" kern="1200" cap="none" spc="0" normalizeH="0" baseline="0" noProof="0" dirty="0">
                <a:ln>
                  <a:noFill/>
                </a:ln>
                <a:solidFill>
                  <a:srgbClr val="6F3505"/>
                </a:solidFill>
                <a:effectLst/>
                <a:uLnTx/>
                <a:uFillTx/>
                <a:latin typeface="Arial" panose="020B0604020202020204" pitchFamily="34" charset="0"/>
                <a:ea typeface="+mn-ea"/>
                <a:cs typeface="Arial" panose="020B0604020202020204" pitchFamily="34" charset="0"/>
                <a:sym typeface="Wingding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2800" b="1" i="0" u="none" strike="noStrike" kern="1200" cap="none" spc="0" normalizeH="0" baseline="0" noProof="0" dirty="0">
                  <a:ln>
                    <a:noFill/>
                  </a:ln>
                  <a:solidFill>
                    <a:srgbClr val="6F3505"/>
                  </a:solidFill>
                  <a:effectLst/>
                  <a:uLnTx/>
                  <a:uFillTx/>
                  <a:latin typeface="Arial" panose="020B0604020202020204" pitchFamily="34" charset="0"/>
                  <a:ea typeface="+mn-ea"/>
                  <a:cs typeface="Arial" panose="020B0604020202020204" pitchFamily="34" charset="0"/>
                  <a:sym typeface="Wingdings"/>
                </a:rPr>
                <a:t>الغنى لا يشير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2800" b="1" i="0" u="none" strike="noStrike" kern="1200" cap="none" spc="0" normalizeH="0" baseline="0" noProof="0" dirty="0">
                  <a:ln>
                    <a:noFill/>
                  </a:ln>
                  <a:solidFill>
                    <a:srgbClr val="6F3505"/>
                  </a:solidFill>
                  <a:effectLst/>
                  <a:uLnTx/>
                  <a:uFillTx/>
                  <a:latin typeface="Arial" panose="020B0604020202020204" pitchFamily="34" charset="0"/>
                  <a:ea typeface="+mn-ea"/>
                  <a:cs typeface="Arial" panose="020B0604020202020204" pitchFamily="34" charset="0"/>
                  <a:sym typeface="Wingdings"/>
                </a:rPr>
                <a:t>إلى قبول الله</a:t>
              </a:r>
              <a:endParaRPr kumimoji="0" lang="en-US" sz="2800" b="1" i="0" u="none" strike="noStrike" kern="1200" cap="none" spc="0" normalizeH="0" baseline="0" noProof="0" dirty="0">
                <a:ln>
                  <a:noFill/>
                </a:ln>
                <a:solidFill>
                  <a:srgbClr val="6F3505"/>
                </a:solidFill>
                <a:effectLst/>
                <a:uLnTx/>
                <a:uFillTx/>
                <a:latin typeface="Arial" panose="020B0604020202020204" pitchFamily="34" charset="0"/>
                <a:ea typeface="+mn-ea"/>
                <a:cs typeface="Arial" panose="020B0604020202020204" pitchFamily="34" charset="0"/>
              </a:endParaRPr>
            </a:p>
          </p:txBody>
        </p:sp>
      </p:grpSp>
      <p:sp>
        <p:nvSpPr>
          <p:cNvPr id="2" name="TextBox 1">
            <a:extLst>
              <a:ext uri="{FF2B5EF4-FFF2-40B4-BE49-F238E27FC236}">
                <a16:creationId xmlns:a16="http://schemas.microsoft.com/office/drawing/2014/main" id="{465EF21C-8488-C416-4A75-DB47AD0ED26E}"/>
              </a:ext>
            </a:extLst>
          </p:cNvPr>
          <p:cNvSpPr txBox="1"/>
          <p:nvPr/>
        </p:nvSpPr>
        <p:spPr>
          <a:xfrm>
            <a:off x="5694218" y="-2202873"/>
            <a:ext cx="184731"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Tree>
    <p:custDataLst>
      <p:tags r:id="rId1"/>
    </p:custDataLst>
    <p:extLst>
      <p:ext uri="{BB962C8B-B14F-4D97-AF65-F5344CB8AC3E}">
        <p14:creationId xmlns:p14="http://schemas.microsoft.com/office/powerpoint/2010/main" val="3899489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20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500" fill="hold"/>
                                        <p:tgtEl>
                                          <p:spTgt spid="10"/>
                                        </p:tgtEl>
                                        <p:attrNameLst>
                                          <p:attrName>ppt_w</p:attrName>
                                        </p:attrNameLst>
                                      </p:cBhvr>
                                      <p:tavLst>
                                        <p:tav tm="0">
                                          <p:val>
                                            <p:fltVal val="0"/>
                                          </p:val>
                                        </p:tav>
                                        <p:tav tm="100000">
                                          <p:val>
                                            <p:strVal val="#ppt_w"/>
                                          </p:val>
                                        </p:tav>
                                      </p:tavLst>
                                    </p:anim>
                                    <p:anim calcmode="lin" valueType="num">
                                      <p:cBhvr>
                                        <p:cTn id="13" dur="500" fill="hold"/>
                                        <p:tgtEl>
                                          <p:spTgt spid="10"/>
                                        </p:tgtEl>
                                        <p:attrNameLst>
                                          <p:attrName>ppt_h</p:attrName>
                                        </p:attrNameLst>
                                      </p:cBhvr>
                                      <p:tavLst>
                                        <p:tav tm="0">
                                          <p:val>
                                            <p:fltVal val="0"/>
                                          </p:val>
                                        </p:tav>
                                        <p:tav tm="100000">
                                          <p:val>
                                            <p:strVal val="#ppt_h"/>
                                          </p:val>
                                        </p:tav>
                                      </p:tavLst>
                                    </p:anim>
                                    <p:animEffect transition="in" filter="fade">
                                      <p:cBhvr>
                                        <p:cTn id="1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52400" y="152400"/>
            <a:ext cx="8812549" cy="6553200"/>
          </a:xfrm>
          <a:prstGeom prst="rect">
            <a:avLst/>
          </a:prstGeom>
          <a:ln w="228600" cap="sq" cmpd="thickThin">
            <a:solidFill>
              <a:srgbClr val="000000"/>
            </a:solidFill>
            <a:prstDash val="solid"/>
            <a:miter lim="800000"/>
          </a:ln>
          <a:effectLst>
            <a:innerShdw blurRad="76200">
              <a:srgbClr val="000000"/>
            </a:innerShdw>
          </a:effectLst>
        </p:spPr>
      </p:pic>
      <p:sp>
        <p:nvSpPr>
          <p:cNvPr id="10" name="TextBox 9">
            <a:extLst>
              <a:ext uri="{FF2B5EF4-FFF2-40B4-BE49-F238E27FC236}">
                <a16:creationId xmlns:a16="http://schemas.microsoft.com/office/drawing/2014/main" id="{C3FD25B7-A1FF-4AB5-9C45-A8B4EBC296EE}"/>
              </a:ext>
            </a:extLst>
          </p:cNvPr>
          <p:cNvSpPr txBox="1"/>
          <p:nvPr/>
        </p:nvSpPr>
        <p:spPr>
          <a:xfrm>
            <a:off x="376452" y="3670330"/>
            <a:ext cx="7772400" cy="523220"/>
          </a:xfrm>
          <a:prstGeom prst="rect">
            <a:avLst/>
          </a:prstGeom>
          <a:noFill/>
        </p:spPr>
        <p:txBody>
          <a:bodyPr wrap="square" rtlCol="0">
            <a:spAutoFit/>
          </a:bodyPr>
          <a:lstStyle>
            <a:defPPr>
              <a:defRPr lang="en-US"/>
            </a:defPPr>
            <a:lvl1pPr>
              <a:defRPr sz="2800" b="1">
                <a:solidFill>
                  <a:schemeClr val="bg1"/>
                </a:solidFill>
                <a:effectLst>
                  <a:glow rad="228600">
                    <a:schemeClr val="tx1">
                      <a:alpha val="78000"/>
                    </a:schemeClr>
                  </a:glow>
                </a:effectLst>
                <a:latin typeface="Comic Sans MS" panose="030F0702030302020204" pitchFamily="66" charset="0"/>
              </a:defRPr>
            </a:lvl1p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alpha val="99000"/>
                    </a:prstClr>
                  </a:glow>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white"/>
                </a:solidFill>
                <a:effectLst>
                  <a:glow rad="228600">
                    <a:prstClr val="black">
                      <a:alpha val="99000"/>
                    </a:prstClr>
                  </a:glow>
                </a:effectLst>
                <a:uLnTx/>
                <a:uFillTx/>
                <a:latin typeface="Arial" panose="020B0604020202020204" pitchFamily="34" charset="0"/>
                <a:ea typeface="+mn-ea"/>
                <a:cs typeface="Arial" panose="020B0604020202020204" pitchFamily="34" charset="0"/>
                <a:sym typeface="Wingdings"/>
              </a:rPr>
              <a:t> مات وحملته الملائكة إلى حضن إبراهيم</a:t>
            </a:r>
            <a:endParaRPr kumimoji="0" lang="en-US" sz="2800" b="1" i="0" u="none" strike="noStrike" kern="1200" cap="none" spc="0" normalizeH="0" baseline="0" noProof="0" dirty="0">
              <a:ln>
                <a:noFill/>
              </a:ln>
              <a:solidFill>
                <a:prstClr val="white"/>
              </a:solidFill>
              <a:effectLst>
                <a:glow rad="228600">
                  <a:prstClr val="black">
                    <a:alpha val="99000"/>
                  </a:prstClr>
                </a:glow>
              </a:effectLst>
              <a:uLnTx/>
              <a:uFillTx/>
              <a:latin typeface="Arial" panose="020B0604020202020204" pitchFamily="34" charset="0"/>
              <a:ea typeface="+mn-ea"/>
              <a:cs typeface="Arial" panose="020B0604020202020204" pitchFamily="34" charset="0"/>
            </a:endParaRPr>
          </a:p>
        </p:txBody>
      </p:sp>
      <p:sp>
        <p:nvSpPr>
          <p:cNvPr id="3" name="TextBox 2"/>
          <p:cNvSpPr txBox="1"/>
          <p:nvPr/>
        </p:nvSpPr>
        <p:spPr>
          <a:xfrm>
            <a:off x="3200400" y="329625"/>
            <a:ext cx="2895600" cy="615553"/>
          </a:xfrm>
          <a:prstGeom prst="rect">
            <a:avLst/>
          </a:prstGeom>
          <a:noFill/>
        </p:spPr>
        <p:txBody>
          <a:bodyPr wrap="square" rtlCol="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400" b="1" i="0" u="none" strike="noStrike" kern="1200" cap="none" spc="50" normalizeH="0" baseline="0" noProof="0" dirty="0">
                <a:ln w="11430"/>
                <a:solidFill>
                  <a:prstClr val="black"/>
                </a:solidFill>
                <a:effectLst>
                  <a:outerShdw blurRad="76200" dist="50800" dir="5400000" algn="tl" rotWithShape="0">
                    <a:srgbClr val="000000">
                      <a:alpha val="65000"/>
                    </a:srgbClr>
                  </a:outerShdw>
                </a:effectLst>
                <a:uLnTx/>
                <a:uFillTx/>
                <a:latin typeface="Arial" panose="020B0604020202020204" pitchFamily="34" charset="0"/>
                <a:ea typeface="+mn-ea"/>
                <a:cs typeface="Arial" panose="020B0604020202020204" pitchFamily="34" charset="0"/>
              </a:rPr>
              <a:t>لعازر</a:t>
            </a:r>
            <a:endParaRPr kumimoji="0" lang="en-US" sz="3400" b="1" i="0" u="none" strike="noStrike" kern="1200" cap="none" spc="50" normalizeH="0" baseline="0" noProof="0" dirty="0">
              <a:ln w="11430"/>
              <a:solidFill>
                <a:prstClr val="black"/>
              </a:solidFill>
              <a:effectLst>
                <a:outerShdw blurRad="76200" dist="50800" dir="5400000" algn="tl" rotWithShape="0">
                  <a:srgbClr val="000000">
                    <a:alpha val="65000"/>
                  </a:srgbClr>
                </a:outerShdw>
              </a:effectLst>
              <a:uLnTx/>
              <a:uFillTx/>
              <a:latin typeface="Arial" panose="020B0604020202020204" pitchFamily="34" charset="0"/>
              <a:ea typeface="+mn-ea"/>
              <a:cs typeface="Arial" panose="020B0604020202020204" pitchFamily="34" charset="0"/>
            </a:endParaRPr>
          </a:p>
        </p:txBody>
      </p:sp>
      <p:grpSp>
        <p:nvGrpSpPr>
          <p:cNvPr id="6" name="Group 5">
            <a:extLst>
              <a:ext uri="{FF2B5EF4-FFF2-40B4-BE49-F238E27FC236}">
                <a16:creationId xmlns:a16="http://schemas.microsoft.com/office/drawing/2014/main" id="{F24229AB-29A6-4CD9-8DCB-AF3C615B5407}"/>
              </a:ext>
            </a:extLst>
          </p:cNvPr>
          <p:cNvGrpSpPr/>
          <p:nvPr/>
        </p:nvGrpSpPr>
        <p:grpSpPr>
          <a:xfrm>
            <a:off x="5505450" y="428442"/>
            <a:ext cx="3486150" cy="3758625"/>
            <a:chOff x="3425748" y="3162532"/>
            <a:chExt cx="2669899" cy="2804384"/>
          </a:xfrm>
        </p:grpSpPr>
        <p:sp>
          <p:nvSpPr>
            <p:cNvPr id="7" name="Explosion: 8 Points 6">
              <a:extLst>
                <a:ext uri="{FF2B5EF4-FFF2-40B4-BE49-F238E27FC236}">
                  <a16:creationId xmlns:a16="http://schemas.microsoft.com/office/drawing/2014/main" id="{4A7129AA-DB12-496E-8FB0-61F2E148F978}"/>
                </a:ext>
              </a:extLst>
            </p:cNvPr>
            <p:cNvSpPr/>
            <p:nvPr/>
          </p:nvSpPr>
          <p:spPr>
            <a:xfrm>
              <a:off x="3425748" y="3162532"/>
              <a:ext cx="2669899" cy="2804384"/>
            </a:xfrm>
            <a:prstGeom prst="irregularSeal1">
              <a:avLst/>
            </a:prstGeom>
            <a:gradFill flip="none" rotWithShape="1">
              <a:gsLst>
                <a:gs pos="7000">
                  <a:schemeClr val="accent6">
                    <a:lumMod val="0"/>
                    <a:lumOff val="100000"/>
                  </a:schemeClr>
                </a:gs>
                <a:gs pos="62000">
                  <a:srgbClr val="FFC000"/>
                </a:gs>
              </a:gsLst>
              <a:path path="circle">
                <a:fillToRect l="50000" t="50000" r="50000" b="50000"/>
              </a:path>
              <a:tileRect/>
            </a:gradFill>
            <a:ln w="28575">
              <a:solidFill>
                <a:schemeClr val="bg1"/>
              </a:solidFill>
            </a:ln>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CAADD3FD-A0C8-4565-B472-3E17B4294126}"/>
                </a:ext>
              </a:extLst>
            </p:cNvPr>
            <p:cNvSpPr txBox="1"/>
            <p:nvPr/>
          </p:nvSpPr>
          <p:spPr>
            <a:xfrm>
              <a:off x="3834257" y="3958493"/>
              <a:ext cx="1794522" cy="71187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a:rPr>
                <a:t>الفقر لا يشير    إلى رفض الله</a:t>
              </a:r>
              <a:endPar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grpSp>
    </p:spTree>
    <p:custDataLst>
      <p:tags r:id="rId1"/>
    </p:custDataLst>
    <p:extLst>
      <p:ext uri="{BB962C8B-B14F-4D97-AF65-F5344CB8AC3E}">
        <p14:creationId xmlns:p14="http://schemas.microsoft.com/office/powerpoint/2010/main" val="164524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20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https://encrypted-tbn1.gstatic.com/images?q=tbn:ANd9GcRxGoH11-4PuqpMv6hgLSBZbz424pD4Qp7-WgxKMNl3-Zq3J6E7Cw">
            <a:extLst>
              <a:ext uri="{FF2B5EF4-FFF2-40B4-BE49-F238E27FC236}">
                <a16:creationId xmlns:a16="http://schemas.microsoft.com/office/drawing/2014/main" id="{D3203364-1AFA-4D32-BFB5-8F97355E7E1F}"/>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flipH="1">
            <a:off x="152398" y="171833"/>
            <a:ext cx="8776009" cy="6564307"/>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0E0A84C-0899-43FA-B8C6-4CFD2ACBD187}"/>
              </a:ext>
            </a:extLst>
          </p:cNvPr>
          <p:cNvSpPr txBox="1"/>
          <p:nvPr/>
        </p:nvSpPr>
        <p:spPr>
          <a:xfrm>
            <a:off x="762000" y="228600"/>
            <a:ext cx="7620000"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600" b="1" i="0" u="none" strike="noStrike" kern="1200" cap="all" spc="0" normalizeH="0" baseline="0" noProof="0" dirty="0">
                <a:ln w="19050" cmpd="sng">
                  <a:solidFill>
                    <a:srgbClr val="C00000"/>
                  </a:solidFill>
                  <a:prstDash val="solid"/>
                </a:ln>
                <a:solidFill>
                  <a:prstClr val="white"/>
                </a:solidFill>
                <a:effectLst/>
                <a:uLnTx/>
                <a:uFillTx/>
                <a:latin typeface="Comic Sans MS" panose="030F0702030302020204" pitchFamily="66" charset="0"/>
                <a:ea typeface="+mn-ea"/>
                <a:cs typeface="Arial" panose="020B0604020202020204" pitchFamily="34" charset="0"/>
              </a:rPr>
              <a:t>الرجل الغني</a:t>
            </a:r>
            <a:endParaRPr kumimoji="0" lang="en-US" sz="3600" b="1" i="0" u="none" strike="noStrike" kern="1200" cap="all" spc="0" normalizeH="0" baseline="0" noProof="0" dirty="0">
              <a:ln w="19050" cmpd="sng">
                <a:solidFill>
                  <a:srgbClr val="C00000"/>
                </a:solidFill>
                <a:prstDash val="solid"/>
              </a:ln>
              <a:solidFill>
                <a:prstClr val="white"/>
              </a:solidFill>
              <a:effectLst/>
              <a:uLnTx/>
              <a:uFillTx/>
              <a:latin typeface="Comic Sans MS" panose="030F0702030302020204" pitchFamily="66" charset="0"/>
              <a:ea typeface="+mn-ea"/>
              <a:cs typeface="+mn-cs"/>
            </a:endParaRPr>
          </a:p>
        </p:txBody>
      </p:sp>
      <p:sp>
        <p:nvSpPr>
          <p:cNvPr id="12" name="TextBox 11">
            <a:extLst>
              <a:ext uri="{FF2B5EF4-FFF2-40B4-BE49-F238E27FC236}">
                <a16:creationId xmlns:a16="http://schemas.microsoft.com/office/drawing/2014/main" id="{890DB439-EFE2-48CE-8BE4-D1ED7CE86844}"/>
              </a:ext>
            </a:extLst>
          </p:cNvPr>
          <p:cNvSpPr txBox="1"/>
          <p:nvPr/>
        </p:nvSpPr>
        <p:spPr>
          <a:xfrm>
            <a:off x="457200" y="4107240"/>
            <a:ext cx="6019800" cy="523220"/>
          </a:xfrm>
          <a:prstGeom prst="rect">
            <a:avLst/>
          </a:prstGeom>
          <a:noFill/>
        </p:spPr>
        <p:txBody>
          <a:bodyPr wrap="square" rtlCol="0">
            <a:spAutoFit/>
          </a:bodyPr>
          <a:lstStyle>
            <a:defPPr>
              <a:defRPr lang="en-US"/>
            </a:defPPr>
            <a:lvl1pPr>
              <a:defRPr sz="2800" b="1">
                <a:solidFill>
                  <a:schemeClr val="bg1"/>
                </a:solidFill>
                <a:effectLst>
                  <a:glow rad="228600">
                    <a:schemeClr val="tx1">
                      <a:alpha val="78000"/>
                    </a:schemeClr>
                  </a:glow>
                </a:effectLst>
                <a:latin typeface="Comic Sans MS" panose="030F0702030302020204" pitchFamily="66" charset="0"/>
              </a:defRPr>
            </a:lvl1p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mn-cs"/>
                <a:sym typeface="Wingdings"/>
              </a:rPr>
              <a:t></a:t>
            </a:r>
            <a:r>
              <a:rPr kumimoji="0" lang="ar-JO"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Arial" panose="020B0604020202020204" pitchFamily="34" charset="0"/>
                <a:sym typeface="Wingdings"/>
              </a:rPr>
              <a:t> استيقظ في الجحيم/جهنم</a:t>
            </a:r>
            <a:endPar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mn-cs"/>
            </a:endParaRPr>
          </a:p>
        </p:txBody>
      </p:sp>
      <p:sp>
        <p:nvSpPr>
          <p:cNvPr id="13" name="TextBox 12">
            <a:extLst>
              <a:ext uri="{FF2B5EF4-FFF2-40B4-BE49-F238E27FC236}">
                <a16:creationId xmlns:a16="http://schemas.microsoft.com/office/drawing/2014/main" id="{54FB0BEE-E294-48CA-8C16-9137FA81BA44}"/>
              </a:ext>
            </a:extLst>
          </p:cNvPr>
          <p:cNvSpPr txBox="1"/>
          <p:nvPr/>
        </p:nvSpPr>
        <p:spPr>
          <a:xfrm>
            <a:off x="457200" y="4649510"/>
            <a:ext cx="6019800" cy="523220"/>
          </a:xfrm>
          <a:prstGeom prst="rect">
            <a:avLst/>
          </a:prstGeom>
          <a:noFill/>
        </p:spPr>
        <p:txBody>
          <a:bodyPr wrap="square" rtlCol="0">
            <a:spAutoFit/>
          </a:bodyPr>
          <a:lstStyle>
            <a:defPPr>
              <a:defRPr lang="en-US"/>
            </a:defPPr>
            <a:lvl1pPr>
              <a:defRPr sz="2800" b="1">
                <a:solidFill>
                  <a:schemeClr val="bg1"/>
                </a:solidFill>
                <a:effectLst>
                  <a:glow rad="228600">
                    <a:schemeClr val="tx1">
                      <a:alpha val="78000"/>
                    </a:schemeClr>
                  </a:glow>
                </a:effectLst>
                <a:latin typeface="Comic Sans MS" panose="030F0702030302020204" pitchFamily="66" charset="0"/>
              </a:defRPr>
            </a:lvl1p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mn-cs"/>
                <a:sym typeface="Wingdings"/>
              </a:rPr>
              <a:t></a:t>
            </a:r>
            <a:r>
              <a:rPr kumimoji="0" lang="ar-JO"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Arial" panose="020B0604020202020204" pitchFamily="34" charset="0"/>
                <a:sym typeface="Wingdings"/>
              </a:rPr>
              <a:t> كان في العذاب</a:t>
            </a:r>
            <a:endPar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mn-cs"/>
            </a:endParaRPr>
          </a:p>
        </p:txBody>
      </p:sp>
    </p:spTree>
    <p:custDataLst>
      <p:tags r:id="rId1"/>
    </p:custDataLst>
    <p:extLst>
      <p:ext uri="{BB962C8B-B14F-4D97-AF65-F5344CB8AC3E}">
        <p14:creationId xmlns:p14="http://schemas.microsoft.com/office/powerpoint/2010/main" val="3099878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left)">
                                      <p:cBhvr>
                                        <p:cTn id="7"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9897310-C49F-43C5-B3F1-762218A1D9B0}"/>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52400" y="152400"/>
            <a:ext cx="8812549" cy="6553200"/>
          </a:xfrm>
          <a:prstGeom prst="rect">
            <a:avLst/>
          </a:prstGeom>
          <a:ln w="228600" cap="sq" cmpd="thickThin">
            <a:solidFill>
              <a:srgbClr val="000000"/>
            </a:solidFill>
            <a:prstDash val="solid"/>
            <a:miter lim="800000"/>
          </a:ln>
          <a:effectLst>
            <a:innerShdw blurRad="76200">
              <a:srgbClr val="000000"/>
            </a:innerShdw>
          </a:effectLst>
        </p:spPr>
      </p:pic>
      <p:sp>
        <p:nvSpPr>
          <p:cNvPr id="13" name="TextBox 12">
            <a:extLst>
              <a:ext uri="{FF2B5EF4-FFF2-40B4-BE49-F238E27FC236}">
                <a16:creationId xmlns:a16="http://schemas.microsoft.com/office/drawing/2014/main" id="{CDF09044-EFF8-40EE-9ED2-5DE46A381374}"/>
              </a:ext>
            </a:extLst>
          </p:cNvPr>
          <p:cNvSpPr txBox="1"/>
          <p:nvPr/>
        </p:nvSpPr>
        <p:spPr>
          <a:xfrm>
            <a:off x="3200400" y="329625"/>
            <a:ext cx="2895600" cy="615553"/>
          </a:xfrm>
          <a:prstGeom prst="rect">
            <a:avLst/>
          </a:prstGeom>
          <a:noFill/>
        </p:spPr>
        <p:txBody>
          <a:bodyPr wrap="square" rtlCol="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400" b="1" i="0" u="none" strike="noStrike" kern="1200" cap="none" spc="50" normalizeH="0" baseline="0" noProof="0" dirty="0">
                <a:ln w="11430"/>
                <a:solidFill>
                  <a:prstClr val="black"/>
                </a:solidFill>
                <a:effectLst>
                  <a:outerShdw blurRad="76200" dist="50800" dir="5400000" algn="tl" rotWithShape="0">
                    <a:srgbClr val="000000">
                      <a:alpha val="65000"/>
                    </a:srgbClr>
                  </a:outerShdw>
                </a:effectLst>
                <a:uLnTx/>
                <a:uFillTx/>
                <a:latin typeface="Arial" panose="020B0604020202020204" pitchFamily="34" charset="0"/>
                <a:ea typeface="+mn-ea"/>
                <a:cs typeface="Arial" panose="020B0604020202020204" pitchFamily="34" charset="0"/>
              </a:rPr>
              <a:t>لعازر</a:t>
            </a:r>
            <a:endParaRPr kumimoji="0" lang="en-US" sz="3400" b="1" i="0" u="none" strike="noStrike" kern="1200" cap="none" spc="50" normalizeH="0" baseline="0" noProof="0" dirty="0">
              <a:ln w="11430"/>
              <a:solidFill>
                <a:prstClr val="black"/>
              </a:solidFill>
              <a:effectLst>
                <a:outerShdw blurRad="76200" dist="50800" dir="5400000" algn="tl" rotWithShape="0">
                  <a:srgbClr val="000000">
                    <a:alpha val="65000"/>
                  </a:srgbClr>
                </a:outerShdw>
              </a:effectLst>
              <a:uLnTx/>
              <a:uFillTx/>
              <a:latin typeface="Arial" panose="020B0604020202020204" pitchFamily="34" charset="0"/>
              <a:ea typeface="+mn-ea"/>
              <a:cs typeface="Arial" panose="020B0604020202020204" pitchFamily="34" charset="0"/>
            </a:endParaRPr>
          </a:p>
        </p:txBody>
      </p:sp>
      <p:sp>
        <p:nvSpPr>
          <p:cNvPr id="20" name="TextBox 19">
            <a:extLst>
              <a:ext uri="{FF2B5EF4-FFF2-40B4-BE49-F238E27FC236}">
                <a16:creationId xmlns:a16="http://schemas.microsoft.com/office/drawing/2014/main" id="{A836BCDB-8FAF-463C-A16F-33D1D19976AF}"/>
              </a:ext>
            </a:extLst>
          </p:cNvPr>
          <p:cNvSpPr txBox="1"/>
          <p:nvPr/>
        </p:nvSpPr>
        <p:spPr>
          <a:xfrm>
            <a:off x="376451" y="4640510"/>
            <a:ext cx="7772400" cy="523220"/>
          </a:xfrm>
          <a:prstGeom prst="rect">
            <a:avLst/>
          </a:prstGeom>
          <a:noFill/>
        </p:spPr>
        <p:txBody>
          <a:bodyPr wrap="square" rtlCol="0">
            <a:spAutoFit/>
          </a:bodyPr>
          <a:lstStyle>
            <a:defPPr>
              <a:defRPr lang="en-US"/>
            </a:defPPr>
            <a:lvl1pPr>
              <a:defRPr sz="2800" b="1">
                <a:solidFill>
                  <a:schemeClr val="bg1"/>
                </a:solidFill>
                <a:effectLst>
                  <a:glow rad="228600">
                    <a:schemeClr val="tx1">
                      <a:alpha val="99000"/>
                    </a:schemeClr>
                  </a:glow>
                </a:effectLst>
                <a:latin typeface="Comic Sans MS" panose="030F0702030302020204" pitchFamily="66" charset="0"/>
              </a:defRPr>
            </a:lvl1p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alpha val="99000"/>
                    </a:prstClr>
                  </a:glow>
                </a:effectLst>
                <a:uLnTx/>
                <a:uFillTx/>
                <a:latin typeface="Arial" panose="020B0604020202020204" pitchFamily="34" charset="0"/>
                <a:ea typeface="+mn-ea"/>
                <a:cs typeface="Arial" panose="020B0604020202020204" pitchFamily="34" charset="0"/>
                <a:sym typeface="Wingdings"/>
              </a:rPr>
              <a:t> </a:t>
            </a:r>
            <a:r>
              <a:rPr kumimoji="0" lang="ar-JO" sz="2800" b="1" i="0" u="none" strike="noStrike" kern="1200" cap="none" spc="0" normalizeH="0" baseline="0" noProof="0" dirty="0">
                <a:ln>
                  <a:noFill/>
                </a:ln>
                <a:solidFill>
                  <a:prstClr val="white"/>
                </a:solidFill>
                <a:effectLst>
                  <a:glow rad="228600">
                    <a:prstClr val="black">
                      <a:alpha val="99000"/>
                    </a:prstClr>
                  </a:glow>
                </a:effectLst>
                <a:uLnTx/>
                <a:uFillTx/>
                <a:latin typeface="Arial" panose="020B0604020202020204" pitchFamily="34" charset="0"/>
                <a:ea typeface="+mn-ea"/>
                <a:cs typeface="Arial" panose="020B0604020202020204" pitchFamily="34" charset="0"/>
                <a:sym typeface="Wingdings"/>
              </a:rPr>
              <a:t>أقام وليمة في مكان كريم (مت 8: 11)</a:t>
            </a:r>
            <a:endParaRPr kumimoji="0" lang="en-US" sz="2800" b="1" i="0" u="none" strike="noStrike" kern="1200" cap="none" spc="0" normalizeH="0" baseline="0" noProof="0" dirty="0">
              <a:ln>
                <a:noFill/>
              </a:ln>
              <a:solidFill>
                <a:prstClr val="white"/>
              </a:solidFill>
              <a:effectLst>
                <a:glow rad="228600">
                  <a:prstClr val="black">
                    <a:alpha val="99000"/>
                  </a:prstClr>
                </a:glow>
              </a:effectLst>
              <a:uLnTx/>
              <a:uFillTx/>
              <a:latin typeface="Arial" panose="020B0604020202020204" pitchFamily="34" charset="0"/>
              <a:ea typeface="+mn-ea"/>
              <a:cs typeface="Arial" panose="020B0604020202020204" pitchFamily="34" charset="0"/>
            </a:endParaRPr>
          </a:p>
        </p:txBody>
      </p:sp>
      <p:sp>
        <p:nvSpPr>
          <p:cNvPr id="21" name="TextBox 20">
            <a:extLst>
              <a:ext uri="{FF2B5EF4-FFF2-40B4-BE49-F238E27FC236}">
                <a16:creationId xmlns:a16="http://schemas.microsoft.com/office/drawing/2014/main" id="{AA73F268-93BB-4682-BAE3-1A43072FD113}"/>
              </a:ext>
            </a:extLst>
          </p:cNvPr>
          <p:cNvSpPr txBox="1"/>
          <p:nvPr/>
        </p:nvSpPr>
        <p:spPr>
          <a:xfrm>
            <a:off x="376452" y="3670330"/>
            <a:ext cx="7772400" cy="523220"/>
          </a:xfrm>
          <a:prstGeom prst="rect">
            <a:avLst/>
          </a:prstGeom>
          <a:noFill/>
        </p:spPr>
        <p:txBody>
          <a:bodyPr wrap="square" rtlCol="0">
            <a:spAutoFit/>
          </a:bodyPr>
          <a:lstStyle>
            <a:defPPr>
              <a:defRPr lang="en-US"/>
            </a:defPPr>
            <a:lvl1pPr>
              <a:defRPr sz="2800" b="1">
                <a:solidFill>
                  <a:schemeClr val="bg1"/>
                </a:solidFill>
                <a:effectLst>
                  <a:glow rad="228600">
                    <a:schemeClr val="tx1">
                      <a:alpha val="99000"/>
                    </a:schemeClr>
                  </a:glow>
                </a:effectLst>
                <a:latin typeface="Comic Sans MS" panose="030F0702030302020204" pitchFamily="66" charset="0"/>
              </a:defRPr>
            </a:lvl1p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alpha val="99000"/>
                    </a:prstClr>
                  </a:glow>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white"/>
                </a:solidFill>
                <a:effectLst>
                  <a:glow rad="228600">
                    <a:prstClr val="black">
                      <a:alpha val="99000"/>
                    </a:prstClr>
                  </a:glow>
                </a:effectLst>
                <a:uLnTx/>
                <a:uFillTx/>
                <a:latin typeface="Arial" panose="020B0604020202020204" pitchFamily="34" charset="0"/>
                <a:ea typeface="+mn-ea"/>
                <a:cs typeface="Arial" panose="020B0604020202020204" pitchFamily="34" charset="0"/>
                <a:sym typeface="Wingdings"/>
              </a:rPr>
              <a:t> مات وحملته الملائكة إلى حضن إبراهيم (الفردوس، السماء)</a:t>
            </a:r>
            <a:endParaRPr kumimoji="0" lang="en-US" sz="2800" b="1" i="0" u="none" strike="noStrike" kern="1200" cap="none" spc="0" normalizeH="0" baseline="0" noProof="0" dirty="0">
              <a:ln>
                <a:noFill/>
              </a:ln>
              <a:solidFill>
                <a:prstClr val="white"/>
              </a:solidFill>
              <a:effectLst>
                <a:glow rad="228600">
                  <a:prstClr val="black">
                    <a:alpha val="99000"/>
                  </a:prstClr>
                </a:glow>
              </a:effectLst>
              <a:uLnTx/>
              <a:uFillTx/>
              <a:latin typeface="Arial" panose="020B0604020202020204" pitchFamily="34" charset="0"/>
              <a:ea typeface="+mn-ea"/>
              <a:cs typeface="Arial" panose="020B0604020202020204" pitchFamily="34" charset="0"/>
            </a:endParaRPr>
          </a:p>
        </p:txBody>
      </p:sp>
    </p:spTree>
    <p:custDataLst>
      <p:tags r:id="rId1"/>
    </p:custDataLst>
    <p:extLst>
      <p:ext uri="{BB962C8B-B14F-4D97-AF65-F5344CB8AC3E}">
        <p14:creationId xmlns:p14="http://schemas.microsoft.com/office/powerpoint/2010/main" val="3243738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left)">
                                      <p:cBhvr>
                                        <p:cTn id="7"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https://encrypted-tbn1.gstatic.com/images?q=tbn:ANd9GcRxGoH11-4PuqpMv6hgLSBZbz424pD4Qp7-WgxKMNl3-Zq3J6E7Cw">
            <a:extLst>
              <a:ext uri="{FF2B5EF4-FFF2-40B4-BE49-F238E27FC236}">
                <a16:creationId xmlns:a16="http://schemas.microsoft.com/office/drawing/2014/main" id="{CF1E5515-3AC3-4FA5-94E4-95989FEFF430}"/>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flipH="1">
            <a:off x="152398" y="171833"/>
            <a:ext cx="8776009" cy="6564307"/>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EDC776E-828A-4511-AE18-4DDA64FEC814}"/>
              </a:ext>
            </a:extLst>
          </p:cNvPr>
          <p:cNvSpPr txBox="1"/>
          <p:nvPr/>
        </p:nvSpPr>
        <p:spPr>
          <a:xfrm>
            <a:off x="762000" y="228600"/>
            <a:ext cx="7620000"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600" b="1" i="0" u="none" strike="noStrike" kern="1200" cap="all" spc="0" normalizeH="0" baseline="0" noProof="0" dirty="0">
                <a:ln w="19050" cmpd="sng">
                  <a:solidFill>
                    <a:srgbClr val="C00000"/>
                  </a:solidFill>
                  <a:prstDash val="solid"/>
                </a:ln>
                <a:solidFill>
                  <a:prstClr val="white"/>
                </a:solidFill>
                <a:effectLst/>
                <a:uLnTx/>
                <a:uFillTx/>
                <a:latin typeface="Comic Sans MS" panose="030F0702030302020204" pitchFamily="66" charset="0"/>
                <a:ea typeface="+mn-ea"/>
                <a:cs typeface="Arial" panose="020B0604020202020204" pitchFamily="34" charset="0"/>
              </a:rPr>
              <a:t>الرجل الغني</a:t>
            </a:r>
            <a:endParaRPr kumimoji="0" lang="en-US" sz="3600" b="1" i="0" u="none" strike="noStrike" kern="1200" cap="all" spc="0" normalizeH="0" baseline="0" noProof="0" dirty="0">
              <a:ln w="19050" cmpd="sng">
                <a:solidFill>
                  <a:srgbClr val="C00000"/>
                </a:solidFill>
                <a:prstDash val="solid"/>
              </a:ln>
              <a:solidFill>
                <a:prstClr val="white"/>
              </a:solidFill>
              <a:effectLst/>
              <a:uLnTx/>
              <a:uFillTx/>
              <a:latin typeface="Comic Sans MS" panose="030F0702030302020204" pitchFamily="66" charset="0"/>
              <a:ea typeface="+mn-ea"/>
              <a:cs typeface="+mn-cs"/>
            </a:endParaRPr>
          </a:p>
        </p:txBody>
      </p:sp>
      <p:sp>
        <p:nvSpPr>
          <p:cNvPr id="16" name="TextBox 15">
            <a:extLst>
              <a:ext uri="{FF2B5EF4-FFF2-40B4-BE49-F238E27FC236}">
                <a16:creationId xmlns:a16="http://schemas.microsoft.com/office/drawing/2014/main" id="{55BF5308-67FA-45D4-BBD9-86CAE2C90D9A}"/>
              </a:ext>
            </a:extLst>
          </p:cNvPr>
          <p:cNvSpPr txBox="1"/>
          <p:nvPr/>
        </p:nvSpPr>
        <p:spPr>
          <a:xfrm>
            <a:off x="457200" y="4107240"/>
            <a:ext cx="59436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mn-cs"/>
                <a:sym typeface="Wingdings"/>
              </a:rPr>
              <a:t></a:t>
            </a:r>
            <a:r>
              <a:rPr kumimoji="0" lang="ar-JO"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Arial" panose="020B0604020202020204" pitchFamily="34" charset="0"/>
                <a:sym typeface="Wingdings"/>
              </a:rPr>
              <a:t> استيقظ في الجحيم/جهنم</a:t>
            </a:r>
            <a:endPar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mn-cs"/>
            </a:endParaRPr>
          </a:p>
        </p:txBody>
      </p:sp>
      <p:sp>
        <p:nvSpPr>
          <p:cNvPr id="17" name="TextBox 16">
            <a:extLst>
              <a:ext uri="{FF2B5EF4-FFF2-40B4-BE49-F238E27FC236}">
                <a16:creationId xmlns:a16="http://schemas.microsoft.com/office/drawing/2014/main" id="{92EE5659-65EB-40A8-B812-C49245871746}"/>
              </a:ext>
            </a:extLst>
          </p:cNvPr>
          <p:cNvSpPr txBox="1"/>
          <p:nvPr/>
        </p:nvSpPr>
        <p:spPr>
          <a:xfrm>
            <a:off x="457200" y="4649510"/>
            <a:ext cx="59436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mn-cs"/>
                <a:sym typeface="Wingdings"/>
              </a:rPr>
              <a:t> </a:t>
            </a:r>
            <a:r>
              <a:rPr kumimoji="0" lang="ar-JO"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Arial" panose="020B0604020202020204" pitchFamily="34" charset="0"/>
                <a:sym typeface="Wingdings"/>
              </a:rPr>
              <a:t>كان في العذاب</a:t>
            </a:r>
            <a:endPar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mn-cs"/>
            </a:endParaRPr>
          </a:p>
        </p:txBody>
      </p:sp>
      <p:sp>
        <p:nvSpPr>
          <p:cNvPr id="18" name="TextBox 17">
            <a:extLst>
              <a:ext uri="{FF2B5EF4-FFF2-40B4-BE49-F238E27FC236}">
                <a16:creationId xmlns:a16="http://schemas.microsoft.com/office/drawing/2014/main" id="{F0F20769-F182-4920-B410-11086301D4A2}"/>
              </a:ext>
            </a:extLst>
          </p:cNvPr>
          <p:cNvSpPr txBox="1"/>
          <p:nvPr/>
        </p:nvSpPr>
        <p:spPr>
          <a:xfrm>
            <a:off x="457200" y="5191780"/>
            <a:ext cx="59436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mn-cs"/>
                <a:sym typeface="Wingdings"/>
              </a:rPr>
              <a:t></a:t>
            </a:r>
            <a:r>
              <a:rPr kumimoji="0" lang="ar-JO"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Arial" panose="020B0604020202020204" pitchFamily="34" charset="0"/>
                <a:sym typeface="Wingdings"/>
              </a:rPr>
              <a:t> طلب الرحمة بصراخ من أبينا إبراهيم</a:t>
            </a:r>
            <a:endPar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mn-cs"/>
            </a:endParaRPr>
          </a:p>
        </p:txBody>
      </p:sp>
      <p:pic>
        <p:nvPicPr>
          <p:cNvPr id="3" name="Picture 2">
            <a:extLst>
              <a:ext uri="{FF2B5EF4-FFF2-40B4-BE49-F238E27FC236}">
                <a16:creationId xmlns:a16="http://schemas.microsoft.com/office/drawing/2014/main" id="{C4159E17-43F8-4765-A5CC-E9FD74B4EC0C}"/>
              </a:ext>
            </a:extLst>
          </p:cNvPr>
          <p:cNvPicPr>
            <a:picLocks noChangeAspect="1"/>
          </p:cNvPicPr>
          <p:nvPr/>
        </p:nvPicPr>
        <p:blipFill>
          <a:blip r:embed="rId6" cstate="screen">
            <a:extLst>
              <a:ext uri="{BEBA8EAE-BF5A-486C-A8C5-ECC9F3942E4B}">
                <a14:imgProps xmlns:a14="http://schemas.microsoft.com/office/drawing/2010/main">
                  <a14:imgLayer r:embed="rId7">
                    <a14:imgEffect>
                      <a14:backgroundRemoval t="9636" b="90000" l="9951" r="89806">
                        <a14:foregroundMark x1="50243" y1="9636" x2="50243" y2="9636"/>
                      </a14:backgroundRemoval>
                    </a14:imgEffect>
                    <a14:imgEffect>
                      <a14:saturation sat="33000"/>
                    </a14:imgEffect>
                  </a14:imgLayer>
                </a14:imgProps>
              </a:ext>
              <a:ext uri="{28A0092B-C50C-407E-A947-70E740481C1C}">
                <a14:useLocalDpi xmlns:a14="http://schemas.microsoft.com/office/drawing/2010/main"/>
              </a:ext>
            </a:extLst>
          </a:blip>
          <a:stretch>
            <a:fillRect/>
          </a:stretch>
        </p:blipFill>
        <p:spPr>
          <a:xfrm>
            <a:off x="8229600" y="6200120"/>
            <a:ext cx="549893" cy="734080"/>
          </a:xfrm>
          <a:prstGeom prst="rect">
            <a:avLst/>
          </a:prstGeom>
        </p:spPr>
      </p:pic>
    </p:spTree>
    <p:custDataLst>
      <p:tags r:id="rId1"/>
    </p:custDataLst>
    <p:extLst>
      <p:ext uri="{BB962C8B-B14F-4D97-AF65-F5344CB8AC3E}">
        <p14:creationId xmlns:p14="http://schemas.microsoft.com/office/powerpoint/2010/main" val="1003058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wipe(left)">
                                      <p:cBhvr>
                                        <p:cTn id="7" dur="20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1000" fill="hold"/>
                                        <p:tgtEl>
                                          <p:spTgt spid="3"/>
                                        </p:tgtEl>
                                        <p:attrNameLst>
                                          <p:attrName>ppt_x</p:attrName>
                                        </p:attrNameLst>
                                      </p:cBhvr>
                                      <p:tavLst>
                                        <p:tav tm="0">
                                          <p:val>
                                            <p:strVal val="#ppt_x"/>
                                          </p:val>
                                        </p:tav>
                                        <p:tav tm="100000">
                                          <p:val>
                                            <p:strVal val="#ppt_x"/>
                                          </p:val>
                                        </p:tav>
                                      </p:tavLst>
                                    </p:anim>
                                    <p:anim calcmode="lin" valueType="num">
                                      <p:cBhvr additive="base">
                                        <p:cTn id="13" dur="1000" fill="hold"/>
                                        <p:tgtEl>
                                          <p:spTgt spid="3"/>
                                        </p:tgtEl>
                                        <p:attrNameLst>
                                          <p:attrName>ppt_y</p:attrName>
                                        </p:attrNameLst>
                                      </p:cBhvr>
                                      <p:tavLst>
                                        <p:tav tm="0">
                                          <p:val>
                                            <p:strVal val="0-#ppt_h/2"/>
                                          </p:val>
                                        </p:tav>
                                        <p:tav tm="100000">
                                          <p:val>
                                            <p:strVal val="#ppt_y"/>
                                          </p:val>
                                        </p:tav>
                                      </p:tavLst>
                                    </p:anim>
                                  </p:childTnLst>
                                </p:cTn>
                              </p:par>
                            </p:childTnLst>
                          </p:cTn>
                        </p:par>
                        <p:par>
                          <p:cTn id="14" fill="hold">
                            <p:stCondLst>
                              <p:cond delay="1000"/>
                            </p:stCondLst>
                            <p:childTnLst>
                              <p:par>
                                <p:cTn id="15" presetID="44" presetClass="path" presetSubtype="0" accel="50000" decel="50000" fill="hold" nodeType="afterEffect">
                                  <p:stCondLst>
                                    <p:cond delay="0"/>
                                  </p:stCondLst>
                                  <p:childTnLst>
                                    <p:animMotion origin="layout" path="M -4.72222E-6 1.11111E-6 L 0.03195 -0.04005 C 0.03855 -0.04908 0.04879 -0.05394 0.05938 -0.05394 C 0.07136 -0.05394 0.08091 -0.04908 0.08768 -0.04005 L 0.11997 1.11111E-6 " pathEditMode="relative" rAng="0" ptsTypes="AAAAA">
                                      <p:cBhvr>
                                        <p:cTn id="16" dur="500" fill="hold"/>
                                        <p:tgtEl>
                                          <p:spTgt spid="3"/>
                                        </p:tgtEl>
                                        <p:attrNameLst>
                                          <p:attrName>ppt_x</p:attrName>
                                          <p:attrName>ppt_y</p:attrName>
                                        </p:attrNameLst>
                                      </p:cBhvr>
                                      <p:rCtr x="5990" y="-2708"/>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620ECFA-B93A-4337-B0E1-4A1D2D30350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52400" y="152400"/>
            <a:ext cx="8812549" cy="6553200"/>
          </a:xfrm>
          <a:prstGeom prst="rect">
            <a:avLst/>
          </a:prstGeom>
          <a:ln w="228600" cap="sq" cmpd="thickThin">
            <a:solidFill>
              <a:srgbClr val="000000"/>
            </a:solidFill>
            <a:prstDash val="solid"/>
            <a:miter lim="800000"/>
          </a:ln>
          <a:effectLst>
            <a:innerShdw blurRad="76200">
              <a:srgbClr val="000000"/>
            </a:innerShdw>
          </a:effectLst>
        </p:spPr>
      </p:pic>
      <p:sp>
        <p:nvSpPr>
          <p:cNvPr id="11" name="TextBox 10">
            <a:extLst>
              <a:ext uri="{FF2B5EF4-FFF2-40B4-BE49-F238E27FC236}">
                <a16:creationId xmlns:a16="http://schemas.microsoft.com/office/drawing/2014/main" id="{E039FBC4-3CCF-447C-9988-AF52FB5B18B8}"/>
              </a:ext>
            </a:extLst>
          </p:cNvPr>
          <p:cNvSpPr txBox="1"/>
          <p:nvPr/>
        </p:nvSpPr>
        <p:spPr>
          <a:xfrm>
            <a:off x="3200400" y="329625"/>
            <a:ext cx="2895600" cy="615553"/>
          </a:xfrm>
          <a:prstGeom prst="rect">
            <a:avLst/>
          </a:prstGeom>
          <a:noFill/>
        </p:spPr>
        <p:txBody>
          <a:bodyPr wrap="square" rtlCol="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400" b="1" i="0" u="none" strike="noStrike" kern="1200" cap="none" spc="50" normalizeH="0" baseline="0" noProof="0" dirty="0">
                <a:ln w="11430"/>
                <a:solidFill>
                  <a:prstClr val="black"/>
                </a:solidFill>
                <a:effectLst>
                  <a:outerShdw blurRad="76200" dist="50800" dir="5400000" algn="tl" rotWithShape="0">
                    <a:srgbClr val="000000">
                      <a:alpha val="65000"/>
                    </a:srgbClr>
                  </a:outerShdw>
                </a:effectLst>
                <a:uLnTx/>
                <a:uFillTx/>
                <a:latin typeface="Arial" panose="020B0604020202020204" pitchFamily="34" charset="0"/>
                <a:ea typeface="+mn-ea"/>
                <a:cs typeface="Arial" panose="020B0604020202020204" pitchFamily="34" charset="0"/>
              </a:rPr>
              <a:t>لعازر</a:t>
            </a:r>
            <a:endParaRPr kumimoji="0" lang="en-US" sz="3400" b="1" i="0" u="none" strike="noStrike" kern="1200" cap="none" spc="50" normalizeH="0" baseline="0" noProof="0" dirty="0">
              <a:ln w="11430"/>
              <a:solidFill>
                <a:prstClr val="black"/>
              </a:solidFill>
              <a:effectLst>
                <a:outerShdw blurRad="76200" dist="50800" dir="5400000" algn="tl" rotWithShape="0">
                  <a:srgbClr val="000000">
                    <a:alpha val="65000"/>
                  </a:srgbClr>
                </a:outerShdw>
              </a:effectLst>
              <a:uLnTx/>
              <a:uFillTx/>
              <a:latin typeface="Arial" panose="020B0604020202020204" pitchFamily="34" charset="0"/>
              <a:ea typeface="+mn-ea"/>
              <a:cs typeface="Arial" panose="020B0604020202020204" pitchFamily="34" charset="0"/>
            </a:endParaRPr>
          </a:p>
        </p:txBody>
      </p:sp>
      <p:sp>
        <p:nvSpPr>
          <p:cNvPr id="20" name="TextBox 19">
            <a:extLst>
              <a:ext uri="{FF2B5EF4-FFF2-40B4-BE49-F238E27FC236}">
                <a16:creationId xmlns:a16="http://schemas.microsoft.com/office/drawing/2014/main" id="{04BFD2CF-F474-4D6B-AC72-1CA3DBBA47A0}"/>
              </a:ext>
            </a:extLst>
          </p:cNvPr>
          <p:cNvSpPr txBox="1"/>
          <p:nvPr/>
        </p:nvSpPr>
        <p:spPr>
          <a:xfrm>
            <a:off x="376452" y="4640510"/>
            <a:ext cx="77724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 أقام وليمة في مكان كريم (مت 8: 11)</a:t>
            </a:r>
            <a:endParaRPr kumimoji="0" 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endParaRPr>
          </a:p>
        </p:txBody>
      </p:sp>
      <p:sp>
        <p:nvSpPr>
          <p:cNvPr id="21" name="TextBox 20">
            <a:extLst>
              <a:ext uri="{FF2B5EF4-FFF2-40B4-BE49-F238E27FC236}">
                <a16:creationId xmlns:a16="http://schemas.microsoft.com/office/drawing/2014/main" id="{FC2974FD-9330-4D93-81E3-8B37C5889CF8}"/>
              </a:ext>
            </a:extLst>
          </p:cNvPr>
          <p:cNvSpPr txBox="1"/>
          <p:nvPr/>
        </p:nvSpPr>
        <p:spPr>
          <a:xfrm>
            <a:off x="376452" y="3670330"/>
            <a:ext cx="77724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 </a:t>
            </a:r>
            <a:r>
              <a:rPr kumimoji="0" lang="ar-JO"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مات وحملته الملائكة إلى حضن إبراهيم (الفردوس، السماء)</a:t>
            </a:r>
            <a:endParaRPr kumimoji="0" 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endParaRPr>
          </a:p>
        </p:txBody>
      </p:sp>
      <p:sp>
        <p:nvSpPr>
          <p:cNvPr id="22" name="TextBox 21">
            <a:extLst>
              <a:ext uri="{FF2B5EF4-FFF2-40B4-BE49-F238E27FC236}">
                <a16:creationId xmlns:a16="http://schemas.microsoft.com/office/drawing/2014/main" id="{AA8EDB67-7BB6-48C4-8F3E-7703EF6B441A}"/>
              </a:ext>
            </a:extLst>
          </p:cNvPr>
          <p:cNvSpPr txBox="1"/>
          <p:nvPr/>
        </p:nvSpPr>
        <p:spPr>
          <a:xfrm>
            <a:off x="376452" y="5163730"/>
            <a:ext cx="77724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 كان في تعزية</a:t>
            </a:r>
            <a:endParaRPr kumimoji="0" 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endParaRPr>
          </a:p>
        </p:txBody>
      </p:sp>
    </p:spTree>
    <p:custDataLst>
      <p:tags r:id="rId1"/>
    </p:custDataLst>
    <p:extLst>
      <p:ext uri="{BB962C8B-B14F-4D97-AF65-F5344CB8AC3E}">
        <p14:creationId xmlns:p14="http://schemas.microsoft.com/office/powerpoint/2010/main" val="2001025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left)">
                                      <p:cBhvr>
                                        <p:cTn id="7" dur="2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https://encrypted-tbn1.gstatic.com/images?q=tbn:ANd9GcRxGoH11-4PuqpMv6hgLSBZbz424pD4Qp7-WgxKMNl3-Zq3J6E7Cw">
            <a:extLst>
              <a:ext uri="{FF2B5EF4-FFF2-40B4-BE49-F238E27FC236}">
                <a16:creationId xmlns:a16="http://schemas.microsoft.com/office/drawing/2014/main" id="{CF1E5515-3AC3-4FA5-94E4-95989FEFF430}"/>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flipH="1">
            <a:off x="152398" y="171833"/>
            <a:ext cx="8776009" cy="6564307"/>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EDC776E-828A-4511-AE18-4DDA64FEC814}"/>
              </a:ext>
            </a:extLst>
          </p:cNvPr>
          <p:cNvSpPr txBox="1"/>
          <p:nvPr/>
        </p:nvSpPr>
        <p:spPr>
          <a:xfrm>
            <a:off x="762000" y="228600"/>
            <a:ext cx="7620000"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600" b="1" i="0" u="none" strike="noStrike" kern="1200" cap="all" spc="0" normalizeH="0" baseline="0" noProof="0" dirty="0">
                <a:ln w="19050" cmpd="sng">
                  <a:solidFill>
                    <a:srgbClr val="C00000"/>
                  </a:solidFill>
                  <a:prstDash val="solid"/>
                </a:ln>
                <a:solidFill>
                  <a:prstClr val="white"/>
                </a:solidFill>
                <a:effectLst/>
                <a:uLnTx/>
                <a:uFillTx/>
                <a:latin typeface="Comic Sans MS" panose="030F0702030302020204" pitchFamily="66" charset="0"/>
                <a:ea typeface="+mn-ea"/>
                <a:cs typeface="Arial" panose="020B0604020202020204" pitchFamily="34" charset="0"/>
              </a:rPr>
              <a:t>الرجل الغني</a:t>
            </a:r>
            <a:endParaRPr kumimoji="0" lang="en-US" sz="3600" b="1" i="0" u="none" strike="noStrike" kern="1200" cap="all" spc="0" normalizeH="0" baseline="0" noProof="0" dirty="0">
              <a:ln w="19050" cmpd="sng">
                <a:solidFill>
                  <a:srgbClr val="C00000"/>
                </a:solidFill>
                <a:prstDash val="solid"/>
              </a:ln>
              <a:solidFill>
                <a:prstClr val="white"/>
              </a:solidFill>
              <a:effectLst/>
              <a:uLnTx/>
              <a:uFillTx/>
              <a:latin typeface="Comic Sans MS" panose="030F0702030302020204" pitchFamily="66" charset="0"/>
              <a:ea typeface="+mn-ea"/>
              <a:cs typeface="+mn-cs"/>
            </a:endParaRPr>
          </a:p>
        </p:txBody>
      </p:sp>
      <p:sp>
        <p:nvSpPr>
          <p:cNvPr id="16" name="TextBox 15">
            <a:extLst>
              <a:ext uri="{FF2B5EF4-FFF2-40B4-BE49-F238E27FC236}">
                <a16:creationId xmlns:a16="http://schemas.microsoft.com/office/drawing/2014/main" id="{55BF5308-67FA-45D4-BBD9-86CAE2C90D9A}"/>
              </a:ext>
            </a:extLst>
          </p:cNvPr>
          <p:cNvSpPr txBox="1"/>
          <p:nvPr/>
        </p:nvSpPr>
        <p:spPr>
          <a:xfrm>
            <a:off x="457200" y="4107240"/>
            <a:ext cx="59436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mn-cs"/>
                <a:sym typeface="Wingdings"/>
              </a:rPr>
              <a:t></a:t>
            </a:r>
            <a:r>
              <a:rPr kumimoji="0" lang="ar-JO"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Arial" panose="020B0604020202020204" pitchFamily="34" charset="0"/>
                <a:sym typeface="Wingdings"/>
              </a:rPr>
              <a:t> استيقظ في الجحيم/جهنم</a:t>
            </a:r>
            <a:endPar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mn-cs"/>
            </a:endParaRPr>
          </a:p>
        </p:txBody>
      </p:sp>
      <p:sp>
        <p:nvSpPr>
          <p:cNvPr id="17" name="TextBox 16">
            <a:extLst>
              <a:ext uri="{FF2B5EF4-FFF2-40B4-BE49-F238E27FC236}">
                <a16:creationId xmlns:a16="http://schemas.microsoft.com/office/drawing/2014/main" id="{92EE5659-65EB-40A8-B812-C49245871746}"/>
              </a:ext>
            </a:extLst>
          </p:cNvPr>
          <p:cNvSpPr txBox="1"/>
          <p:nvPr/>
        </p:nvSpPr>
        <p:spPr>
          <a:xfrm>
            <a:off x="457200" y="4649510"/>
            <a:ext cx="59436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mn-cs"/>
                <a:sym typeface="Wingdings"/>
              </a:rPr>
              <a:t> </a:t>
            </a:r>
            <a:r>
              <a:rPr kumimoji="0" lang="ar-JO"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Arial" panose="020B0604020202020204" pitchFamily="34" charset="0"/>
                <a:sym typeface="Wingdings"/>
              </a:rPr>
              <a:t>كان في العذاب</a:t>
            </a:r>
            <a:endPar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mn-cs"/>
            </a:endParaRPr>
          </a:p>
        </p:txBody>
      </p:sp>
      <p:sp>
        <p:nvSpPr>
          <p:cNvPr id="18" name="TextBox 17">
            <a:extLst>
              <a:ext uri="{FF2B5EF4-FFF2-40B4-BE49-F238E27FC236}">
                <a16:creationId xmlns:a16="http://schemas.microsoft.com/office/drawing/2014/main" id="{F0F20769-F182-4920-B410-11086301D4A2}"/>
              </a:ext>
            </a:extLst>
          </p:cNvPr>
          <p:cNvSpPr txBox="1"/>
          <p:nvPr/>
        </p:nvSpPr>
        <p:spPr>
          <a:xfrm>
            <a:off x="457200" y="5191780"/>
            <a:ext cx="59436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mn-cs"/>
                <a:sym typeface="Wingdings"/>
              </a:rPr>
              <a:t></a:t>
            </a:r>
            <a:r>
              <a:rPr kumimoji="0" lang="ar-JO"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Arial" panose="020B0604020202020204" pitchFamily="34" charset="0"/>
                <a:sym typeface="Wingdings"/>
              </a:rPr>
              <a:t> طلب الرحمة بصراخ من أبينا إبراهيم</a:t>
            </a:r>
            <a:endPar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mn-cs"/>
            </a:endParaRPr>
          </a:p>
        </p:txBody>
      </p:sp>
      <p:sp>
        <p:nvSpPr>
          <p:cNvPr id="2" name="TextBox 1">
            <a:extLst>
              <a:ext uri="{FF2B5EF4-FFF2-40B4-BE49-F238E27FC236}">
                <a16:creationId xmlns:a16="http://schemas.microsoft.com/office/drawing/2014/main" id="{EE00DD81-E68A-8F67-1FD8-DAF36DDCA3C8}"/>
              </a:ext>
            </a:extLst>
          </p:cNvPr>
          <p:cNvSpPr txBox="1"/>
          <p:nvPr/>
        </p:nvSpPr>
        <p:spPr>
          <a:xfrm>
            <a:off x="152398" y="5751493"/>
            <a:ext cx="6248403" cy="954107"/>
          </a:xfrm>
          <a:prstGeom prst="rect">
            <a:avLst/>
          </a:prstGeom>
          <a:noFill/>
        </p:spPr>
        <p:txBody>
          <a:bodyPr wrap="square" rtlCol="0">
            <a:spAutoFit/>
          </a:bodyPr>
          <a:lstStyle>
            <a:defPPr>
              <a:defRPr lang="en-US"/>
            </a:defPPr>
            <a:lvl1pPr>
              <a:defRPr sz="2800" b="1">
                <a:solidFill>
                  <a:schemeClr val="bg1"/>
                </a:solidFill>
                <a:effectLst>
                  <a:glow rad="228600">
                    <a:schemeClr val="tx1">
                      <a:alpha val="78000"/>
                    </a:schemeClr>
                  </a:glow>
                </a:effectLst>
                <a:latin typeface="Comic Sans MS" panose="030F0702030302020204" pitchFamily="66" charset="0"/>
              </a:defRPr>
            </a:lvl1pPr>
          </a:lstStyle>
          <a:p>
            <a:pPr marL="287338" marR="0" lvl="0" indent="-287338"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mn-cs"/>
                <a:sym typeface="Wingdings"/>
              </a:rPr>
              <a:t></a:t>
            </a:r>
            <a:r>
              <a:rPr kumimoji="0" lang="ar-JO"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Arial" panose="020B0604020202020204" pitchFamily="34" charset="0"/>
                <a:sym typeface="Wingdings"/>
              </a:rPr>
              <a:t> لقد حصل على أشياء جيدة في حياته لكن عدم توبته أدى إلى عذاب أبدي</a:t>
            </a:r>
            <a:endPar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Comic Sans MS" panose="030F0702030302020204" pitchFamily="66" charset="0"/>
              <a:ea typeface="+mn-ea"/>
              <a:cs typeface="+mn-cs"/>
            </a:endParaRPr>
          </a:p>
        </p:txBody>
      </p:sp>
    </p:spTree>
    <p:custDataLst>
      <p:tags r:id="rId1"/>
    </p:custDataLst>
    <p:extLst>
      <p:ext uri="{BB962C8B-B14F-4D97-AF65-F5344CB8AC3E}">
        <p14:creationId xmlns:p14="http://schemas.microsoft.com/office/powerpoint/2010/main" val="2901881907"/>
      </p:ext>
    </p:extLst>
  </p:cSld>
  <p:clrMapOvr>
    <a:masterClrMapping/>
  </p:clrMapOvr>
  <mc:AlternateContent xmlns:mc="http://schemas.openxmlformats.org/markup-compatibility/2006" xmlns:p14="http://schemas.microsoft.com/office/powerpoint/2010/main">
    <mc:Choice Requires="p14">
      <p:transition spd="slow" p14:dur="1600">
        <p14:prism dir="r"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620ECFA-B93A-4337-B0E1-4A1D2D30350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52400" y="152400"/>
            <a:ext cx="8812549" cy="6553200"/>
          </a:xfrm>
          <a:prstGeom prst="rect">
            <a:avLst/>
          </a:prstGeom>
          <a:ln w="228600" cap="sq" cmpd="thickThin">
            <a:solidFill>
              <a:srgbClr val="000000"/>
            </a:solidFill>
            <a:prstDash val="solid"/>
            <a:miter lim="800000"/>
          </a:ln>
          <a:effectLst>
            <a:innerShdw blurRad="76200">
              <a:srgbClr val="000000"/>
            </a:innerShdw>
          </a:effectLst>
        </p:spPr>
      </p:pic>
      <p:sp>
        <p:nvSpPr>
          <p:cNvPr id="11" name="TextBox 10">
            <a:extLst>
              <a:ext uri="{FF2B5EF4-FFF2-40B4-BE49-F238E27FC236}">
                <a16:creationId xmlns:a16="http://schemas.microsoft.com/office/drawing/2014/main" id="{E039FBC4-3CCF-447C-9988-AF52FB5B18B8}"/>
              </a:ext>
            </a:extLst>
          </p:cNvPr>
          <p:cNvSpPr txBox="1"/>
          <p:nvPr/>
        </p:nvSpPr>
        <p:spPr>
          <a:xfrm>
            <a:off x="3200400" y="329625"/>
            <a:ext cx="2895600" cy="615553"/>
          </a:xfrm>
          <a:prstGeom prst="rect">
            <a:avLst/>
          </a:prstGeom>
          <a:noFill/>
        </p:spPr>
        <p:txBody>
          <a:bodyPr wrap="square" rtlCol="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400" b="1" i="0" u="none" strike="noStrike" kern="1200" cap="none" spc="50" normalizeH="0" baseline="0" noProof="0" dirty="0">
                <a:ln w="11430"/>
                <a:solidFill>
                  <a:prstClr val="black"/>
                </a:solidFill>
                <a:effectLst>
                  <a:outerShdw blurRad="76200" dist="50800" dir="5400000" algn="tl" rotWithShape="0">
                    <a:srgbClr val="000000">
                      <a:alpha val="65000"/>
                    </a:srgbClr>
                  </a:outerShdw>
                </a:effectLst>
                <a:uLnTx/>
                <a:uFillTx/>
                <a:latin typeface="Arial" panose="020B0604020202020204" pitchFamily="34" charset="0"/>
                <a:ea typeface="+mn-ea"/>
                <a:cs typeface="Arial" panose="020B0604020202020204" pitchFamily="34" charset="0"/>
              </a:rPr>
              <a:t>لعازر</a:t>
            </a:r>
            <a:endParaRPr kumimoji="0" lang="en-US" sz="3400" b="1" i="0" u="none" strike="noStrike" kern="1200" cap="none" spc="50" normalizeH="0" baseline="0" noProof="0" dirty="0">
              <a:ln w="11430"/>
              <a:solidFill>
                <a:prstClr val="black"/>
              </a:solidFill>
              <a:effectLst>
                <a:outerShdw blurRad="76200" dist="50800" dir="5400000" algn="tl" rotWithShape="0">
                  <a:srgbClr val="000000">
                    <a:alpha val="65000"/>
                  </a:srgbClr>
                </a:outerShdw>
              </a:effectLst>
              <a:uLnTx/>
              <a:uFillTx/>
              <a:latin typeface="Arial" panose="020B0604020202020204" pitchFamily="34" charset="0"/>
              <a:ea typeface="+mn-ea"/>
              <a:cs typeface="Arial" panose="020B0604020202020204" pitchFamily="34" charset="0"/>
            </a:endParaRPr>
          </a:p>
        </p:txBody>
      </p:sp>
      <p:sp>
        <p:nvSpPr>
          <p:cNvPr id="20" name="TextBox 19">
            <a:extLst>
              <a:ext uri="{FF2B5EF4-FFF2-40B4-BE49-F238E27FC236}">
                <a16:creationId xmlns:a16="http://schemas.microsoft.com/office/drawing/2014/main" id="{04BFD2CF-F474-4D6B-AC72-1CA3DBBA47A0}"/>
              </a:ext>
            </a:extLst>
          </p:cNvPr>
          <p:cNvSpPr txBox="1"/>
          <p:nvPr/>
        </p:nvSpPr>
        <p:spPr>
          <a:xfrm>
            <a:off x="376452" y="4640510"/>
            <a:ext cx="77724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 أقام وليمة في مكان كريم (مت 8: 11)</a:t>
            </a:r>
            <a:endParaRPr kumimoji="0" 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endParaRPr>
          </a:p>
        </p:txBody>
      </p:sp>
      <p:sp>
        <p:nvSpPr>
          <p:cNvPr id="21" name="TextBox 20">
            <a:extLst>
              <a:ext uri="{FF2B5EF4-FFF2-40B4-BE49-F238E27FC236}">
                <a16:creationId xmlns:a16="http://schemas.microsoft.com/office/drawing/2014/main" id="{FC2974FD-9330-4D93-81E3-8B37C5889CF8}"/>
              </a:ext>
            </a:extLst>
          </p:cNvPr>
          <p:cNvSpPr txBox="1"/>
          <p:nvPr/>
        </p:nvSpPr>
        <p:spPr>
          <a:xfrm>
            <a:off x="376452" y="3670330"/>
            <a:ext cx="77724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 </a:t>
            </a:r>
            <a:r>
              <a:rPr kumimoji="0" lang="ar-JO"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مات وحملته الملائكة إلى حضن إبراهيم (الفردوس، السماء)</a:t>
            </a:r>
            <a:endParaRPr kumimoji="0" 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endParaRPr>
          </a:p>
        </p:txBody>
      </p:sp>
      <p:sp>
        <p:nvSpPr>
          <p:cNvPr id="22" name="TextBox 21">
            <a:extLst>
              <a:ext uri="{FF2B5EF4-FFF2-40B4-BE49-F238E27FC236}">
                <a16:creationId xmlns:a16="http://schemas.microsoft.com/office/drawing/2014/main" id="{AA8EDB67-7BB6-48C4-8F3E-7703EF6B441A}"/>
              </a:ext>
            </a:extLst>
          </p:cNvPr>
          <p:cNvSpPr txBox="1"/>
          <p:nvPr/>
        </p:nvSpPr>
        <p:spPr>
          <a:xfrm>
            <a:off x="376452" y="5163730"/>
            <a:ext cx="77724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 كان في تعزية</a:t>
            </a:r>
            <a:endParaRPr kumimoji="0" 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endParaRPr>
          </a:p>
        </p:txBody>
      </p:sp>
      <p:sp>
        <p:nvSpPr>
          <p:cNvPr id="2" name="TextBox 1">
            <a:extLst>
              <a:ext uri="{FF2B5EF4-FFF2-40B4-BE49-F238E27FC236}">
                <a16:creationId xmlns:a16="http://schemas.microsoft.com/office/drawing/2014/main" id="{82F03B29-43AE-380A-9A6D-18451B17BA7F}"/>
              </a:ext>
            </a:extLst>
          </p:cNvPr>
          <p:cNvSpPr txBox="1"/>
          <p:nvPr/>
        </p:nvSpPr>
        <p:spPr>
          <a:xfrm>
            <a:off x="376451" y="5686950"/>
            <a:ext cx="7772401" cy="954107"/>
          </a:xfrm>
          <a:prstGeom prst="rect">
            <a:avLst/>
          </a:prstGeom>
          <a:noFill/>
        </p:spPr>
        <p:txBody>
          <a:bodyPr wrap="square" rtlCol="0">
            <a:spAutoFit/>
          </a:bodyPr>
          <a:lstStyle/>
          <a:p>
            <a:pPr marL="287338" marR="0" lvl="0" indent="-277813"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228600">
                    <a:prstClr val="black">
                      <a:alpha val="78000"/>
                    </a:prstClr>
                  </a:glow>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white"/>
                </a:solidFill>
                <a:effectLst>
                  <a:glow rad="228600">
                    <a:prstClr val="black">
                      <a:alpha val="78000"/>
                    </a:prstClr>
                  </a:glow>
                </a:effectLst>
                <a:uLnTx/>
                <a:uFillTx/>
                <a:latin typeface="Arial" panose="020B0604020202020204" pitchFamily="34" charset="0"/>
                <a:ea typeface="+mn-ea"/>
                <a:cs typeface="Arial" panose="020B0604020202020204" pitchFamily="34" charset="0"/>
                <a:sym typeface="Wingdings"/>
              </a:rPr>
              <a:t> </a:t>
            </a:r>
            <a:r>
              <a:rPr kumimoji="0" lang="ar-JO"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sym typeface="Wingdings"/>
              </a:rPr>
              <a:t>لقد نال أشياء سيئة في حياته لكن ثقته في الله أدت إلى الراحة الأبدية</a:t>
            </a:r>
            <a:endParaRPr kumimoji="0" lang="en-US" sz="2800" b="1" i="0" u="none" strike="noStrike" kern="1200" cap="none" spc="0" normalizeH="0" baseline="0" noProof="0" dirty="0">
              <a:ln>
                <a:noFill/>
              </a:ln>
              <a:solidFill>
                <a:prstClr val="white"/>
              </a:solidFill>
              <a:effectLst>
                <a:glow rad="228600">
                  <a:prstClr val="black"/>
                </a:glow>
              </a:effectLst>
              <a:uLnTx/>
              <a:uFillTx/>
              <a:latin typeface="Arial" panose="020B0604020202020204" pitchFamily="34" charset="0"/>
              <a:ea typeface="+mn-ea"/>
              <a:cs typeface="Arial" panose="020B0604020202020204" pitchFamily="34" charset="0"/>
            </a:endParaRPr>
          </a:p>
        </p:txBody>
      </p:sp>
    </p:spTree>
    <p:custDataLst>
      <p:tags r:id="rId1"/>
    </p:custDataLst>
    <p:extLst>
      <p:ext uri="{BB962C8B-B14F-4D97-AF65-F5344CB8AC3E}">
        <p14:creationId xmlns:p14="http://schemas.microsoft.com/office/powerpoint/2010/main" val="110899126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EC4E30-1FF9-4F66-8009-84007FD9175D}"/>
              </a:ext>
            </a:extLst>
          </p:cNvPr>
          <p:cNvSpPr/>
          <p:nvPr/>
        </p:nvSpPr>
        <p:spPr>
          <a:xfrm>
            <a:off x="176463" y="128337"/>
            <a:ext cx="8807116" cy="6593305"/>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12" name="Picture 11">
            <a:extLst>
              <a:ext uri="{FF2B5EF4-FFF2-40B4-BE49-F238E27FC236}">
                <a16:creationId xmlns:a16="http://schemas.microsoft.com/office/drawing/2014/main" id="{BDD1DD8F-DA81-44B3-A746-CAB17EE49781}"/>
              </a:ext>
            </a:extLst>
          </p:cNvPr>
          <p:cNvPicPr>
            <a:picLocks noChangeAspect="1"/>
          </p:cNvPicPr>
          <p:nvPr/>
        </p:nvPicPr>
        <p:blipFill>
          <a:blip r:embed="rId4">
            <a:duotone>
              <a:schemeClr val="bg2">
                <a:shade val="45000"/>
                <a:satMod val="135000"/>
              </a:schemeClr>
              <a:prstClr val="white"/>
            </a:duotone>
            <a:extLst>
              <a:ext uri="{28A0092B-C50C-407E-A947-70E740481C1C}">
                <a14:useLocalDpi xmlns:a14="http://schemas.microsoft.com/office/drawing/2010/main"/>
              </a:ext>
            </a:extLst>
          </a:blip>
          <a:stretch>
            <a:fillRect/>
          </a:stretch>
        </p:blipFill>
        <p:spPr>
          <a:xfrm>
            <a:off x="208547" y="136358"/>
            <a:ext cx="8742947" cy="5838552"/>
          </a:xfrm>
          <a:prstGeom prst="rect">
            <a:avLst/>
          </a:prstGeom>
        </p:spPr>
      </p:pic>
      <p:sp>
        <p:nvSpPr>
          <p:cNvPr id="10" name="TextBox 9">
            <a:extLst>
              <a:ext uri="{FF2B5EF4-FFF2-40B4-BE49-F238E27FC236}">
                <a16:creationId xmlns:a16="http://schemas.microsoft.com/office/drawing/2014/main" id="{F1463B24-D41C-435B-B642-6C4B4330094F}"/>
              </a:ext>
            </a:extLst>
          </p:cNvPr>
          <p:cNvSpPr txBox="1"/>
          <p:nvPr/>
        </p:nvSpPr>
        <p:spPr>
          <a:xfrm>
            <a:off x="2269830" y="5374153"/>
            <a:ext cx="6525827"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600" b="1" i="0" u="none" strike="noStrike" kern="1200" cap="all" spc="0" normalizeH="0" baseline="0" noProof="0" dirty="0">
                <a:ln w="19050" cmpd="sng">
                  <a:solidFill>
                    <a:srgbClr val="FE0000"/>
                  </a:solidFill>
                  <a:prstDash val="solid"/>
                </a:ln>
                <a:solidFill>
                  <a:prstClr val="black"/>
                </a:solidFill>
                <a:effectLst>
                  <a:glow rad="215900">
                    <a:prstClr val="white">
                      <a:alpha val="60000"/>
                    </a:prstClr>
                  </a:glow>
                </a:effectLst>
                <a:uLnTx/>
                <a:uFillTx/>
                <a:latin typeface="Arial" panose="020B0604020202020204" pitchFamily="34" charset="0"/>
                <a:ea typeface="+mn-ea"/>
                <a:cs typeface="Arial" panose="020B0604020202020204" pitchFamily="34" charset="0"/>
              </a:rPr>
              <a:t>ماذا نتعلم عن جهنم؟</a:t>
            </a:r>
            <a:endParaRPr kumimoji="0" lang="en-US" sz="3600" b="1" i="0" u="none" strike="noStrike" kern="1200" cap="all" spc="0" normalizeH="0" baseline="0" noProof="0" dirty="0">
              <a:ln w="19050" cmpd="sng">
                <a:solidFill>
                  <a:srgbClr val="FE0000"/>
                </a:solidFill>
                <a:prstDash val="solid"/>
              </a:ln>
              <a:solidFill>
                <a:prstClr val="black"/>
              </a:solidFill>
              <a:effectLst>
                <a:glow rad="215900">
                  <a:prstClr val="white">
                    <a:alpha val="60000"/>
                  </a:prstClr>
                </a:glow>
              </a:effectLst>
              <a:uLnTx/>
              <a:uFillTx/>
              <a:latin typeface="Arial" panose="020B0604020202020204" pitchFamily="34" charset="0"/>
              <a:ea typeface="+mn-ea"/>
              <a:cs typeface="Arial" panose="020B0604020202020204" pitchFamily="34" charset="0"/>
            </a:endParaRPr>
          </a:p>
        </p:txBody>
      </p:sp>
      <p:sp>
        <p:nvSpPr>
          <p:cNvPr id="18" name="TextBox 17">
            <a:extLst>
              <a:ext uri="{FF2B5EF4-FFF2-40B4-BE49-F238E27FC236}">
                <a16:creationId xmlns:a16="http://schemas.microsoft.com/office/drawing/2014/main" id="{ABF39153-C887-4FC7-A3E8-3A9C7728FB0D}"/>
              </a:ext>
            </a:extLst>
          </p:cNvPr>
          <p:cNvSpPr txBox="1"/>
          <p:nvPr/>
        </p:nvSpPr>
        <p:spPr>
          <a:xfrm>
            <a:off x="208547" y="1119354"/>
            <a:ext cx="8758989"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a:rPr>
              <a:t> </a:t>
            </a: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لا أحد يريد أن ينضم إليهم الأصدقاء/العائلة هناك</a:t>
            </a:r>
            <a:endPar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9" name="TextBox 18">
            <a:extLst>
              <a:ext uri="{FF2B5EF4-FFF2-40B4-BE49-F238E27FC236}">
                <a16:creationId xmlns:a16="http://schemas.microsoft.com/office/drawing/2014/main" id="{8198F1E9-A4D0-4290-A99C-DCABD79BAF54}"/>
              </a:ext>
            </a:extLst>
          </p:cNvPr>
          <p:cNvSpPr txBox="1"/>
          <p:nvPr/>
        </p:nvSpPr>
        <p:spPr>
          <a:xfrm>
            <a:off x="232260" y="1636048"/>
            <a:ext cx="87771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a:rPr>
              <a:t> </a:t>
            </a: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يدرك الجميع أنه لا يوجد فرصة ثانية</a:t>
            </a:r>
            <a:endPar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0" name="TextBox 19">
            <a:extLst>
              <a:ext uri="{FF2B5EF4-FFF2-40B4-BE49-F238E27FC236}">
                <a16:creationId xmlns:a16="http://schemas.microsoft.com/office/drawing/2014/main" id="{8DAE7506-7D94-4C01-84F2-D34B2C12790B}"/>
              </a:ext>
            </a:extLst>
          </p:cNvPr>
          <p:cNvSpPr txBox="1"/>
          <p:nvPr/>
        </p:nvSpPr>
        <p:spPr>
          <a:xfrm>
            <a:off x="430977" y="2158801"/>
            <a:ext cx="8578383"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a:rPr>
              <a:t> </a:t>
            </a: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لن يدعي أحد أنه ذهب إلى هناك بالخطأ</a:t>
            </a:r>
            <a:endPar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1" name="TextBox 20">
            <a:extLst>
              <a:ext uri="{FF2B5EF4-FFF2-40B4-BE49-F238E27FC236}">
                <a16:creationId xmlns:a16="http://schemas.microsoft.com/office/drawing/2014/main" id="{80E572D9-4034-48CA-9F1F-7EB0D4AF8505}"/>
              </a:ext>
            </a:extLst>
          </p:cNvPr>
          <p:cNvSpPr txBox="1"/>
          <p:nvPr/>
        </p:nvSpPr>
        <p:spPr>
          <a:xfrm>
            <a:off x="208547" y="599028"/>
            <a:ext cx="8758989"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a:rPr>
              <a:t> </a:t>
            </a: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لم يتوقع معظمهم أبدًا أن ينتهي بهم الأمر هناك</a:t>
            </a:r>
            <a:endPar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26" name="Picture 25">
            <a:extLst>
              <a:ext uri="{FF2B5EF4-FFF2-40B4-BE49-F238E27FC236}">
                <a16:creationId xmlns:a16="http://schemas.microsoft.com/office/drawing/2014/main" id="{D40B870C-DFC9-4B75-A087-AF66B3985CC6}"/>
              </a:ext>
            </a:extLst>
          </p:cNvPr>
          <p:cNvPicPr>
            <a:picLocks noChangeAspect="1"/>
          </p:cNvPicPr>
          <p:nvPr/>
        </p:nvPicPr>
        <p:blipFill rotWithShape="1">
          <a:blip r:embed="rId5" cstate="screen">
            <a:extLst>
              <a:ext uri="{BEBA8EAE-BF5A-486C-A8C5-ECC9F3942E4B}">
                <a14:imgProps xmlns:a14="http://schemas.microsoft.com/office/drawing/2010/main">
                  <a14:imgLayer r:embed="rId6">
                    <a14:imgEffect>
                      <a14:backgroundRemoval t="0" b="98093" l="0" r="100000">
                        <a14:foregroundMark x1="11294" y1="89918" x2="24846" y2="94823"/>
                        <a14:foregroundMark x1="24846" y1="94823" x2="66324" y2="93460"/>
                        <a14:foregroundMark x1="66324" y1="93460" x2="89117" y2="98365"/>
                        <a14:foregroundMark x1="89117" y1="98365" x2="94456" y2="94278"/>
                      </a14:backgroundRemoval>
                    </a14:imgEffect>
                  </a14:imgLayer>
                </a14:imgProps>
              </a:ext>
              <a:ext uri="{28A0092B-C50C-407E-A947-70E740481C1C}">
                <a14:useLocalDpi xmlns:a14="http://schemas.microsoft.com/office/drawing/2010/main"/>
              </a:ext>
            </a:extLst>
          </a:blip>
          <a:srcRect/>
          <a:stretch/>
        </p:blipFill>
        <p:spPr>
          <a:xfrm>
            <a:off x="232260" y="4850428"/>
            <a:ext cx="2667000" cy="2007572"/>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801406867"/>
      </p:ext>
    </p:extLst>
  </p:cSld>
  <p:clrMapOvr>
    <a:masterClrMapping/>
  </p:clrMapOvr>
  <mc:AlternateContent xmlns:mc="http://schemas.openxmlformats.org/markup-compatibility/2006" xmlns:p14="http://schemas.microsoft.com/office/powerpoint/2010/main">
    <mc:Choice Requires="p14">
      <p:transition spd="slow" p14:dur="3900">
        <p14:glitter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left)">
                                      <p:cBhvr>
                                        <p:cTn id="7" dur="20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20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wipe(left)">
                                      <p:cBhvr>
                                        <p:cTn id="17" dur="2000"/>
                                        <p:tgtEl>
                                          <p:spTgt spid="19"/>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wipe(left)">
                                      <p:cBhvr>
                                        <p:cTn id="22"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P spid="20" grpId="0"/>
      <p:bldP spid="21" grpId="0"/>
    </p:bldLst>
  </p:timing>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E603E00-DBC3-45AA-A525-2D3825EBA3D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87455" y="152400"/>
            <a:ext cx="8762997" cy="6553200"/>
          </a:xfrm>
          <a:prstGeom prst="rect">
            <a:avLst/>
          </a:prstGeom>
          <a:ln w="228600" cap="sq" cmpd="thickThin">
            <a:solidFill>
              <a:srgbClr val="000000"/>
            </a:solidFill>
            <a:prstDash val="solid"/>
            <a:miter lim="800000"/>
          </a:ln>
          <a:effectLst>
            <a:innerShdw blurRad="76200">
              <a:srgbClr val="000000"/>
            </a:innerShdw>
          </a:effectLst>
        </p:spPr>
      </p:pic>
      <p:sp>
        <p:nvSpPr>
          <p:cNvPr id="6" name="TextBox 5"/>
          <p:cNvSpPr txBox="1"/>
          <p:nvPr/>
        </p:nvSpPr>
        <p:spPr>
          <a:xfrm>
            <a:off x="2911603" y="152400"/>
            <a:ext cx="3314700" cy="55399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2900" b="1" i="0" u="none" strike="noStrike" kern="1200" cap="none" spc="50" normalizeH="0" baseline="0" noProof="0" dirty="0">
                <a:ln w="9525" cmpd="sng">
                  <a:solidFill>
                    <a:srgbClr val="5C2C04"/>
                  </a:solidFill>
                  <a:prstDash val="solid"/>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لوقا 16: 31</a:t>
            </a:r>
            <a:endParaRPr kumimoji="0" lang="en-US" sz="2900" b="1" i="0" u="none" strike="noStrike" kern="1200" cap="none" spc="50" normalizeH="0" baseline="0" noProof="0" dirty="0">
              <a:ln w="9525" cmpd="sng">
                <a:solidFill>
                  <a:srgbClr val="5C2C04"/>
                </a:solidFill>
                <a:prstDash val="solid"/>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endParaRPr>
          </a:p>
        </p:txBody>
      </p:sp>
      <p:grpSp>
        <p:nvGrpSpPr>
          <p:cNvPr id="30" name="Group 29">
            <a:extLst>
              <a:ext uri="{FF2B5EF4-FFF2-40B4-BE49-F238E27FC236}">
                <a16:creationId xmlns:a16="http://schemas.microsoft.com/office/drawing/2014/main" id="{C6AC2C53-04D6-432F-969E-144A969F6E7A}"/>
              </a:ext>
            </a:extLst>
          </p:cNvPr>
          <p:cNvGrpSpPr/>
          <p:nvPr/>
        </p:nvGrpSpPr>
        <p:grpSpPr>
          <a:xfrm>
            <a:off x="5852234" y="620723"/>
            <a:ext cx="3063166" cy="3426347"/>
            <a:chOff x="3352800" y="3124200"/>
            <a:chExt cx="2994260" cy="3048982"/>
          </a:xfrm>
        </p:grpSpPr>
        <p:sp>
          <p:nvSpPr>
            <p:cNvPr id="31" name="Explosion: 8 Points 30">
              <a:extLst>
                <a:ext uri="{FF2B5EF4-FFF2-40B4-BE49-F238E27FC236}">
                  <a16:creationId xmlns:a16="http://schemas.microsoft.com/office/drawing/2014/main" id="{2357908E-970C-40C9-B5A3-7FBF647951C1}"/>
                </a:ext>
              </a:extLst>
            </p:cNvPr>
            <p:cNvSpPr/>
            <p:nvPr/>
          </p:nvSpPr>
          <p:spPr>
            <a:xfrm>
              <a:off x="3352800" y="3124200"/>
              <a:ext cx="2994260" cy="3048982"/>
            </a:xfrm>
            <a:prstGeom prst="irregularSeal1">
              <a:avLst/>
            </a:prstGeom>
            <a:gradFill flip="none" rotWithShape="1">
              <a:gsLst>
                <a:gs pos="0">
                  <a:schemeClr val="accent6">
                    <a:lumMod val="50000"/>
                    <a:shade val="30000"/>
                    <a:satMod val="115000"/>
                  </a:schemeClr>
                </a:gs>
                <a:gs pos="50000">
                  <a:schemeClr val="accent6">
                    <a:lumMod val="50000"/>
                    <a:shade val="67500"/>
                    <a:satMod val="115000"/>
                  </a:schemeClr>
                </a:gs>
                <a:gs pos="100000">
                  <a:schemeClr val="accent6">
                    <a:lumMod val="50000"/>
                    <a:shade val="100000"/>
                    <a:satMod val="115000"/>
                  </a:schemeClr>
                </a:gs>
              </a:gsLst>
              <a:path path="circle">
                <a:fillToRect l="50000" t="50000" r="50000" b="50000"/>
              </a:path>
              <a:tileRect/>
            </a:gradFill>
            <a:ln w="28575">
              <a:solidFill>
                <a:schemeClr val="bg1"/>
              </a:solidFill>
            </a:ln>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endParaRPr>
            </a:p>
          </p:txBody>
        </p:sp>
        <p:sp>
          <p:nvSpPr>
            <p:cNvPr id="32" name="TextBox 31">
              <a:extLst>
                <a:ext uri="{FF2B5EF4-FFF2-40B4-BE49-F238E27FC236}">
                  <a16:creationId xmlns:a16="http://schemas.microsoft.com/office/drawing/2014/main" id="{5271DFD7-477B-4B2E-B169-A2916EB89569}"/>
                </a:ext>
              </a:extLst>
            </p:cNvPr>
            <p:cNvSpPr txBox="1"/>
            <p:nvPr/>
          </p:nvSpPr>
          <p:spPr>
            <a:xfrm>
              <a:off x="3489560" y="4115782"/>
              <a:ext cx="2857500" cy="4655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2800" b="1" i="0" u="none" strike="noStrike" kern="1200" cap="none" spc="50" normalizeH="0" baseline="0" noProof="0" dirty="0">
                  <a:ln w="9525" cmpd="sng">
                    <a:solidFill>
                      <a:srgbClr val="F79646">
                        <a:lumMod val="75000"/>
                      </a:srgbClr>
                    </a:solidFill>
                    <a:prstDash val="solid"/>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تم تحذيرهم</a:t>
              </a:r>
              <a:endParaRPr kumimoji="0" lang="en-US" sz="2800" b="1" i="0" u="none" strike="noStrike" kern="1200" cap="none" spc="50" normalizeH="0" baseline="0" noProof="0" dirty="0">
                <a:ln w="9525" cmpd="sng">
                  <a:solidFill>
                    <a:srgbClr val="F79646">
                      <a:lumMod val="75000"/>
                    </a:srgbClr>
                  </a:solidFill>
                  <a:prstDash val="solid"/>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endParaRPr>
            </a:p>
          </p:txBody>
        </p:sp>
      </p:grpSp>
      <p:sp>
        <p:nvSpPr>
          <p:cNvPr id="11" name="TextBox 10">
            <a:extLst>
              <a:ext uri="{FF2B5EF4-FFF2-40B4-BE49-F238E27FC236}">
                <a16:creationId xmlns:a16="http://schemas.microsoft.com/office/drawing/2014/main" id="{E7AEA690-7889-4CEF-ACA7-50666CC930C5}"/>
              </a:ext>
            </a:extLst>
          </p:cNvPr>
          <p:cNvSpPr txBox="1"/>
          <p:nvPr/>
        </p:nvSpPr>
        <p:spPr>
          <a:xfrm>
            <a:off x="693057" y="4427589"/>
            <a:ext cx="8222343"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 </a:t>
            </a:r>
            <a:r>
              <a:rPr kumimoji="0" lang="ar-JO"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الكتاب المقدس تحذير كافي</a:t>
            </a:r>
            <a:endPar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endParaRPr>
          </a:p>
        </p:txBody>
      </p:sp>
      <p:sp>
        <p:nvSpPr>
          <p:cNvPr id="12" name="TextBox 11">
            <a:extLst>
              <a:ext uri="{FF2B5EF4-FFF2-40B4-BE49-F238E27FC236}">
                <a16:creationId xmlns:a16="http://schemas.microsoft.com/office/drawing/2014/main" id="{41322559-968F-40AC-A6AF-7158288445CB}"/>
              </a:ext>
            </a:extLst>
          </p:cNvPr>
          <p:cNvSpPr txBox="1"/>
          <p:nvPr/>
        </p:nvSpPr>
        <p:spPr>
          <a:xfrm>
            <a:off x="693057" y="4950809"/>
            <a:ext cx="8222343"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a:t>
            </a:r>
            <a:r>
              <a:rPr kumimoji="0" lang="ar-JO"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 حتى المعجزات لا تقنع القلب القاسي</a:t>
            </a:r>
            <a:endPar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endParaRPr>
          </a:p>
        </p:txBody>
      </p:sp>
      <p:sp>
        <p:nvSpPr>
          <p:cNvPr id="13" name="TextBox 12">
            <a:extLst>
              <a:ext uri="{FF2B5EF4-FFF2-40B4-BE49-F238E27FC236}">
                <a16:creationId xmlns:a16="http://schemas.microsoft.com/office/drawing/2014/main" id="{11A3F07A-7091-4FF3-A9F4-CFD144979FE4}"/>
              </a:ext>
            </a:extLst>
          </p:cNvPr>
          <p:cNvSpPr txBox="1"/>
          <p:nvPr/>
        </p:nvSpPr>
        <p:spPr>
          <a:xfrm>
            <a:off x="1143001" y="5507331"/>
            <a:ext cx="73152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panose="05000000000000000000" pitchFamily="2" charset="2"/>
              </a:rPr>
              <a:t> </a:t>
            </a:r>
            <a:r>
              <a:rPr kumimoji="0" lang="ar-JO"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يوحنا 11: 43-46، 53 (لعازر)</a:t>
            </a:r>
            <a:endPar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endParaRPr>
          </a:p>
        </p:txBody>
      </p:sp>
      <p:sp>
        <p:nvSpPr>
          <p:cNvPr id="14" name="TextBox 13">
            <a:extLst>
              <a:ext uri="{FF2B5EF4-FFF2-40B4-BE49-F238E27FC236}">
                <a16:creationId xmlns:a16="http://schemas.microsoft.com/office/drawing/2014/main" id="{E2E55E93-751A-4D77-BFC2-8E38EF54911C}"/>
              </a:ext>
            </a:extLst>
          </p:cNvPr>
          <p:cNvSpPr txBox="1"/>
          <p:nvPr/>
        </p:nvSpPr>
        <p:spPr>
          <a:xfrm>
            <a:off x="1142999" y="6046458"/>
            <a:ext cx="731520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panose="05000000000000000000" pitchFamily="2" charset="2"/>
              </a:rPr>
              <a:t></a:t>
            </a:r>
            <a:r>
              <a:rPr kumimoji="0" lang="ar-JO"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panose="05000000000000000000" pitchFamily="2" charset="2"/>
              </a:rPr>
              <a:t> </a:t>
            </a:r>
            <a:r>
              <a:rPr kumimoji="0" lang="ar-JO"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sym typeface="Wingdings"/>
              </a:rPr>
              <a:t>متى 28: 11-15 (يسوع)</a:t>
            </a:r>
            <a:endParaRPr kumimoji="0" lang="en-US" sz="2800" b="1" i="0" u="none" strike="noStrike" kern="1200" cap="none" spc="0" normalizeH="0" baseline="0" noProof="0" dirty="0">
              <a:ln>
                <a:noFill/>
              </a:ln>
              <a:solidFill>
                <a:prstClr val="white"/>
              </a:solidFill>
              <a:effectLst>
                <a:glow rad="127000">
                  <a:prstClr val="black"/>
                </a:glow>
              </a:effectLst>
              <a:uLnTx/>
              <a:uFillTx/>
              <a:latin typeface="Arial" panose="020B0604020202020204" pitchFamily="34" charset="0"/>
              <a:ea typeface="+mn-ea"/>
              <a:cs typeface="Arial" panose="020B0604020202020204" pitchFamily="34" charset="0"/>
            </a:endParaRPr>
          </a:p>
        </p:txBody>
      </p:sp>
    </p:spTree>
    <p:custDataLst>
      <p:tags r:id="rId1"/>
    </p:custDataLst>
    <p:extLst>
      <p:ext uri="{BB962C8B-B14F-4D97-AF65-F5344CB8AC3E}">
        <p14:creationId xmlns:p14="http://schemas.microsoft.com/office/powerpoint/2010/main" val="109501659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anim calcmode="lin" valueType="num">
                                      <p:cBhvr>
                                        <p:cTn id="7" dur="500" fill="hold"/>
                                        <p:tgtEl>
                                          <p:spTgt spid="30"/>
                                        </p:tgtEl>
                                        <p:attrNameLst>
                                          <p:attrName>ppt_w</p:attrName>
                                        </p:attrNameLst>
                                      </p:cBhvr>
                                      <p:tavLst>
                                        <p:tav tm="0">
                                          <p:val>
                                            <p:fltVal val="0"/>
                                          </p:val>
                                        </p:tav>
                                        <p:tav tm="100000">
                                          <p:val>
                                            <p:strVal val="#ppt_w"/>
                                          </p:val>
                                        </p:tav>
                                      </p:tavLst>
                                    </p:anim>
                                    <p:anim calcmode="lin" valueType="num">
                                      <p:cBhvr>
                                        <p:cTn id="8" dur="500" fill="hold"/>
                                        <p:tgtEl>
                                          <p:spTgt spid="30"/>
                                        </p:tgtEl>
                                        <p:attrNameLst>
                                          <p:attrName>ppt_h</p:attrName>
                                        </p:attrNameLst>
                                      </p:cBhvr>
                                      <p:tavLst>
                                        <p:tav tm="0">
                                          <p:val>
                                            <p:fltVal val="0"/>
                                          </p:val>
                                        </p:tav>
                                        <p:tav tm="100000">
                                          <p:val>
                                            <p:strVal val="#ppt_h"/>
                                          </p:val>
                                        </p:tav>
                                      </p:tavLst>
                                    </p:anim>
                                    <p:animEffect transition="in" filter="fade">
                                      <p:cBhvr>
                                        <p:cTn id="9" dur="500"/>
                                        <p:tgtEl>
                                          <p:spTgt spid="30"/>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wipe(left)">
                                      <p:cBhvr>
                                        <p:cTn id="14" dur="20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wipe(left)">
                                      <p:cBhvr>
                                        <p:cTn id="19" dur="2000"/>
                                        <p:tgtEl>
                                          <p:spTgt spid="12"/>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wipe(left)">
                                      <p:cBhvr>
                                        <p:cTn id="24" dur="2000"/>
                                        <p:tgtEl>
                                          <p:spTgt spid="13"/>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wipe(left)">
                                      <p:cBhvr>
                                        <p:cTn id="29"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EC4E30-1FF9-4F66-8009-84007FD9175D}"/>
              </a:ext>
            </a:extLst>
          </p:cNvPr>
          <p:cNvSpPr/>
          <p:nvPr/>
        </p:nvSpPr>
        <p:spPr>
          <a:xfrm>
            <a:off x="176463" y="128337"/>
            <a:ext cx="8807116" cy="6593305"/>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12" name="Picture 11">
            <a:extLst>
              <a:ext uri="{FF2B5EF4-FFF2-40B4-BE49-F238E27FC236}">
                <a16:creationId xmlns:a16="http://schemas.microsoft.com/office/drawing/2014/main" id="{BDD1DD8F-DA81-44B3-A746-CAB17EE49781}"/>
              </a:ext>
            </a:extLst>
          </p:cNvPr>
          <p:cNvPicPr>
            <a:picLocks noChangeAspect="1"/>
          </p:cNvPicPr>
          <p:nvPr/>
        </p:nvPicPr>
        <p:blipFill>
          <a:blip r:embed="rId4">
            <a:duotone>
              <a:schemeClr val="bg2">
                <a:shade val="45000"/>
                <a:satMod val="135000"/>
              </a:schemeClr>
              <a:prstClr val="white"/>
            </a:duotone>
            <a:extLst>
              <a:ext uri="{28A0092B-C50C-407E-A947-70E740481C1C}">
                <a14:useLocalDpi xmlns:a14="http://schemas.microsoft.com/office/drawing/2010/main"/>
              </a:ext>
            </a:extLst>
          </a:blip>
          <a:stretch>
            <a:fillRect/>
          </a:stretch>
        </p:blipFill>
        <p:spPr>
          <a:xfrm>
            <a:off x="208547" y="128337"/>
            <a:ext cx="8742947" cy="5846573"/>
          </a:xfrm>
          <a:prstGeom prst="rect">
            <a:avLst/>
          </a:prstGeom>
        </p:spPr>
      </p:pic>
      <p:sp>
        <p:nvSpPr>
          <p:cNvPr id="10" name="TextBox 9">
            <a:extLst>
              <a:ext uri="{FF2B5EF4-FFF2-40B4-BE49-F238E27FC236}">
                <a16:creationId xmlns:a16="http://schemas.microsoft.com/office/drawing/2014/main" id="{F1463B24-D41C-435B-B642-6C4B4330094F}"/>
              </a:ext>
            </a:extLst>
          </p:cNvPr>
          <p:cNvSpPr txBox="1"/>
          <p:nvPr/>
        </p:nvSpPr>
        <p:spPr>
          <a:xfrm>
            <a:off x="2385913" y="4967316"/>
            <a:ext cx="6525827" cy="1754326"/>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3600" b="1" i="0" u="none" strike="noStrike" kern="1200" cap="all" spc="0" normalizeH="0" baseline="0" noProof="0" dirty="0">
                <a:ln w="19050" cmpd="sng">
                  <a:solidFill>
                    <a:srgbClr val="FE0000"/>
                  </a:solidFill>
                  <a:prstDash val="solid"/>
                </a:ln>
                <a:solidFill>
                  <a:prstClr val="black"/>
                </a:solidFill>
                <a:effectLst>
                  <a:glow rad="215900">
                    <a:prstClr val="white">
                      <a:alpha val="60000"/>
                    </a:prstClr>
                  </a:glow>
                </a:effectLst>
                <a:uLnTx/>
                <a:uFillTx/>
                <a:latin typeface="Arial" panose="020B0604020202020204" pitchFamily="34" charset="0"/>
                <a:ea typeface="+mn-ea"/>
                <a:cs typeface="Arial" panose="020B0604020202020204" pitchFamily="34" charset="0"/>
              </a:rPr>
              <a:t>ماذا نتعلم                                    عن                                        التوبة / الإيمان؟</a:t>
            </a:r>
            <a:endParaRPr kumimoji="0" lang="en-US" sz="3600" b="1" i="0" u="none" strike="noStrike" kern="1200" cap="all" spc="0" normalizeH="0" baseline="0" noProof="0" dirty="0">
              <a:ln w="19050" cmpd="sng">
                <a:solidFill>
                  <a:srgbClr val="FE0000"/>
                </a:solidFill>
                <a:prstDash val="solid"/>
              </a:ln>
              <a:solidFill>
                <a:prstClr val="black"/>
              </a:solidFill>
              <a:effectLst>
                <a:glow rad="215900">
                  <a:prstClr val="white">
                    <a:alpha val="60000"/>
                  </a:prstClr>
                </a:glow>
              </a:effectLst>
              <a:uLnTx/>
              <a:uFillTx/>
              <a:latin typeface="Arial" panose="020B0604020202020204" pitchFamily="34" charset="0"/>
              <a:ea typeface="+mn-ea"/>
              <a:cs typeface="Arial" panose="020B0604020202020204" pitchFamily="34" charset="0"/>
            </a:endParaRPr>
          </a:p>
        </p:txBody>
      </p:sp>
      <p:pic>
        <p:nvPicPr>
          <p:cNvPr id="3" name="Picture 2">
            <a:extLst>
              <a:ext uri="{FF2B5EF4-FFF2-40B4-BE49-F238E27FC236}">
                <a16:creationId xmlns:a16="http://schemas.microsoft.com/office/drawing/2014/main" id="{8E3843D1-4C07-4CD9-B2F7-94F7D9E2138F}"/>
              </a:ext>
            </a:extLst>
          </p:cNvPr>
          <p:cNvPicPr>
            <a:picLocks noChangeAspect="1"/>
          </p:cNvPicPr>
          <p:nvPr/>
        </p:nvPicPr>
        <p:blipFill rotWithShape="1">
          <a:blip r:embed="rId5" cstate="screen">
            <a:extLst>
              <a:ext uri="{BEBA8EAE-BF5A-486C-A8C5-ECC9F3942E4B}">
                <a14:imgProps xmlns:a14="http://schemas.microsoft.com/office/drawing/2010/main">
                  <a14:imgLayer r:embed="rId6">
                    <a14:imgEffect>
                      <a14:backgroundRemoval t="0" b="98093" l="0" r="100000">
                        <a14:foregroundMark x1="11294" y1="89918" x2="24846" y2="94823"/>
                        <a14:foregroundMark x1="24846" y1="94823" x2="66324" y2="93460"/>
                        <a14:foregroundMark x1="66324" y1="93460" x2="89117" y2="98365"/>
                        <a14:foregroundMark x1="89117" y1="98365" x2="94456" y2="94278"/>
                      </a14:backgroundRemoval>
                    </a14:imgEffect>
                  </a14:imgLayer>
                </a14:imgProps>
              </a:ext>
              <a:ext uri="{28A0092B-C50C-407E-A947-70E740481C1C}">
                <a14:useLocalDpi xmlns:a14="http://schemas.microsoft.com/office/drawing/2010/main"/>
              </a:ext>
            </a:extLst>
          </a:blip>
          <a:srcRect/>
          <a:stretch/>
        </p:blipFill>
        <p:spPr>
          <a:xfrm>
            <a:off x="232260" y="4850428"/>
            <a:ext cx="2667000" cy="2007572"/>
          </a:xfrm>
          <a:prstGeom prst="rect">
            <a:avLst/>
          </a:prstGeom>
          <a:ln>
            <a:noFill/>
          </a:ln>
          <a:effectLst>
            <a:outerShdw blurRad="292100" dist="139700" dir="2700000" algn="tl" rotWithShape="0">
              <a:srgbClr val="333333">
                <a:alpha val="65000"/>
              </a:srgbClr>
            </a:outerShdw>
          </a:effectLst>
        </p:spPr>
      </p:pic>
      <p:sp>
        <p:nvSpPr>
          <p:cNvPr id="18" name="TextBox 17">
            <a:extLst>
              <a:ext uri="{FF2B5EF4-FFF2-40B4-BE49-F238E27FC236}">
                <a16:creationId xmlns:a16="http://schemas.microsoft.com/office/drawing/2014/main" id="{ABF39153-C887-4FC7-A3E8-3A9C7728FB0D}"/>
              </a:ext>
            </a:extLst>
          </p:cNvPr>
          <p:cNvSpPr txBox="1"/>
          <p:nvPr/>
        </p:nvSpPr>
        <p:spPr>
          <a:xfrm>
            <a:off x="208548" y="899948"/>
            <a:ext cx="6231594"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anose="05000000000000000000" pitchFamily="2" charset="2"/>
              </a:rPr>
              <a:t></a:t>
            </a: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anose="05000000000000000000" pitchFamily="2" charset="2"/>
              </a:rPr>
              <a:t> </a:t>
            </a: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متى 4: 17 (يسوع)</a:t>
            </a:r>
            <a:endPar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9" name="TextBox 18">
            <a:extLst>
              <a:ext uri="{FF2B5EF4-FFF2-40B4-BE49-F238E27FC236}">
                <a16:creationId xmlns:a16="http://schemas.microsoft.com/office/drawing/2014/main" id="{8198F1E9-A4D0-4290-A99C-DCABD79BAF54}"/>
              </a:ext>
            </a:extLst>
          </p:cNvPr>
          <p:cNvSpPr txBox="1"/>
          <p:nvPr/>
        </p:nvSpPr>
        <p:spPr>
          <a:xfrm>
            <a:off x="192506" y="1956770"/>
            <a:ext cx="6288617"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anose="05000000000000000000" pitchFamily="2" charset="2"/>
              </a:rPr>
              <a:t></a:t>
            </a: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anose="05000000000000000000" pitchFamily="2" charset="2"/>
              </a:rPr>
              <a:t> </a:t>
            </a: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أعمال 17: 30-31 (الرسول بولس)</a:t>
            </a:r>
            <a:endPar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1" name="TextBox 20">
            <a:extLst>
              <a:ext uri="{FF2B5EF4-FFF2-40B4-BE49-F238E27FC236}">
                <a16:creationId xmlns:a16="http://schemas.microsoft.com/office/drawing/2014/main" id="{80E572D9-4034-48CA-9F1F-7EB0D4AF8505}"/>
              </a:ext>
            </a:extLst>
          </p:cNvPr>
          <p:cNvSpPr txBox="1"/>
          <p:nvPr/>
        </p:nvSpPr>
        <p:spPr>
          <a:xfrm>
            <a:off x="208548" y="379622"/>
            <a:ext cx="619951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anose="05000000000000000000" pitchFamily="2" charset="2"/>
              </a:rPr>
              <a:t> </a:t>
            </a: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متى 3: 2 (يوحنا المعمدان)</a:t>
            </a:r>
            <a:endPar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1" name="TextBox 10">
            <a:extLst>
              <a:ext uri="{FF2B5EF4-FFF2-40B4-BE49-F238E27FC236}">
                <a16:creationId xmlns:a16="http://schemas.microsoft.com/office/drawing/2014/main" id="{D8AA8B6C-C1DB-4350-8101-CA7320D35A8C}"/>
              </a:ext>
            </a:extLst>
          </p:cNvPr>
          <p:cNvSpPr txBox="1"/>
          <p:nvPr/>
        </p:nvSpPr>
        <p:spPr>
          <a:xfrm>
            <a:off x="152400" y="2603612"/>
            <a:ext cx="5876949" cy="954107"/>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a:rPr>
              <a:t>1) التوبة هي تغيير الفكر ...</a:t>
            </a:r>
            <a:b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a:rPr>
            </a:b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a:rPr>
              <a:t> </a:t>
            </a: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anose="05000000000000000000" pitchFamily="2" charset="2"/>
              </a:rPr>
              <a:t>    </a:t>
            </a: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a:rPr>
              <a:t>عن الخطية وعواقبها</a:t>
            </a:r>
            <a:endPar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 name="TextBox 12">
            <a:extLst>
              <a:ext uri="{FF2B5EF4-FFF2-40B4-BE49-F238E27FC236}">
                <a16:creationId xmlns:a16="http://schemas.microsoft.com/office/drawing/2014/main" id="{8DCF93E3-0243-42CD-BE3E-3E6D88DAE9CC}"/>
              </a:ext>
            </a:extLst>
          </p:cNvPr>
          <p:cNvSpPr txBox="1"/>
          <p:nvPr/>
        </p:nvSpPr>
        <p:spPr>
          <a:xfrm>
            <a:off x="278031" y="4048780"/>
            <a:ext cx="5751318" cy="52322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a:rPr>
              <a:t>2) يترتب على التوبة تغيير في السلوك</a:t>
            </a:r>
            <a:endPar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grpSp>
        <p:nvGrpSpPr>
          <p:cNvPr id="14" name="Group 13">
            <a:extLst>
              <a:ext uri="{FF2B5EF4-FFF2-40B4-BE49-F238E27FC236}">
                <a16:creationId xmlns:a16="http://schemas.microsoft.com/office/drawing/2014/main" id="{1E095155-0C42-48D7-A17A-A7E30B2ADF03}"/>
              </a:ext>
            </a:extLst>
          </p:cNvPr>
          <p:cNvGrpSpPr/>
          <p:nvPr/>
        </p:nvGrpSpPr>
        <p:grpSpPr>
          <a:xfrm>
            <a:off x="6307254" y="228600"/>
            <a:ext cx="2923259" cy="2903127"/>
            <a:chOff x="3659516" y="3589794"/>
            <a:chExt cx="2857500" cy="2583387"/>
          </a:xfrm>
        </p:grpSpPr>
        <p:sp>
          <p:nvSpPr>
            <p:cNvPr id="15" name="Explosion: 8 Points 14">
              <a:extLst>
                <a:ext uri="{FF2B5EF4-FFF2-40B4-BE49-F238E27FC236}">
                  <a16:creationId xmlns:a16="http://schemas.microsoft.com/office/drawing/2014/main" id="{645EA54D-E578-4B8B-A3E9-11EB7354695A}"/>
                </a:ext>
              </a:extLst>
            </p:cNvPr>
            <p:cNvSpPr/>
            <p:nvPr/>
          </p:nvSpPr>
          <p:spPr>
            <a:xfrm>
              <a:off x="3829474" y="3589794"/>
              <a:ext cx="2517585" cy="2583387"/>
            </a:xfrm>
            <a:prstGeom prst="irregularSeal1">
              <a:avLst/>
            </a:prstGeom>
            <a:gradFill flip="none" rotWithShape="1">
              <a:gsLst>
                <a:gs pos="0">
                  <a:srgbClr val="FF0000">
                    <a:shade val="30000"/>
                    <a:satMod val="115000"/>
                  </a:srgbClr>
                </a:gs>
                <a:gs pos="50000">
                  <a:srgbClr val="FF0000">
                    <a:shade val="67500"/>
                    <a:satMod val="115000"/>
                  </a:srgbClr>
                </a:gs>
                <a:gs pos="100000">
                  <a:srgbClr val="FF0000">
                    <a:shade val="100000"/>
                    <a:satMod val="115000"/>
                  </a:srgbClr>
                </a:gs>
              </a:gsLst>
              <a:path path="circle">
                <a:fillToRect l="50000" t="50000" r="50000" b="50000"/>
              </a:path>
              <a:tileRect/>
            </a:gradFill>
            <a:ln w="28575">
              <a:solidFill>
                <a:schemeClr val="bg1"/>
              </a:solidFill>
            </a:ln>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6" name="TextBox 15">
              <a:extLst>
                <a:ext uri="{FF2B5EF4-FFF2-40B4-BE49-F238E27FC236}">
                  <a16:creationId xmlns:a16="http://schemas.microsoft.com/office/drawing/2014/main" id="{615C6129-403C-453F-AA07-8E3072B6CB57}"/>
                </a:ext>
              </a:extLst>
            </p:cNvPr>
            <p:cNvSpPr txBox="1"/>
            <p:nvPr/>
          </p:nvSpPr>
          <p:spPr>
            <a:xfrm>
              <a:off x="3659516" y="4345458"/>
              <a:ext cx="2857500" cy="84902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2800" b="1" i="0" u="none" strike="noStrike" kern="1200" cap="none" spc="50" normalizeH="0" baseline="0" noProof="0" dirty="0">
                  <a:ln w="9525" cmpd="sng">
                    <a:solidFill>
                      <a:srgbClr val="C00000"/>
                    </a:solidFill>
                    <a:prstDash val="solid"/>
                  </a:ln>
                  <a:solidFill>
                    <a:srgbClr val="70AD47">
                      <a:tint val="1000"/>
                    </a:srgbClr>
                  </a:solidFill>
                  <a:effectLst>
                    <a:glow rad="38100">
                      <a:srgbClr val="4472C4">
                        <a:alpha val="40000"/>
                      </a:srgbClr>
                    </a:glow>
                  </a:effectLst>
                  <a:uLnTx/>
                  <a:uFillTx/>
                  <a:latin typeface="Arial" panose="020B0604020202020204" pitchFamily="34" charset="0"/>
                  <a:ea typeface="+mn-ea"/>
                  <a:cs typeface="Arial" panose="020B0604020202020204" pitchFamily="34" charset="0"/>
                  <a:sym typeface="Wingdings"/>
                </a:rPr>
                <a:t>عبرانيين             9: 27</a:t>
              </a:r>
              <a:endParaRPr kumimoji="0" lang="en-US" sz="2800" b="1" i="0" u="none" strike="noStrike" kern="1200" cap="none" spc="50" normalizeH="0" baseline="0" noProof="0" dirty="0">
                <a:ln w="9525" cmpd="sng">
                  <a:solidFill>
                    <a:srgbClr val="C00000"/>
                  </a:solidFill>
                  <a:prstDash val="solid"/>
                </a:ln>
                <a:solidFill>
                  <a:srgbClr val="70AD47">
                    <a:tint val="1000"/>
                  </a:srgbClr>
                </a:solidFill>
                <a:effectLst>
                  <a:glow rad="38100">
                    <a:srgbClr val="4472C4">
                      <a:alpha val="40000"/>
                    </a:srgbClr>
                  </a:glow>
                </a:effectLst>
                <a:uLnTx/>
                <a:uFillTx/>
                <a:latin typeface="Arial" panose="020B0604020202020204" pitchFamily="34" charset="0"/>
                <a:ea typeface="+mn-ea"/>
                <a:cs typeface="Arial" panose="020B0604020202020204" pitchFamily="34" charset="0"/>
              </a:endParaRPr>
            </a:p>
          </p:txBody>
        </p:sp>
      </p:grpSp>
      <p:sp>
        <p:nvSpPr>
          <p:cNvPr id="17" name="TextBox 16">
            <a:extLst>
              <a:ext uri="{FF2B5EF4-FFF2-40B4-BE49-F238E27FC236}">
                <a16:creationId xmlns:a16="http://schemas.microsoft.com/office/drawing/2014/main" id="{18C03F68-BA97-4182-B4DD-CAE3CC88A3DF}"/>
              </a:ext>
            </a:extLst>
          </p:cNvPr>
          <p:cNvSpPr txBox="1"/>
          <p:nvPr/>
        </p:nvSpPr>
        <p:spPr>
          <a:xfrm>
            <a:off x="208548" y="1423370"/>
            <a:ext cx="6231594"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anose="05000000000000000000" pitchFamily="2" charset="2"/>
              </a:rPr>
              <a:t></a:t>
            </a: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anose="05000000000000000000" pitchFamily="2" charset="2"/>
              </a:rPr>
              <a:t> </a:t>
            </a: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أعمال 2: 38 (بطرس)</a:t>
            </a:r>
            <a:endPar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0" name="TextBox 19">
            <a:extLst>
              <a:ext uri="{FF2B5EF4-FFF2-40B4-BE49-F238E27FC236}">
                <a16:creationId xmlns:a16="http://schemas.microsoft.com/office/drawing/2014/main" id="{2BE6E8A2-4A00-49BF-8493-FBB79BF06A61}"/>
              </a:ext>
            </a:extLst>
          </p:cNvPr>
          <p:cNvSpPr txBox="1"/>
          <p:nvPr/>
        </p:nvSpPr>
        <p:spPr>
          <a:xfrm>
            <a:off x="182193" y="3441831"/>
            <a:ext cx="5456607"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anose="05000000000000000000" pitchFamily="2" charset="2"/>
              </a:rPr>
              <a:t> </a:t>
            </a:r>
            <a:r>
              <a:rPr kumimoji="0" lang="ar-JO"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a:rPr>
              <a:t>عمن هو يسوع وعمله</a:t>
            </a:r>
            <a:endPar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ustDataLst>
      <p:tags r:id="rId1"/>
    </p:custDataLst>
    <p:extLst>
      <p:ext uri="{BB962C8B-B14F-4D97-AF65-F5344CB8AC3E}">
        <p14:creationId xmlns:p14="http://schemas.microsoft.com/office/powerpoint/2010/main" val="273898812"/>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left)">
                                      <p:cBhvr>
                                        <p:cTn id="7" dur="20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20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wipe(left)">
                                      <p:cBhvr>
                                        <p:cTn id="17" dur="20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wipe(left)">
                                      <p:cBhvr>
                                        <p:cTn id="22" dur="20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ipe(left)">
                                      <p:cBhvr>
                                        <p:cTn id="27" dur="20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wipe(left)">
                                      <p:cBhvr>
                                        <p:cTn id="32" dur="20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wipe(left)">
                                      <p:cBhvr>
                                        <p:cTn id="37" dur="20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14"/>
                                        </p:tgtEl>
                                        <p:attrNameLst>
                                          <p:attrName>style.visibility</p:attrName>
                                        </p:attrNameLst>
                                      </p:cBhvr>
                                      <p:to>
                                        <p:strVal val="visible"/>
                                      </p:to>
                                    </p:set>
                                    <p:anim calcmode="lin" valueType="num">
                                      <p:cBhvr>
                                        <p:cTn id="42" dur="500" fill="hold"/>
                                        <p:tgtEl>
                                          <p:spTgt spid="14"/>
                                        </p:tgtEl>
                                        <p:attrNameLst>
                                          <p:attrName>ppt_w</p:attrName>
                                        </p:attrNameLst>
                                      </p:cBhvr>
                                      <p:tavLst>
                                        <p:tav tm="0">
                                          <p:val>
                                            <p:fltVal val="0"/>
                                          </p:val>
                                        </p:tav>
                                        <p:tav tm="100000">
                                          <p:val>
                                            <p:strVal val="#ppt_w"/>
                                          </p:val>
                                        </p:tav>
                                      </p:tavLst>
                                    </p:anim>
                                    <p:anim calcmode="lin" valueType="num">
                                      <p:cBhvr>
                                        <p:cTn id="43" dur="500" fill="hold"/>
                                        <p:tgtEl>
                                          <p:spTgt spid="14"/>
                                        </p:tgtEl>
                                        <p:attrNameLst>
                                          <p:attrName>ppt_h</p:attrName>
                                        </p:attrNameLst>
                                      </p:cBhvr>
                                      <p:tavLst>
                                        <p:tav tm="0">
                                          <p:val>
                                            <p:fltVal val="0"/>
                                          </p:val>
                                        </p:tav>
                                        <p:tav tm="100000">
                                          <p:val>
                                            <p:strVal val="#ppt_h"/>
                                          </p:val>
                                        </p:tav>
                                      </p:tavLst>
                                    </p:anim>
                                    <p:animEffect transition="in" filter="fade">
                                      <p:cBhvr>
                                        <p:cTn id="4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P spid="21" grpId="0"/>
      <p:bldP spid="11" grpId="0"/>
      <p:bldP spid="13" grpId="0"/>
      <p:bldP spid="17" grpId="0"/>
      <p:bldP spid="20" grpId="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407" name="Picture 5" descr="Rev 20v15 Lake Of Fire.jpg"/>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546850" y="4910138"/>
            <a:ext cx="2597150" cy="1947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2" name="Rectangle 3"/>
          <p:cNvSpPr txBox="1">
            <a:spLocks noChangeArrowheads="1"/>
          </p:cNvSpPr>
          <p:nvPr/>
        </p:nvSpPr>
        <p:spPr bwMode="auto">
          <a:xfrm>
            <a:off x="6172200" y="5334000"/>
            <a:ext cx="2882900" cy="1435649"/>
          </a:xfrm>
          <a:prstGeom prst="rect">
            <a:avLst/>
          </a:prstGeom>
          <a:noFill/>
          <a:ln>
            <a:noFill/>
          </a:ln>
          <a:effectLst>
            <a:outerShdw blurRad="63500" dist="107763" dir="2700000" algn="ctr" rotWithShape="0">
              <a:srgbClr val="000000">
                <a:alpha val="74998"/>
              </a:srgb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Arial"/>
                <a:ea typeface="+mj-ea"/>
                <a:cs typeface="Arial"/>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Black" charset="0"/>
                <a:ea typeface="ＭＳ Ｐゴシック" charset="0"/>
              </a:defRPr>
            </a:lvl6pPr>
            <a:lvl7pPr marL="914400" algn="ctr" rtl="0" fontAlgn="base">
              <a:spcBef>
                <a:spcPct val="0"/>
              </a:spcBef>
              <a:spcAft>
                <a:spcPct val="0"/>
              </a:spcAft>
              <a:defRPr sz="4400">
                <a:solidFill>
                  <a:schemeClr val="tx2"/>
                </a:solidFill>
                <a:latin typeface="Arial Black" charset="0"/>
                <a:ea typeface="ＭＳ Ｐゴシック" charset="0"/>
              </a:defRPr>
            </a:lvl7pPr>
            <a:lvl8pPr marL="1371600" algn="ctr" rtl="0" fontAlgn="base">
              <a:spcBef>
                <a:spcPct val="0"/>
              </a:spcBef>
              <a:spcAft>
                <a:spcPct val="0"/>
              </a:spcAft>
              <a:defRPr sz="4400">
                <a:solidFill>
                  <a:schemeClr val="tx2"/>
                </a:solidFill>
                <a:latin typeface="Arial Black" charset="0"/>
                <a:ea typeface="ＭＳ Ｐゴシック" charset="0"/>
              </a:defRPr>
            </a:lvl8pPr>
            <a:lvl9pPr marL="1828800" algn="ctr" rtl="0" fontAlgn="base">
              <a:spcBef>
                <a:spcPct val="0"/>
              </a:spcBef>
              <a:spcAft>
                <a:spcPct val="0"/>
              </a:spcAft>
              <a:defRPr sz="4400">
                <a:solidFill>
                  <a:schemeClr val="tx2"/>
                </a:solidFill>
                <a:latin typeface="Arial Black" charset="0"/>
                <a:ea typeface="ＭＳ Ｐゴシック" charset="0"/>
              </a:defRPr>
            </a:lvl9pPr>
          </a:lstStyle>
          <a:p>
            <a:pPr marL="0" marR="0" lvl="0" indent="0" algn="r" defTabSz="457200" rtl="1" eaLnBrk="1" fontAlgn="base" latinLnBrk="0" hangingPunct="1">
              <a:lnSpc>
                <a:spcPct val="8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rPr>
              <a:t>جهنم </a:t>
            </a:r>
            <a:endParaRPr kumimoji="0" lang="en-US" sz="18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endParaRPr>
          </a:p>
          <a:p>
            <a:pPr marL="0" marR="0" lvl="0" indent="0" algn="r" defTabSz="457200" rtl="0" eaLnBrk="1" fontAlgn="base" latinLnBrk="0" hangingPunct="1">
              <a:lnSpc>
                <a:spcPct val="8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rPr>
              <a:t>جهنا</a:t>
            </a:r>
            <a:endParaRPr kumimoji="0" lang="en-US" sz="18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endParaRPr>
          </a:p>
          <a:p>
            <a:pPr marL="0" marR="0" lvl="0" indent="0" algn="r" defTabSz="457200" rtl="0" eaLnBrk="1" fontAlgn="base" latinLnBrk="0" hangingPunct="1">
              <a:lnSpc>
                <a:spcPct val="8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rPr>
              <a:t>بحيرة النار</a:t>
            </a:r>
            <a:endParaRPr kumimoji="0" lang="en-US" sz="18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endParaRPr>
          </a:p>
          <a:p>
            <a:pPr marL="0" marR="0" lvl="0" indent="0" algn="r" defTabSz="457200" rtl="0" eaLnBrk="1" fontAlgn="base" latinLnBrk="0" hangingPunct="1">
              <a:lnSpc>
                <a:spcPct val="8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rPr>
              <a:t>بحيرة الألم المشتعلة</a:t>
            </a:r>
            <a:endParaRPr kumimoji="0" lang="en-US" sz="18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endParaRPr>
          </a:p>
          <a:p>
            <a:pPr marL="0" marR="0" lvl="0" indent="0" algn="r" defTabSz="457200" rtl="0" eaLnBrk="1" fontAlgn="base" latinLnBrk="0" hangingPunct="1">
              <a:lnSpc>
                <a:spcPct val="8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rPr>
              <a:t>الموت الثاني</a:t>
            </a:r>
            <a:endParaRPr kumimoji="0" lang="en-US" sz="20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endParaRPr>
          </a:p>
        </p:txBody>
      </p:sp>
      <p:grpSp>
        <p:nvGrpSpPr>
          <p:cNvPr id="12" name="Group 11"/>
          <p:cNvGrpSpPr>
            <a:grpSpLocks/>
          </p:cNvGrpSpPr>
          <p:nvPr/>
        </p:nvGrpSpPr>
        <p:grpSpPr bwMode="auto">
          <a:xfrm>
            <a:off x="73025" y="2508250"/>
            <a:ext cx="3435350" cy="2935288"/>
            <a:chOff x="72570" y="2616642"/>
            <a:chExt cx="3435049" cy="2935072"/>
          </a:xfrm>
        </p:grpSpPr>
        <p:sp>
          <p:nvSpPr>
            <p:cNvPr id="4" name="Rectangle 3"/>
            <p:cNvSpPr/>
            <p:nvPr/>
          </p:nvSpPr>
          <p:spPr bwMode="auto">
            <a:xfrm>
              <a:off x="821804" y="2697599"/>
              <a:ext cx="2685815" cy="2830304"/>
            </a:xfrm>
            <a:prstGeom prst="rect">
              <a:avLst/>
            </a:prstGeom>
            <a:solidFill>
              <a:schemeClr val="bg1">
                <a:lumMod val="75000"/>
                <a:lumOff val="25000"/>
              </a:schemeClr>
            </a:solidFill>
            <a:ln w="9525" cap="flat" cmpd="sng" algn="ctr">
              <a:solidFill>
                <a:schemeClr val="tx1"/>
              </a:solidFill>
              <a:prstDash val="solid"/>
              <a:round/>
              <a:headEnd type="none" w="med" len="med"/>
              <a:tailEnd type="none" w="med" len="med"/>
            </a:ln>
            <a:effectLst/>
          </p:spPr>
          <p:txBody>
            <a:bodyPr/>
            <a:lstStyle/>
            <a:p>
              <a:pPr marL="0" marR="0" lvl="0" indent="0" algn="l" defTabSz="457200" rtl="0" eaLnBrk="0" fontAlgn="auto" latinLnBrk="0" hangingPunct="0">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Arial" pitchFamily="34" charset="0"/>
                <a:ea typeface="ＭＳ Ｐゴシック"/>
                <a:cs typeface="Arial" panose="020B0604020202020204" pitchFamily="34" charset="0"/>
              </a:endParaRPr>
            </a:p>
          </p:txBody>
        </p:sp>
        <p:sp>
          <p:nvSpPr>
            <p:cNvPr id="13" name="Rectangle 3"/>
            <p:cNvSpPr txBox="1">
              <a:spLocks noChangeArrowheads="1"/>
            </p:cNvSpPr>
            <p:nvPr/>
          </p:nvSpPr>
          <p:spPr bwMode="auto">
            <a:xfrm>
              <a:off x="72570" y="2616642"/>
              <a:ext cx="677804" cy="2935072"/>
            </a:xfrm>
            <a:prstGeom prst="rect">
              <a:avLst/>
            </a:prstGeom>
            <a:noFill/>
            <a:ln>
              <a:noFill/>
            </a:ln>
            <a:effectLst>
              <a:outerShdw blurRad="63500" dist="107763" dir="2700000" algn="ctr" rotWithShape="0">
                <a:srgbClr val="000000">
                  <a:alpha val="74998"/>
                </a:srgb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Arial"/>
                  <a:ea typeface="+mj-ea"/>
                  <a:cs typeface="Arial"/>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Black" charset="0"/>
                  <a:ea typeface="ＭＳ Ｐゴシック" charset="0"/>
                </a:defRPr>
              </a:lvl6pPr>
              <a:lvl7pPr marL="914400" algn="ctr" rtl="0" fontAlgn="base">
                <a:spcBef>
                  <a:spcPct val="0"/>
                </a:spcBef>
                <a:spcAft>
                  <a:spcPct val="0"/>
                </a:spcAft>
                <a:defRPr sz="4400">
                  <a:solidFill>
                    <a:schemeClr val="tx2"/>
                  </a:solidFill>
                  <a:latin typeface="Arial Black" charset="0"/>
                  <a:ea typeface="ＭＳ Ｐゴシック" charset="0"/>
                </a:defRPr>
              </a:lvl7pPr>
              <a:lvl8pPr marL="1371600" algn="ctr" rtl="0" fontAlgn="base">
                <a:spcBef>
                  <a:spcPct val="0"/>
                </a:spcBef>
                <a:spcAft>
                  <a:spcPct val="0"/>
                </a:spcAft>
                <a:defRPr sz="4400">
                  <a:solidFill>
                    <a:schemeClr val="tx2"/>
                  </a:solidFill>
                  <a:latin typeface="Arial Black" charset="0"/>
                  <a:ea typeface="ＭＳ Ｐゴシック" charset="0"/>
                </a:defRPr>
              </a:lvl8pPr>
              <a:lvl9pPr marL="1828800" algn="ctr" rtl="0" fontAlgn="base">
                <a:spcBef>
                  <a:spcPct val="0"/>
                </a:spcBef>
                <a:spcAft>
                  <a:spcPct val="0"/>
                </a:spcAft>
                <a:defRPr sz="4400">
                  <a:solidFill>
                    <a:schemeClr val="tx2"/>
                  </a:solidFill>
                  <a:latin typeface="Arial Black" charset="0"/>
                  <a:ea typeface="ＭＳ Ｐゴシック" charset="0"/>
                </a:defRPr>
              </a:lvl9p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ar-JO" sz="36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rPr>
                <a:t>ش</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ar-JO" sz="36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rPr>
                <a:t>ي</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ar-JO" sz="36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rPr>
                <a:t>ئ</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ar-JO" sz="36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rPr>
                <a:t>و</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ar-JO" sz="36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rPr>
                <a:t>ل</a:t>
              </a:r>
              <a:endParaRPr kumimoji="0" lang="en-US" sz="40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endParaRPr>
            </a:p>
          </p:txBody>
        </p:sp>
      </p:grpSp>
      <p:sp>
        <p:nvSpPr>
          <p:cNvPr id="198659" name="Rectangle 3"/>
          <p:cNvSpPr>
            <a:spLocks noGrp="1" noChangeArrowheads="1"/>
          </p:cNvSpPr>
          <p:nvPr>
            <p:ph type="title"/>
          </p:nvPr>
        </p:nvSpPr>
        <p:spPr>
          <a:xfrm>
            <a:off x="0" y="0"/>
            <a:ext cx="3733800" cy="1265238"/>
          </a:xfrm>
          <a:effectLst>
            <a:outerShdw blurRad="63500" dist="107763" dir="2700000" algn="ctr" rotWithShape="0">
              <a:srgbClr val="000000">
                <a:alpha val="74998"/>
              </a:srgbClr>
            </a:outerShdw>
          </a:effectLst>
        </p:spPr>
        <p:txBody>
          <a:bodyPr/>
          <a:lstStyle/>
          <a:p>
            <a:pPr eaLnBrk="1" hangingPunct="1">
              <a:lnSpc>
                <a:spcPct val="80000"/>
              </a:lnSpc>
              <a:defRPr/>
            </a:pPr>
            <a:r>
              <a:rPr lang="ar-JO" sz="3600" b="1" dirty="0">
                <a:latin typeface="Arial" panose="020B0604020202020204" pitchFamily="34" charset="0"/>
                <a:ea typeface="ＭＳ Ｐゴシック" charset="0"/>
                <a:cs typeface="Arial" panose="020B0604020202020204" pitchFamily="34" charset="0"/>
              </a:rPr>
              <a:t>نقل الى الفردوس </a:t>
            </a:r>
            <a:r>
              <a:rPr lang="en-US" sz="3600" b="1" dirty="0">
                <a:latin typeface="Arial" panose="020B0604020202020204" pitchFamily="34" charset="0"/>
                <a:ea typeface="ＭＳ Ｐゴシック" charset="0"/>
                <a:cs typeface="Arial" panose="020B0604020202020204" pitchFamily="34" charset="0"/>
              </a:rPr>
              <a:t>(Paradise)</a:t>
            </a:r>
            <a:endParaRPr lang="en-US" sz="4000" b="1" dirty="0">
              <a:latin typeface="Arial" panose="020B0604020202020204" pitchFamily="34" charset="0"/>
              <a:ea typeface="ＭＳ Ｐゴシック" charset="0"/>
              <a:cs typeface="Arial" panose="020B0604020202020204" pitchFamily="34" charset="0"/>
            </a:endParaRPr>
          </a:p>
        </p:txBody>
      </p:sp>
      <p:sp>
        <p:nvSpPr>
          <p:cNvPr id="101381" name="Text Box 1041"/>
          <p:cNvSpPr txBox="1">
            <a:spLocks noChangeArrowheads="1"/>
          </p:cNvSpPr>
          <p:nvPr/>
        </p:nvSpPr>
        <p:spPr bwMode="auto">
          <a:xfrm>
            <a:off x="7848600" y="28575"/>
            <a:ext cx="1016625"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Dominican Small Caps" charset="0"/>
                <a:ea typeface="ＭＳ Ｐゴシック" charset="0"/>
                <a:cs typeface="ＭＳ Ｐゴシック" charset="0"/>
              </a:defRPr>
            </a:lvl1pPr>
            <a:lvl2pPr marL="742950" indent="-285750" eaLnBrk="0" hangingPunct="0">
              <a:defRPr sz="2400">
                <a:solidFill>
                  <a:schemeClr val="tx1"/>
                </a:solidFill>
                <a:latin typeface="Dominican Small Caps" charset="0"/>
                <a:ea typeface="ＭＳ Ｐゴシック" charset="0"/>
              </a:defRPr>
            </a:lvl2pPr>
            <a:lvl3pPr marL="1143000" indent="-228600" eaLnBrk="0" hangingPunct="0">
              <a:defRPr sz="2400">
                <a:solidFill>
                  <a:schemeClr val="tx1"/>
                </a:solidFill>
                <a:latin typeface="Dominican Small Caps" charset="0"/>
                <a:ea typeface="ＭＳ Ｐゴシック" charset="0"/>
              </a:defRPr>
            </a:lvl3pPr>
            <a:lvl4pPr marL="1600200" indent="-228600" eaLnBrk="0" hangingPunct="0">
              <a:defRPr sz="2400">
                <a:solidFill>
                  <a:schemeClr val="tx1"/>
                </a:solidFill>
                <a:latin typeface="Dominican Small Caps" charset="0"/>
                <a:ea typeface="ＭＳ Ｐゴシック" charset="0"/>
              </a:defRPr>
            </a:lvl4pPr>
            <a:lvl5pPr marL="2057400" indent="-228600" eaLnBrk="0" hangingPunct="0">
              <a:defRPr sz="2400">
                <a:solidFill>
                  <a:schemeClr val="tx1"/>
                </a:solidFill>
                <a:latin typeface="Dominican Small Caps" charset="0"/>
                <a:ea typeface="ＭＳ Ｐゴシック" charset="0"/>
              </a:defRPr>
            </a:lvl5pPr>
            <a:lvl6pPr marL="2514600" indent="-228600" eaLnBrk="0" fontAlgn="base" hangingPunct="0">
              <a:spcBef>
                <a:spcPct val="0"/>
              </a:spcBef>
              <a:spcAft>
                <a:spcPct val="0"/>
              </a:spcAft>
              <a:defRPr sz="2400">
                <a:solidFill>
                  <a:schemeClr val="tx1"/>
                </a:solidFill>
                <a:latin typeface="Dominican Small Caps" charset="0"/>
                <a:ea typeface="ＭＳ Ｐゴシック" charset="0"/>
              </a:defRPr>
            </a:lvl6pPr>
            <a:lvl7pPr marL="2971800" indent="-228600" eaLnBrk="0" fontAlgn="base" hangingPunct="0">
              <a:spcBef>
                <a:spcPct val="0"/>
              </a:spcBef>
              <a:spcAft>
                <a:spcPct val="0"/>
              </a:spcAft>
              <a:defRPr sz="2400">
                <a:solidFill>
                  <a:schemeClr val="tx1"/>
                </a:solidFill>
                <a:latin typeface="Dominican Small Caps" charset="0"/>
                <a:ea typeface="ＭＳ Ｐゴシック" charset="0"/>
              </a:defRPr>
            </a:lvl7pPr>
            <a:lvl8pPr marL="3429000" indent="-228600" eaLnBrk="0" fontAlgn="base" hangingPunct="0">
              <a:spcBef>
                <a:spcPct val="0"/>
              </a:spcBef>
              <a:spcAft>
                <a:spcPct val="0"/>
              </a:spcAft>
              <a:defRPr sz="2400">
                <a:solidFill>
                  <a:schemeClr val="tx1"/>
                </a:solidFill>
                <a:latin typeface="Dominican Small Caps" charset="0"/>
                <a:ea typeface="ＭＳ Ｐゴシック" charset="0"/>
              </a:defRPr>
            </a:lvl8pPr>
            <a:lvl9pPr marL="3886200" indent="-228600" eaLnBrk="0" fontAlgn="base" hangingPunct="0">
              <a:spcBef>
                <a:spcPct val="0"/>
              </a:spcBef>
              <a:spcAft>
                <a:spcPct val="0"/>
              </a:spcAft>
              <a:defRPr sz="2400">
                <a:solidFill>
                  <a:schemeClr val="tx1"/>
                </a:solidFill>
                <a:latin typeface="Dominican Small Caps" charset="0"/>
                <a:ea typeface="ＭＳ Ｐゴシック" charset="0"/>
              </a:defRPr>
            </a:lvl9pPr>
          </a:lstStyle>
          <a:p>
            <a:pPr marL="0" marR="0" lvl="0" indent="0" algn="l" defTabSz="457200" rtl="0" eaLnBrk="0" fontAlgn="auto" latinLnBrk="0" hangingPunct="0">
              <a:lnSpc>
                <a:spcPct val="100000"/>
              </a:lnSpc>
              <a:spcBef>
                <a:spcPts val="0"/>
              </a:spcBef>
              <a:spcAft>
                <a:spcPts val="0"/>
              </a:spcAft>
              <a:buClrTx/>
              <a:buSzTx/>
              <a:buFontTx/>
              <a:buNone/>
              <a:tabLst/>
              <a:defRPr/>
            </a:pPr>
            <a:r>
              <a:rPr kumimoji="0" lang="ar-JO" sz="2400" b="1" i="0"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14و16</a:t>
            </a:r>
            <a:endParaRPr kumimoji="0" lang="en-US" sz="24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endParaRPr>
          </a:p>
        </p:txBody>
      </p:sp>
      <p:grpSp>
        <p:nvGrpSpPr>
          <p:cNvPr id="8" name="Group 7"/>
          <p:cNvGrpSpPr>
            <a:grpSpLocks/>
          </p:cNvGrpSpPr>
          <p:nvPr/>
        </p:nvGrpSpPr>
        <p:grpSpPr bwMode="auto">
          <a:xfrm>
            <a:off x="895350" y="2684463"/>
            <a:ext cx="2503488" cy="1246187"/>
            <a:chOff x="895048" y="2794000"/>
            <a:chExt cx="2503713" cy="1245810"/>
          </a:xfrm>
        </p:grpSpPr>
        <p:sp>
          <p:nvSpPr>
            <p:cNvPr id="101423" name="Rectangle 8"/>
            <p:cNvSpPr>
              <a:spLocks noChangeArrowheads="1"/>
            </p:cNvSpPr>
            <p:nvPr/>
          </p:nvSpPr>
          <p:spPr bwMode="auto">
            <a:xfrm>
              <a:off x="895048" y="2794000"/>
              <a:ext cx="2503713" cy="1245810"/>
            </a:xfrm>
            <a:prstGeom prst="rect">
              <a:avLst/>
            </a:prstGeom>
            <a:solidFill>
              <a:schemeClr val="tx1"/>
            </a:solidFill>
            <a:ln w="9525">
              <a:solidFill>
                <a:schemeClr val="tx1"/>
              </a:solidFill>
              <a:round/>
              <a:headEnd/>
              <a:tailEnd/>
            </a:ln>
          </p:spPr>
          <p:txBody>
            <a:bodyPr/>
            <a:lstStyle/>
            <a:p>
              <a:pPr marL="0" marR="0" lvl="0" indent="0" algn="l" defTabSz="457200" rtl="0" eaLnBrk="0" fontAlgn="auto" latinLnBrk="0" hangingPunct="0">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Arial" pitchFamily="34" charset="0"/>
                <a:ea typeface="ＭＳ Ｐゴシック"/>
                <a:cs typeface="Arial" panose="020B0604020202020204" pitchFamily="34" charset="0"/>
              </a:endParaRPr>
            </a:p>
          </p:txBody>
        </p:sp>
        <p:sp>
          <p:nvSpPr>
            <p:cNvPr id="101424" name="Rectangle 3"/>
            <p:cNvSpPr txBox="1">
              <a:spLocks noChangeArrowheads="1"/>
            </p:cNvSpPr>
            <p:nvPr/>
          </p:nvSpPr>
          <p:spPr bwMode="auto">
            <a:xfrm>
              <a:off x="907143" y="3148834"/>
              <a:ext cx="2479525" cy="5885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eaLnBrk="0" hangingPunct="0">
                <a:defRPr sz="2400">
                  <a:solidFill>
                    <a:schemeClr val="tx1"/>
                  </a:solidFill>
                  <a:latin typeface="Dominican Small Caps" charset="0"/>
                  <a:ea typeface="ＭＳ Ｐゴシック" charset="0"/>
                  <a:cs typeface="ＭＳ Ｐゴシック" charset="0"/>
                </a:defRPr>
              </a:lvl1pPr>
              <a:lvl2pPr marL="742950" indent="-285750" eaLnBrk="0" hangingPunct="0">
                <a:defRPr sz="2400">
                  <a:solidFill>
                    <a:schemeClr val="tx1"/>
                  </a:solidFill>
                  <a:latin typeface="Dominican Small Caps" charset="0"/>
                  <a:ea typeface="ＭＳ Ｐゴシック" charset="0"/>
                </a:defRPr>
              </a:lvl2pPr>
              <a:lvl3pPr marL="1143000" indent="-228600" eaLnBrk="0" hangingPunct="0">
                <a:defRPr sz="2400">
                  <a:solidFill>
                    <a:schemeClr val="tx1"/>
                  </a:solidFill>
                  <a:latin typeface="Dominican Small Caps" charset="0"/>
                  <a:ea typeface="ＭＳ Ｐゴシック" charset="0"/>
                </a:defRPr>
              </a:lvl3pPr>
              <a:lvl4pPr marL="1600200" indent="-228600" eaLnBrk="0" hangingPunct="0">
                <a:defRPr sz="2400">
                  <a:solidFill>
                    <a:schemeClr val="tx1"/>
                  </a:solidFill>
                  <a:latin typeface="Dominican Small Caps" charset="0"/>
                  <a:ea typeface="ＭＳ Ｐゴシック" charset="0"/>
                </a:defRPr>
              </a:lvl4pPr>
              <a:lvl5pPr marL="2057400" indent="-228600" eaLnBrk="0" hangingPunct="0">
                <a:defRPr sz="2400">
                  <a:solidFill>
                    <a:schemeClr val="tx1"/>
                  </a:solidFill>
                  <a:latin typeface="Dominican Small Caps" charset="0"/>
                  <a:ea typeface="ＭＳ Ｐゴシック" charset="0"/>
                </a:defRPr>
              </a:lvl5pPr>
              <a:lvl6pPr marL="2514600" indent="-228600" eaLnBrk="0" fontAlgn="base" hangingPunct="0">
                <a:spcBef>
                  <a:spcPct val="0"/>
                </a:spcBef>
                <a:spcAft>
                  <a:spcPct val="0"/>
                </a:spcAft>
                <a:defRPr sz="2400">
                  <a:solidFill>
                    <a:schemeClr val="tx1"/>
                  </a:solidFill>
                  <a:latin typeface="Dominican Small Caps" charset="0"/>
                  <a:ea typeface="ＭＳ Ｐゴシック" charset="0"/>
                </a:defRPr>
              </a:lvl6pPr>
              <a:lvl7pPr marL="2971800" indent="-228600" eaLnBrk="0" fontAlgn="base" hangingPunct="0">
                <a:spcBef>
                  <a:spcPct val="0"/>
                </a:spcBef>
                <a:spcAft>
                  <a:spcPct val="0"/>
                </a:spcAft>
                <a:defRPr sz="2400">
                  <a:solidFill>
                    <a:schemeClr val="tx1"/>
                  </a:solidFill>
                  <a:latin typeface="Dominican Small Caps" charset="0"/>
                  <a:ea typeface="ＭＳ Ｐゴシック" charset="0"/>
                </a:defRPr>
              </a:lvl7pPr>
              <a:lvl8pPr marL="3429000" indent="-228600" eaLnBrk="0" fontAlgn="base" hangingPunct="0">
                <a:spcBef>
                  <a:spcPct val="0"/>
                </a:spcBef>
                <a:spcAft>
                  <a:spcPct val="0"/>
                </a:spcAft>
                <a:defRPr sz="2400">
                  <a:solidFill>
                    <a:schemeClr val="tx1"/>
                  </a:solidFill>
                  <a:latin typeface="Dominican Small Caps" charset="0"/>
                  <a:ea typeface="ＭＳ Ｐゴシック" charset="0"/>
                </a:defRPr>
              </a:lvl8pPr>
              <a:lvl9pPr marL="3886200" indent="-228600" eaLnBrk="0" fontAlgn="base" hangingPunct="0">
                <a:spcBef>
                  <a:spcPct val="0"/>
                </a:spcBef>
                <a:spcAft>
                  <a:spcPct val="0"/>
                </a:spcAft>
                <a:defRPr sz="2400">
                  <a:solidFill>
                    <a:schemeClr val="tx1"/>
                  </a:solidFill>
                  <a:latin typeface="Dominican Small Caps" charset="0"/>
                  <a:ea typeface="ＭＳ Ｐゴシック" charset="0"/>
                </a:defRPr>
              </a:lvl9pPr>
            </a:lstStyle>
            <a:p>
              <a:pPr marL="0" marR="0" lvl="0" indent="0" algn="ctr" defTabSz="457200" rtl="0" eaLnBrk="1" fontAlgn="auto" latinLnBrk="0" hangingPunct="1">
                <a:lnSpc>
                  <a:spcPct val="80000"/>
                </a:lnSpc>
                <a:spcBef>
                  <a:spcPts val="0"/>
                </a:spcBef>
                <a:spcAft>
                  <a:spcPts val="0"/>
                </a:spcAft>
                <a:buClrTx/>
                <a:buSzTx/>
                <a:buFontTx/>
                <a:buNone/>
                <a:tabLst/>
                <a:defRPr/>
              </a:pPr>
              <a:r>
                <a:rPr kumimoji="0" lang="ar-JO" sz="4000" b="1" i="0" u="none" strike="noStrike" kern="1200" cap="none" spc="0" normalizeH="0" baseline="0" noProof="0" dirty="0">
                  <a:ln>
                    <a:noFill/>
                  </a:ln>
                  <a:solidFill>
                    <a:srgbClr val="003399"/>
                  </a:solidFill>
                  <a:effectLst/>
                  <a:uLnTx/>
                  <a:uFillTx/>
                  <a:latin typeface="Arial" panose="020B0604020202020204" pitchFamily="34" charset="0"/>
                  <a:ea typeface="ＭＳ Ｐゴシック" charset="0"/>
                  <a:cs typeface="Arial" panose="020B0604020202020204" pitchFamily="34" charset="0"/>
                </a:rPr>
                <a:t>النعيم</a:t>
              </a:r>
              <a:endParaRPr kumimoji="0" lang="en-US" sz="2800" b="1" i="0" u="none" strike="noStrike" kern="1200" cap="none" spc="0" normalizeH="0" baseline="0" noProof="0" dirty="0">
                <a:ln>
                  <a:noFill/>
                </a:ln>
                <a:solidFill>
                  <a:srgbClr val="003399"/>
                </a:solidFill>
                <a:effectLst/>
                <a:uLnTx/>
                <a:uFillTx/>
                <a:latin typeface="Arial" panose="020B0604020202020204" pitchFamily="34" charset="0"/>
                <a:ea typeface="ＭＳ Ｐゴシック" charset="0"/>
                <a:cs typeface="Arial" panose="020B0604020202020204" pitchFamily="34" charset="0"/>
              </a:endParaRPr>
            </a:p>
          </p:txBody>
        </p:sp>
      </p:grpSp>
      <p:pic>
        <p:nvPicPr>
          <p:cNvPr id="101383" name="Picture 1" descr="rev 20 cross.jpg"/>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3870325" y="2606675"/>
            <a:ext cx="1076325" cy="1211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14" name="Group 13"/>
          <p:cNvGrpSpPr>
            <a:grpSpLocks/>
          </p:cNvGrpSpPr>
          <p:nvPr/>
        </p:nvGrpSpPr>
        <p:grpSpPr bwMode="auto">
          <a:xfrm>
            <a:off x="906463" y="4051300"/>
            <a:ext cx="2536825" cy="1246188"/>
            <a:chOff x="907140" y="4160762"/>
            <a:chExt cx="2535759" cy="1245810"/>
          </a:xfrm>
        </p:grpSpPr>
        <p:sp>
          <p:nvSpPr>
            <p:cNvPr id="101421" name="Rectangle 9"/>
            <p:cNvSpPr>
              <a:spLocks noChangeArrowheads="1"/>
            </p:cNvSpPr>
            <p:nvPr/>
          </p:nvSpPr>
          <p:spPr bwMode="auto">
            <a:xfrm>
              <a:off x="907143" y="4160762"/>
              <a:ext cx="2503713" cy="1245810"/>
            </a:xfrm>
            <a:prstGeom prst="rect">
              <a:avLst/>
            </a:prstGeom>
            <a:solidFill>
              <a:schemeClr val="bg1"/>
            </a:solidFill>
            <a:ln w="9525">
              <a:solidFill>
                <a:schemeClr val="tx1"/>
              </a:solidFill>
              <a:round/>
              <a:headEnd/>
              <a:tailEnd/>
            </a:ln>
          </p:spPr>
          <p:txBody>
            <a:bodyPr/>
            <a:lstStyle/>
            <a:p>
              <a:pPr marL="0" marR="0" lvl="0" indent="0" algn="l" defTabSz="457200" rtl="0" eaLnBrk="0" fontAlgn="auto" latinLnBrk="0" hangingPunct="0">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Arial" pitchFamily="34" charset="0"/>
                <a:ea typeface="ＭＳ Ｐゴシック"/>
                <a:cs typeface="Arial" panose="020B0604020202020204" pitchFamily="34" charset="0"/>
              </a:endParaRPr>
            </a:p>
          </p:txBody>
        </p:sp>
        <p:sp>
          <p:nvSpPr>
            <p:cNvPr id="11" name="Rectangle 3"/>
            <p:cNvSpPr txBox="1">
              <a:spLocks noChangeArrowheads="1"/>
            </p:cNvSpPr>
            <p:nvPr/>
          </p:nvSpPr>
          <p:spPr bwMode="auto">
            <a:xfrm>
              <a:off x="907140" y="4540060"/>
              <a:ext cx="2535759" cy="588783"/>
            </a:xfrm>
            <a:prstGeom prst="rect">
              <a:avLst/>
            </a:prstGeom>
            <a:noFill/>
            <a:ln>
              <a:noFill/>
            </a:ln>
            <a:effectLst>
              <a:outerShdw blurRad="63500" dist="107763" dir="2700000" algn="ctr" rotWithShape="0">
                <a:srgbClr val="000000">
                  <a:alpha val="74998"/>
                </a:srgb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Arial"/>
                  <a:ea typeface="+mj-ea"/>
                  <a:cs typeface="Arial"/>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Black" charset="0"/>
                  <a:ea typeface="ＭＳ Ｐゴシック" charset="0"/>
                </a:defRPr>
              </a:lvl6pPr>
              <a:lvl7pPr marL="914400" algn="ctr" rtl="0" fontAlgn="base">
                <a:spcBef>
                  <a:spcPct val="0"/>
                </a:spcBef>
                <a:spcAft>
                  <a:spcPct val="0"/>
                </a:spcAft>
                <a:defRPr sz="4400">
                  <a:solidFill>
                    <a:schemeClr val="tx2"/>
                  </a:solidFill>
                  <a:latin typeface="Arial Black" charset="0"/>
                  <a:ea typeface="ＭＳ Ｐゴシック" charset="0"/>
                </a:defRPr>
              </a:lvl7pPr>
              <a:lvl8pPr marL="1371600" algn="ctr" rtl="0" fontAlgn="base">
                <a:spcBef>
                  <a:spcPct val="0"/>
                </a:spcBef>
                <a:spcAft>
                  <a:spcPct val="0"/>
                </a:spcAft>
                <a:defRPr sz="4400">
                  <a:solidFill>
                    <a:schemeClr val="tx2"/>
                  </a:solidFill>
                  <a:latin typeface="Arial Black" charset="0"/>
                  <a:ea typeface="ＭＳ Ｐゴシック" charset="0"/>
                </a:defRPr>
              </a:lvl8pPr>
              <a:lvl9pPr marL="1828800" algn="ctr" rtl="0" fontAlgn="base">
                <a:spcBef>
                  <a:spcPct val="0"/>
                </a:spcBef>
                <a:spcAft>
                  <a:spcPct val="0"/>
                </a:spcAft>
                <a:defRPr sz="4400">
                  <a:solidFill>
                    <a:schemeClr val="tx2"/>
                  </a:solidFill>
                  <a:latin typeface="Arial Black" charset="0"/>
                  <a:ea typeface="ＭＳ Ｐゴシック" charset="0"/>
                </a:defRPr>
              </a:lvl9p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ar-JO" sz="40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rPr>
                <a:t>الهاوية</a:t>
              </a:r>
              <a:endParaRPr kumimoji="0" lang="en-US" sz="44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endParaRPr>
            </a:p>
          </p:txBody>
        </p:sp>
      </p:grpSp>
      <p:grpSp>
        <p:nvGrpSpPr>
          <p:cNvPr id="15" name="Group 14"/>
          <p:cNvGrpSpPr>
            <a:grpSpLocks/>
          </p:cNvGrpSpPr>
          <p:nvPr/>
        </p:nvGrpSpPr>
        <p:grpSpPr bwMode="auto">
          <a:xfrm>
            <a:off x="4983163" y="774700"/>
            <a:ext cx="2503487" cy="1244600"/>
            <a:chOff x="895048" y="2794000"/>
            <a:chExt cx="2503713" cy="1245810"/>
          </a:xfrm>
        </p:grpSpPr>
        <p:sp>
          <p:nvSpPr>
            <p:cNvPr id="101419" name="Rectangle 15"/>
            <p:cNvSpPr>
              <a:spLocks noChangeArrowheads="1"/>
            </p:cNvSpPr>
            <p:nvPr/>
          </p:nvSpPr>
          <p:spPr bwMode="auto">
            <a:xfrm>
              <a:off x="895048" y="2794000"/>
              <a:ext cx="2503713" cy="1245810"/>
            </a:xfrm>
            <a:prstGeom prst="rect">
              <a:avLst/>
            </a:prstGeom>
            <a:solidFill>
              <a:schemeClr val="tx1"/>
            </a:solidFill>
            <a:ln w="9525">
              <a:solidFill>
                <a:schemeClr val="tx1"/>
              </a:solidFill>
              <a:round/>
              <a:headEnd/>
              <a:tailEnd/>
            </a:ln>
          </p:spPr>
          <p:txBody>
            <a:bodyPr/>
            <a:lstStyle/>
            <a:p>
              <a:pPr marL="0" marR="0" lvl="0" indent="0" algn="l" defTabSz="457200" rtl="0" eaLnBrk="0" fontAlgn="auto" latinLnBrk="0" hangingPunct="0">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Arial" pitchFamily="34" charset="0"/>
                <a:ea typeface="ＭＳ Ｐゴシック"/>
                <a:cs typeface="Arial" panose="020B0604020202020204" pitchFamily="34" charset="0"/>
              </a:endParaRPr>
            </a:p>
          </p:txBody>
        </p:sp>
        <p:sp>
          <p:nvSpPr>
            <p:cNvPr id="101420" name="Rectangle 3"/>
            <p:cNvSpPr txBox="1">
              <a:spLocks noChangeArrowheads="1"/>
            </p:cNvSpPr>
            <p:nvPr/>
          </p:nvSpPr>
          <p:spPr bwMode="auto">
            <a:xfrm>
              <a:off x="907143" y="3148834"/>
              <a:ext cx="2479525" cy="5885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eaLnBrk="0" hangingPunct="0">
                <a:defRPr sz="2400">
                  <a:solidFill>
                    <a:schemeClr val="tx1"/>
                  </a:solidFill>
                  <a:latin typeface="Dominican Small Caps" charset="0"/>
                  <a:ea typeface="ＭＳ Ｐゴシック" charset="0"/>
                  <a:cs typeface="ＭＳ Ｐゴシック" charset="0"/>
                </a:defRPr>
              </a:lvl1pPr>
              <a:lvl2pPr marL="742950" indent="-285750" eaLnBrk="0" hangingPunct="0">
                <a:defRPr sz="2400">
                  <a:solidFill>
                    <a:schemeClr val="tx1"/>
                  </a:solidFill>
                  <a:latin typeface="Dominican Small Caps" charset="0"/>
                  <a:ea typeface="ＭＳ Ｐゴシック" charset="0"/>
                </a:defRPr>
              </a:lvl2pPr>
              <a:lvl3pPr marL="1143000" indent="-228600" eaLnBrk="0" hangingPunct="0">
                <a:defRPr sz="2400">
                  <a:solidFill>
                    <a:schemeClr val="tx1"/>
                  </a:solidFill>
                  <a:latin typeface="Dominican Small Caps" charset="0"/>
                  <a:ea typeface="ＭＳ Ｐゴシック" charset="0"/>
                </a:defRPr>
              </a:lvl3pPr>
              <a:lvl4pPr marL="1600200" indent="-228600" eaLnBrk="0" hangingPunct="0">
                <a:defRPr sz="2400">
                  <a:solidFill>
                    <a:schemeClr val="tx1"/>
                  </a:solidFill>
                  <a:latin typeface="Dominican Small Caps" charset="0"/>
                  <a:ea typeface="ＭＳ Ｐゴシック" charset="0"/>
                </a:defRPr>
              </a:lvl4pPr>
              <a:lvl5pPr marL="2057400" indent="-228600" eaLnBrk="0" hangingPunct="0">
                <a:defRPr sz="2400">
                  <a:solidFill>
                    <a:schemeClr val="tx1"/>
                  </a:solidFill>
                  <a:latin typeface="Dominican Small Caps" charset="0"/>
                  <a:ea typeface="ＭＳ Ｐゴシック" charset="0"/>
                </a:defRPr>
              </a:lvl5pPr>
              <a:lvl6pPr marL="2514600" indent="-228600" eaLnBrk="0" fontAlgn="base" hangingPunct="0">
                <a:spcBef>
                  <a:spcPct val="0"/>
                </a:spcBef>
                <a:spcAft>
                  <a:spcPct val="0"/>
                </a:spcAft>
                <a:defRPr sz="2400">
                  <a:solidFill>
                    <a:schemeClr val="tx1"/>
                  </a:solidFill>
                  <a:latin typeface="Dominican Small Caps" charset="0"/>
                  <a:ea typeface="ＭＳ Ｐゴシック" charset="0"/>
                </a:defRPr>
              </a:lvl6pPr>
              <a:lvl7pPr marL="2971800" indent="-228600" eaLnBrk="0" fontAlgn="base" hangingPunct="0">
                <a:spcBef>
                  <a:spcPct val="0"/>
                </a:spcBef>
                <a:spcAft>
                  <a:spcPct val="0"/>
                </a:spcAft>
                <a:defRPr sz="2400">
                  <a:solidFill>
                    <a:schemeClr val="tx1"/>
                  </a:solidFill>
                  <a:latin typeface="Dominican Small Caps" charset="0"/>
                  <a:ea typeface="ＭＳ Ｐゴシック" charset="0"/>
                </a:defRPr>
              </a:lvl7pPr>
              <a:lvl8pPr marL="3429000" indent="-228600" eaLnBrk="0" fontAlgn="base" hangingPunct="0">
                <a:spcBef>
                  <a:spcPct val="0"/>
                </a:spcBef>
                <a:spcAft>
                  <a:spcPct val="0"/>
                </a:spcAft>
                <a:defRPr sz="2400">
                  <a:solidFill>
                    <a:schemeClr val="tx1"/>
                  </a:solidFill>
                  <a:latin typeface="Dominican Small Caps" charset="0"/>
                  <a:ea typeface="ＭＳ Ｐゴシック" charset="0"/>
                </a:defRPr>
              </a:lvl8pPr>
              <a:lvl9pPr marL="3886200" indent="-228600" eaLnBrk="0" fontAlgn="base" hangingPunct="0">
                <a:spcBef>
                  <a:spcPct val="0"/>
                </a:spcBef>
                <a:spcAft>
                  <a:spcPct val="0"/>
                </a:spcAft>
                <a:defRPr sz="2400">
                  <a:solidFill>
                    <a:schemeClr val="tx1"/>
                  </a:solidFill>
                  <a:latin typeface="Dominican Small Caps" charset="0"/>
                  <a:ea typeface="ＭＳ Ｐゴシック" charset="0"/>
                </a:defRPr>
              </a:lvl9pPr>
            </a:lstStyle>
            <a:p>
              <a:pPr marL="0" marR="0" lvl="0" indent="0" algn="ctr" defTabSz="457200" rtl="0" eaLnBrk="1" fontAlgn="auto" latinLnBrk="0" hangingPunct="1">
                <a:lnSpc>
                  <a:spcPct val="80000"/>
                </a:lnSpc>
                <a:spcBef>
                  <a:spcPts val="0"/>
                </a:spcBef>
                <a:spcAft>
                  <a:spcPts val="0"/>
                </a:spcAft>
                <a:buClrTx/>
                <a:buSzTx/>
                <a:buFontTx/>
                <a:buNone/>
                <a:tabLst/>
                <a:defRPr/>
              </a:pPr>
              <a:r>
                <a:rPr kumimoji="0" lang="ar-JO" sz="4000" b="1" i="0" u="none" strike="noStrike" kern="1200" cap="none" spc="0" normalizeH="0" baseline="0" noProof="0" dirty="0">
                  <a:ln>
                    <a:noFill/>
                  </a:ln>
                  <a:solidFill>
                    <a:srgbClr val="003399"/>
                  </a:solidFill>
                  <a:effectLst/>
                  <a:uLnTx/>
                  <a:uFillTx/>
                  <a:latin typeface="Arial" panose="020B0604020202020204" pitchFamily="34" charset="0"/>
                  <a:ea typeface="ＭＳ Ｐゴシック" charset="0"/>
                  <a:cs typeface="Arial" panose="020B0604020202020204" pitchFamily="34" charset="0"/>
                </a:rPr>
                <a:t>السماء</a:t>
              </a:r>
              <a:endParaRPr kumimoji="0" lang="en-US" sz="2800" b="1" i="0" u="none" strike="noStrike" kern="1200" cap="none" spc="0" normalizeH="0" baseline="0" noProof="0" dirty="0">
                <a:ln>
                  <a:noFill/>
                </a:ln>
                <a:solidFill>
                  <a:srgbClr val="003399"/>
                </a:solidFill>
                <a:effectLst/>
                <a:uLnTx/>
                <a:uFillTx/>
                <a:latin typeface="Arial" panose="020B0604020202020204" pitchFamily="34" charset="0"/>
                <a:ea typeface="ＭＳ Ｐゴシック" charset="0"/>
                <a:cs typeface="Arial" panose="020B0604020202020204" pitchFamily="34" charset="0"/>
              </a:endParaRPr>
            </a:p>
          </p:txBody>
        </p:sp>
      </p:grpSp>
      <p:grpSp>
        <p:nvGrpSpPr>
          <p:cNvPr id="33" name="Group 32"/>
          <p:cNvGrpSpPr>
            <a:grpSpLocks/>
          </p:cNvGrpSpPr>
          <p:nvPr/>
        </p:nvGrpSpPr>
        <p:grpSpPr bwMode="auto">
          <a:xfrm>
            <a:off x="5006975" y="4137025"/>
            <a:ext cx="2503488" cy="1244600"/>
            <a:chOff x="5007438" y="4136574"/>
            <a:chExt cx="2503713" cy="1245810"/>
          </a:xfrm>
        </p:grpSpPr>
        <p:sp>
          <p:nvSpPr>
            <p:cNvPr id="101417" name="Rectangle 17"/>
            <p:cNvSpPr>
              <a:spLocks noChangeArrowheads="1"/>
            </p:cNvSpPr>
            <p:nvPr/>
          </p:nvSpPr>
          <p:spPr bwMode="auto">
            <a:xfrm>
              <a:off x="5007438" y="4136574"/>
              <a:ext cx="2503713" cy="1245810"/>
            </a:xfrm>
            <a:prstGeom prst="rect">
              <a:avLst/>
            </a:prstGeom>
            <a:solidFill>
              <a:schemeClr val="bg1"/>
            </a:solidFill>
            <a:ln w="9525">
              <a:solidFill>
                <a:schemeClr val="tx1"/>
              </a:solidFill>
              <a:round/>
              <a:headEnd/>
              <a:tailEnd/>
            </a:ln>
          </p:spPr>
          <p:txBody>
            <a:bodyPr/>
            <a:lstStyle/>
            <a:p>
              <a:pPr marL="0" marR="0" lvl="0" indent="0" algn="l" defTabSz="457200" rtl="0" eaLnBrk="0" fontAlgn="auto" latinLnBrk="0" hangingPunct="0">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Arial" pitchFamily="34" charset="0"/>
                <a:ea typeface="ＭＳ Ｐゴシック"/>
                <a:cs typeface="Arial" panose="020B0604020202020204" pitchFamily="34" charset="0"/>
              </a:endParaRPr>
            </a:p>
          </p:txBody>
        </p:sp>
        <p:sp>
          <p:nvSpPr>
            <p:cNvPr id="19" name="Rectangle 3"/>
            <p:cNvSpPr txBox="1">
              <a:spLocks noChangeArrowheads="1"/>
            </p:cNvSpPr>
            <p:nvPr/>
          </p:nvSpPr>
          <p:spPr bwMode="auto">
            <a:xfrm>
              <a:off x="5031253" y="4516356"/>
              <a:ext cx="2467197" cy="587946"/>
            </a:xfrm>
            <a:prstGeom prst="rect">
              <a:avLst/>
            </a:prstGeom>
            <a:noFill/>
            <a:ln>
              <a:noFill/>
            </a:ln>
            <a:effectLst>
              <a:outerShdw blurRad="63500" dist="107763" dir="2700000" algn="ctr" rotWithShape="0">
                <a:srgbClr val="000000">
                  <a:alpha val="74998"/>
                </a:srgb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Arial"/>
                  <a:ea typeface="+mj-ea"/>
                  <a:cs typeface="Arial"/>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Black" charset="0"/>
                  <a:ea typeface="ＭＳ Ｐゴシック" charset="0"/>
                </a:defRPr>
              </a:lvl6pPr>
              <a:lvl7pPr marL="914400" algn="ctr" rtl="0" fontAlgn="base">
                <a:spcBef>
                  <a:spcPct val="0"/>
                </a:spcBef>
                <a:spcAft>
                  <a:spcPct val="0"/>
                </a:spcAft>
                <a:defRPr sz="4400">
                  <a:solidFill>
                    <a:schemeClr val="tx2"/>
                  </a:solidFill>
                  <a:latin typeface="Arial Black" charset="0"/>
                  <a:ea typeface="ＭＳ Ｐゴシック" charset="0"/>
                </a:defRPr>
              </a:lvl7pPr>
              <a:lvl8pPr marL="1371600" algn="ctr" rtl="0" fontAlgn="base">
                <a:spcBef>
                  <a:spcPct val="0"/>
                </a:spcBef>
                <a:spcAft>
                  <a:spcPct val="0"/>
                </a:spcAft>
                <a:defRPr sz="4400">
                  <a:solidFill>
                    <a:schemeClr val="tx2"/>
                  </a:solidFill>
                  <a:latin typeface="Arial Black" charset="0"/>
                  <a:ea typeface="ＭＳ Ｐゴシック" charset="0"/>
                </a:defRPr>
              </a:lvl8pPr>
              <a:lvl9pPr marL="1828800" algn="ctr" rtl="0" fontAlgn="base">
                <a:spcBef>
                  <a:spcPct val="0"/>
                </a:spcBef>
                <a:spcAft>
                  <a:spcPct val="0"/>
                </a:spcAft>
                <a:defRPr sz="4400">
                  <a:solidFill>
                    <a:schemeClr val="tx2"/>
                  </a:solidFill>
                  <a:latin typeface="Arial Black" charset="0"/>
                  <a:ea typeface="ＭＳ Ｐゴシック" charset="0"/>
                </a:defRPr>
              </a:lvl9p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ar-JO" sz="40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rPr>
                <a:t>الهاوية</a:t>
              </a:r>
              <a:endParaRPr kumimoji="0" lang="en-US" sz="44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endParaRPr>
            </a:p>
          </p:txBody>
        </p:sp>
      </p:grpSp>
      <p:pic>
        <p:nvPicPr>
          <p:cNvPr id="20" name="Picture 1" descr="Rev 20.14 Big_Throne1.247160053_std.jpg"/>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bwMode="auto">
          <a:xfrm>
            <a:off x="7448550" y="2068513"/>
            <a:ext cx="1538288" cy="2043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2" name="Rectangle 3"/>
          <p:cNvSpPr txBox="1">
            <a:spLocks noChangeArrowheads="1"/>
          </p:cNvSpPr>
          <p:nvPr/>
        </p:nvSpPr>
        <p:spPr bwMode="auto">
          <a:xfrm>
            <a:off x="4788024" y="5334000"/>
            <a:ext cx="2540000" cy="503238"/>
          </a:xfrm>
          <a:prstGeom prst="rect">
            <a:avLst/>
          </a:prstGeom>
          <a:noFill/>
          <a:ln>
            <a:noFill/>
          </a:ln>
          <a:effectLst>
            <a:outerShdw blurRad="63500" dist="107763" dir="2700000" algn="ctr" rotWithShape="0">
              <a:srgbClr val="000000">
                <a:alpha val="74998"/>
              </a:srgb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Arial"/>
                <a:ea typeface="+mj-ea"/>
                <a:cs typeface="Arial"/>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Black" charset="0"/>
                <a:ea typeface="ＭＳ Ｐゴシック" charset="0"/>
              </a:defRPr>
            </a:lvl6pPr>
            <a:lvl7pPr marL="914400" algn="ctr" rtl="0" fontAlgn="base">
              <a:spcBef>
                <a:spcPct val="0"/>
              </a:spcBef>
              <a:spcAft>
                <a:spcPct val="0"/>
              </a:spcAft>
              <a:defRPr sz="4400">
                <a:solidFill>
                  <a:schemeClr val="tx2"/>
                </a:solidFill>
                <a:latin typeface="Arial Black" charset="0"/>
                <a:ea typeface="ＭＳ Ｐゴシック" charset="0"/>
              </a:defRPr>
            </a:lvl7pPr>
            <a:lvl8pPr marL="1371600" algn="ctr" rtl="0" fontAlgn="base">
              <a:spcBef>
                <a:spcPct val="0"/>
              </a:spcBef>
              <a:spcAft>
                <a:spcPct val="0"/>
              </a:spcAft>
              <a:defRPr sz="4400">
                <a:solidFill>
                  <a:schemeClr val="tx2"/>
                </a:solidFill>
                <a:latin typeface="Arial Black" charset="0"/>
                <a:ea typeface="ＭＳ Ｐゴシック" charset="0"/>
              </a:defRPr>
            </a:lvl8pPr>
            <a:lvl9pPr marL="1828800" algn="ctr" rtl="0" fontAlgn="base">
              <a:spcBef>
                <a:spcPct val="0"/>
              </a:spcBef>
              <a:spcAft>
                <a:spcPct val="0"/>
              </a:spcAft>
              <a:defRPr sz="4400">
                <a:solidFill>
                  <a:schemeClr val="tx2"/>
                </a:solidFill>
                <a:latin typeface="Arial Black" charset="0"/>
                <a:ea typeface="ＭＳ Ｐゴシック" charset="0"/>
              </a:defRPr>
            </a:lvl9p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ar-JO" sz="20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rPr>
              <a:t>رؤيا يوحنَّا 20: 14-15</a:t>
            </a:r>
            <a:endParaRPr kumimoji="0" lang="en-US" sz="20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endParaRPr>
          </a:p>
        </p:txBody>
      </p:sp>
      <p:sp>
        <p:nvSpPr>
          <p:cNvPr id="26" name="Rectangle 3"/>
          <p:cNvSpPr txBox="1">
            <a:spLocks noChangeArrowheads="1"/>
          </p:cNvSpPr>
          <p:nvPr/>
        </p:nvSpPr>
        <p:spPr bwMode="auto">
          <a:xfrm>
            <a:off x="604838" y="1406525"/>
            <a:ext cx="2455862" cy="504825"/>
          </a:xfrm>
          <a:prstGeom prst="rect">
            <a:avLst/>
          </a:prstGeom>
          <a:noFill/>
          <a:ln>
            <a:noFill/>
          </a:ln>
          <a:effectLst>
            <a:outerShdw blurRad="63500" dist="107763" dir="2700000" algn="ctr" rotWithShape="0">
              <a:srgbClr val="000000">
                <a:alpha val="74998"/>
              </a:srgb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Arial"/>
                <a:ea typeface="+mj-ea"/>
                <a:cs typeface="Arial"/>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Black" charset="0"/>
                <a:ea typeface="ＭＳ Ｐゴシック" charset="0"/>
              </a:defRPr>
            </a:lvl6pPr>
            <a:lvl7pPr marL="914400" algn="ctr" rtl="0" fontAlgn="base">
              <a:spcBef>
                <a:spcPct val="0"/>
              </a:spcBef>
              <a:spcAft>
                <a:spcPct val="0"/>
              </a:spcAft>
              <a:defRPr sz="4400">
                <a:solidFill>
                  <a:schemeClr val="tx2"/>
                </a:solidFill>
                <a:latin typeface="Arial Black" charset="0"/>
                <a:ea typeface="ＭＳ Ｐゴシック" charset="0"/>
              </a:defRPr>
            </a:lvl7pPr>
            <a:lvl8pPr marL="1371600" algn="ctr" rtl="0" fontAlgn="base">
              <a:spcBef>
                <a:spcPct val="0"/>
              </a:spcBef>
              <a:spcAft>
                <a:spcPct val="0"/>
              </a:spcAft>
              <a:defRPr sz="4400">
                <a:solidFill>
                  <a:schemeClr val="tx2"/>
                </a:solidFill>
                <a:latin typeface="Arial Black" charset="0"/>
                <a:ea typeface="ＭＳ Ｐゴシック" charset="0"/>
              </a:defRPr>
            </a:lvl8pPr>
            <a:lvl9pPr marL="1828800" algn="ctr" rtl="0" fontAlgn="base">
              <a:spcBef>
                <a:spcPct val="0"/>
              </a:spcBef>
              <a:spcAft>
                <a:spcPct val="0"/>
              </a:spcAft>
              <a:defRPr sz="4400">
                <a:solidFill>
                  <a:schemeClr val="tx2"/>
                </a:solidFill>
                <a:latin typeface="Arial Black" charset="0"/>
                <a:ea typeface="ＭＳ Ｐゴシック" charset="0"/>
              </a:defRPr>
            </a:lvl9p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rPr>
              <a:t>أف 4: 8-10</a:t>
            </a:r>
            <a:endParaRPr kumimoji="0" lang="en-US" sz="28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endParaRPr>
          </a:p>
        </p:txBody>
      </p:sp>
      <p:sp>
        <p:nvSpPr>
          <p:cNvPr id="23" name="Right Arrow 22"/>
          <p:cNvSpPr>
            <a:spLocks noChangeArrowheads="1"/>
          </p:cNvSpPr>
          <p:nvPr/>
        </p:nvSpPr>
        <p:spPr bwMode="auto">
          <a:xfrm rot="9068538">
            <a:off x="3138488" y="4122738"/>
            <a:ext cx="1876425" cy="376237"/>
          </a:xfrm>
          <a:prstGeom prst="rightArrow">
            <a:avLst>
              <a:gd name="adj1" fmla="val 50000"/>
              <a:gd name="adj2" fmla="val 49804"/>
            </a:avLst>
          </a:prstGeom>
          <a:solidFill>
            <a:srgbClr val="FFFF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marL="0" marR="0" lvl="0" indent="0" algn="l" defTabSz="457200" rtl="0" eaLnBrk="0" fontAlgn="auto" latinLnBrk="0" hangingPunct="0">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Arial" pitchFamily="34" charset="0"/>
              <a:ea typeface="ＭＳ Ｐゴシック"/>
              <a:cs typeface="Arial" panose="020B0604020202020204" pitchFamily="34" charset="0"/>
            </a:endParaRPr>
          </a:p>
        </p:txBody>
      </p:sp>
      <p:sp>
        <p:nvSpPr>
          <p:cNvPr id="29" name="Right Arrow 28"/>
          <p:cNvSpPr>
            <a:spLocks noChangeArrowheads="1"/>
          </p:cNvSpPr>
          <p:nvPr/>
        </p:nvSpPr>
        <p:spPr bwMode="auto">
          <a:xfrm rot="-1544794">
            <a:off x="1766888" y="1592263"/>
            <a:ext cx="3267075" cy="374650"/>
          </a:xfrm>
          <a:prstGeom prst="rightArrow">
            <a:avLst>
              <a:gd name="adj1" fmla="val 50000"/>
              <a:gd name="adj2" fmla="val 50021"/>
            </a:avLst>
          </a:prstGeom>
          <a:solidFill>
            <a:srgbClr val="FFFF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marL="0" marR="0" lvl="0" indent="0" algn="l" defTabSz="457200" rtl="0" eaLnBrk="0" fontAlgn="auto" latinLnBrk="0" hangingPunct="0">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Arial" pitchFamily="34" charset="0"/>
              <a:ea typeface="ＭＳ Ｐゴシック"/>
              <a:cs typeface="Arial" panose="020B0604020202020204" pitchFamily="34" charset="0"/>
            </a:endParaRPr>
          </a:p>
        </p:txBody>
      </p:sp>
      <p:sp>
        <p:nvSpPr>
          <p:cNvPr id="30" name="Right Arrow 29"/>
          <p:cNvSpPr>
            <a:spLocks noChangeArrowheads="1"/>
          </p:cNvSpPr>
          <p:nvPr/>
        </p:nvSpPr>
        <p:spPr bwMode="auto">
          <a:xfrm rot="-2191892">
            <a:off x="6858000" y="3797300"/>
            <a:ext cx="979488" cy="376238"/>
          </a:xfrm>
          <a:prstGeom prst="rightArrow">
            <a:avLst>
              <a:gd name="adj1" fmla="val 50000"/>
              <a:gd name="adj2" fmla="val 49814"/>
            </a:avLst>
          </a:prstGeom>
          <a:solidFill>
            <a:srgbClr val="FFFF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marL="0" marR="0" lvl="0" indent="0" algn="l" defTabSz="457200" rtl="0" eaLnBrk="0" fontAlgn="auto" latinLnBrk="0" hangingPunct="0">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Arial" pitchFamily="34" charset="0"/>
              <a:ea typeface="ＭＳ Ｐゴシック"/>
              <a:cs typeface="Arial" panose="020B0604020202020204" pitchFamily="34" charset="0"/>
            </a:endParaRPr>
          </a:p>
        </p:txBody>
      </p:sp>
      <p:sp>
        <p:nvSpPr>
          <p:cNvPr id="31" name="Right Arrow 30"/>
          <p:cNvSpPr>
            <a:spLocks noChangeArrowheads="1"/>
          </p:cNvSpPr>
          <p:nvPr/>
        </p:nvSpPr>
        <p:spPr bwMode="auto">
          <a:xfrm rot="5400000">
            <a:off x="7741444" y="4704557"/>
            <a:ext cx="979487" cy="374650"/>
          </a:xfrm>
          <a:prstGeom prst="rightArrow">
            <a:avLst>
              <a:gd name="adj1" fmla="val 50000"/>
              <a:gd name="adj2" fmla="val 50025"/>
            </a:avLst>
          </a:prstGeom>
          <a:solidFill>
            <a:srgbClr val="FFFF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marL="0" marR="0" lvl="0" indent="0" algn="l" defTabSz="457200" rtl="0" eaLnBrk="0" fontAlgn="auto" latinLnBrk="0" hangingPunct="0">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Arial" pitchFamily="34" charset="0"/>
              <a:ea typeface="ＭＳ Ｐゴシック"/>
              <a:cs typeface="Arial" panose="020B0604020202020204" pitchFamily="34" charset="0"/>
            </a:endParaRPr>
          </a:p>
        </p:txBody>
      </p:sp>
      <p:grpSp>
        <p:nvGrpSpPr>
          <p:cNvPr id="3" name="Group 2"/>
          <p:cNvGrpSpPr>
            <a:grpSpLocks/>
          </p:cNvGrpSpPr>
          <p:nvPr/>
        </p:nvGrpSpPr>
        <p:grpSpPr bwMode="auto">
          <a:xfrm>
            <a:off x="0" y="5791200"/>
            <a:ext cx="4038600" cy="1066800"/>
            <a:chOff x="0" y="5791200"/>
            <a:chExt cx="4038600" cy="1066800"/>
          </a:xfrm>
        </p:grpSpPr>
        <p:sp>
          <p:nvSpPr>
            <p:cNvPr id="2" name="Rectangular Callout 1"/>
            <p:cNvSpPr/>
            <p:nvPr/>
          </p:nvSpPr>
          <p:spPr bwMode="auto">
            <a:xfrm>
              <a:off x="0" y="5791200"/>
              <a:ext cx="4038600" cy="1066800"/>
            </a:xfrm>
            <a:prstGeom prst="wedgeRectCallout">
              <a:avLst>
                <a:gd name="adj1" fmla="val -2723"/>
                <a:gd name="adj2" fmla="val -64002"/>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marL="0" marR="0" lvl="0" indent="0" algn="l" defTabSz="457200" rtl="0" eaLnBrk="0" fontAlgn="auto" latinLnBrk="0" hangingPunct="0">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Arial" pitchFamily="34" charset="0"/>
                <a:ea typeface="ＭＳ Ｐゴシック"/>
                <a:cs typeface="Arial" panose="020B0604020202020204" pitchFamily="34" charset="0"/>
              </a:endParaRPr>
            </a:p>
          </p:txBody>
        </p:sp>
        <p:sp>
          <p:nvSpPr>
            <p:cNvPr id="35" name="Rectangle 3"/>
            <p:cNvSpPr txBox="1">
              <a:spLocks noChangeArrowheads="1"/>
            </p:cNvSpPr>
            <p:nvPr/>
          </p:nvSpPr>
          <p:spPr bwMode="auto">
            <a:xfrm>
              <a:off x="0" y="5867400"/>
              <a:ext cx="3870325" cy="990600"/>
            </a:xfrm>
            <a:prstGeom prst="rect">
              <a:avLst/>
            </a:prstGeom>
            <a:noFill/>
            <a:ln>
              <a:noFill/>
            </a:ln>
            <a:effectLst>
              <a:outerShdw blurRad="63500" dist="107763" dir="2700000" algn="ctr" rotWithShape="0">
                <a:srgbClr val="000000">
                  <a:alpha val="74998"/>
                </a:srgb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Arial"/>
                  <a:ea typeface="+mj-ea"/>
                  <a:cs typeface="Arial"/>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Black" charset="0"/>
                  <a:ea typeface="ＭＳ Ｐゴシック" charset="0"/>
                </a:defRPr>
              </a:lvl6pPr>
              <a:lvl7pPr marL="914400" algn="ctr" rtl="0" fontAlgn="base">
                <a:spcBef>
                  <a:spcPct val="0"/>
                </a:spcBef>
                <a:spcAft>
                  <a:spcPct val="0"/>
                </a:spcAft>
                <a:defRPr sz="4400">
                  <a:solidFill>
                    <a:schemeClr val="tx2"/>
                  </a:solidFill>
                  <a:latin typeface="Arial Black" charset="0"/>
                  <a:ea typeface="ＭＳ Ｐゴシック" charset="0"/>
                </a:defRPr>
              </a:lvl7pPr>
              <a:lvl8pPr marL="1371600" algn="ctr" rtl="0" fontAlgn="base">
                <a:spcBef>
                  <a:spcPct val="0"/>
                </a:spcBef>
                <a:spcAft>
                  <a:spcPct val="0"/>
                </a:spcAft>
                <a:defRPr sz="4400">
                  <a:solidFill>
                    <a:schemeClr val="tx2"/>
                  </a:solidFill>
                  <a:latin typeface="Arial Black" charset="0"/>
                  <a:ea typeface="ＭＳ Ｐゴシック" charset="0"/>
                </a:defRPr>
              </a:lvl8pPr>
              <a:lvl9pPr marL="1828800" algn="ctr" rtl="0" fontAlgn="base">
                <a:spcBef>
                  <a:spcPct val="0"/>
                </a:spcBef>
                <a:spcAft>
                  <a:spcPct val="0"/>
                </a:spcAft>
                <a:defRPr sz="4400">
                  <a:solidFill>
                    <a:schemeClr val="tx2"/>
                  </a:solidFill>
                  <a:latin typeface="Arial Black" charset="0"/>
                  <a:ea typeface="ＭＳ Ｐゴシック" charset="0"/>
                </a:defRPr>
              </a:lvl9pPr>
            </a:lstStyle>
            <a:p>
              <a:pPr marL="0" marR="0" lvl="0" indent="0" algn="r" defTabSz="457200" rtl="0" eaLnBrk="1" fontAlgn="base" latinLnBrk="0" hangingPunct="1">
                <a:lnSpc>
                  <a:spcPct val="8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rPr>
                <a:t>.... بيننا وبينكم هوة عظيمة قد أثبتت حتَّى إن الذين يريدون العبور من ههنا إليكم لا يقدرون ولا الذين من هناك يجتازون إلينا</a:t>
              </a:r>
              <a:endParaRPr kumimoji="0" lang="en-US" sz="20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endParaRPr>
            </a:p>
          </p:txBody>
        </p:sp>
      </p:grpSp>
      <p:grpSp>
        <p:nvGrpSpPr>
          <p:cNvPr id="9" name="Group 8"/>
          <p:cNvGrpSpPr>
            <a:grpSpLocks/>
          </p:cNvGrpSpPr>
          <p:nvPr/>
        </p:nvGrpSpPr>
        <p:grpSpPr bwMode="auto">
          <a:xfrm>
            <a:off x="20637" y="1905000"/>
            <a:ext cx="2686050" cy="609600"/>
            <a:chOff x="20637" y="1905000"/>
            <a:chExt cx="2686050" cy="609600"/>
          </a:xfrm>
        </p:grpSpPr>
        <p:sp>
          <p:nvSpPr>
            <p:cNvPr id="39" name="Rectangular Callout 38"/>
            <p:cNvSpPr/>
            <p:nvPr/>
          </p:nvSpPr>
          <p:spPr bwMode="auto">
            <a:xfrm>
              <a:off x="76200" y="1905000"/>
              <a:ext cx="2514600" cy="533400"/>
            </a:xfrm>
            <a:prstGeom prst="wedgeRectCallout">
              <a:avLst>
                <a:gd name="adj1" fmla="val 62524"/>
                <a:gd name="adj2" fmla="val 35532"/>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marL="0" marR="0" lvl="0" indent="0" algn="l" defTabSz="457200" rtl="0" eaLnBrk="0" fontAlgn="auto" latinLnBrk="0" hangingPunct="0">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Arial" pitchFamily="34" charset="0"/>
                <a:ea typeface="ＭＳ Ｐゴシック"/>
                <a:cs typeface="Arial" panose="020B0604020202020204" pitchFamily="34" charset="0"/>
              </a:endParaRPr>
            </a:p>
          </p:txBody>
        </p:sp>
        <p:sp>
          <p:nvSpPr>
            <p:cNvPr id="40" name="Rectangle 3"/>
            <p:cNvSpPr txBox="1">
              <a:spLocks noChangeArrowheads="1"/>
            </p:cNvSpPr>
            <p:nvPr/>
          </p:nvSpPr>
          <p:spPr bwMode="auto">
            <a:xfrm>
              <a:off x="20637" y="1917151"/>
              <a:ext cx="2686050" cy="597449"/>
            </a:xfrm>
            <a:prstGeom prst="rect">
              <a:avLst/>
            </a:prstGeom>
            <a:noFill/>
            <a:ln>
              <a:noFill/>
            </a:ln>
            <a:effectLst>
              <a:outerShdw blurRad="63500" dist="107763" dir="2700000" algn="ctr" rotWithShape="0">
                <a:srgbClr val="000000">
                  <a:alpha val="74998"/>
                </a:srgb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Arial"/>
                  <a:ea typeface="+mj-ea"/>
                  <a:cs typeface="Arial"/>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Black" charset="0"/>
                  <a:ea typeface="ＭＳ Ｐゴシック" charset="0"/>
                </a:defRPr>
              </a:lvl6pPr>
              <a:lvl7pPr marL="914400" algn="ctr" rtl="0" fontAlgn="base">
                <a:spcBef>
                  <a:spcPct val="0"/>
                </a:spcBef>
                <a:spcAft>
                  <a:spcPct val="0"/>
                </a:spcAft>
                <a:defRPr sz="4400">
                  <a:solidFill>
                    <a:schemeClr val="tx2"/>
                  </a:solidFill>
                  <a:latin typeface="Arial Black" charset="0"/>
                  <a:ea typeface="ＭＳ Ｐゴシック" charset="0"/>
                </a:defRPr>
              </a:lvl7pPr>
              <a:lvl8pPr marL="1371600" algn="ctr" rtl="0" fontAlgn="base">
                <a:spcBef>
                  <a:spcPct val="0"/>
                </a:spcBef>
                <a:spcAft>
                  <a:spcPct val="0"/>
                </a:spcAft>
                <a:defRPr sz="4400">
                  <a:solidFill>
                    <a:schemeClr val="tx2"/>
                  </a:solidFill>
                  <a:latin typeface="Arial Black" charset="0"/>
                  <a:ea typeface="ＭＳ Ｐゴシック" charset="0"/>
                </a:defRPr>
              </a:lvl8pPr>
              <a:lvl9pPr marL="1828800" algn="ctr" rtl="0" fontAlgn="base">
                <a:spcBef>
                  <a:spcPct val="0"/>
                </a:spcBef>
                <a:spcAft>
                  <a:spcPct val="0"/>
                </a:spcAft>
                <a:defRPr sz="4400">
                  <a:solidFill>
                    <a:schemeClr val="tx2"/>
                  </a:solidFill>
                  <a:latin typeface="Arial Black" charset="0"/>
                  <a:ea typeface="ＭＳ Ｐゴシック" charset="0"/>
                </a:defRPr>
              </a:lvl9pPr>
            </a:lstStyle>
            <a:p>
              <a:pPr marL="0" marR="0" lvl="0" indent="0" algn="r" defTabSz="457200" rtl="0" eaLnBrk="1" fontAlgn="base" latinLnBrk="0" hangingPunct="1">
                <a:lnSpc>
                  <a:spcPct val="8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rPr>
                <a:t>... اليوم تكون معي في الفردوس</a:t>
              </a:r>
              <a:endParaRPr kumimoji="0" lang="en-US" sz="20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endParaRPr>
            </a:p>
          </p:txBody>
        </p:sp>
      </p:grpSp>
      <p:grpSp>
        <p:nvGrpSpPr>
          <p:cNvPr id="6" name="Group 5"/>
          <p:cNvGrpSpPr>
            <a:grpSpLocks/>
          </p:cNvGrpSpPr>
          <p:nvPr/>
        </p:nvGrpSpPr>
        <p:grpSpPr bwMode="auto">
          <a:xfrm>
            <a:off x="4910138" y="3118871"/>
            <a:ext cx="4233862" cy="2262755"/>
            <a:chOff x="4648200" y="3107849"/>
            <a:chExt cx="4495800" cy="2207566"/>
          </a:xfrm>
        </p:grpSpPr>
        <p:sp>
          <p:nvSpPr>
            <p:cNvPr id="37" name="Rectangular Callout 36"/>
            <p:cNvSpPr/>
            <p:nvPr/>
          </p:nvSpPr>
          <p:spPr bwMode="auto">
            <a:xfrm>
              <a:off x="4648200" y="3107849"/>
              <a:ext cx="4495800" cy="2207566"/>
            </a:xfrm>
            <a:prstGeom prst="wedgeRectCallout">
              <a:avLst>
                <a:gd name="adj1" fmla="val -52408"/>
                <a:gd name="adj2" fmla="val 31155"/>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marL="0" marR="0" lvl="0" indent="0" algn="l" defTabSz="457200" rtl="0" eaLnBrk="0" fontAlgn="auto" latinLnBrk="0" hangingPunct="0">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Arial" pitchFamily="34" charset="0"/>
                <a:ea typeface="ＭＳ Ｐゴシック"/>
                <a:cs typeface="Arial" panose="020B0604020202020204" pitchFamily="34" charset="0"/>
              </a:endParaRPr>
            </a:p>
          </p:txBody>
        </p:sp>
        <p:sp>
          <p:nvSpPr>
            <p:cNvPr id="38" name="Rectangle 3"/>
            <p:cNvSpPr txBox="1">
              <a:spLocks noChangeArrowheads="1"/>
            </p:cNvSpPr>
            <p:nvPr/>
          </p:nvSpPr>
          <p:spPr bwMode="auto">
            <a:xfrm>
              <a:off x="4671457" y="3340163"/>
              <a:ext cx="4343399" cy="1924940"/>
            </a:xfrm>
            <a:prstGeom prst="rect">
              <a:avLst/>
            </a:prstGeom>
            <a:noFill/>
            <a:ln>
              <a:noFill/>
            </a:ln>
            <a:effectLst>
              <a:outerShdw blurRad="63500" dist="107763" dir="2700000" algn="ctr" rotWithShape="0">
                <a:srgbClr val="000000">
                  <a:alpha val="74998"/>
                </a:srgb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Arial"/>
                  <a:ea typeface="+mj-ea"/>
                  <a:cs typeface="Arial"/>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Black" charset="0"/>
                  <a:ea typeface="ＭＳ Ｐゴシック" charset="0"/>
                </a:defRPr>
              </a:lvl6pPr>
              <a:lvl7pPr marL="914400" algn="ctr" rtl="0" fontAlgn="base">
                <a:spcBef>
                  <a:spcPct val="0"/>
                </a:spcBef>
                <a:spcAft>
                  <a:spcPct val="0"/>
                </a:spcAft>
                <a:defRPr sz="4400">
                  <a:solidFill>
                    <a:schemeClr val="tx2"/>
                  </a:solidFill>
                  <a:latin typeface="Arial Black" charset="0"/>
                  <a:ea typeface="ＭＳ Ｐゴシック" charset="0"/>
                </a:defRPr>
              </a:lvl7pPr>
              <a:lvl8pPr marL="1371600" algn="ctr" rtl="0" fontAlgn="base">
                <a:spcBef>
                  <a:spcPct val="0"/>
                </a:spcBef>
                <a:spcAft>
                  <a:spcPct val="0"/>
                </a:spcAft>
                <a:defRPr sz="4400">
                  <a:solidFill>
                    <a:schemeClr val="tx2"/>
                  </a:solidFill>
                  <a:latin typeface="Arial Black" charset="0"/>
                  <a:ea typeface="ＭＳ Ｐゴシック" charset="0"/>
                </a:defRPr>
              </a:lvl8pPr>
              <a:lvl9pPr marL="1828800" algn="ctr" rtl="0" fontAlgn="base">
                <a:spcBef>
                  <a:spcPct val="0"/>
                </a:spcBef>
                <a:spcAft>
                  <a:spcPct val="0"/>
                </a:spcAft>
                <a:defRPr sz="4400">
                  <a:solidFill>
                    <a:schemeClr val="tx2"/>
                  </a:solidFill>
                  <a:latin typeface="Arial Black" charset="0"/>
                  <a:ea typeface="ＭＳ Ｐゴシック" charset="0"/>
                </a:defRPr>
              </a:lvl9pPr>
            </a:lstStyle>
            <a:p>
              <a:pPr marL="0" marR="0" lvl="0" indent="0" algn="r" defTabSz="457200" rtl="0" eaLnBrk="1" fontAlgn="base" latinLnBrk="0" hangingPunct="1">
                <a:lnSpc>
                  <a:spcPct val="8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rPr>
                <a:t>18 فإن المسيح أيضاً تألم مرة واحدة من أجل الخطايا البار من أجل الأثمة لكي يقربنا إلى الله مماتاً في الجسد ولكن محيى في الروح</a:t>
              </a:r>
              <a:r>
                <a:rPr kumimoji="0" lang="en-US" sz="18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rPr>
                <a:t> </a:t>
              </a:r>
            </a:p>
            <a:p>
              <a:pPr marL="0" marR="0" lvl="0" indent="0" algn="r" defTabSz="457200" rtl="0" eaLnBrk="1" fontAlgn="base" latinLnBrk="0" hangingPunct="1">
                <a:lnSpc>
                  <a:spcPct val="80000"/>
                </a:lnSpc>
                <a:spcBef>
                  <a:spcPct val="0"/>
                </a:spcBef>
                <a:spcAft>
                  <a:spcPct val="0"/>
                </a:spcAft>
                <a:buClrTx/>
                <a:buSzTx/>
                <a:buFontTx/>
                <a:buNone/>
                <a:tabLst/>
                <a:defRPr/>
              </a:pPr>
              <a:endParaRPr kumimoji="0" lang="en-US" sz="24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endParaRPr>
            </a:p>
            <a:p>
              <a:pPr marL="0" marR="0" lvl="0" indent="0" algn="r" defTabSz="457200" rtl="0" eaLnBrk="1" fontAlgn="base" latinLnBrk="0" hangingPunct="1">
                <a:lnSpc>
                  <a:spcPct val="80000"/>
                </a:lnSpc>
                <a:spcBef>
                  <a:spcPct val="0"/>
                </a:spcBef>
                <a:spcAft>
                  <a:spcPct val="0"/>
                </a:spcAft>
                <a:buClrTx/>
                <a:buSzTx/>
                <a:buFontTx/>
                <a:buNone/>
                <a:tabLst/>
                <a:defRPr/>
              </a:pPr>
              <a:r>
                <a:rPr kumimoji="0" lang="ar-JO" sz="2400" b="1" i="0" u="none" strike="noStrike" kern="1200" cap="none" spc="0" normalizeH="0" baseline="3000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rPr>
                <a:t>19 الذي فيه أيضاً ذهب فكرز للأرواح التي في السجن 20 إذ عصت قديماً حين كانت أناة الله تنتظر مرة في أيام نوح إذ كان الفلك يبنى الذي فيه خلص قليلون أي ثماني أنفس بالماء</a:t>
              </a:r>
              <a:endParaRPr kumimoji="0" lang="en-US" sz="24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endParaRPr>
            </a:p>
          </p:txBody>
        </p:sp>
      </p:grpSp>
      <p:grpSp>
        <p:nvGrpSpPr>
          <p:cNvPr id="5" name="Group 4"/>
          <p:cNvGrpSpPr>
            <a:grpSpLocks/>
          </p:cNvGrpSpPr>
          <p:nvPr/>
        </p:nvGrpSpPr>
        <p:grpSpPr bwMode="auto">
          <a:xfrm>
            <a:off x="4114800" y="5791200"/>
            <a:ext cx="5029200" cy="1066800"/>
            <a:chOff x="4114800" y="5791200"/>
            <a:chExt cx="5037364" cy="1066800"/>
          </a:xfrm>
        </p:grpSpPr>
        <p:sp>
          <p:nvSpPr>
            <p:cNvPr id="41" name="Rectangular Callout 40"/>
            <p:cNvSpPr/>
            <p:nvPr/>
          </p:nvSpPr>
          <p:spPr bwMode="auto">
            <a:xfrm>
              <a:off x="4114800" y="5791200"/>
              <a:ext cx="5037364" cy="1066800"/>
            </a:xfrm>
            <a:prstGeom prst="wedgeRectCallout">
              <a:avLst>
                <a:gd name="adj1" fmla="val 8042"/>
                <a:gd name="adj2" fmla="val -64001"/>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marL="0" marR="0" lvl="0" indent="0" algn="l" defTabSz="457200" rtl="0" eaLnBrk="0" fontAlgn="auto" latinLnBrk="0" hangingPunct="0">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Arial" pitchFamily="34" charset="0"/>
                <a:ea typeface="ＭＳ Ｐゴシック"/>
                <a:cs typeface="Arial" panose="020B0604020202020204" pitchFamily="34" charset="0"/>
              </a:endParaRPr>
            </a:p>
          </p:txBody>
        </p:sp>
        <p:sp>
          <p:nvSpPr>
            <p:cNvPr id="42" name="Rectangle 3"/>
            <p:cNvSpPr txBox="1">
              <a:spLocks noChangeArrowheads="1"/>
            </p:cNvSpPr>
            <p:nvPr/>
          </p:nvSpPr>
          <p:spPr bwMode="auto">
            <a:xfrm>
              <a:off x="4114800" y="5867400"/>
              <a:ext cx="5029200" cy="990600"/>
            </a:xfrm>
            <a:prstGeom prst="rect">
              <a:avLst/>
            </a:prstGeom>
            <a:noFill/>
            <a:ln>
              <a:noFill/>
            </a:ln>
            <a:effectLst>
              <a:outerShdw blurRad="63500" dist="107763" dir="2700000" algn="ctr" rotWithShape="0">
                <a:srgbClr val="000000">
                  <a:alpha val="74998"/>
                </a:srgb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Arial"/>
                  <a:ea typeface="+mj-ea"/>
                  <a:cs typeface="Arial"/>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Black" charset="0"/>
                  <a:ea typeface="ＭＳ Ｐゴシック" charset="0"/>
                </a:defRPr>
              </a:lvl6pPr>
              <a:lvl7pPr marL="914400" algn="ctr" rtl="0" fontAlgn="base">
                <a:spcBef>
                  <a:spcPct val="0"/>
                </a:spcBef>
                <a:spcAft>
                  <a:spcPct val="0"/>
                </a:spcAft>
                <a:defRPr sz="4400">
                  <a:solidFill>
                    <a:schemeClr val="tx2"/>
                  </a:solidFill>
                  <a:latin typeface="Arial Black" charset="0"/>
                  <a:ea typeface="ＭＳ Ｐゴシック" charset="0"/>
                </a:defRPr>
              </a:lvl7pPr>
              <a:lvl8pPr marL="1371600" algn="ctr" rtl="0" fontAlgn="base">
                <a:spcBef>
                  <a:spcPct val="0"/>
                </a:spcBef>
                <a:spcAft>
                  <a:spcPct val="0"/>
                </a:spcAft>
                <a:defRPr sz="4400">
                  <a:solidFill>
                    <a:schemeClr val="tx2"/>
                  </a:solidFill>
                  <a:latin typeface="Arial Black" charset="0"/>
                  <a:ea typeface="ＭＳ Ｐゴシック" charset="0"/>
                </a:defRPr>
              </a:lvl8pPr>
              <a:lvl9pPr marL="1828800" algn="ctr" rtl="0" fontAlgn="base">
                <a:spcBef>
                  <a:spcPct val="0"/>
                </a:spcBef>
                <a:spcAft>
                  <a:spcPct val="0"/>
                </a:spcAft>
                <a:defRPr sz="4400">
                  <a:solidFill>
                    <a:schemeClr val="tx2"/>
                  </a:solidFill>
                  <a:latin typeface="Arial Black" charset="0"/>
                  <a:ea typeface="ＭＳ Ｐゴシック" charset="0"/>
                </a:defRPr>
              </a:lvl9pPr>
            </a:lstStyle>
            <a:p>
              <a:pPr marL="0" marR="0" lvl="0" indent="0" algn="r" defTabSz="457200" rtl="0" eaLnBrk="1" fontAlgn="base" latinLnBrk="0" hangingPunct="1">
                <a:lnSpc>
                  <a:spcPct val="8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rPr>
                <a:t>وطرح الموت والهاوية في بحيرة النار هذا هو الموت الثاني وكل من لم يوجد مكتوباً في سفر الحياة طرح في بحيرة النار</a:t>
              </a:r>
              <a:endParaRPr kumimoji="0" lang="en-US" sz="20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endParaRPr>
            </a:p>
          </p:txBody>
        </p:sp>
      </p:grpSp>
      <p:grpSp>
        <p:nvGrpSpPr>
          <p:cNvPr id="7" name="Group 6"/>
          <p:cNvGrpSpPr>
            <a:grpSpLocks/>
          </p:cNvGrpSpPr>
          <p:nvPr/>
        </p:nvGrpSpPr>
        <p:grpSpPr bwMode="auto">
          <a:xfrm>
            <a:off x="4946651" y="0"/>
            <a:ext cx="4176713" cy="2133600"/>
            <a:chOff x="3733800" y="0"/>
            <a:chExt cx="5410200" cy="2133600"/>
          </a:xfrm>
        </p:grpSpPr>
        <p:sp>
          <p:nvSpPr>
            <p:cNvPr id="43" name="Rectangular Callout 42"/>
            <p:cNvSpPr/>
            <p:nvPr/>
          </p:nvSpPr>
          <p:spPr bwMode="auto">
            <a:xfrm>
              <a:off x="3733800" y="0"/>
              <a:ext cx="5410200" cy="2133600"/>
            </a:xfrm>
            <a:prstGeom prst="wedgeRectCallout">
              <a:avLst>
                <a:gd name="adj1" fmla="val -69539"/>
                <a:gd name="adj2" fmla="val 22198"/>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marL="0" marR="0" lvl="0" indent="0" algn="l" defTabSz="457200" rtl="0" eaLnBrk="0" fontAlgn="auto" latinLnBrk="0" hangingPunct="0">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Arial" pitchFamily="34" charset="0"/>
                <a:ea typeface="ＭＳ Ｐゴシック"/>
                <a:cs typeface="Arial" panose="020B0604020202020204" pitchFamily="34" charset="0"/>
              </a:endParaRPr>
            </a:p>
          </p:txBody>
        </p:sp>
        <p:sp>
          <p:nvSpPr>
            <p:cNvPr id="44" name="Rectangle 3"/>
            <p:cNvSpPr txBox="1">
              <a:spLocks noChangeArrowheads="1"/>
            </p:cNvSpPr>
            <p:nvPr/>
          </p:nvSpPr>
          <p:spPr bwMode="auto">
            <a:xfrm>
              <a:off x="3796760" y="0"/>
              <a:ext cx="5158840" cy="2057400"/>
            </a:xfrm>
            <a:prstGeom prst="rect">
              <a:avLst/>
            </a:prstGeom>
            <a:noFill/>
            <a:ln>
              <a:noFill/>
            </a:ln>
            <a:effectLst>
              <a:outerShdw blurRad="63500" dist="107763" dir="2700000" algn="ctr" rotWithShape="0">
                <a:srgbClr val="000000">
                  <a:alpha val="74998"/>
                </a:srgb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Arial"/>
                  <a:ea typeface="+mj-ea"/>
                  <a:cs typeface="Arial"/>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Black" charset="0"/>
                  <a:ea typeface="ＭＳ Ｐゴシック" charset="0"/>
                </a:defRPr>
              </a:lvl6pPr>
              <a:lvl7pPr marL="914400" algn="ctr" rtl="0" fontAlgn="base">
                <a:spcBef>
                  <a:spcPct val="0"/>
                </a:spcBef>
                <a:spcAft>
                  <a:spcPct val="0"/>
                </a:spcAft>
                <a:defRPr sz="4400">
                  <a:solidFill>
                    <a:schemeClr val="tx2"/>
                  </a:solidFill>
                  <a:latin typeface="Arial Black" charset="0"/>
                  <a:ea typeface="ＭＳ Ｐゴシック" charset="0"/>
                </a:defRPr>
              </a:lvl7pPr>
              <a:lvl8pPr marL="1371600" algn="ctr" rtl="0" fontAlgn="base">
                <a:spcBef>
                  <a:spcPct val="0"/>
                </a:spcBef>
                <a:spcAft>
                  <a:spcPct val="0"/>
                </a:spcAft>
                <a:defRPr sz="4400">
                  <a:solidFill>
                    <a:schemeClr val="tx2"/>
                  </a:solidFill>
                  <a:latin typeface="Arial Black" charset="0"/>
                  <a:ea typeface="ＭＳ Ｐゴシック" charset="0"/>
                </a:defRPr>
              </a:lvl8pPr>
              <a:lvl9pPr marL="1828800" algn="ctr" rtl="0" fontAlgn="base">
                <a:spcBef>
                  <a:spcPct val="0"/>
                </a:spcBef>
                <a:spcAft>
                  <a:spcPct val="0"/>
                </a:spcAft>
                <a:defRPr sz="4400">
                  <a:solidFill>
                    <a:schemeClr val="tx2"/>
                  </a:solidFill>
                  <a:latin typeface="Arial Black" charset="0"/>
                  <a:ea typeface="ＭＳ Ｐゴシック" charset="0"/>
                </a:defRPr>
              </a:lvl9pPr>
            </a:lstStyle>
            <a:p>
              <a:pPr marL="117475" marR="0" lvl="0" indent="0" algn="l" defTabSz="457200" rtl="0" eaLnBrk="1" fontAlgn="base" latinLnBrk="0" hangingPunct="1">
                <a:lnSpc>
                  <a:spcPct val="80000"/>
                </a:lnSpc>
                <a:spcBef>
                  <a:spcPct val="0"/>
                </a:spcBef>
                <a:spcAft>
                  <a:spcPct val="0"/>
                </a:spcAft>
                <a:buClrTx/>
                <a:buSzTx/>
                <a:buFontTx/>
                <a:buNone/>
                <a:tabLst/>
                <a:defRPr/>
              </a:pPr>
              <a:endParaRPr kumimoji="0" lang="en-US" sz="3200" b="1" i="0" u="none" strike="noStrike" kern="1200" cap="none" spc="0" normalizeH="0" baseline="3000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endParaRPr>
            </a:p>
            <a:p>
              <a:pPr marL="117475" marR="0" lvl="0" indent="0" algn="r" defTabSz="457200" rtl="0" eaLnBrk="1" fontAlgn="base" latinLnBrk="0" hangingPunct="1">
                <a:lnSpc>
                  <a:spcPct val="80000"/>
                </a:lnSpc>
                <a:spcBef>
                  <a:spcPct val="0"/>
                </a:spcBef>
                <a:spcAft>
                  <a:spcPct val="0"/>
                </a:spcAft>
                <a:buClrTx/>
                <a:buSzTx/>
                <a:buFontTx/>
                <a:buNone/>
                <a:tabLst/>
                <a:defRPr/>
              </a:pPr>
              <a:r>
                <a:rPr kumimoji="0" lang="ar-JO" sz="3200" b="1" i="0" u="none" strike="noStrike" kern="1200" cap="none" spc="0" normalizeH="0" baseline="3000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rPr>
                <a:t>8 لذلك يقول إذ صعد إلى العلاء سبى سبياً وأعطى الناس عطايا 9 وأما أنه صعد فما هو إلا أنه نزل أيضاً أولاً إلى أقسام الأرض السفلى 10 الذي نزل هو الذي صعد أيضاً فوق جميع السماوات لكي يملأ الكل</a:t>
              </a:r>
              <a:endParaRPr kumimoji="0" lang="en-US" sz="32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endParaRPr>
            </a:p>
          </p:txBody>
        </p:sp>
      </p:grpSp>
      <p:sp>
        <p:nvSpPr>
          <p:cNvPr id="25" name="Rectangle 3"/>
          <p:cNvSpPr txBox="1">
            <a:spLocks noChangeArrowheads="1"/>
          </p:cNvSpPr>
          <p:nvPr/>
        </p:nvSpPr>
        <p:spPr bwMode="auto">
          <a:xfrm>
            <a:off x="1084263" y="5364163"/>
            <a:ext cx="2192337" cy="503237"/>
          </a:xfrm>
          <a:prstGeom prst="rect">
            <a:avLst/>
          </a:prstGeom>
          <a:noFill/>
          <a:ln>
            <a:noFill/>
          </a:ln>
          <a:effectLst>
            <a:outerShdw blurRad="63500" dist="107763" dir="2700000" algn="ctr" rotWithShape="0">
              <a:srgbClr val="000000">
                <a:alpha val="74998"/>
              </a:srgb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Arial"/>
                <a:ea typeface="+mj-ea"/>
                <a:cs typeface="Arial"/>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Black" charset="0"/>
                <a:ea typeface="ＭＳ Ｐゴシック" charset="0"/>
              </a:defRPr>
            </a:lvl6pPr>
            <a:lvl7pPr marL="914400" algn="ctr" rtl="0" fontAlgn="base">
              <a:spcBef>
                <a:spcPct val="0"/>
              </a:spcBef>
              <a:spcAft>
                <a:spcPct val="0"/>
              </a:spcAft>
              <a:defRPr sz="4400">
                <a:solidFill>
                  <a:schemeClr val="tx2"/>
                </a:solidFill>
                <a:latin typeface="Arial Black" charset="0"/>
                <a:ea typeface="ＭＳ Ｐゴシック" charset="0"/>
              </a:defRPr>
            </a:lvl7pPr>
            <a:lvl8pPr marL="1371600" algn="ctr" rtl="0" fontAlgn="base">
              <a:spcBef>
                <a:spcPct val="0"/>
              </a:spcBef>
              <a:spcAft>
                <a:spcPct val="0"/>
              </a:spcAft>
              <a:defRPr sz="4400">
                <a:solidFill>
                  <a:schemeClr val="tx2"/>
                </a:solidFill>
                <a:latin typeface="Arial Black" charset="0"/>
                <a:ea typeface="ＭＳ Ｐゴシック" charset="0"/>
              </a:defRPr>
            </a:lvl8pPr>
            <a:lvl9pPr marL="1828800" algn="ctr" rtl="0" fontAlgn="base">
              <a:spcBef>
                <a:spcPct val="0"/>
              </a:spcBef>
              <a:spcAft>
                <a:spcPct val="0"/>
              </a:spcAft>
              <a:defRPr sz="4400">
                <a:solidFill>
                  <a:schemeClr val="tx2"/>
                </a:solidFill>
                <a:latin typeface="Arial Black" charset="0"/>
                <a:ea typeface="ＭＳ Ｐゴシック" charset="0"/>
              </a:defRPr>
            </a:lvl9p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rPr>
              <a:t>لوقا 16: 26</a:t>
            </a:r>
            <a:endParaRPr kumimoji="0" lang="en-US" sz="28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endParaRPr>
          </a:p>
        </p:txBody>
      </p:sp>
      <p:grpSp>
        <p:nvGrpSpPr>
          <p:cNvPr id="50" name="Group 49"/>
          <p:cNvGrpSpPr>
            <a:grpSpLocks/>
          </p:cNvGrpSpPr>
          <p:nvPr/>
        </p:nvGrpSpPr>
        <p:grpSpPr bwMode="auto">
          <a:xfrm>
            <a:off x="6477000" y="1828800"/>
            <a:ext cx="2656583" cy="969963"/>
            <a:chOff x="-394011" y="1860550"/>
            <a:chExt cx="3479554" cy="565699"/>
          </a:xfrm>
        </p:grpSpPr>
        <p:sp>
          <p:nvSpPr>
            <p:cNvPr id="51" name="Rectangular Callout 50"/>
            <p:cNvSpPr/>
            <p:nvPr/>
          </p:nvSpPr>
          <p:spPr bwMode="auto">
            <a:xfrm>
              <a:off x="-394011" y="1860550"/>
              <a:ext cx="3266001" cy="533294"/>
            </a:xfrm>
            <a:prstGeom prst="wedgeRectCallout">
              <a:avLst>
                <a:gd name="adj1" fmla="val -57671"/>
                <a:gd name="adj2" fmla="val 2427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marL="0" marR="0" lvl="0" indent="0" algn="l" defTabSz="457200" rtl="0" eaLnBrk="0" fontAlgn="auto" latinLnBrk="0" hangingPunct="0">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Arial" pitchFamily="34" charset="0"/>
                <a:ea typeface="ＭＳ Ｐゴシック"/>
                <a:cs typeface="Arial" panose="020B0604020202020204" pitchFamily="34" charset="0"/>
              </a:endParaRPr>
            </a:p>
          </p:txBody>
        </p:sp>
        <p:sp>
          <p:nvSpPr>
            <p:cNvPr id="52" name="Rectangle 3"/>
            <p:cNvSpPr txBox="1">
              <a:spLocks noChangeArrowheads="1"/>
            </p:cNvSpPr>
            <p:nvPr/>
          </p:nvSpPr>
          <p:spPr bwMode="auto">
            <a:xfrm>
              <a:off x="-394011" y="1905000"/>
              <a:ext cx="3479554" cy="521249"/>
            </a:xfrm>
            <a:prstGeom prst="rect">
              <a:avLst/>
            </a:prstGeom>
            <a:noFill/>
            <a:ln>
              <a:noFill/>
            </a:ln>
            <a:effectLst>
              <a:outerShdw blurRad="63500" dist="107763" dir="2700000" algn="ctr" rotWithShape="0">
                <a:srgbClr val="000000">
                  <a:alpha val="74998"/>
                </a:srgb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Arial"/>
                  <a:ea typeface="+mj-ea"/>
                  <a:cs typeface="Arial"/>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Black" charset="0"/>
                  <a:ea typeface="ＭＳ Ｐゴシック" charset="0"/>
                </a:defRPr>
              </a:lvl6pPr>
              <a:lvl7pPr marL="914400" algn="ctr" rtl="0" fontAlgn="base">
                <a:spcBef>
                  <a:spcPct val="0"/>
                </a:spcBef>
                <a:spcAft>
                  <a:spcPct val="0"/>
                </a:spcAft>
                <a:defRPr sz="4400">
                  <a:solidFill>
                    <a:schemeClr val="tx2"/>
                  </a:solidFill>
                  <a:latin typeface="Arial Black" charset="0"/>
                  <a:ea typeface="ＭＳ Ｐゴシック" charset="0"/>
                </a:defRPr>
              </a:lvl7pPr>
              <a:lvl8pPr marL="1371600" algn="ctr" rtl="0" fontAlgn="base">
                <a:spcBef>
                  <a:spcPct val="0"/>
                </a:spcBef>
                <a:spcAft>
                  <a:spcPct val="0"/>
                </a:spcAft>
                <a:defRPr sz="4400">
                  <a:solidFill>
                    <a:schemeClr val="tx2"/>
                  </a:solidFill>
                  <a:latin typeface="Arial Black" charset="0"/>
                  <a:ea typeface="ＭＳ Ｐゴシック" charset="0"/>
                </a:defRPr>
              </a:lvl8pPr>
              <a:lvl9pPr marL="1828800" algn="ctr" rtl="0" fontAlgn="base">
                <a:spcBef>
                  <a:spcPct val="0"/>
                </a:spcBef>
                <a:spcAft>
                  <a:spcPct val="0"/>
                </a:spcAft>
                <a:defRPr sz="4400">
                  <a:solidFill>
                    <a:schemeClr val="tx2"/>
                  </a:solidFill>
                  <a:latin typeface="Arial Black" charset="0"/>
                  <a:ea typeface="ＭＳ Ｐゴシック" charset="0"/>
                </a:defRPr>
              </a:lvl9pPr>
            </a:lstStyle>
            <a:p>
              <a:pPr marL="176213" marR="0" lvl="0" indent="0" algn="r" defTabSz="457200" rtl="1" eaLnBrk="1" fontAlgn="base" latinLnBrk="0" hangingPunct="1">
                <a:lnSpc>
                  <a:spcPct val="8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rPr>
                <a:t>اختطف هذا إلى السماء الثالثة... اختطف إلى الفردوس</a:t>
              </a:r>
              <a:endParaRPr kumimoji="0" lang="en-US" sz="2000" b="1" i="0" u="none" strike="noStrike" kern="1200" cap="none" spc="0" normalizeH="0" baseline="0" noProof="0" dirty="0">
                <a:ln>
                  <a:noFill/>
                </a:ln>
                <a:solidFill>
                  <a:srgbClr val="E3EBF1"/>
                </a:solidFill>
                <a:effectLst>
                  <a:glow rad="127000">
                    <a:srgbClr val="000000">
                      <a:alpha val="75000"/>
                    </a:srgbClr>
                  </a:glow>
                </a:effectLst>
                <a:uLnTx/>
                <a:uFillTx/>
                <a:latin typeface="Arial" panose="020B0604020202020204" pitchFamily="34" charset="0"/>
                <a:ea typeface="ＭＳ Ｐゴシック" charset="0"/>
                <a:cs typeface="Arial" panose="020B0604020202020204" pitchFamily="34" charset="0"/>
              </a:endParaRPr>
            </a:p>
          </p:txBody>
        </p:sp>
      </p:grpSp>
      <p:sp>
        <p:nvSpPr>
          <p:cNvPr id="21" name="Rectangle 3"/>
          <p:cNvSpPr txBox="1">
            <a:spLocks noChangeArrowheads="1"/>
          </p:cNvSpPr>
          <p:nvPr/>
        </p:nvSpPr>
        <p:spPr bwMode="auto">
          <a:xfrm>
            <a:off x="4373562" y="2133600"/>
            <a:ext cx="2179638" cy="503238"/>
          </a:xfrm>
          <a:prstGeom prst="rect">
            <a:avLst/>
          </a:prstGeom>
          <a:noFill/>
          <a:ln>
            <a:noFill/>
          </a:ln>
          <a:effectLst>
            <a:outerShdw blurRad="63500" dist="107763" dir="2700000" algn="ctr" rotWithShape="0">
              <a:srgbClr val="000000">
                <a:alpha val="74998"/>
              </a:srgb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Arial"/>
                <a:ea typeface="+mj-ea"/>
                <a:cs typeface="Arial"/>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Black" charset="0"/>
                <a:ea typeface="ＭＳ Ｐゴシック" charset="0"/>
              </a:defRPr>
            </a:lvl6pPr>
            <a:lvl7pPr marL="914400" algn="ctr" rtl="0" fontAlgn="base">
              <a:spcBef>
                <a:spcPct val="0"/>
              </a:spcBef>
              <a:spcAft>
                <a:spcPct val="0"/>
              </a:spcAft>
              <a:defRPr sz="4400">
                <a:solidFill>
                  <a:schemeClr val="tx2"/>
                </a:solidFill>
                <a:latin typeface="Arial Black" charset="0"/>
                <a:ea typeface="ＭＳ Ｐゴシック" charset="0"/>
              </a:defRPr>
            </a:lvl7pPr>
            <a:lvl8pPr marL="1371600" algn="ctr" rtl="0" fontAlgn="base">
              <a:spcBef>
                <a:spcPct val="0"/>
              </a:spcBef>
              <a:spcAft>
                <a:spcPct val="0"/>
              </a:spcAft>
              <a:defRPr sz="4400">
                <a:solidFill>
                  <a:schemeClr val="tx2"/>
                </a:solidFill>
                <a:latin typeface="Arial Black" charset="0"/>
                <a:ea typeface="ＭＳ Ｐゴシック" charset="0"/>
              </a:defRPr>
            </a:lvl8pPr>
            <a:lvl9pPr marL="1828800" algn="ctr" rtl="0" fontAlgn="base">
              <a:spcBef>
                <a:spcPct val="0"/>
              </a:spcBef>
              <a:spcAft>
                <a:spcPct val="0"/>
              </a:spcAft>
              <a:defRPr sz="4400">
                <a:solidFill>
                  <a:schemeClr val="tx2"/>
                </a:solidFill>
                <a:latin typeface="Arial Black" charset="0"/>
                <a:ea typeface="ＭＳ Ｐゴシック" charset="0"/>
              </a:defRPr>
            </a:lvl9pPr>
          </a:lstStyle>
          <a:p>
            <a:pPr marL="0" marR="0" lvl="0" indent="0" algn="ctr" defTabSz="457200" rtl="0" eaLnBrk="1" fontAlgn="base" latinLnBrk="0" hangingPunct="1">
              <a:lnSpc>
                <a:spcPct val="80000"/>
              </a:lnSpc>
              <a:spcBef>
                <a:spcPct val="0"/>
              </a:spcBef>
              <a:spcAft>
                <a:spcPct val="0"/>
              </a:spcAft>
              <a:buClrTx/>
              <a:buSzTx/>
              <a:buFont typeface="Wingdings" pitchFamily="2" charset="2"/>
              <a:buNone/>
              <a:tabLst/>
              <a:defRPr/>
            </a:pPr>
            <a:r>
              <a:rPr kumimoji="0" lang="ar-JO" sz="24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rPr>
              <a:t>2 كو 12: 2، 4</a:t>
            </a:r>
            <a:endParaRPr kumimoji="0" lang="en-US" sz="28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endParaRPr>
          </a:p>
        </p:txBody>
      </p:sp>
      <p:sp>
        <p:nvSpPr>
          <p:cNvPr id="27" name="Rectangle 3"/>
          <p:cNvSpPr txBox="1">
            <a:spLocks noChangeArrowheads="1"/>
          </p:cNvSpPr>
          <p:nvPr/>
        </p:nvSpPr>
        <p:spPr bwMode="auto">
          <a:xfrm>
            <a:off x="2209800" y="2133600"/>
            <a:ext cx="2455863" cy="504825"/>
          </a:xfrm>
          <a:prstGeom prst="rect">
            <a:avLst/>
          </a:prstGeom>
          <a:noFill/>
          <a:ln>
            <a:noFill/>
          </a:ln>
          <a:effectLst>
            <a:outerShdw blurRad="63500" dist="107763" dir="2700000" algn="ctr" rotWithShape="0">
              <a:srgbClr val="000000">
                <a:alpha val="74998"/>
              </a:srgb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Arial"/>
                <a:ea typeface="+mj-ea"/>
                <a:cs typeface="Arial"/>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Black" charset="0"/>
                <a:ea typeface="ＭＳ Ｐゴシック" charset="0"/>
              </a:defRPr>
            </a:lvl6pPr>
            <a:lvl7pPr marL="914400" algn="ctr" rtl="0" fontAlgn="base">
              <a:spcBef>
                <a:spcPct val="0"/>
              </a:spcBef>
              <a:spcAft>
                <a:spcPct val="0"/>
              </a:spcAft>
              <a:defRPr sz="4400">
                <a:solidFill>
                  <a:schemeClr val="tx2"/>
                </a:solidFill>
                <a:latin typeface="Arial Black" charset="0"/>
                <a:ea typeface="ＭＳ Ｐゴシック" charset="0"/>
              </a:defRPr>
            </a:lvl7pPr>
            <a:lvl8pPr marL="1371600" algn="ctr" rtl="0" fontAlgn="base">
              <a:spcBef>
                <a:spcPct val="0"/>
              </a:spcBef>
              <a:spcAft>
                <a:spcPct val="0"/>
              </a:spcAft>
              <a:defRPr sz="4400">
                <a:solidFill>
                  <a:schemeClr val="tx2"/>
                </a:solidFill>
                <a:latin typeface="Arial Black" charset="0"/>
                <a:ea typeface="ＭＳ Ｐゴシック" charset="0"/>
              </a:defRPr>
            </a:lvl8pPr>
            <a:lvl9pPr marL="1828800" algn="ctr" rtl="0" fontAlgn="base">
              <a:spcBef>
                <a:spcPct val="0"/>
              </a:spcBef>
              <a:spcAft>
                <a:spcPct val="0"/>
              </a:spcAft>
              <a:defRPr sz="4400">
                <a:solidFill>
                  <a:schemeClr val="tx2"/>
                </a:solidFill>
                <a:latin typeface="Arial Black" charset="0"/>
                <a:ea typeface="ＭＳ Ｐゴシック" charset="0"/>
              </a:defRPr>
            </a:lvl9p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rPr>
              <a:t>لوقا 23: 43</a:t>
            </a:r>
            <a:endParaRPr kumimoji="0" lang="en-US" sz="28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endParaRPr>
          </a:p>
        </p:txBody>
      </p:sp>
      <p:sp>
        <p:nvSpPr>
          <p:cNvPr id="24" name="Rectangle 3"/>
          <p:cNvSpPr txBox="1">
            <a:spLocks noChangeArrowheads="1"/>
          </p:cNvSpPr>
          <p:nvPr/>
        </p:nvSpPr>
        <p:spPr bwMode="auto">
          <a:xfrm>
            <a:off x="3429000" y="4343400"/>
            <a:ext cx="1328738" cy="1206500"/>
          </a:xfrm>
          <a:prstGeom prst="rect">
            <a:avLst/>
          </a:prstGeom>
          <a:noFill/>
          <a:ln>
            <a:noFill/>
          </a:ln>
          <a:effectLst>
            <a:outerShdw blurRad="63500" dist="107763" dir="2700000" algn="ctr" rotWithShape="0">
              <a:srgbClr val="000000">
                <a:alpha val="74998"/>
              </a:srgb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Arial"/>
                <a:ea typeface="+mj-ea"/>
                <a:cs typeface="Arial"/>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Black" charset="0"/>
                <a:ea typeface="ＭＳ Ｐゴシック" charset="0"/>
              </a:defRPr>
            </a:lvl6pPr>
            <a:lvl7pPr marL="914400" algn="ctr" rtl="0" fontAlgn="base">
              <a:spcBef>
                <a:spcPct val="0"/>
              </a:spcBef>
              <a:spcAft>
                <a:spcPct val="0"/>
              </a:spcAft>
              <a:defRPr sz="4400">
                <a:solidFill>
                  <a:schemeClr val="tx2"/>
                </a:solidFill>
                <a:latin typeface="Arial Black" charset="0"/>
                <a:ea typeface="ＭＳ Ｐゴシック" charset="0"/>
              </a:defRPr>
            </a:lvl7pPr>
            <a:lvl8pPr marL="1371600" algn="ctr" rtl="0" fontAlgn="base">
              <a:spcBef>
                <a:spcPct val="0"/>
              </a:spcBef>
              <a:spcAft>
                <a:spcPct val="0"/>
              </a:spcAft>
              <a:defRPr sz="4400">
                <a:solidFill>
                  <a:schemeClr val="tx2"/>
                </a:solidFill>
                <a:latin typeface="Arial Black" charset="0"/>
                <a:ea typeface="ＭＳ Ｐゴシック" charset="0"/>
              </a:defRPr>
            </a:lvl8pPr>
            <a:lvl9pPr marL="1828800" algn="ctr" rtl="0" fontAlgn="base">
              <a:spcBef>
                <a:spcPct val="0"/>
              </a:spcBef>
              <a:spcAft>
                <a:spcPct val="0"/>
              </a:spcAft>
              <a:defRPr sz="4400">
                <a:solidFill>
                  <a:schemeClr val="tx2"/>
                </a:solidFill>
                <a:latin typeface="Arial Black" charset="0"/>
                <a:ea typeface="ＭＳ Ｐゴシック" charset="0"/>
              </a:defRPr>
            </a:lvl9p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rPr>
              <a:t>1بطرس 3: 18-20</a:t>
            </a:r>
            <a:endParaRPr kumimoji="0" lang="en-US" sz="2800" b="1" i="0" u="none" strike="noStrike" kern="1200" cap="none" spc="0" normalizeH="0" baseline="0" noProof="0" dirty="0">
              <a:ln>
                <a:noFill/>
              </a:ln>
              <a:solidFill>
                <a:srgbClr val="E3EBF1"/>
              </a:solidFill>
              <a:effectLst/>
              <a:uLnTx/>
              <a:uFillTx/>
              <a:latin typeface="Arial" panose="020B0604020202020204" pitchFamily="34" charset="0"/>
              <a:ea typeface="ＭＳ Ｐゴシック" charset="0"/>
              <a:cs typeface="Arial" panose="020B0604020202020204" pitchFamily="34" charset="0"/>
            </a:endParaRPr>
          </a:p>
        </p:txBody>
      </p:sp>
    </p:spTree>
    <p:extLst>
      <p:ext uri="{BB962C8B-B14F-4D97-AF65-F5344CB8AC3E}">
        <p14:creationId xmlns:p14="http://schemas.microsoft.com/office/powerpoint/2010/main" val="28134753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ipe(up)">
                                      <p:cBhvr>
                                        <p:cTn id="7" dur="500"/>
                                        <p:tgtEl>
                                          <p:spTgt spid="23"/>
                                        </p:tgtEl>
                                      </p:cBhvr>
                                    </p:animEffect>
                                  </p:childTnLst>
                                </p:cTn>
                              </p:par>
                            </p:childTnLst>
                          </p:cTn>
                        </p:par>
                        <p:par>
                          <p:cTn id="8" fill="hold" nodeType="afterGroup">
                            <p:stCondLst>
                              <p:cond delay="500"/>
                            </p:stCondLst>
                            <p:childTnLst>
                              <p:par>
                                <p:cTn id="9" presetID="1" presetClass="entr" presetSubtype="0"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5"/>
                                        </p:tgtEl>
                                        <p:attrNameLst>
                                          <p:attrName>style.visibility</p:attrName>
                                        </p:attrNameLst>
                                      </p:cBhvr>
                                      <p:to>
                                        <p:strVal val="visible"/>
                                      </p:to>
                                    </p:set>
                                  </p:childTnLst>
                                </p:cTn>
                              </p:par>
                              <p:par>
                                <p:cTn id="21" presetID="22" presetClass="entr" presetSubtype="1"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wipe(up)">
                                      <p:cBhvr>
                                        <p:cTn id="23" dur="500"/>
                                        <p:tgtEl>
                                          <p:spTgt spid="3"/>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3" presetClass="exit" presetSubtype="10" fill="hold" nodeType="clickEffect">
                                  <p:stCondLst>
                                    <p:cond delay="0"/>
                                  </p:stCondLst>
                                  <p:childTnLst>
                                    <p:animEffect transition="out" filter="blinds(horizontal)">
                                      <p:cBhvr>
                                        <p:cTn id="27" dur="500"/>
                                        <p:tgtEl>
                                          <p:spTgt spid="3"/>
                                        </p:tgtEl>
                                      </p:cBhvr>
                                    </p:animEffect>
                                    <p:set>
                                      <p:cBhvr>
                                        <p:cTn id="28" dur="1" fill="hold">
                                          <p:stCondLst>
                                            <p:cond delay="499"/>
                                          </p:stCondLst>
                                        </p:cTn>
                                        <p:tgtEl>
                                          <p:spTgt spid="3"/>
                                        </p:tgtEl>
                                        <p:attrNameLst>
                                          <p:attrName>style.visibility</p:attrName>
                                        </p:attrNameLst>
                                      </p:cBhvr>
                                      <p:to>
                                        <p:strVal val="hidden"/>
                                      </p:to>
                                    </p:set>
                                  </p:childTnLst>
                                </p:cTn>
                              </p:par>
                            </p:childTnLst>
                          </p:cTn>
                        </p:par>
                        <p:par>
                          <p:cTn id="29" fill="hold" nodeType="afterGroup">
                            <p:stCondLst>
                              <p:cond delay="500"/>
                            </p:stCondLst>
                            <p:childTnLst>
                              <p:par>
                                <p:cTn id="30" presetID="1" presetClass="entr" presetSubtype="0" fill="hold" grpId="0" nodeType="afterEffect">
                                  <p:stCondLst>
                                    <p:cond delay="0"/>
                                  </p:stCondLst>
                                  <p:childTnLst>
                                    <p:set>
                                      <p:cBhvr>
                                        <p:cTn id="31" dur="1" fill="hold">
                                          <p:stCondLst>
                                            <p:cond delay="0"/>
                                          </p:stCondLst>
                                        </p:cTn>
                                        <p:tgtEl>
                                          <p:spTgt spid="24"/>
                                        </p:tgtEl>
                                        <p:attrNameLst>
                                          <p:attrName>style.visibility</p:attrName>
                                        </p:attrNameLst>
                                      </p:cBhvr>
                                      <p:to>
                                        <p:strVal val="visible"/>
                                      </p:to>
                                    </p:set>
                                  </p:childTnLst>
                                </p:cTn>
                              </p:par>
                              <p:par>
                                <p:cTn id="32" presetID="22" presetClass="entr" presetSubtype="8" fill="hold" nodeType="with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wipe(left)">
                                      <p:cBhvr>
                                        <p:cTn id="34" dur="500"/>
                                        <p:tgtEl>
                                          <p:spTgt spid="6"/>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3" presetClass="exit" presetSubtype="10" fill="hold" nodeType="clickEffect">
                                  <p:stCondLst>
                                    <p:cond delay="0"/>
                                  </p:stCondLst>
                                  <p:childTnLst>
                                    <p:animEffect transition="out" filter="blinds(horizontal)">
                                      <p:cBhvr>
                                        <p:cTn id="38" dur="500"/>
                                        <p:tgtEl>
                                          <p:spTgt spid="6"/>
                                        </p:tgtEl>
                                      </p:cBhvr>
                                    </p:animEffect>
                                    <p:set>
                                      <p:cBhvr>
                                        <p:cTn id="39" dur="1" fill="hold">
                                          <p:stCondLst>
                                            <p:cond delay="499"/>
                                          </p:stCondLst>
                                        </p:cTn>
                                        <p:tgtEl>
                                          <p:spTgt spid="6"/>
                                        </p:tgtEl>
                                        <p:attrNameLst>
                                          <p:attrName>style.visibility</p:attrName>
                                        </p:attrNameLst>
                                      </p:cBhvr>
                                      <p:to>
                                        <p:strVal val="hidden"/>
                                      </p:to>
                                    </p:set>
                                  </p:childTnLst>
                                </p:cTn>
                              </p:par>
                            </p:childTnLst>
                          </p:cTn>
                        </p:par>
                        <p:par>
                          <p:cTn id="40" fill="hold" nodeType="afterGroup">
                            <p:stCondLst>
                              <p:cond delay="500"/>
                            </p:stCondLst>
                            <p:childTnLst>
                              <p:par>
                                <p:cTn id="41" presetID="1" presetClass="entr" presetSubtype="0" fill="hold" grpId="0" nodeType="afterEffect">
                                  <p:stCondLst>
                                    <p:cond delay="0"/>
                                  </p:stCondLst>
                                  <p:childTnLst>
                                    <p:set>
                                      <p:cBhvr>
                                        <p:cTn id="42" dur="1" fill="hold">
                                          <p:stCondLst>
                                            <p:cond delay="0"/>
                                          </p:stCondLst>
                                        </p:cTn>
                                        <p:tgtEl>
                                          <p:spTgt spid="27"/>
                                        </p:tgtEl>
                                        <p:attrNameLst>
                                          <p:attrName>style.visibility</p:attrName>
                                        </p:attrNameLst>
                                      </p:cBhvr>
                                      <p:to>
                                        <p:strVal val="visible"/>
                                      </p:to>
                                    </p:set>
                                  </p:childTnLst>
                                </p:cTn>
                              </p:par>
                              <p:par>
                                <p:cTn id="43" presetID="22" presetClass="entr" presetSubtype="2" fill="hold" nodeType="withEffect">
                                  <p:stCondLst>
                                    <p:cond delay="0"/>
                                  </p:stCondLst>
                                  <p:childTnLst>
                                    <p:set>
                                      <p:cBhvr>
                                        <p:cTn id="44" dur="1" fill="hold">
                                          <p:stCondLst>
                                            <p:cond delay="0"/>
                                          </p:stCondLst>
                                        </p:cTn>
                                        <p:tgtEl>
                                          <p:spTgt spid="9"/>
                                        </p:tgtEl>
                                        <p:attrNameLst>
                                          <p:attrName>style.visibility</p:attrName>
                                        </p:attrNameLst>
                                      </p:cBhvr>
                                      <p:to>
                                        <p:strVal val="visible"/>
                                      </p:to>
                                    </p:set>
                                    <p:animEffect transition="in" filter="wipe(right)">
                                      <p:cBhvr>
                                        <p:cTn id="45" dur="500"/>
                                        <p:tgtEl>
                                          <p:spTgt spid="9"/>
                                        </p:tgtEl>
                                      </p:cBhvr>
                                    </p:animEffect>
                                  </p:childTnLst>
                                </p:cTn>
                              </p:par>
                            </p:childTnLst>
                          </p:cTn>
                        </p:par>
                      </p:childTnLst>
                    </p:cTn>
                  </p:par>
                  <p:par>
                    <p:cTn id="46" fill="hold" nodeType="clickPar">
                      <p:stCondLst>
                        <p:cond delay="indefinite"/>
                      </p:stCondLst>
                      <p:childTnLst>
                        <p:par>
                          <p:cTn id="47" fill="hold" nodeType="withGroup">
                            <p:stCondLst>
                              <p:cond delay="0"/>
                            </p:stCondLst>
                            <p:childTnLst>
                              <p:par>
                                <p:cTn id="48" presetID="3" presetClass="exit" presetSubtype="10" fill="hold" nodeType="clickEffect">
                                  <p:stCondLst>
                                    <p:cond delay="0"/>
                                  </p:stCondLst>
                                  <p:childTnLst>
                                    <p:animEffect transition="out" filter="blinds(horizontal)">
                                      <p:cBhvr>
                                        <p:cTn id="49" dur="500"/>
                                        <p:tgtEl>
                                          <p:spTgt spid="9"/>
                                        </p:tgtEl>
                                      </p:cBhvr>
                                    </p:animEffect>
                                    <p:set>
                                      <p:cBhvr>
                                        <p:cTn id="50" dur="1" fill="hold">
                                          <p:stCondLst>
                                            <p:cond delay="499"/>
                                          </p:stCondLst>
                                        </p:cTn>
                                        <p:tgtEl>
                                          <p:spTgt spid="9"/>
                                        </p:tgtEl>
                                        <p:attrNameLst>
                                          <p:attrName>style.visibility</p:attrName>
                                        </p:attrNameLst>
                                      </p:cBhvr>
                                      <p:to>
                                        <p:strVal val="hidden"/>
                                      </p:to>
                                    </p:set>
                                  </p:childTnLst>
                                </p:cTn>
                              </p:par>
                            </p:childTnLst>
                          </p:cTn>
                        </p:par>
                        <p:par>
                          <p:cTn id="51" fill="hold" nodeType="afterGroup">
                            <p:stCondLst>
                              <p:cond delay="500"/>
                            </p:stCondLst>
                            <p:childTnLst>
                              <p:par>
                                <p:cTn id="52" presetID="22" presetClass="entr" presetSubtype="4" fill="hold" grpId="0" nodeType="afterEffect">
                                  <p:stCondLst>
                                    <p:cond delay="0"/>
                                  </p:stCondLst>
                                  <p:childTnLst>
                                    <p:set>
                                      <p:cBhvr>
                                        <p:cTn id="53" dur="1" fill="hold">
                                          <p:stCondLst>
                                            <p:cond delay="0"/>
                                          </p:stCondLst>
                                        </p:cTn>
                                        <p:tgtEl>
                                          <p:spTgt spid="29"/>
                                        </p:tgtEl>
                                        <p:attrNameLst>
                                          <p:attrName>style.visibility</p:attrName>
                                        </p:attrNameLst>
                                      </p:cBhvr>
                                      <p:to>
                                        <p:strVal val="visible"/>
                                      </p:to>
                                    </p:set>
                                    <p:animEffect transition="in" filter="wipe(down)">
                                      <p:cBhvr>
                                        <p:cTn id="54" dur="500"/>
                                        <p:tgtEl>
                                          <p:spTgt spid="29"/>
                                        </p:tgtEl>
                                      </p:cBhvr>
                                    </p:animEffect>
                                  </p:childTnLst>
                                </p:cTn>
                              </p:par>
                            </p:childTnLst>
                          </p:cTn>
                        </p:par>
                        <p:par>
                          <p:cTn id="55" fill="hold" nodeType="afterGroup">
                            <p:stCondLst>
                              <p:cond delay="1000"/>
                            </p:stCondLst>
                            <p:childTnLst>
                              <p:par>
                                <p:cTn id="56" presetID="1" presetClass="entr" presetSubtype="0" fill="hold" nodeType="afterEffect">
                                  <p:stCondLst>
                                    <p:cond delay="0"/>
                                  </p:stCondLst>
                                  <p:childTnLst>
                                    <p:set>
                                      <p:cBhvr>
                                        <p:cTn id="57" dur="1" fill="hold">
                                          <p:stCondLst>
                                            <p:cond delay="0"/>
                                          </p:stCondLst>
                                        </p:cTn>
                                        <p:tgtEl>
                                          <p:spTgt spid="15"/>
                                        </p:tgtEl>
                                        <p:attrNameLst>
                                          <p:attrName>style.visibility</p:attrName>
                                        </p:attrNameLst>
                                      </p:cBhvr>
                                      <p:to>
                                        <p:strVal val="visible"/>
                                      </p:to>
                                    </p:set>
                                  </p:childTnLst>
                                </p:cTn>
                              </p:par>
                            </p:childTnLst>
                          </p:cTn>
                        </p:par>
                      </p:childTnLst>
                    </p:cTn>
                  </p:par>
                  <p:par>
                    <p:cTn id="58" fill="hold" nodeType="clickPar">
                      <p:stCondLst>
                        <p:cond delay="indefinite"/>
                      </p:stCondLst>
                      <p:childTnLst>
                        <p:par>
                          <p:cTn id="59" fill="hold" nodeType="withGroup">
                            <p:stCondLst>
                              <p:cond delay="0"/>
                            </p:stCondLst>
                            <p:childTnLst>
                              <p:par>
                                <p:cTn id="60" presetID="1" presetClass="entr" presetSubtype="0" fill="hold" grpId="0" nodeType="clickEffect">
                                  <p:stCondLst>
                                    <p:cond delay="0"/>
                                  </p:stCondLst>
                                  <p:childTnLst>
                                    <p:set>
                                      <p:cBhvr>
                                        <p:cTn id="61" dur="1" fill="hold">
                                          <p:stCondLst>
                                            <p:cond delay="0"/>
                                          </p:stCondLst>
                                        </p:cTn>
                                        <p:tgtEl>
                                          <p:spTgt spid="26"/>
                                        </p:tgtEl>
                                        <p:attrNameLst>
                                          <p:attrName>style.visibility</p:attrName>
                                        </p:attrNameLst>
                                      </p:cBhvr>
                                      <p:to>
                                        <p:strVal val="visible"/>
                                      </p:to>
                                    </p:set>
                                  </p:childTnLst>
                                </p:cTn>
                              </p:par>
                            </p:childTnLst>
                          </p:cTn>
                        </p:par>
                        <p:par>
                          <p:cTn id="62" fill="hold" nodeType="afterGroup">
                            <p:stCondLst>
                              <p:cond delay="0"/>
                            </p:stCondLst>
                            <p:childTnLst>
                              <p:par>
                                <p:cTn id="63" presetID="22" presetClass="entr" presetSubtype="8" fill="hold" nodeType="afterEffect">
                                  <p:stCondLst>
                                    <p:cond delay="0"/>
                                  </p:stCondLst>
                                  <p:childTnLst>
                                    <p:set>
                                      <p:cBhvr>
                                        <p:cTn id="64" dur="1" fill="hold">
                                          <p:stCondLst>
                                            <p:cond delay="0"/>
                                          </p:stCondLst>
                                        </p:cTn>
                                        <p:tgtEl>
                                          <p:spTgt spid="7"/>
                                        </p:tgtEl>
                                        <p:attrNameLst>
                                          <p:attrName>style.visibility</p:attrName>
                                        </p:attrNameLst>
                                      </p:cBhvr>
                                      <p:to>
                                        <p:strVal val="visible"/>
                                      </p:to>
                                    </p:set>
                                    <p:animEffect transition="in" filter="wipe(left)">
                                      <p:cBhvr>
                                        <p:cTn id="65" dur="500"/>
                                        <p:tgtEl>
                                          <p:spTgt spid="7"/>
                                        </p:tgtEl>
                                      </p:cBhvr>
                                    </p:animEffect>
                                  </p:childTnLst>
                                </p:cTn>
                              </p:par>
                            </p:childTnLst>
                          </p:cTn>
                        </p:par>
                      </p:childTnLst>
                    </p:cTn>
                  </p:par>
                  <p:par>
                    <p:cTn id="66" fill="hold" nodeType="clickPar">
                      <p:stCondLst>
                        <p:cond delay="indefinite"/>
                      </p:stCondLst>
                      <p:childTnLst>
                        <p:par>
                          <p:cTn id="67" fill="hold" nodeType="withGroup">
                            <p:stCondLst>
                              <p:cond delay="0"/>
                            </p:stCondLst>
                            <p:childTnLst>
                              <p:par>
                                <p:cTn id="68" presetID="3" presetClass="exit" presetSubtype="10" fill="hold" nodeType="clickEffect">
                                  <p:stCondLst>
                                    <p:cond delay="0"/>
                                  </p:stCondLst>
                                  <p:childTnLst>
                                    <p:animEffect transition="out" filter="blinds(horizontal)">
                                      <p:cBhvr>
                                        <p:cTn id="69" dur="500"/>
                                        <p:tgtEl>
                                          <p:spTgt spid="7"/>
                                        </p:tgtEl>
                                      </p:cBhvr>
                                    </p:animEffect>
                                    <p:set>
                                      <p:cBhvr>
                                        <p:cTn id="70" dur="1" fill="hold">
                                          <p:stCondLst>
                                            <p:cond delay="499"/>
                                          </p:stCondLst>
                                        </p:cTn>
                                        <p:tgtEl>
                                          <p:spTgt spid="7"/>
                                        </p:tgtEl>
                                        <p:attrNameLst>
                                          <p:attrName>style.visibility</p:attrName>
                                        </p:attrNameLst>
                                      </p:cBhvr>
                                      <p:to>
                                        <p:strVal val="hidden"/>
                                      </p:to>
                                    </p:set>
                                  </p:childTnLst>
                                </p:cTn>
                              </p:par>
                            </p:childTnLst>
                          </p:cTn>
                        </p:par>
                        <p:par>
                          <p:cTn id="71" fill="hold" nodeType="afterGroup">
                            <p:stCondLst>
                              <p:cond delay="500"/>
                            </p:stCondLst>
                            <p:childTnLst>
                              <p:par>
                                <p:cTn id="72" presetID="1" presetClass="entr" presetSubtype="0" fill="hold" grpId="0" nodeType="afterEffect">
                                  <p:stCondLst>
                                    <p:cond delay="0"/>
                                  </p:stCondLst>
                                  <p:childTnLst>
                                    <p:set>
                                      <p:cBhvr>
                                        <p:cTn id="73" dur="1" fill="hold">
                                          <p:stCondLst>
                                            <p:cond delay="0"/>
                                          </p:stCondLst>
                                        </p:cTn>
                                        <p:tgtEl>
                                          <p:spTgt spid="21"/>
                                        </p:tgtEl>
                                        <p:attrNameLst>
                                          <p:attrName>style.visibility</p:attrName>
                                        </p:attrNameLst>
                                      </p:cBhvr>
                                      <p:to>
                                        <p:strVal val="visible"/>
                                      </p:to>
                                    </p:set>
                                  </p:childTnLst>
                                </p:cTn>
                              </p:par>
                              <p:par>
                                <p:cTn id="74" presetID="22" presetClass="entr" presetSubtype="8" fill="hold" nodeType="withEffect">
                                  <p:stCondLst>
                                    <p:cond delay="0"/>
                                  </p:stCondLst>
                                  <p:childTnLst>
                                    <p:set>
                                      <p:cBhvr>
                                        <p:cTn id="75" dur="1" fill="hold">
                                          <p:stCondLst>
                                            <p:cond delay="0"/>
                                          </p:stCondLst>
                                        </p:cTn>
                                        <p:tgtEl>
                                          <p:spTgt spid="50"/>
                                        </p:tgtEl>
                                        <p:attrNameLst>
                                          <p:attrName>style.visibility</p:attrName>
                                        </p:attrNameLst>
                                      </p:cBhvr>
                                      <p:to>
                                        <p:strVal val="visible"/>
                                      </p:to>
                                    </p:set>
                                    <p:animEffect transition="in" filter="wipe(left)">
                                      <p:cBhvr>
                                        <p:cTn id="76" dur="500"/>
                                        <p:tgtEl>
                                          <p:spTgt spid="50"/>
                                        </p:tgtEl>
                                      </p:cBhvr>
                                    </p:animEffect>
                                  </p:childTnLst>
                                </p:cTn>
                              </p:par>
                            </p:childTnLst>
                          </p:cTn>
                        </p:par>
                      </p:childTnLst>
                    </p:cTn>
                  </p:par>
                  <p:par>
                    <p:cTn id="77" fill="hold" nodeType="clickPar">
                      <p:stCondLst>
                        <p:cond delay="indefinite"/>
                      </p:stCondLst>
                      <p:childTnLst>
                        <p:par>
                          <p:cTn id="78" fill="hold" nodeType="withGroup">
                            <p:stCondLst>
                              <p:cond delay="0"/>
                            </p:stCondLst>
                            <p:childTnLst>
                              <p:par>
                                <p:cTn id="79" presetID="3" presetClass="exit" presetSubtype="10" fill="hold" nodeType="clickEffect">
                                  <p:stCondLst>
                                    <p:cond delay="0"/>
                                  </p:stCondLst>
                                  <p:childTnLst>
                                    <p:animEffect transition="out" filter="blinds(horizontal)">
                                      <p:cBhvr>
                                        <p:cTn id="80" dur="500"/>
                                        <p:tgtEl>
                                          <p:spTgt spid="50"/>
                                        </p:tgtEl>
                                      </p:cBhvr>
                                    </p:animEffect>
                                    <p:set>
                                      <p:cBhvr>
                                        <p:cTn id="81" dur="1" fill="hold">
                                          <p:stCondLst>
                                            <p:cond delay="499"/>
                                          </p:stCondLst>
                                        </p:cTn>
                                        <p:tgtEl>
                                          <p:spTgt spid="50"/>
                                        </p:tgtEl>
                                        <p:attrNameLst>
                                          <p:attrName>style.visibility</p:attrName>
                                        </p:attrNameLst>
                                      </p:cBhvr>
                                      <p:to>
                                        <p:strVal val="hidden"/>
                                      </p:to>
                                    </p:set>
                                  </p:childTnLst>
                                </p:cTn>
                              </p:par>
                            </p:childTnLst>
                          </p:cTn>
                        </p:par>
                        <p:par>
                          <p:cTn id="82" fill="hold" nodeType="afterGroup">
                            <p:stCondLst>
                              <p:cond delay="500"/>
                            </p:stCondLst>
                            <p:childTnLst>
                              <p:par>
                                <p:cTn id="83" presetID="1" presetClass="entr" presetSubtype="0" fill="hold" nodeType="afterEffect">
                                  <p:stCondLst>
                                    <p:cond delay="0"/>
                                  </p:stCondLst>
                                  <p:childTnLst>
                                    <p:set>
                                      <p:cBhvr>
                                        <p:cTn id="84" dur="1" fill="hold">
                                          <p:stCondLst>
                                            <p:cond delay="0"/>
                                          </p:stCondLst>
                                        </p:cTn>
                                        <p:tgtEl>
                                          <p:spTgt spid="33"/>
                                        </p:tgtEl>
                                        <p:attrNameLst>
                                          <p:attrName>style.visibility</p:attrName>
                                        </p:attrNameLst>
                                      </p:cBhvr>
                                      <p:to>
                                        <p:strVal val="visible"/>
                                      </p:to>
                                    </p:set>
                                  </p:childTnLst>
                                </p:cTn>
                              </p:par>
                            </p:childTnLst>
                          </p:cTn>
                        </p:par>
                      </p:childTnLst>
                    </p:cTn>
                  </p:par>
                  <p:par>
                    <p:cTn id="85" fill="hold" nodeType="clickPar">
                      <p:stCondLst>
                        <p:cond delay="indefinite"/>
                      </p:stCondLst>
                      <p:childTnLst>
                        <p:par>
                          <p:cTn id="86" fill="hold" nodeType="withGroup">
                            <p:stCondLst>
                              <p:cond delay="0"/>
                            </p:stCondLst>
                            <p:childTnLst>
                              <p:par>
                                <p:cTn id="87" presetID="22" presetClass="entr" presetSubtype="8" fill="hold" grpId="0" nodeType="clickEffect">
                                  <p:stCondLst>
                                    <p:cond delay="0"/>
                                  </p:stCondLst>
                                  <p:childTnLst>
                                    <p:set>
                                      <p:cBhvr>
                                        <p:cTn id="88" dur="1" fill="hold">
                                          <p:stCondLst>
                                            <p:cond delay="0"/>
                                          </p:stCondLst>
                                        </p:cTn>
                                        <p:tgtEl>
                                          <p:spTgt spid="30"/>
                                        </p:tgtEl>
                                        <p:attrNameLst>
                                          <p:attrName>style.visibility</p:attrName>
                                        </p:attrNameLst>
                                      </p:cBhvr>
                                      <p:to>
                                        <p:strVal val="visible"/>
                                      </p:to>
                                    </p:set>
                                    <p:animEffect transition="in" filter="wipe(left)">
                                      <p:cBhvr>
                                        <p:cTn id="89" dur="500"/>
                                        <p:tgtEl>
                                          <p:spTgt spid="30"/>
                                        </p:tgtEl>
                                      </p:cBhvr>
                                    </p:animEffect>
                                  </p:childTnLst>
                                </p:cTn>
                              </p:par>
                            </p:childTnLst>
                          </p:cTn>
                        </p:par>
                        <p:par>
                          <p:cTn id="90" fill="hold" nodeType="afterGroup">
                            <p:stCondLst>
                              <p:cond delay="500"/>
                            </p:stCondLst>
                            <p:childTnLst>
                              <p:par>
                                <p:cTn id="91" presetID="1" presetClass="entr" presetSubtype="0" fill="hold" nodeType="afterEffect">
                                  <p:stCondLst>
                                    <p:cond delay="0"/>
                                  </p:stCondLst>
                                  <p:childTnLst>
                                    <p:set>
                                      <p:cBhvr>
                                        <p:cTn id="92" dur="1" fill="hold">
                                          <p:stCondLst>
                                            <p:cond delay="0"/>
                                          </p:stCondLst>
                                        </p:cTn>
                                        <p:tgtEl>
                                          <p:spTgt spid="20"/>
                                        </p:tgtEl>
                                        <p:attrNameLst>
                                          <p:attrName>style.visibility</p:attrName>
                                        </p:attrNameLst>
                                      </p:cBhvr>
                                      <p:to>
                                        <p:strVal val="visible"/>
                                      </p:to>
                                    </p:set>
                                  </p:childTnLst>
                                </p:cTn>
                              </p:par>
                            </p:childTnLst>
                          </p:cTn>
                        </p:par>
                        <p:par>
                          <p:cTn id="93" fill="hold" nodeType="afterGroup">
                            <p:stCondLst>
                              <p:cond delay="500"/>
                            </p:stCondLst>
                            <p:childTnLst>
                              <p:par>
                                <p:cTn id="94" presetID="1" presetClass="entr" presetSubtype="0" fill="hold" grpId="0" nodeType="afterEffect">
                                  <p:stCondLst>
                                    <p:cond delay="0"/>
                                  </p:stCondLst>
                                  <p:childTnLst>
                                    <p:set>
                                      <p:cBhvr>
                                        <p:cTn id="95" dur="1" fill="hold">
                                          <p:stCondLst>
                                            <p:cond delay="0"/>
                                          </p:stCondLst>
                                        </p:cTn>
                                        <p:tgtEl>
                                          <p:spTgt spid="22"/>
                                        </p:tgtEl>
                                        <p:attrNameLst>
                                          <p:attrName>style.visibility</p:attrName>
                                        </p:attrNameLst>
                                      </p:cBhvr>
                                      <p:to>
                                        <p:strVal val="visible"/>
                                      </p:to>
                                    </p:set>
                                  </p:childTnLst>
                                </p:cTn>
                              </p:par>
                              <p:par>
                                <p:cTn id="96" presetID="22" presetClass="entr" presetSubtype="1" fill="hold" nodeType="withEffect">
                                  <p:stCondLst>
                                    <p:cond delay="0"/>
                                  </p:stCondLst>
                                  <p:childTnLst>
                                    <p:set>
                                      <p:cBhvr>
                                        <p:cTn id="97" dur="1" fill="hold">
                                          <p:stCondLst>
                                            <p:cond delay="0"/>
                                          </p:stCondLst>
                                        </p:cTn>
                                        <p:tgtEl>
                                          <p:spTgt spid="5"/>
                                        </p:tgtEl>
                                        <p:attrNameLst>
                                          <p:attrName>style.visibility</p:attrName>
                                        </p:attrNameLst>
                                      </p:cBhvr>
                                      <p:to>
                                        <p:strVal val="visible"/>
                                      </p:to>
                                    </p:set>
                                    <p:animEffect transition="in" filter="wipe(up)">
                                      <p:cBhvr>
                                        <p:cTn id="98" dur="500"/>
                                        <p:tgtEl>
                                          <p:spTgt spid="5"/>
                                        </p:tgtEl>
                                      </p:cBhvr>
                                    </p:animEffect>
                                  </p:childTnLst>
                                </p:cTn>
                              </p:par>
                            </p:childTnLst>
                          </p:cTn>
                        </p:par>
                      </p:childTnLst>
                    </p:cTn>
                  </p:par>
                  <p:par>
                    <p:cTn id="99" fill="hold" nodeType="clickPar">
                      <p:stCondLst>
                        <p:cond delay="indefinite"/>
                      </p:stCondLst>
                      <p:childTnLst>
                        <p:par>
                          <p:cTn id="100" fill="hold" nodeType="withGroup">
                            <p:stCondLst>
                              <p:cond delay="0"/>
                            </p:stCondLst>
                            <p:childTnLst>
                              <p:par>
                                <p:cTn id="101" presetID="3" presetClass="exit" presetSubtype="10" fill="hold" nodeType="clickEffect">
                                  <p:stCondLst>
                                    <p:cond delay="0"/>
                                  </p:stCondLst>
                                  <p:childTnLst>
                                    <p:animEffect transition="out" filter="blinds(horizontal)">
                                      <p:cBhvr>
                                        <p:cTn id="102" dur="500"/>
                                        <p:tgtEl>
                                          <p:spTgt spid="5"/>
                                        </p:tgtEl>
                                      </p:cBhvr>
                                    </p:animEffect>
                                    <p:set>
                                      <p:cBhvr>
                                        <p:cTn id="103" dur="1" fill="hold">
                                          <p:stCondLst>
                                            <p:cond delay="499"/>
                                          </p:stCondLst>
                                        </p:cTn>
                                        <p:tgtEl>
                                          <p:spTgt spid="5"/>
                                        </p:tgtEl>
                                        <p:attrNameLst>
                                          <p:attrName>style.visibility</p:attrName>
                                        </p:attrNameLst>
                                      </p:cBhvr>
                                      <p:to>
                                        <p:strVal val="hidden"/>
                                      </p:to>
                                    </p:set>
                                  </p:childTnLst>
                                </p:cTn>
                              </p:par>
                              <p:par>
                                <p:cTn id="104" presetID="22" presetClass="entr" presetSubtype="1" fill="hold" grpId="0" nodeType="withEffect">
                                  <p:stCondLst>
                                    <p:cond delay="0"/>
                                  </p:stCondLst>
                                  <p:childTnLst>
                                    <p:set>
                                      <p:cBhvr>
                                        <p:cTn id="105" dur="1" fill="hold">
                                          <p:stCondLst>
                                            <p:cond delay="0"/>
                                          </p:stCondLst>
                                        </p:cTn>
                                        <p:tgtEl>
                                          <p:spTgt spid="31"/>
                                        </p:tgtEl>
                                        <p:attrNameLst>
                                          <p:attrName>style.visibility</p:attrName>
                                        </p:attrNameLst>
                                      </p:cBhvr>
                                      <p:to>
                                        <p:strVal val="visible"/>
                                      </p:to>
                                    </p:set>
                                    <p:animEffect transition="in" filter="wipe(up)">
                                      <p:cBhvr>
                                        <p:cTn id="106" dur="500"/>
                                        <p:tgtEl>
                                          <p:spTgt spid="31"/>
                                        </p:tgtEl>
                                      </p:cBhvr>
                                    </p:animEffect>
                                  </p:childTnLst>
                                </p:cTn>
                              </p:par>
                            </p:childTnLst>
                          </p:cTn>
                        </p:par>
                        <p:par>
                          <p:cTn id="107" fill="hold" nodeType="afterGroup">
                            <p:stCondLst>
                              <p:cond delay="500"/>
                            </p:stCondLst>
                            <p:childTnLst>
                              <p:par>
                                <p:cTn id="108" presetID="9" presetClass="entr" presetSubtype="0" fill="hold" nodeType="afterEffect">
                                  <p:stCondLst>
                                    <p:cond delay="0"/>
                                  </p:stCondLst>
                                  <p:childTnLst>
                                    <p:set>
                                      <p:cBhvr>
                                        <p:cTn id="109" dur="1" fill="hold">
                                          <p:stCondLst>
                                            <p:cond delay="0"/>
                                          </p:stCondLst>
                                        </p:cTn>
                                        <p:tgtEl>
                                          <p:spTgt spid="32"/>
                                        </p:tgtEl>
                                        <p:attrNameLst>
                                          <p:attrName>style.visibility</p:attrName>
                                        </p:attrNameLst>
                                      </p:cBhvr>
                                      <p:to>
                                        <p:strVal val="visible"/>
                                      </p:to>
                                    </p:set>
                                    <p:animEffect transition="in" filter="dissolve">
                                      <p:cBhvr>
                                        <p:cTn id="110" dur="500"/>
                                        <p:tgtEl>
                                          <p:spTgt spid="32"/>
                                        </p:tgtEl>
                                      </p:cBhvr>
                                    </p:animEffect>
                                  </p:childTnLst>
                                </p:cTn>
                              </p:par>
                              <p:par>
                                <p:cTn id="111" presetID="3" presetClass="entr" presetSubtype="10" fill="hold" nodeType="withEffect">
                                  <p:stCondLst>
                                    <p:cond delay="0"/>
                                  </p:stCondLst>
                                  <p:childTnLst>
                                    <p:set>
                                      <p:cBhvr>
                                        <p:cTn id="112" dur="1" fill="hold">
                                          <p:stCondLst>
                                            <p:cond delay="0"/>
                                          </p:stCondLst>
                                        </p:cTn>
                                        <p:tgtEl>
                                          <p:spTgt spid="101407"/>
                                        </p:tgtEl>
                                        <p:attrNameLst>
                                          <p:attrName>style.visibility</p:attrName>
                                        </p:attrNameLst>
                                      </p:cBhvr>
                                      <p:to>
                                        <p:strVal val="visible"/>
                                      </p:to>
                                    </p:set>
                                    <p:animEffect transition="in" filter="blinds(horizontal)">
                                      <p:cBhvr>
                                        <p:cTn id="113" dur="500"/>
                                        <p:tgtEl>
                                          <p:spTgt spid="1014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6" grpId="0"/>
      <p:bldP spid="23" grpId="0" animBg="1"/>
      <p:bldP spid="29" grpId="0" animBg="1"/>
      <p:bldP spid="30" grpId="0" animBg="1"/>
      <p:bldP spid="31" grpId="0" animBg="1"/>
      <p:bldP spid="25" grpId="0"/>
      <p:bldP spid="21" grpId="0"/>
      <p:bldP spid="27" grpId="0"/>
      <p:bldP spid="24" grpId="0"/>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1"/>
          <p:cNvSpPr>
            <a:spLocks noChangeArrowheads="1"/>
          </p:cNvSpPr>
          <p:nvPr/>
        </p:nvSpPr>
        <p:spPr bwMode="auto">
          <a:xfrm>
            <a:off x="0" y="0"/>
            <a:ext cx="9144000" cy="6858000"/>
          </a:xfrm>
          <a:prstGeom prst="rect">
            <a:avLst/>
          </a:prstGeom>
          <a:solidFill>
            <a:schemeClr val="tx1"/>
          </a:solidFill>
          <a:ln w="9525">
            <a:solidFill>
              <a:schemeClr val="tx1"/>
            </a:solidFill>
            <a:round/>
            <a:headEnd/>
            <a:tailEnd/>
          </a:ln>
        </p:spPr>
        <p:txBody>
          <a:bodyPr lIns="91408" tIns="45704" rIns="91408" bIns="45704"/>
          <a:lstStyle/>
          <a:p>
            <a:pPr algn="ctr" eaLnBrk="1" hangingPunct="1"/>
            <a:endParaRPr lang="en-US" b="1" dirty="0">
              <a:solidFill>
                <a:srgbClr val="000000"/>
              </a:solidFill>
              <a:latin typeface="Arial" panose="020B0604020202020204" pitchFamily="34" charset="0"/>
            </a:endParaRPr>
          </a:p>
        </p:txBody>
      </p:sp>
      <p:sp>
        <p:nvSpPr>
          <p:cNvPr id="265219" name="Title 2"/>
          <p:cNvSpPr>
            <a:spLocks noGrp="1"/>
          </p:cNvSpPr>
          <p:nvPr>
            <p:ph type="title" idx="4294967295"/>
          </p:nvPr>
        </p:nvSpPr>
        <p:spPr>
          <a:xfrm>
            <a:off x="0" y="1168406"/>
            <a:ext cx="9144000" cy="2401711"/>
          </a:xfrm>
        </p:spPr>
        <p:txBody>
          <a:bodyPr/>
          <a:lstStyle/>
          <a:p>
            <a:pPr rtl="1"/>
            <a:r>
              <a:rPr lang="en-US" sz="8800" dirty="0">
                <a:solidFill>
                  <a:schemeClr val="tx1"/>
                </a:solidFill>
                <a:ea typeface="Osaka" charset="0"/>
                <a:cs typeface="Arial" panose="020B0604020202020204" pitchFamily="34" charset="0"/>
              </a:rPr>
              <a:t>Slides on </a:t>
            </a:r>
            <a:br>
              <a:rPr lang="en-US" sz="8800" dirty="0">
                <a:solidFill>
                  <a:schemeClr val="tx1"/>
                </a:solidFill>
                <a:ea typeface="Osaka" charset="0"/>
                <a:cs typeface="Arial" panose="020B0604020202020204" pitchFamily="34" charset="0"/>
              </a:rPr>
            </a:br>
            <a:r>
              <a:rPr lang="ar-SA" sz="8800" dirty="0">
                <a:ea typeface="Osaka" charset="0"/>
                <a:cs typeface="Arial" panose="020B0604020202020204" pitchFamily="34" charset="0"/>
              </a:rPr>
              <a:t>لوقا</a:t>
            </a:r>
            <a:r>
              <a:rPr lang="en-US" sz="8800" dirty="0">
                <a:ea typeface="Osaka" charset="0"/>
                <a:cs typeface="Arial" panose="020B0604020202020204" pitchFamily="34" charset="0"/>
              </a:rPr>
              <a:t> </a:t>
            </a:r>
            <a:r>
              <a:rPr lang="ar-JO" sz="8800" dirty="0">
                <a:ea typeface="Osaka" charset="0"/>
                <a:cs typeface="Arial" panose="020B0604020202020204" pitchFamily="34" charset="0"/>
              </a:rPr>
              <a:t>17</a:t>
            </a:r>
            <a:r>
              <a:rPr lang="en-US" sz="8800" dirty="0">
                <a:ea typeface="Osaka" charset="0"/>
                <a:cs typeface="Arial" panose="020B0604020202020204" pitchFamily="34" charset="0"/>
              </a:rPr>
              <a:t> </a:t>
            </a:r>
          </a:p>
        </p:txBody>
      </p:sp>
    </p:spTree>
    <p:extLst>
      <p:ext uri="{BB962C8B-B14F-4D97-AF65-F5344CB8AC3E}">
        <p14:creationId xmlns:p14="http://schemas.microsoft.com/office/powerpoint/2010/main" val="3021305202"/>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1"/>
          <p:cNvSpPr>
            <a:spLocks noChangeArrowheads="1"/>
          </p:cNvSpPr>
          <p:nvPr/>
        </p:nvSpPr>
        <p:spPr bwMode="auto">
          <a:xfrm>
            <a:off x="0" y="0"/>
            <a:ext cx="9144000" cy="6858000"/>
          </a:xfrm>
          <a:prstGeom prst="rect">
            <a:avLst/>
          </a:prstGeom>
          <a:solidFill>
            <a:schemeClr val="tx1"/>
          </a:solidFill>
          <a:ln w="9525">
            <a:solidFill>
              <a:schemeClr val="tx1"/>
            </a:solidFill>
            <a:round/>
            <a:headEnd/>
            <a:tailEnd/>
          </a:ln>
        </p:spPr>
        <p:txBody>
          <a:bodyPr lIns="91408" tIns="45704" rIns="91408" bIns="45704"/>
          <a:lstStyle/>
          <a:p>
            <a:pPr algn="ctr" eaLnBrk="1" hangingPunct="1"/>
            <a:endParaRPr lang="en-US" b="1" dirty="0">
              <a:solidFill>
                <a:srgbClr val="000000"/>
              </a:solidFill>
              <a:latin typeface="Arial" panose="020B0604020202020204" pitchFamily="34" charset="0"/>
            </a:endParaRPr>
          </a:p>
        </p:txBody>
      </p:sp>
      <p:sp>
        <p:nvSpPr>
          <p:cNvPr id="265219" name="Title 2"/>
          <p:cNvSpPr>
            <a:spLocks noGrp="1"/>
          </p:cNvSpPr>
          <p:nvPr>
            <p:ph type="title" idx="4294967295"/>
          </p:nvPr>
        </p:nvSpPr>
        <p:spPr>
          <a:xfrm>
            <a:off x="0" y="1168406"/>
            <a:ext cx="9144000" cy="2401711"/>
          </a:xfrm>
        </p:spPr>
        <p:txBody>
          <a:bodyPr/>
          <a:lstStyle/>
          <a:p>
            <a:pPr rtl="1"/>
            <a:r>
              <a:rPr lang="en-US" sz="8800" dirty="0">
                <a:solidFill>
                  <a:schemeClr val="tx1"/>
                </a:solidFill>
                <a:ea typeface="Osaka" charset="0"/>
                <a:cs typeface="Arial" panose="020B0604020202020204" pitchFamily="34" charset="0"/>
              </a:rPr>
              <a:t>Slides on </a:t>
            </a:r>
            <a:br>
              <a:rPr lang="en-US" sz="8800" dirty="0">
                <a:solidFill>
                  <a:schemeClr val="tx1"/>
                </a:solidFill>
                <a:ea typeface="Osaka" charset="0"/>
                <a:cs typeface="Arial" panose="020B0604020202020204" pitchFamily="34" charset="0"/>
              </a:rPr>
            </a:br>
            <a:r>
              <a:rPr lang="ar-SA" sz="8800" dirty="0">
                <a:ea typeface="Osaka" charset="0"/>
                <a:cs typeface="Arial" panose="020B0604020202020204" pitchFamily="34" charset="0"/>
              </a:rPr>
              <a:t>لوقا</a:t>
            </a:r>
            <a:r>
              <a:rPr lang="en-US" sz="8800" dirty="0">
                <a:ea typeface="Osaka" charset="0"/>
                <a:cs typeface="Arial" panose="020B0604020202020204" pitchFamily="34" charset="0"/>
              </a:rPr>
              <a:t> </a:t>
            </a:r>
            <a:r>
              <a:rPr lang="ar-JO" sz="8800" dirty="0">
                <a:ea typeface="Osaka" charset="0"/>
                <a:cs typeface="Arial" panose="020B0604020202020204" pitchFamily="34" charset="0"/>
              </a:rPr>
              <a:t>18</a:t>
            </a:r>
            <a:r>
              <a:rPr lang="en-US" sz="8800" dirty="0">
                <a:ea typeface="Osaka" charset="0"/>
                <a:cs typeface="Arial" panose="020B0604020202020204" pitchFamily="34" charset="0"/>
              </a:rPr>
              <a:t> </a:t>
            </a:r>
          </a:p>
        </p:txBody>
      </p:sp>
    </p:spTree>
    <p:extLst>
      <p:ext uri="{BB962C8B-B14F-4D97-AF65-F5344CB8AC3E}">
        <p14:creationId xmlns:p14="http://schemas.microsoft.com/office/powerpoint/2010/main" val="152029524"/>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1">
            <a:extLst>
              <a:ext uri="{FF2B5EF4-FFF2-40B4-BE49-F238E27FC236}">
                <a16:creationId xmlns:a16="http://schemas.microsoft.com/office/drawing/2014/main" id="{4CE280B3-81F5-4C3E-AFC1-912400BFF84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4" name="Title 1">
            <a:extLst>
              <a:ext uri="{FF2B5EF4-FFF2-40B4-BE49-F238E27FC236}">
                <a16:creationId xmlns:a16="http://schemas.microsoft.com/office/drawing/2014/main" id="{81168235-75B6-4737-BD65-69FEC2392130}"/>
              </a:ext>
            </a:extLst>
          </p:cNvPr>
          <p:cNvSpPr txBox="1">
            <a:spLocks/>
          </p:cNvSpPr>
          <p:nvPr/>
        </p:nvSpPr>
        <p:spPr bwMode="auto">
          <a:xfrm>
            <a:off x="0" y="0"/>
            <a:ext cx="9144000" cy="220486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charset="0"/>
                <a:ea typeface="ＭＳ Ｐゴシック" charset="0"/>
              </a:defRPr>
            </a:lvl2pPr>
            <a:lvl3pPr algn="ctr" rtl="0" fontAlgn="base">
              <a:spcBef>
                <a:spcPct val="0"/>
              </a:spcBef>
              <a:spcAft>
                <a:spcPct val="0"/>
              </a:spcAft>
              <a:defRPr sz="4400">
                <a:solidFill>
                  <a:schemeClr val="tx2"/>
                </a:solidFill>
                <a:latin typeface="Times New Roman" charset="0"/>
                <a:ea typeface="ＭＳ Ｐゴシック" charset="0"/>
              </a:defRPr>
            </a:lvl3pPr>
            <a:lvl4pPr algn="ctr" rtl="0" fontAlgn="base">
              <a:spcBef>
                <a:spcPct val="0"/>
              </a:spcBef>
              <a:spcAft>
                <a:spcPct val="0"/>
              </a:spcAft>
              <a:defRPr sz="4400">
                <a:solidFill>
                  <a:schemeClr val="tx2"/>
                </a:solidFill>
                <a:latin typeface="Times New Roman" charset="0"/>
                <a:ea typeface="ＭＳ Ｐゴシック" charset="0"/>
              </a:defRPr>
            </a:lvl4pPr>
            <a:lvl5pPr algn="ctr" rtl="0" fontAlgn="base">
              <a:spcBef>
                <a:spcPct val="0"/>
              </a:spcBef>
              <a:spcAft>
                <a:spcPct val="0"/>
              </a:spcAft>
              <a:defRPr sz="4400">
                <a:solidFill>
                  <a:schemeClr val="tx2"/>
                </a:solidFill>
                <a:latin typeface="Times New Roman" charset="0"/>
                <a:ea typeface="ＭＳ Ｐゴシック" charset="0"/>
              </a:defRPr>
            </a:lvl5pPr>
            <a:lvl6pPr marL="457200" algn="ctr" rtl="0" fontAlgn="base">
              <a:spcBef>
                <a:spcPct val="0"/>
              </a:spcBef>
              <a:spcAft>
                <a:spcPct val="0"/>
              </a:spcAft>
              <a:defRPr sz="4400">
                <a:solidFill>
                  <a:schemeClr val="tx2"/>
                </a:solidFill>
                <a:latin typeface="Times New Roman" charset="0"/>
                <a:ea typeface="ＭＳ Ｐゴシック" charset="0"/>
              </a:defRPr>
            </a:lvl6pPr>
            <a:lvl7pPr marL="914400" algn="ctr" rtl="0" fontAlgn="base">
              <a:spcBef>
                <a:spcPct val="0"/>
              </a:spcBef>
              <a:spcAft>
                <a:spcPct val="0"/>
              </a:spcAft>
              <a:defRPr sz="4400">
                <a:solidFill>
                  <a:schemeClr val="tx2"/>
                </a:solidFill>
                <a:latin typeface="Times New Roman" charset="0"/>
                <a:ea typeface="ＭＳ Ｐゴシック" charset="0"/>
              </a:defRPr>
            </a:lvl7pPr>
            <a:lvl8pPr marL="1371600" algn="ctr" rtl="0" fontAlgn="base">
              <a:spcBef>
                <a:spcPct val="0"/>
              </a:spcBef>
              <a:spcAft>
                <a:spcPct val="0"/>
              </a:spcAft>
              <a:defRPr sz="4400">
                <a:solidFill>
                  <a:schemeClr val="tx2"/>
                </a:solidFill>
                <a:latin typeface="Times New Roman" charset="0"/>
                <a:ea typeface="ＭＳ Ｐゴシック" charset="0"/>
              </a:defRPr>
            </a:lvl8pPr>
            <a:lvl9pPr marL="1828800" algn="ctr" rtl="0" fontAlgn="base">
              <a:spcBef>
                <a:spcPct val="0"/>
              </a:spcBef>
              <a:spcAft>
                <a:spcPct val="0"/>
              </a:spcAft>
              <a:defRPr sz="4400">
                <a:solidFill>
                  <a:schemeClr val="tx2"/>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54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j-ea"/>
                <a:cs typeface="Arial" panose="020B0604020202020204" pitchFamily="34" charset="0"/>
              </a:rPr>
              <a:t>ض. تعليمات بخصوص الحياة الأبدية</a:t>
            </a:r>
            <a:endParaRPr kumimoji="0" lang="en-US" sz="60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j-ea"/>
              <a:cs typeface="Arial" panose="020B0604020202020204" pitchFamily="34" charset="0"/>
            </a:endParaRPr>
          </a:p>
        </p:txBody>
      </p:sp>
      <p:sp>
        <p:nvSpPr>
          <p:cNvPr id="5" name="Rectangle 4">
            <a:extLst>
              <a:ext uri="{FF2B5EF4-FFF2-40B4-BE49-F238E27FC236}">
                <a16:creationId xmlns:a16="http://schemas.microsoft.com/office/drawing/2014/main" id="{D5C82CF4-6DBD-4AF1-97C3-F4FAE6FF0D50}"/>
              </a:ext>
            </a:extLst>
          </p:cNvPr>
          <p:cNvSpPr>
            <a:spLocks noChangeArrowheads="1"/>
          </p:cNvSpPr>
          <p:nvPr/>
        </p:nvSpPr>
        <p:spPr bwMode="auto">
          <a:xfrm>
            <a:off x="18634" y="2077097"/>
            <a:ext cx="9144000" cy="703831"/>
          </a:xfrm>
          <a:prstGeom prst="rect">
            <a:avLst/>
          </a:prstGeom>
          <a:noFill/>
          <a:ln>
            <a:noFill/>
          </a:ln>
        </p:spPr>
        <p:txBody>
          <a:bodyPr vert="horz" wrap="square" lIns="91440" tIns="45720" rIns="91440" bIns="45720" numCol="1" anchor="ctr" anchorCtr="0" compatLnSpc="1">
            <a:prstTxWarp prst="textNoShape">
              <a:avLst/>
            </a:prstTxWarp>
          </a:bodyPr>
          <a:lstStyle/>
          <a:p>
            <a:pPr marL="0" marR="0" lvl="0" indent="0" algn="ctr" defTabSz="914400" rtl="1" eaLnBrk="1" fontAlgn="base" latinLnBrk="0" hangingPunct="1">
              <a:lnSpc>
                <a:spcPct val="100000"/>
              </a:lnSpc>
              <a:spcBef>
                <a:spcPct val="0"/>
              </a:spcBef>
              <a:spcAft>
                <a:spcPct val="0"/>
              </a:spcAft>
              <a:buClrTx/>
              <a:buSzTx/>
              <a:buFontTx/>
              <a:buNone/>
              <a:tabLst/>
              <a:defRPr/>
            </a:pPr>
            <a:r>
              <a:rPr kumimoji="0" lang="ar-JO" sz="28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rPr>
              <a:t>134</a:t>
            </a:r>
            <a:endParaRPr kumimoji="0" lang="de-DE" sz="2800" b="1" i="0"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endParaRPr>
          </a:p>
          <a:p>
            <a:pPr marL="0" marR="0" lvl="0" indent="0" algn="ctr" defTabSz="914400" rtl="1" eaLnBrk="1" fontAlgn="base" latinLnBrk="0" hangingPunct="1">
              <a:lnSpc>
                <a:spcPct val="100000"/>
              </a:lnSpc>
              <a:spcBef>
                <a:spcPct val="0"/>
              </a:spcBef>
              <a:spcAft>
                <a:spcPct val="0"/>
              </a:spcAft>
              <a:buClrTx/>
              <a:buSzTx/>
              <a:buFontTx/>
              <a:buNone/>
              <a:tabLst/>
              <a:defRPr/>
            </a:pPr>
            <a:r>
              <a:rPr kumimoji="0" lang="ar-JO" sz="2800" b="1" i="0" u="none" strike="noStrike" kern="0" cap="none" spc="0" normalizeH="0" baseline="0" noProof="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rPr>
              <a:t>متى 19: </a:t>
            </a:r>
            <a:r>
              <a:rPr kumimoji="0" lang="en-US" sz="2800" b="1" i="0" u="none" strike="noStrike" kern="0" cap="none" spc="0" normalizeH="0" baseline="0" noProof="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rPr>
              <a:t>16 :20-16</a:t>
            </a:r>
            <a:r>
              <a:rPr kumimoji="0" lang="ar-JO" sz="2800" b="1" i="0" u="none" strike="noStrike" kern="0" cap="none" spc="0" normalizeH="0" baseline="0" noProof="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rPr>
              <a:t>، مرقس </a:t>
            </a:r>
            <a:r>
              <a:rPr kumimoji="0" lang="en-US" sz="2800" b="1" i="0" u="none" strike="noStrike" kern="0" cap="none" spc="0" normalizeH="0" baseline="0" noProof="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rPr>
              <a:t>31-17 :10</a:t>
            </a:r>
            <a:r>
              <a:rPr kumimoji="0" lang="ar-JO" sz="2800" b="1" i="0" u="none" strike="noStrike" kern="0" cap="none" spc="0" normalizeH="0" baseline="0" noProof="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rPr>
              <a:t>، لوقا 18: </a:t>
            </a:r>
            <a:r>
              <a:rPr kumimoji="0" lang="en-US" sz="2800" b="1" i="0" u="none" strike="noStrike" kern="0" cap="none" spc="0" normalizeH="0" baseline="0" noProof="0">
                <a:ln>
                  <a:noFill/>
                </a:ln>
                <a:solidFill>
                  <a:srgbClr val="FFFFFF"/>
                </a:solidFill>
                <a:effectLst>
                  <a:glow rad="228600">
                    <a:srgbClr val="000000"/>
                  </a:glow>
                </a:effectLst>
                <a:uLnTx/>
                <a:uFillTx/>
                <a:latin typeface="Arial" panose="020B0604020202020204" pitchFamily="34" charset="0"/>
                <a:ea typeface="+mn-ea"/>
                <a:cs typeface="Arial" panose="020B0604020202020204" pitchFamily="34" charset="0"/>
              </a:rPr>
              <a:t>30-18</a:t>
            </a:r>
          </a:p>
        </p:txBody>
      </p:sp>
      <p:sp>
        <p:nvSpPr>
          <p:cNvPr id="6" name="Rectangle 5">
            <a:extLst>
              <a:ext uri="{FF2B5EF4-FFF2-40B4-BE49-F238E27FC236}">
                <a16:creationId xmlns:a16="http://schemas.microsoft.com/office/drawing/2014/main" id="{7C29053E-F050-456B-81CE-31260F9B420A}"/>
              </a:ext>
            </a:extLst>
          </p:cNvPr>
          <p:cNvSpPr>
            <a:spLocks noChangeArrowheads="1"/>
          </p:cNvSpPr>
          <p:nvPr/>
        </p:nvSpPr>
        <p:spPr bwMode="auto">
          <a:xfrm>
            <a:off x="18634" y="3741901"/>
            <a:ext cx="9144000" cy="2232248"/>
          </a:xfrm>
          <a:prstGeom prst="rect">
            <a:avLst/>
          </a:prstGeom>
          <a:noFill/>
          <a:ln w="9525">
            <a:noFill/>
            <a:miter lim="800000"/>
            <a:headEnd/>
            <a:tailEnd/>
          </a:ln>
          <a:effectLst/>
        </p:spPr>
        <p:txBody>
          <a:bodyPr anchor="ctr"/>
          <a:lstStyle/>
          <a:p>
            <a:pPr marL="0" marR="0" lvl="0" indent="0" algn="ctr" defTabSz="914400" rtl="0" eaLnBrk="1" fontAlgn="base" latinLnBrk="0" hangingPunct="1">
              <a:lnSpc>
                <a:spcPct val="100000"/>
              </a:lnSpc>
              <a:spcBef>
                <a:spcPct val="20000"/>
              </a:spcBef>
              <a:spcAft>
                <a:spcPts val="0"/>
              </a:spcAft>
              <a:buClr>
                <a:srgbClr val="FFCC00"/>
              </a:buClr>
              <a:buSzPct val="70000"/>
              <a:buFontTx/>
              <a:buNone/>
              <a:tabLst/>
              <a:defRPr/>
            </a:pPr>
            <a:r>
              <a:rPr kumimoji="0" lang="ar-JO" sz="3200" b="1" i="0" u="none" strike="noStrike" kern="0" cap="none" spc="0" normalizeH="0" baseline="0" noProof="0" dirty="0">
                <a:ln>
                  <a:noFill/>
                </a:ln>
                <a:solidFill>
                  <a:srgbClr val="FFFFFF"/>
                </a:solidFill>
                <a:effectLst>
                  <a:glow rad="228600">
                    <a:srgbClr val="220011"/>
                  </a:glow>
                </a:effectLst>
                <a:uLnTx/>
                <a:uFillTx/>
                <a:latin typeface="Arial" panose="020B0604020202020204" pitchFamily="34" charset="0"/>
                <a:ea typeface="ＭＳ Ｐゴシック" charset="0"/>
                <a:cs typeface="Arial" panose="020B0604020202020204" pitchFamily="34" charset="0"/>
              </a:rPr>
              <a:t>يظهر المسيح استحالة دخول الملكوت من خلال الغنى ليدحض الإيمان الفريسي أن الغنى المادي يشير إلى الرضا الإلهي والحياة الأبدية</a:t>
            </a:r>
            <a:endParaRPr kumimoji="0" lang="en-US" sz="3200" b="1" i="0" u="none" strike="noStrike" kern="0" cap="none" spc="0" normalizeH="0" baseline="0" noProof="0" dirty="0">
              <a:ln>
                <a:noFill/>
              </a:ln>
              <a:solidFill>
                <a:srgbClr val="FFFFFF"/>
              </a:solidFill>
              <a:effectLst>
                <a:glow rad="228600">
                  <a:srgbClr val="220011"/>
                </a:glow>
              </a:effectLst>
              <a:uLnTx/>
              <a:uFillTx/>
              <a:latin typeface="Arial" panose="020B0604020202020204" pitchFamily="34" charset="0"/>
              <a:ea typeface="ＭＳ Ｐゴシック" charset="0"/>
              <a:cs typeface="Arial" panose="020B0604020202020204" pitchFamily="34" charset="0"/>
            </a:endParaRPr>
          </a:p>
        </p:txBody>
      </p:sp>
    </p:spTree>
    <p:extLst>
      <p:ext uri="{BB962C8B-B14F-4D97-AF65-F5344CB8AC3E}">
        <p14:creationId xmlns:p14="http://schemas.microsoft.com/office/powerpoint/2010/main" val="1079679215"/>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1"/>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0897"/>
          <a:stretch/>
        </p:blipFill>
        <p:spPr bwMode="auto">
          <a:xfrm>
            <a:off x="0" y="0"/>
            <a:ext cx="9145116" cy="6111652"/>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3" name="TextBox 2"/>
          <p:cNvSpPr txBox="1"/>
          <p:nvPr/>
        </p:nvSpPr>
        <p:spPr>
          <a:xfrm>
            <a:off x="179512" y="4130061"/>
            <a:ext cx="7685658" cy="1446404"/>
          </a:xfrm>
          <a:prstGeom prst="rect">
            <a:avLst/>
          </a:prstGeom>
          <a:noFill/>
        </p:spPr>
        <p:txBody>
          <a:bodyPr wrap="square" lIns="91294" tIns="45648" rIns="91294" bIns="45648">
            <a:spAutoFit/>
          </a:bodyPr>
          <a:lstStyle/>
          <a:p>
            <a:pPr marL="0" marR="0" lvl="0" indent="0" algn="l" defTabSz="913410" rtl="0" eaLnBrk="0" fontAlgn="base" latinLnBrk="0" hangingPunct="0">
              <a:lnSpc>
                <a:spcPct val="100000"/>
              </a:lnSpc>
              <a:spcBef>
                <a:spcPct val="0"/>
              </a:spcBef>
              <a:spcAft>
                <a:spcPct val="0"/>
              </a:spcAft>
              <a:buClrTx/>
              <a:buSzTx/>
              <a:buFontTx/>
              <a:buNone/>
              <a:tabLst/>
              <a:defRPr/>
            </a:pPr>
            <a:r>
              <a:rPr kumimoji="0" lang="ar-JO" sz="4400" b="1" i="0"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شاب غني</a:t>
            </a:r>
          </a:p>
          <a:p>
            <a:pPr marL="0" marR="0" lvl="0" indent="0" algn="l" defTabSz="913410" rtl="0" eaLnBrk="0" fontAlgn="base" latinLnBrk="0" hangingPunct="0">
              <a:lnSpc>
                <a:spcPct val="100000"/>
              </a:lnSpc>
              <a:spcBef>
                <a:spcPct val="0"/>
              </a:spcBef>
              <a:spcAft>
                <a:spcPct val="0"/>
              </a:spcAft>
              <a:buClrTx/>
              <a:buSzTx/>
              <a:buFontTx/>
              <a:buNone/>
              <a:tabLst/>
              <a:defRPr/>
            </a:pPr>
            <a:r>
              <a:rPr kumimoji="0" lang="ar-JO" sz="4400" b="1" i="0"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يسأل يسوع</a:t>
            </a:r>
            <a:endParaRPr kumimoji="0" lang="en-US" sz="3200" b="1" i="0"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endParaRPr>
          </a:p>
        </p:txBody>
      </p:sp>
      <p:pic>
        <p:nvPicPr>
          <p:cNvPr id="3075" name="Picture 2" descr="FB_00_Prodigal Son_1024.jpg                                    008FF0F0Drive A                        7C26844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17" y="6064244"/>
            <a:ext cx="9181956" cy="8663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 name="TextBox 3"/>
          <p:cNvSpPr txBox="1"/>
          <p:nvPr/>
        </p:nvSpPr>
        <p:spPr>
          <a:xfrm>
            <a:off x="179512" y="5498213"/>
            <a:ext cx="8945290" cy="523075"/>
          </a:xfrm>
          <a:prstGeom prst="rect">
            <a:avLst/>
          </a:prstGeom>
          <a:noFill/>
        </p:spPr>
        <p:txBody>
          <a:bodyPr wrap="square" lIns="91294" tIns="45648" rIns="91294" bIns="45648">
            <a:spAutoFit/>
          </a:bodyPr>
          <a:lstStyle/>
          <a:p>
            <a:pPr marL="0" marR="0" lvl="0" indent="0" algn="ctr" defTabSz="913410" rtl="0" eaLnBrk="0" fontAlgn="base" latinLnBrk="0" hangingPunct="0">
              <a:lnSpc>
                <a:spcPct val="100000"/>
              </a:lnSpc>
              <a:spcBef>
                <a:spcPct val="0"/>
              </a:spcBef>
              <a:spcAft>
                <a:spcPct val="0"/>
              </a:spcAft>
              <a:buClrTx/>
              <a:buSzTx/>
              <a:buFontTx/>
              <a:buNone/>
              <a:tabLst/>
              <a:defRPr/>
            </a:pPr>
            <a:r>
              <a:rPr kumimoji="0" lang="ar-JO" sz="2800" b="1" i="0"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متى 19: 16-30، مرقس 10: 17-31، لوقا 18: 18-30</a:t>
            </a:r>
            <a:endParaRPr kumimoji="0" lang="en-US" sz="2800" b="1" i="0"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endParaRPr>
          </a:p>
        </p:txBody>
      </p:sp>
      <p:pic>
        <p:nvPicPr>
          <p:cNvPr id="2" name="Picture 1">
            <a:extLst>
              <a:ext uri="{FF2B5EF4-FFF2-40B4-BE49-F238E27FC236}">
                <a16:creationId xmlns:a16="http://schemas.microsoft.com/office/drawing/2014/main" id="{C165DCEA-212F-9AFE-0F63-85D89EE5905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1520" y="260648"/>
            <a:ext cx="2030171" cy="1047037"/>
          </a:xfrm>
          <a:prstGeom prst="rect">
            <a:avLst/>
          </a:prstGeom>
        </p:spPr>
      </p:pic>
    </p:spTree>
    <p:extLst>
      <p:ext uri="{BB962C8B-B14F-4D97-AF65-F5344CB8AC3E}">
        <p14:creationId xmlns:p14="http://schemas.microsoft.com/office/powerpoint/2010/main" val="3884621386"/>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7"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6562511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1"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71044362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5"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44839222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03497788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420568731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64422553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62479091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78094694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53093770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7EE868-DA5C-A7BA-39B3-B9B90F494D3C}"/>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7B1DC73D-1E56-0EF8-B459-858D2BEBA3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520" y="446049"/>
            <a:ext cx="9167872" cy="5954751"/>
          </a:xfrm>
          <a:prstGeom prst="rect">
            <a:avLst/>
          </a:prstGeom>
        </p:spPr>
      </p:pic>
      <p:sp>
        <p:nvSpPr>
          <p:cNvPr id="2" name="TextBox 1">
            <a:extLst>
              <a:ext uri="{FF2B5EF4-FFF2-40B4-BE49-F238E27FC236}">
                <a16:creationId xmlns:a16="http://schemas.microsoft.com/office/drawing/2014/main" id="{0C3D608A-5105-025E-46DD-EE98878A3ACE}"/>
              </a:ext>
            </a:extLst>
          </p:cNvPr>
          <p:cNvSpPr txBox="1"/>
          <p:nvPr/>
        </p:nvSpPr>
        <p:spPr>
          <a:xfrm>
            <a:off x="3833091" y="341746"/>
            <a:ext cx="1690255" cy="461665"/>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000000"/>
                </a:solidFill>
                <a:effectLst/>
                <a:uLnTx/>
                <a:uFillTx/>
                <a:latin typeface="Arial"/>
                <a:ea typeface="Osaka"/>
              </a:rPr>
              <a:t>A camel</a:t>
            </a:r>
          </a:p>
        </p:txBody>
      </p:sp>
      <p:sp>
        <p:nvSpPr>
          <p:cNvPr id="3" name="TextBox 2">
            <a:extLst>
              <a:ext uri="{FF2B5EF4-FFF2-40B4-BE49-F238E27FC236}">
                <a16:creationId xmlns:a16="http://schemas.microsoft.com/office/drawing/2014/main" id="{EC4CF8AF-3412-981D-F63C-1ED8F743BA1F}"/>
              </a:ext>
            </a:extLst>
          </p:cNvPr>
          <p:cNvSpPr txBox="1"/>
          <p:nvPr/>
        </p:nvSpPr>
        <p:spPr>
          <a:xfrm>
            <a:off x="5527289" y="1227514"/>
            <a:ext cx="1690255" cy="830997"/>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000000"/>
                </a:solidFill>
                <a:effectLst/>
                <a:uLnTx/>
                <a:uFillTx/>
                <a:latin typeface="Arial"/>
                <a:ea typeface="Osaka"/>
              </a:rPr>
              <a:t>The eye of a needle</a:t>
            </a:r>
          </a:p>
        </p:txBody>
      </p:sp>
    </p:spTree>
    <p:extLst>
      <p:ext uri="{BB962C8B-B14F-4D97-AF65-F5344CB8AC3E}">
        <p14:creationId xmlns:p14="http://schemas.microsoft.com/office/powerpoint/2010/main" val="402325082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7EE868-DA5C-A7BA-39B3-B9B90F494D3C}"/>
            </a:ext>
          </a:extLst>
        </p:cNvPr>
        <p:cNvGrpSpPr/>
        <p:nvPr/>
      </p:nvGrpSpPr>
      <p:grpSpPr>
        <a:xfrm>
          <a:off x="0" y="0"/>
          <a:ext cx="0" cy="0"/>
          <a:chOff x="0" y="0"/>
          <a:chExt cx="0" cy="0"/>
        </a:xfrm>
      </p:grpSpPr>
      <p:pic>
        <p:nvPicPr>
          <p:cNvPr id="1026" name="Picture 2" descr="Camel through the Eye of a Needle">
            <a:extLst>
              <a:ext uri="{FF2B5EF4-FFF2-40B4-BE49-F238E27FC236}">
                <a16:creationId xmlns:a16="http://schemas.microsoft.com/office/drawing/2014/main" id="{56B19C70-82BE-F023-CE28-E684FF287F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80122"/>
            <a:ext cx="9212384" cy="6198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699804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583218-5503-5096-DEA4-E722F88A0110}"/>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09230A04-EE94-2111-A91A-05C1F340DBAF}"/>
              </a:ext>
            </a:extLst>
          </p:cNvPr>
          <p:cNvPicPr>
            <a:picLocks noChangeAspect="1"/>
          </p:cNvPicPr>
          <p:nvPr/>
        </p:nvPicPr>
        <p:blipFill>
          <a:blip r:embed="rId3"/>
          <a:stretch>
            <a:fillRect/>
          </a:stretch>
        </p:blipFill>
        <p:spPr>
          <a:xfrm>
            <a:off x="208359" y="0"/>
            <a:ext cx="8727281" cy="6858000"/>
          </a:xfrm>
          <a:prstGeom prst="rect">
            <a:avLst/>
          </a:prstGeom>
        </p:spPr>
      </p:pic>
    </p:spTree>
    <p:extLst>
      <p:ext uri="{BB962C8B-B14F-4D97-AF65-F5344CB8AC3E}">
        <p14:creationId xmlns:p14="http://schemas.microsoft.com/office/powerpoint/2010/main" val="118668664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06243979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0" name="image3.jpeg"/>
          <p:cNvPicPr>
            <a:picLocks noChangeAspect="1"/>
          </p:cNvPicPr>
          <p:nvPr/>
        </p:nvPicPr>
        <p:blipFill>
          <a:blip r:embed="rId2" cstate="print"/>
          <a:stretch>
            <a:fillRect/>
          </a:stretch>
        </p:blipFill>
        <p:spPr>
          <a:xfrm>
            <a:off x="-596" y="26266"/>
            <a:ext cx="9145117" cy="6859118"/>
          </a:xfrm>
          <a:prstGeom prst="rect">
            <a:avLst/>
          </a:prstGeom>
          <a:ln w="12700">
            <a:miter lim="400000"/>
          </a:ln>
        </p:spPr>
      </p:pic>
      <p:sp>
        <p:nvSpPr>
          <p:cNvPr id="221" name="Shape 221"/>
          <p:cNvSpPr>
            <a:spLocks noGrp="1"/>
          </p:cNvSpPr>
          <p:nvPr>
            <p:ph type="title"/>
          </p:nvPr>
        </p:nvSpPr>
        <p:spPr>
          <a:xfrm>
            <a:off x="0" y="-3140"/>
            <a:ext cx="5724128" cy="623828"/>
          </a:xfrm>
          <a:prstGeom prst="rect">
            <a:avLst/>
          </a:prstGeom>
        </p:spPr>
        <p:txBody>
          <a:bodyPr lIns="32887" tIns="32887" rIns="32887" bIns="32887">
            <a:normAutofit/>
          </a:bodyPr>
          <a:lstStyle>
            <a:lvl1pPr defTabSz="314884">
              <a:defRPr sz="3100" b="1">
                <a:latin typeface="Times New Roman"/>
                <a:ea typeface="Times New Roman"/>
                <a:cs typeface="Times New Roman"/>
                <a:sym typeface="Times New Roman"/>
              </a:defRPr>
            </a:lvl1pPr>
          </a:lstStyle>
          <a:p>
            <a:r>
              <a:rPr lang="en-US" sz="2400" dirty="0">
                <a:latin typeface="Arial" panose="020B0604020202020204" pitchFamily="34" charset="0"/>
                <a:cs typeface="Arial" panose="020B0604020202020204" pitchFamily="34" charset="0"/>
              </a:rPr>
              <a:t>Used with Permission</a:t>
            </a:r>
            <a:endParaRPr sz="2400" dirty="0">
              <a:latin typeface="Arial" panose="020B0604020202020204" pitchFamily="34" charset="0"/>
              <a:cs typeface="Arial" panose="020B0604020202020204" pitchFamily="34" charset="0"/>
            </a:endParaRPr>
          </a:p>
        </p:txBody>
      </p:sp>
      <p:sp>
        <p:nvSpPr>
          <p:cNvPr id="222" name="Shape 222"/>
          <p:cNvSpPr/>
          <p:nvPr/>
        </p:nvSpPr>
        <p:spPr>
          <a:xfrm>
            <a:off x="395536" y="2448475"/>
            <a:ext cx="4968552"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auto" latinLnBrk="0" hangingPunct="0">
              <a:lnSpc>
                <a:spcPct val="100000"/>
              </a:lnSpc>
              <a:spcBef>
                <a:spcPts val="0"/>
              </a:spcBef>
              <a:spcAft>
                <a:spcPts val="0"/>
              </a:spcAft>
              <a:buClrTx/>
              <a:buSzTx/>
              <a:buFontTx/>
              <a:buNone/>
              <a:tabLst/>
              <a:defRPr sz="1300">
                <a:latin typeface="Times New Roman"/>
                <a:ea typeface="Times New Roman"/>
                <a:cs typeface="Times New Roman"/>
                <a:sym typeface="Times New Roman"/>
              </a:defRPr>
            </a:pPr>
            <a:r>
              <a:rPr kumimoji="0" lang="en-US" sz="13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Due to the </a:t>
            </a:r>
            <a:r>
              <a:rPr kumimoji="0" sz="13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Lumo </a:t>
            </a:r>
            <a:r>
              <a:rPr kumimoji="0" lang="en-US" sz="13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Project producing its own publishing material we regret to inform you that we cannot license our photos to other clients outside of </a:t>
            </a:r>
            <a:r>
              <a:rPr kumimoji="0" sz="1300" b="1" i="0" u="sng" strike="noStrike" kern="0" cap="none" spc="0" normalizeH="0" baseline="0" noProof="0" dirty="0">
                <a:ln>
                  <a:noFill/>
                </a:ln>
                <a:solidFill>
                  <a:srgbClr val="0000FF"/>
                </a:solidFill>
                <a:effectLst/>
                <a:uLnTx/>
                <a:uFill>
                  <a:solidFill>
                    <a:srgbClr val="0000FF"/>
                  </a:solidFill>
                </a:uFill>
                <a:latin typeface="Arial" panose="020B0604020202020204" pitchFamily="34" charset="0"/>
                <a:ea typeface="Times New Roman"/>
                <a:cs typeface="Arial" panose="020B0604020202020204" pitchFamily="34" charset="0"/>
                <a:sym typeface="Times New Roman"/>
                <a:hlinkClick r:id="rId3"/>
              </a:rPr>
              <a:t>freebibleimages.org</a:t>
            </a:r>
            <a:r>
              <a:rPr kumimoji="0" lang="en-US" sz="13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a:t>
            </a:r>
            <a:endParaRPr kumimoji="0" sz="13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3" name="Shape 223"/>
          <p:cNvSpPr>
            <a:spLocks noChangeAspect="1"/>
          </p:cNvSpPr>
          <p:nvPr/>
        </p:nvSpPr>
        <p:spPr>
          <a:xfrm>
            <a:off x="1187624" y="1659065"/>
            <a:ext cx="899997" cy="584771"/>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auto" latinLnBrk="0" hangingPunct="0">
              <a:lnSpc>
                <a:spcPct val="80000"/>
              </a:lnSpc>
              <a:spcBef>
                <a:spcPts val="0"/>
              </a:spcBef>
              <a:spcAft>
                <a:spcPts val="0"/>
              </a:spcAft>
              <a:buClrTx/>
              <a:buSzTx/>
              <a:buFontTx/>
              <a:buNone/>
              <a:tabLst/>
              <a:defRPr sz="1200">
                <a:latin typeface="Times New Roman"/>
                <a:ea typeface="Times New Roman"/>
                <a:cs typeface="Times New Roman"/>
                <a:sym typeface="Times New Roman"/>
              </a:defRPr>
            </a:pPr>
            <a:r>
              <a:rPr kumimoji="0" lang="en-US" sz="8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THE</a:t>
            </a:r>
            <a:br>
              <a:rPr kumimoji="0" lang="en-US" sz="10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br>
            <a:r>
              <a:rPr kumimoji="0" lang="en-US" sz="10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r>
              <a:rPr kumimoji="0" lang="en-US" sz="11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GOSPEL </a:t>
            </a:r>
            <a:br>
              <a:rPr kumimoji="0" lang="en-US" sz="10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br>
            <a:r>
              <a:rPr kumimoji="0" lang="en-US" sz="8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——OF——</a:t>
            </a:r>
            <a:r>
              <a:rPr kumimoji="0" lang="en-US" sz="10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r>
              <a:rPr kumimoji="0" lang="en-US" sz="11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MATTHEW</a:t>
            </a:r>
            <a:endParaRPr kumimoji="0" sz="1000" b="1" i="0"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7" name="Shape 227"/>
          <p:cNvSpPr/>
          <p:nvPr/>
        </p:nvSpPr>
        <p:spPr>
          <a:xfrm>
            <a:off x="409444" y="3148440"/>
            <a:ext cx="4940737" cy="1292658"/>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3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These images are not licensed for reuse in video, </a:t>
            </a:r>
            <a:r>
              <a:rPr kumimoji="0" sz="13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epublishing</a:t>
            </a:r>
            <a:r>
              <a:rPr kumimoji="0" lang="en-US" sz="13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or other media. Downloaded pictures and files cannot be redistributed through any other website than </a:t>
            </a:r>
            <a:r>
              <a:rPr kumimoji="0" sz="13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hlinkClick r:id="rId4"/>
              </a:rPr>
              <a:t>freebibleimages.org</a:t>
            </a:r>
            <a:r>
              <a:rPr kumimoji="0" lang="en-US" sz="13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or used in any context where the accompanying message is undermining of the Christian faith and gospel.</a:t>
            </a:r>
            <a:endParaRPr kumimoji="0" sz="13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8" name="Shape 228"/>
          <p:cNvSpPr/>
          <p:nvPr/>
        </p:nvSpPr>
        <p:spPr>
          <a:xfrm>
            <a:off x="438920" y="4248515"/>
            <a:ext cx="4881784" cy="892548"/>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auto" latinLnBrk="0" hangingPunct="0">
              <a:lnSpc>
                <a:spcPct val="100000"/>
              </a:lnSpc>
              <a:spcBef>
                <a:spcPts val="0"/>
              </a:spcBef>
              <a:spcAft>
                <a:spcPts val="0"/>
              </a:spcAft>
              <a:buClrTx/>
              <a:buSzTx/>
              <a:buFontTx/>
              <a:buNone/>
              <a:tabLst/>
              <a:defRPr sz="1300">
                <a:latin typeface="Times New Roman"/>
                <a:ea typeface="Times New Roman"/>
                <a:cs typeface="Times New Roman"/>
                <a:sym typeface="Times New Roman"/>
              </a:defRPr>
            </a:pPr>
            <a:r>
              <a:rPr kumimoji="0" lang="en-US" sz="13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Photos can only be used on educational presentations, blogs and social media, all of which should be accompanied with reference to </a:t>
            </a:r>
            <a:r>
              <a:rPr kumimoji="0" sz="1300" b="1" i="0" u="sng" strike="noStrike" kern="0" cap="none" spc="0" normalizeH="0" baseline="0" noProof="0" dirty="0">
                <a:ln>
                  <a:noFill/>
                </a:ln>
                <a:solidFill>
                  <a:srgbClr val="0000FF"/>
                </a:solidFill>
                <a:effectLst/>
                <a:uLnTx/>
                <a:uFill>
                  <a:solidFill>
                    <a:srgbClr val="0000FF"/>
                  </a:solidFill>
                </a:uFill>
                <a:latin typeface="Arial" panose="020B0604020202020204" pitchFamily="34" charset="0"/>
                <a:ea typeface="Times New Roman"/>
                <a:cs typeface="Arial" panose="020B0604020202020204" pitchFamily="34" charset="0"/>
                <a:sym typeface="Times New Roman"/>
                <a:hlinkClick r:id="rId5"/>
              </a:rPr>
              <a:t>www.LumoProject.com</a:t>
            </a:r>
            <a:r>
              <a:rPr kumimoji="0" lang="en-US" sz="1300" b="1" i="0" u="sng" strike="noStrike" kern="0" cap="none" spc="0" normalizeH="0" baseline="0" noProof="0" dirty="0">
                <a:ln>
                  <a:noFill/>
                </a:ln>
                <a:solidFill>
                  <a:srgbClr val="0000FF"/>
                </a:solidFill>
                <a:effectLst/>
                <a:uLnTx/>
                <a:uFill>
                  <a:solidFill>
                    <a:srgbClr val="0000FF"/>
                  </a:solidFill>
                </a:uFill>
                <a:latin typeface="Arial" panose="020B0604020202020204" pitchFamily="34" charset="0"/>
                <a:ea typeface="Times New Roman"/>
                <a:cs typeface="Arial" panose="020B0604020202020204" pitchFamily="34" charset="0"/>
                <a:sym typeface="Times New Roman"/>
              </a:rPr>
              <a:t>.</a:t>
            </a:r>
            <a:endParaRPr kumimoji="0" lang="en-US" sz="1300" b="1" i="0" u="sng" strike="noStrike" kern="0" cap="none" spc="0" normalizeH="0" baseline="0" noProof="0" dirty="0">
              <a:ln>
                <a:noFill/>
              </a:ln>
              <a:solidFill>
                <a:srgbClr val="0000FF"/>
              </a:solidFill>
              <a:effectLst/>
              <a:uLnTx/>
              <a:uFill>
                <a:solidFill>
                  <a:srgbClr val="0000FF"/>
                </a:solidFill>
              </a:uFill>
              <a:latin typeface="Arial" panose="020B0604020202020204" pitchFamily="34" charset="0"/>
              <a:ea typeface="Times New Roman"/>
              <a:cs typeface="Arial" panose="020B0604020202020204" pitchFamily="34" charset="0"/>
              <a:sym typeface="Times New Roman"/>
              <a:hlinkClick r:id="rId5"/>
            </a:endParaRPr>
          </a:p>
          <a:p>
            <a:pPr marL="0" marR="0" lvl="0" indent="0" algn="ctr" defTabSz="914400" rtl="0" eaLnBrk="1" fontAlgn="auto" latinLnBrk="0" hangingPunct="0">
              <a:lnSpc>
                <a:spcPct val="100000"/>
              </a:lnSpc>
              <a:spcBef>
                <a:spcPts val="0"/>
              </a:spcBef>
              <a:spcAft>
                <a:spcPts val="0"/>
              </a:spcAft>
              <a:buClrTx/>
              <a:buSzTx/>
              <a:buFontTx/>
              <a:buNone/>
              <a:tabLst/>
              <a:defRPr sz="1300">
                <a:latin typeface="Times New Roman"/>
                <a:ea typeface="Times New Roman"/>
                <a:cs typeface="Times New Roman"/>
                <a:sym typeface="Times New Roman"/>
              </a:defRPr>
            </a:pPr>
            <a:endParaRPr kumimoji="0" sz="1300" b="1" i="0" u="sng" strike="noStrike" kern="0" cap="none" spc="0" normalizeH="0" baseline="0" noProof="0" dirty="0">
              <a:ln>
                <a:noFill/>
              </a:ln>
              <a:solidFill>
                <a:srgbClr val="0000FF"/>
              </a:solidFill>
              <a:effectLst/>
              <a:uLnTx/>
              <a:uFill>
                <a:solidFill>
                  <a:srgbClr val="0000FF"/>
                </a:solidFill>
              </a:uFill>
              <a:latin typeface="Arial" panose="020B0604020202020204" pitchFamily="34" charset="0"/>
              <a:ea typeface="Times New Roman"/>
              <a:cs typeface="Arial" panose="020B0604020202020204" pitchFamily="34" charset="0"/>
              <a:sym typeface="Times New Roman"/>
              <a:hlinkClick r:id="rId5"/>
            </a:endParaRPr>
          </a:p>
        </p:txBody>
      </p:sp>
      <p:sp>
        <p:nvSpPr>
          <p:cNvPr id="229" name="Shape 229"/>
          <p:cNvSpPr/>
          <p:nvPr/>
        </p:nvSpPr>
        <p:spPr>
          <a:xfrm>
            <a:off x="1763688" y="5037422"/>
            <a:ext cx="2212728" cy="623826"/>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lIns="32887" tIns="32887" rIns="32887" bIns="32887" anchor="ctr">
            <a:normAutofit/>
          </a:bodyPr>
          <a:lstStyle/>
          <a:p>
            <a:pPr marL="0" marR="0" lvl="0" indent="0" algn="ctr" defTabSz="314884" rtl="0" eaLnBrk="1" fontAlgn="auto" latinLnBrk="0" hangingPunct="0">
              <a:lnSpc>
                <a:spcPct val="100000"/>
              </a:lnSpc>
              <a:spcBef>
                <a:spcPts val="0"/>
              </a:spcBef>
              <a:spcAft>
                <a:spcPts val="0"/>
              </a:spcAft>
              <a:buClrTx/>
              <a:buSzTx/>
              <a:buFontTx/>
              <a:buNone/>
              <a:tabLst/>
              <a:defRPr sz="1000" spc="-100">
                <a:latin typeface="Times New Roman"/>
                <a:ea typeface="Times New Roman"/>
                <a:cs typeface="Times New Roman"/>
                <a:sym typeface="Times New Roman"/>
              </a:defRPr>
            </a:pPr>
            <a:r>
              <a:rPr kumimoji="0" lang="en-US" sz="1000" b="1" i="0"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Picture courtesy of </a:t>
            </a:r>
            <a:r>
              <a:rPr kumimoji="0" sz="1000" b="1" i="0"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BBM</a:t>
            </a:r>
            <a:br>
              <a:rPr kumimoji="0" sz="1000" b="1" i="0"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br>
            <a:r>
              <a:rPr kumimoji="0" sz="1000" b="1" i="0"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r>
              <a:rPr kumimoji="0" lang="en-US" sz="1000" b="1" i="0"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All Rights Reserved.</a:t>
            </a:r>
            <a:endParaRPr kumimoji="0" sz="1000" b="1" i="0"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314884" rtl="0" eaLnBrk="1" fontAlgn="auto" latinLnBrk="0" hangingPunct="0">
              <a:lnSpc>
                <a:spcPct val="100000"/>
              </a:lnSpc>
              <a:spcBef>
                <a:spcPts val="0"/>
              </a:spcBef>
              <a:spcAft>
                <a:spcPts val="0"/>
              </a:spcAft>
              <a:buClrTx/>
              <a:buSzTx/>
              <a:buFontTx/>
              <a:buNone/>
              <a:tabLst/>
              <a:defRPr sz="1000" spc="-100">
                <a:latin typeface="Times New Roman"/>
                <a:ea typeface="Times New Roman"/>
                <a:cs typeface="Times New Roman"/>
                <a:sym typeface="Times New Roman"/>
              </a:defRPr>
            </a:pPr>
            <a:r>
              <a:rPr kumimoji="0" sz="1000" b="1" i="0"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www.bigbookmedia.com</a:t>
            </a:r>
          </a:p>
        </p:txBody>
      </p:sp>
      <p:pic>
        <p:nvPicPr>
          <p:cNvPr id="12"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52520" y="-1116"/>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13" name="Shape 223"/>
          <p:cNvSpPr>
            <a:spLocks noChangeAspect="1"/>
          </p:cNvSpPr>
          <p:nvPr/>
        </p:nvSpPr>
        <p:spPr>
          <a:xfrm>
            <a:off x="2051720" y="1659066"/>
            <a:ext cx="899997" cy="584771"/>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auto" latinLnBrk="0" hangingPunct="0">
              <a:lnSpc>
                <a:spcPct val="80000"/>
              </a:lnSpc>
              <a:spcBef>
                <a:spcPts val="0"/>
              </a:spcBef>
              <a:spcAft>
                <a:spcPts val="0"/>
              </a:spcAft>
              <a:buClrTx/>
              <a:buSzTx/>
              <a:buFontTx/>
              <a:buNone/>
              <a:tabLst/>
              <a:defRPr sz="1200">
                <a:latin typeface="Times New Roman"/>
                <a:ea typeface="Times New Roman"/>
                <a:cs typeface="Times New Roman"/>
                <a:sym typeface="Times New Roman"/>
              </a:defRPr>
            </a:pPr>
            <a:r>
              <a:rPr kumimoji="0" lang="en-US" sz="8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THE</a:t>
            </a:r>
            <a:br>
              <a:rPr kumimoji="0" lang="en-US" sz="10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br>
            <a:r>
              <a:rPr kumimoji="0" lang="en-US" sz="10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r>
              <a:rPr kumimoji="0" lang="en-US" sz="11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GOSPEL </a:t>
            </a:r>
            <a:br>
              <a:rPr kumimoji="0" lang="en-US" sz="10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br>
            <a:r>
              <a:rPr kumimoji="0" lang="en-US" sz="8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——OF——</a:t>
            </a:r>
            <a:r>
              <a:rPr kumimoji="0" lang="en-US" sz="10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r>
              <a:rPr kumimoji="0" lang="en-US" sz="11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MARK</a:t>
            </a:r>
            <a:endParaRPr kumimoji="0" sz="1000" b="1" i="0"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4" name="Shape 223"/>
          <p:cNvSpPr>
            <a:spLocks noChangeAspect="1"/>
          </p:cNvSpPr>
          <p:nvPr/>
        </p:nvSpPr>
        <p:spPr>
          <a:xfrm>
            <a:off x="2915816" y="1659066"/>
            <a:ext cx="899997" cy="584771"/>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auto" latinLnBrk="0" hangingPunct="0">
              <a:lnSpc>
                <a:spcPct val="80000"/>
              </a:lnSpc>
              <a:spcBef>
                <a:spcPts val="0"/>
              </a:spcBef>
              <a:spcAft>
                <a:spcPts val="0"/>
              </a:spcAft>
              <a:buClrTx/>
              <a:buSzTx/>
              <a:buFontTx/>
              <a:buNone/>
              <a:tabLst/>
              <a:defRPr sz="1200">
                <a:latin typeface="Times New Roman"/>
                <a:ea typeface="Times New Roman"/>
                <a:cs typeface="Times New Roman"/>
                <a:sym typeface="Times New Roman"/>
              </a:defRPr>
            </a:pPr>
            <a:r>
              <a:rPr kumimoji="0" lang="en-US" sz="8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THE</a:t>
            </a:r>
            <a:br>
              <a:rPr kumimoji="0" lang="en-US" sz="10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br>
            <a:r>
              <a:rPr kumimoji="0" lang="en-US" sz="10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r>
              <a:rPr kumimoji="0" lang="en-US" sz="11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GOSPEL </a:t>
            </a:r>
            <a:br>
              <a:rPr kumimoji="0" lang="en-US" sz="10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br>
            <a:r>
              <a:rPr kumimoji="0" lang="en-US" sz="8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——OF——</a:t>
            </a:r>
            <a:r>
              <a:rPr kumimoji="0" lang="en-US" sz="10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r>
              <a:rPr kumimoji="0" lang="en-US" sz="11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LUKE</a:t>
            </a:r>
            <a:endParaRPr kumimoji="0" sz="1000" b="1" i="0"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5" name="Shape 223"/>
          <p:cNvSpPr>
            <a:spLocks noChangeAspect="1"/>
          </p:cNvSpPr>
          <p:nvPr/>
        </p:nvSpPr>
        <p:spPr>
          <a:xfrm>
            <a:off x="3779912" y="1659066"/>
            <a:ext cx="899997" cy="584771"/>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auto" latinLnBrk="0" hangingPunct="0">
              <a:lnSpc>
                <a:spcPct val="80000"/>
              </a:lnSpc>
              <a:spcBef>
                <a:spcPts val="0"/>
              </a:spcBef>
              <a:spcAft>
                <a:spcPts val="0"/>
              </a:spcAft>
              <a:buClrTx/>
              <a:buSzTx/>
              <a:buFontTx/>
              <a:buNone/>
              <a:tabLst/>
              <a:defRPr sz="1200">
                <a:latin typeface="Times New Roman"/>
                <a:ea typeface="Times New Roman"/>
                <a:cs typeface="Times New Roman"/>
                <a:sym typeface="Times New Roman"/>
              </a:defRPr>
            </a:pPr>
            <a:r>
              <a:rPr kumimoji="0" lang="en-US" sz="8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THE</a:t>
            </a:r>
            <a:br>
              <a:rPr kumimoji="0" lang="en-US" sz="10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br>
            <a:r>
              <a:rPr kumimoji="0" lang="en-US" sz="10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r>
              <a:rPr kumimoji="0" lang="en-US" sz="11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GOSPEL </a:t>
            </a:r>
            <a:br>
              <a:rPr kumimoji="0" lang="en-US" sz="10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br>
            <a:r>
              <a:rPr kumimoji="0" lang="en-US" sz="8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——OF——</a:t>
            </a:r>
            <a:r>
              <a:rPr kumimoji="0" lang="en-US" sz="10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r>
              <a:rPr kumimoji="0" lang="en-US" sz="1100" b="1" i="0"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JOHN</a:t>
            </a:r>
            <a:endParaRPr kumimoji="0" sz="1000" b="1" i="0"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Tree>
    <p:extLst>
      <p:ext uri="{BB962C8B-B14F-4D97-AF65-F5344CB8AC3E}">
        <p14:creationId xmlns:p14="http://schemas.microsoft.com/office/powerpoint/2010/main" val="2878616242"/>
      </p:ext>
    </p:extLst>
  </p:cSld>
  <p:clrMapOvr>
    <a:masterClrMapping/>
  </p:clrMapOvr>
  <p:transition spd="med"/>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1"/>
          <p:cNvSpPr>
            <a:spLocks noChangeArrowheads="1"/>
          </p:cNvSpPr>
          <p:nvPr/>
        </p:nvSpPr>
        <p:spPr bwMode="auto">
          <a:xfrm>
            <a:off x="0" y="0"/>
            <a:ext cx="9144000" cy="6858000"/>
          </a:xfrm>
          <a:prstGeom prst="rect">
            <a:avLst/>
          </a:prstGeom>
          <a:solidFill>
            <a:schemeClr val="tx1"/>
          </a:solidFill>
          <a:ln w="9525">
            <a:solidFill>
              <a:schemeClr val="tx1"/>
            </a:solidFill>
            <a:round/>
            <a:headEnd/>
            <a:tailEnd/>
          </a:ln>
        </p:spPr>
        <p:txBody>
          <a:bodyPr lIns="91408" tIns="45704" rIns="91408" bIns="45704"/>
          <a:lstStyle/>
          <a:p>
            <a:pPr algn="ctr" eaLnBrk="1" hangingPunct="1"/>
            <a:endParaRPr lang="en-US" b="1" dirty="0">
              <a:solidFill>
                <a:srgbClr val="000000"/>
              </a:solidFill>
              <a:latin typeface="Arial" panose="020B0604020202020204" pitchFamily="34" charset="0"/>
            </a:endParaRPr>
          </a:p>
        </p:txBody>
      </p:sp>
      <p:sp>
        <p:nvSpPr>
          <p:cNvPr id="265219" name="Title 2"/>
          <p:cNvSpPr>
            <a:spLocks noGrp="1"/>
          </p:cNvSpPr>
          <p:nvPr>
            <p:ph type="title" idx="4294967295"/>
          </p:nvPr>
        </p:nvSpPr>
        <p:spPr>
          <a:xfrm>
            <a:off x="0" y="1168406"/>
            <a:ext cx="9144000" cy="2401711"/>
          </a:xfrm>
        </p:spPr>
        <p:txBody>
          <a:bodyPr/>
          <a:lstStyle/>
          <a:p>
            <a:pPr rtl="1"/>
            <a:r>
              <a:rPr lang="en-US" sz="8800" dirty="0">
                <a:solidFill>
                  <a:schemeClr val="tx1"/>
                </a:solidFill>
                <a:ea typeface="Osaka" charset="0"/>
                <a:cs typeface="Arial" panose="020B0604020202020204" pitchFamily="34" charset="0"/>
              </a:rPr>
              <a:t>Slides on </a:t>
            </a:r>
            <a:br>
              <a:rPr lang="en-US" sz="8800" dirty="0">
                <a:solidFill>
                  <a:schemeClr val="tx1"/>
                </a:solidFill>
                <a:ea typeface="Osaka" charset="0"/>
                <a:cs typeface="Arial" panose="020B0604020202020204" pitchFamily="34" charset="0"/>
              </a:rPr>
            </a:br>
            <a:r>
              <a:rPr lang="ar-SA" sz="8800" dirty="0">
                <a:ea typeface="Osaka" charset="0"/>
                <a:cs typeface="Arial" panose="020B0604020202020204" pitchFamily="34" charset="0"/>
              </a:rPr>
              <a:t>لوقا</a:t>
            </a:r>
            <a:r>
              <a:rPr lang="en-US" sz="8800" dirty="0">
                <a:ea typeface="Osaka" charset="0"/>
                <a:cs typeface="Arial" panose="020B0604020202020204" pitchFamily="34" charset="0"/>
              </a:rPr>
              <a:t> </a:t>
            </a:r>
            <a:r>
              <a:rPr lang="ar-JO" sz="8800" dirty="0">
                <a:ea typeface="Osaka" charset="0"/>
                <a:cs typeface="Arial" panose="020B0604020202020204" pitchFamily="34" charset="0"/>
              </a:rPr>
              <a:t>19</a:t>
            </a:r>
            <a:r>
              <a:rPr lang="en-US" sz="8800" dirty="0">
                <a:ea typeface="Osaka" charset="0"/>
                <a:cs typeface="Arial" panose="020B0604020202020204" pitchFamily="34" charset="0"/>
              </a:rPr>
              <a:t> </a:t>
            </a:r>
          </a:p>
        </p:txBody>
      </p:sp>
    </p:spTree>
    <p:extLst>
      <p:ext uri="{BB962C8B-B14F-4D97-AF65-F5344CB8AC3E}">
        <p14:creationId xmlns:p14="http://schemas.microsoft.com/office/powerpoint/2010/main" val="2442384590"/>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1">
            <a:extLst>
              <a:ext uri="{FF2B5EF4-FFF2-40B4-BE49-F238E27FC236}">
                <a16:creationId xmlns:a16="http://schemas.microsoft.com/office/drawing/2014/main" id="{ADDA3452-5D6C-4401-AA49-6F56C9170EB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
        <p:nvSpPr>
          <p:cNvPr id="4" name="Title 1">
            <a:extLst>
              <a:ext uri="{FF2B5EF4-FFF2-40B4-BE49-F238E27FC236}">
                <a16:creationId xmlns:a16="http://schemas.microsoft.com/office/drawing/2014/main" id="{81168235-75B6-4737-BD65-69FEC2392130}"/>
              </a:ext>
            </a:extLst>
          </p:cNvPr>
          <p:cNvSpPr txBox="1">
            <a:spLocks/>
          </p:cNvSpPr>
          <p:nvPr/>
        </p:nvSpPr>
        <p:spPr bwMode="auto">
          <a:xfrm>
            <a:off x="0" y="0"/>
            <a:ext cx="9144000" cy="2204864"/>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charset="0"/>
                <a:ea typeface="ＭＳ Ｐゴシック" charset="0"/>
              </a:defRPr>
            </a:lvl2pPr>
            <a:lvl3pPr algn="ctr" rtl="0" fontAlgn="base">
              <a:spcBef>
                <a:spcPct val="0"/>
              </a:spcBef>
              <a:spcAft>
                <a:spcPct val="0"/>
              </a:spcAft>
              <a:defRPr sz="4400">
                <a:solidFill>
                  <a:schemeClr val="tx2"/>
                </a:solidFill>
                <a:latin typeface="Times New Roman" charset="0"/>
                <a:ea typeface="ＭＳ Ｐゴシック" charset="0"/>
              </a:defRPr>
            </a:lvl3pPr>
            <a:lvl4pPr algn="ctr" rtl="0" fontAlgn="base">
              <a:spcBef>
                <a:spcPct val="0"/>
              </a:spcBef>
              <a:spcAft>
                <a:spcPct val="0"/>
              </a:spcAft>
              <a:defRPr sz="4400">
                <a:solidFill>
                  <a:schemeClr val="tx2"/>
                </a:solidFill>
                <a:latin typeface="Times New Roman" charset="0"/>
                <a:ea typeface="ＭＳ Ｐゴシック" charset="0"/>
              </a:defRPr>
            </a:lvl4pPr>
            <a:lvl5pPr algn="ctr" rtl="0" fontAlgn="base">
              <a:spcBef>
                <a:spcPct val="0"/>
              </a:spcBef>
              <a:spcAft>
                <a:spcPct val="0"/>
              </a:spcAft>
              <a:defRPr sz="4400">
                <a:solidFill>
                  <a:schemeClr val="tx2"/>
                </a:solidFill>
                <a:latin typeface="Times New Roman" charset="0"/>
                <a:ea typeface="ＭＳ Ｐゴシック" charset="0"/>
              </a:defRPr>
            </a:lvl5pPr>
            <a:lvl6pPr marL="457200" algn="ctr" rtl="0" fontAlgn="base">
              <a:spcBef>
                <a:spcPct val="0"/>
              </a:spcBef>
              <a:spcAft>
                <a:spcPct val="0"/>
              </a:spcAft>
              <a:defRPr sz="4400">
                <a:solidFill>
                  <a:schemeClr val="tx2"/>
                </a:solidFill>
                <a:latin typeface="Times New Roman" charset="0"/>
                <a:ea typeface="ＭＳ Ｐゴシック" charset="0"/>
              </a:defRPr>
            </a:lvl6pPr>
            <a:lvl7pPr marL="914400" algn="ctr" rtl="0" fontAlgn="base">
              <a:spcBef>
                <a:spcPct val="0"/>
              </a:spcBef>
              <a:spcAft>
                <a:spcPct val="0"/>
              </a:spcAft>
              <a:defRPr sz="4400">
                <a:solidFill>
                  <a:schemeClr val="tx2"/>
                </a:solidFill>
                <a:latin typeface="Times New Roman" charset="0"/>
                <a:ea typeface="ＭＳ Ｐゴシック" charset="0"/>
              </a:defRPr>
            </a:lvl7pPr>
            <a:lvl8pPr marL="1371600" algn="ctr" rtl="0" fontAlgn="base">
              <a:spcBef>
                <a:spcPct val="0"/>
              </a:spcBef>
              <a:spcAft>
                <a:spcPct val="0"/>
              </a:spcAft>
              <a:defRPr sz="4400">
                <a:solidFill>
                  <a:schemeClr val="tx2"/>
                </a:solidFill>
                <a:latin typeface="Times New Roman" charset="0"/>
                <a:ea typeface="ＭＳ Ｐゴシック" charset="0"/>
              </a:defRPr>
            </a:lvl8pPr>
            <a:lvl9pPr marL="1828800" algn="ctr" rtl="0" fontAlgn="base">
              <a:spcBef>
                <a:spcPct val="0"/>
              </a:spcBef>
              <a:spcAft>
                <a:spcPct val="0"/>
              </a:spcAft>
              <a:defRPr sz="4400">
                <a:solidFill>
                  <a:schemeClr val="tx2"/>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5400" b="1"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j-ea"/>
                <a:cs typeface="Arial" panose="020B0604020202020204" pitchFamily="34" charset="0"/>
              </a:rPr>
              <a:t>ع. تعليمات بخصوص برنامج الملكوت</a:t>
            </a:r>
            <a:endParaRPr kumimoji="0" lang="en-US" sz="6000" b="1" u="none" strike="noStrike" kern="0" cap="none" spc="0" normalizeH="0" baseline="0" noProof="0" dirty="0">
              <a:ln>
                <a:noFill/>
              </a:ln>
              <a:solidFill>
                <a:srgbClr val="FFFFFF"/>
              </a:solidFill>
              <a:effectLst>
                <a:glow rad="228600">
                  <a:srgbClr val="000000"/>
                </a:glow>
              </a:effectLst>
              <a:uLnTx/>
              <a:uFillTx/>
              <a:latin typeface="Arial" panose="020B0604020202020204" pitchFamily="34" charset="0"/>
              <a:ea typeface="+mj-ea"/>
              <a:cs typeface="Arial" panose="020B0604020202020204" pitchFamily="34" charset="0"/>
            </a:endParaRPr>
          </a:p>
        </p:txBody>
      </p:sp>
      <p:sp>
        <p:nvSpPr>
          <p:cNvPr id="5" name="Rectangle 4">
            <a:extLst>
              <a:ext uri="{FF2B5EF4-FFF2-40B4-BE49-F238E27FC236}">
                <a16:creationId xmlns:a16="http://schemas.microsoft.com/office/drawing/2014/main" id="{D5C82CF4-6DBD-4AF1-97C3-F4FAE6FF0D50}"/>
              </a:ext>
            </a:extLst>
          </p:cNvPr>
          <p:cNvSpPr>
            <a:spLocks noChangeArrowheads="1"/>
          </p:cNvSpPr>
          <p:nvPr/>
        </p:nvSpPr>
        <p:spPr bwMode="auto">
          <a:xfrm>
            <a:off x="18634" y="2077097"/>
            <a:ext cx="9144000" cy="703831"/>
          </a:xfrm>
          <a:prstGeom prst="rect">
            <a:avLst/>
          </a:prstGeom>
          <a:noFill/>
          <a:ln w="9525">
            <a:noFill/>
            <a:miter lim="800000"/>
            <a:headEnd/>
            <a:tailEnd/>
          </a:ln>
          <a:effectLst>
            <a:outerShdw blurRad="63500" dist="35921" dir="2700000" algn="ctr" rotWithShape="0">
              <a:srgbClr val="000514">
                <a:alpha val="74998"/>
              </a:srgbClr>
            </a:outerShdw>
          </a:effectLst>
        </p:spPr>
        <p:txBody>
          <a:bodyPr anchor="ctr"/>
          <a:lstStyle/>
          <a:p>
            <a:pPr marL="0" marR="0" lvl="0" indent="0" algn="ctr" defTabSz="914400" rtl="0" eaLnBrk="1" fontAlgn="base" latinLnBrk="0" hangingPunct="1">
              <a:lnSpc>
                <a:spcPct val="100000"/>
              </a:lnSpc>
              <a:spcBef>
                <a:spcPct val="20000"/>
              </a:spcBef>
              <a:spcAft>
                <a:spcPts val="0"/>
              </a:spcAft>
              <a:buClr>
                <a:srgbClr val="FFCC00"/>
              </a:buClr>
              <a:buSzPct val="70000"/>
              <a:buFontTx/>
              <a:buNone/>
              <a:tabLst/>
              <a:defRPr/>
            </a:pPr>
            <a:r>
              <a:rPr kumimoji="0" lang="ar-JO" sz="2800" b="1" u="none" strike="noStrike" kern="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ea typeface="ＭＳ Ｐゴシック" charset="0"/>
                <a:cs typeface="Arial" panose="020B0604020202020204" pitchFamily="34" charset="0"/>
              </a:rPr>
              <a:t>137</a:t>
            </a:r>
            <a:endParaRPr kumimoji="0" lang="en-US" sz="2800" b="1" u="none" strike="noStrike" kern="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ea typeface="ＭＳ Ｐゴシック" charset="0"/>
              <a:cs typeface="Arial" panose="020B0604020202020204" pitchFamily="34" charset="0"/>
            </a:endParaRPr>
          </a:p>
          <a:p>
            <a:pPr marL="0" marR="0" lvl="0" indent="0" algn="ctr" defTabSz="914400" rtl="0" eaLnBrk="1" fontAlgn="base" latinLnBrk="0" hangingPunct="1">
              <a:lnSpc>
                <a:spcPct val="100000"/>
              </a:lnSpc>
              <a:spcBef>
                <a:spcPct val="20000"/>
              </a:spcBef>
              <a:spcAft>
                <a:spcPts val="0"/>
              </a:spcAft>
              <a:buClr>
                <a:srgbClr val="FFCC00"/>
              </a:buClr>
              <a:buSzPct val="70000"/>
              <a:buFontTx/>
              <a:buNone/>
              <a:tabLst/>
              <a:defRPr/>
            </a:pPr>
            <a:r>
              <a:rPr kumimoji="0" lang="ar-JO" sz="2800" b="1" u="none" strike="noStrike" kern="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ea typeface="ＭＳ Ｐゴシック" charset="0"/>
                <a:cs typeface="Arial" panose="020B0604020202020204" pitchFamily="34" charset="0"/>
              </a:rPr>
              <a:t>لوقا 19: 1-28</a:t>
            </a:r>
            <a:endParaRPr kumimoji="0" lang="en-US" sz="2800" b="1" u="none" strike="noStrike" kern="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ea typeface="ＭＳ Ｐゴシック" charset="0"/>
              <a:cs typeface="Arial" panose="020B0604020202020204" pitchFamily="34" charset="0"/>
            </a:endParaRPr>
          </a:p>
        </p:txBody>
      </p:sp>
      <p:sp>
        <p:nvSpPr>
          <p:cNvPr id="6" name="Rectangle 5">
            <a:extLst>
              <a:ext uri="{FF2B5EF4-FFF2-40B4-BE49-F238E27FC236}">
                <a16:creationId xmlns:a16="http://schemas.microsoft.com/office/drawing/2014/main" id="{7C29053E-F050-456B-81CE-31260F9B420A}"/>
              </a:ext>
            </a:extLst>
          </p:cNvPr>
          <p:cNvSpPr>
            <a:spLocks noChangeArrowheads="1"/>
          </p:cNvSpPr>
          <p:nvPr/>
        </p:nvSpPr>
        <p:spPr bwMode="auto">
          <a:xfrm>
            <a:off x="-118534" y="3936670"/>
            <a:ext cx="9144000" cy="2232248"/>
          </a:xfrm>
          <a:prstGeom prst="rect">
            <a:avLst/>
          </a:prstGeom>
          <a:noFill/>
          <a:ln w="9525">
            <a:noFill/>
            <a:miter lim="800000"/>
            <a:headEnd/>
            <a:tailEnd/>
          </a:ln>
          <a:effectLst/>
        </p:spPr>
        <p:txBody>
          <a:bodyPr anchor="ctr"/>
          <a:lstStyle/>
          <a:p>
            <a:pPr marL="0" marR="0" lvl="0" indent="0" algn="ctr" defTabSz="914400" rtl="0" eaLnBrk="1" fontAlgn="base" latinLnBrk="0" hangingPunct="1">
              <a:lnSpc>
                <a:spcPct val="100000"/>
              </a:lnSpc>
              <a:spcBef>
                <a:spcPct val="20000"/>
              </a:spcBef>
              <a:spcAft>
                <a:spcPts val="0"/>
              </a:spcAft>
              <a:buClr>
                <a:srgbClr val="FFCC00"/>
              </a:buClr>
              <a:buSzPct val="70000"/>
              <a:buFontTx/>
              <a:buNone/>
              <a:tabLst/>
              <a:defRPr/>
            </a:pPr>
            <a:r>
              <a:rPr kumimoji="0" lang="ar-JO" sz="3200" b="1" u="none" strike="noStrike" kern="0" cap="none" spc="0" normalizeH="0" baseline="0" noProof="0" dirty="0">
                <a:ln>
                  <a:noFill/>
                </a:ln>
                <a:solidFill>
                  <a:srgbClr val="FFFFFF"/>
                </a:solidFill>
                <a:effectLst>
                  <a:glow rad="228600">
                    <a:srgbClr val="220011"/>
                  </a:glow>
                </a:effectLst>
                <a:uLnTx/>
                <a:uFillTx/>
                <a:latin typeface="Arial" panose="020B0604020202020204" pitchFamily="34" charset="0"/>
                <a:ea typeface="ＭＳ Ｐゴシック" charset="0"/>
                <a:cs typeface="Arial" panose="020B0604020202020204" pitchFamily="34" charset="0"/>
              </a:rPr>
              <a:t>يكرر المسيح تأجيل الملكوت لكنه أيضاً يشجع كل شخص يثق في شخصه أن دخوله للملكوت مضمون</a:t>
            </a:r>
          </a:p>
        </p:txBody>
      </p:sp>
    </p:spTree>
    <p:extLst>
      <p:ext uri="{BB962C8B-B14F-4D97-AF65-F5344CB8AC3E}">
        <p14:creationId xmlns:p14="http://schemas.microsoft.com/office/powerpoint/2010/main" val="1556304637"/>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13667" name="Picture 5" descr="Propohets Diagram"/>
          <p:cNvPicPr>
            <a:picLocks noChangeAspect="1" noChangeArrowheads="1"/>
          </p:cNvPicPr>
          <p:nvPr/>
        </p:nvPicPr>
        <p:blipFill>
          <a:blip r:embed="rId3" cstate="screen">
            <a:extLst>
              <a:ext uri="{28A0092B-C50C-407E-A947-70E740481C1C}">
                <a14:useLocalDpi xmlns:a14="http://schemas.microsoft.com/office/drawing/2010/main"/>
              </a:ext>
            </a:extLst>
          </a:blip>
          <a:srcRect l="14885" t="14970" r="2745" b="67477"/>
          <a:stretch>
            <a:fillRect/>
          </a:stretch>
        </p:blipFill>
        <p:spPr bwMode="auto">
          <a:xfrm>
            <a:off x="-31299" y="4293096"/>
            <a:ext cx="9144000" cy="27559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4"/>
          <a:stretch>
            <a:fillRect/>
          </a:stretch>
        </p:blipFill>
        <p:spPr>
          <a:xfrm>
            <a:off x="37664" y="1470124"/>
            <a:ext cx="1751583" cy="2246908"/>
          </a:xfrm>
          <a:prstGeom prst="rect">
            <a:avLst/>
          </a:prstGeom>
        </p:spPr>
      </p:pic>
      <p:sp>
        <p:nvSpPr>
          <p:cNvPr id="113666" name="Text Box 4"/>
          <p:cNvSpPr txBox="1">
            <a:spLocks noChangeArrowheads="1"/>
          </p:cNvSpPr>
          <p:nvPr/>
        </p:nvSpPr>
        <p:spPr bwMode="auto">
          <a:xfrm>
            <a:off x="8305800" y="15875"/>
            <a:ext cx="762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ar-JO" sz="2400" b="1" i="0" u="none" strike="noStrike" kern="1200" cap="none" spc="0" normalizeH="0" baseline="0" noProof="0" dirty="0">
                <a:ln>
                  <a:noFill/>
                </a:ln>
                <a:solidFill>
                  <a:srgbClr val="000000"/>
                </a:solidFill>
                <a:effectLst/>
                <a:uLnTx/>
                <a:uFillTx/>
                <a:latin typeface="Comic Sans MS" charset="0"/>
                <a:ea typeface="ＭＳ Ｐゴシック" charset="0"/>
              </a:rPr>
              <a:t>442</a:t>
            </a:r>
            <a:endParaRPr kumimoji="0" lang="en-US" sz="2400" b="1" i="0" u="none" strike="noStrike" kern="1200" cap="none" spc="0" normalizeH="0" baseline="0" noProof="0" dirty="0">
              <a:ln>
                <a:noFill/>
              </a:ln>
              <a:solidFill>
                <a:srgbClr val="000000"/>
              </a:solidFill>
              <a:effectLst/>
              <a:uLnTx/>
              <a:uFillTx/>
              <a:latin typeface="Comic Sans MS" charset="0"/>
              <a:ea typeface="ＭＳ Ｐゴシック" charset="0"/>
            </a:endParaRPr>
          </a:p>
        </p:txBody>
      </p:sp>
      <p:grpSp>
        <p:nvGrpSpPr>
          <p:cNvPr id="24" name="Group 23"/>
          <p:cNvGrpSpPr/>
          <p:nvPr/>
        </p:nvGrpSpPr>
        <p:grpSpPr>
          <a:xfrm>
            <a:off x="5004048" y="1268760"/>
            <a:ext cx="6085956" cy="3312368"/>
            <a:chOff x="5004048" y="1268760"/>
            <a:chExt cx="6085956" cy="3312368"/>
          </a:xfrm>
        </p:grpSpPr>
        <p:sp>
          <p:nvSpPr>
            <p:cNvPr id="13" name="Freeform 12"/>
            <p:cNvSpPr/>
            <p:nvPr/>
          </p:nvSpPr>
          <p:spPr>
            <a:xfrm>
              <a:off x="5004048" y="1268760"/>
              <a:ext cx="6085956" cy="3312368"/>
            </a:xfrm>
            <a:custGeom>
              <a:avLst/>
              <a:gdLst>
                <a:gd name="connsiteX0" fmla="*/ 354663 w 3775440"/>
                <a:gd name="connsiteY0" fmla="*/ 1510333 h 1830707"/>
                <a:gd name="connsiteX1" fmla="*/ 354663 w 3775440"/>
                <a:gd name="connsiteY1" fmla="*/ 1510333 h 1830707"/>
                <a:gd name="connsiteX2" fmla="*/ 446188 w 3775440"/>
                <a:gd name="connsiteY2" fmla="*/ 1418798 h 1830707"/>
                <a:gd name="connsiteX3" fmla="*/ 469070 w 3775440"/>
                <a:gd name="connsiteY3" fmla="*/ 1373030 h 1830707"/>
                <a:gd name="connsiteX4" fmla="*/ 514833 w 3775440"/>
                <a:gd name="connsiteY4" fmla="*/ 1315820 h 1830707"/>
                <a:gd name="connsiteX5" fmla="*/ 549155 w 3775440"/>
                <a:gd name="connsiteY5" fmla="*/ 1270053 h 1830707"/>
                <a:gd name="connsiteX6" fmla="*/ 594918 w 3775440"/>
                <a:gd name="connsiteY6" fmla="*/ 1235727 h 1830707"/>
                <a:gd name="connsiteX7" fmla="*/ 629240 w 3775440"/>
                <a:gd name="connsiteY7" fmla="*/ 1201401 h 1830707"/>
                <a:gd name="connsiteX8" fmla="*/ 686444 w 3775440"/>
                <a:gd name="connsiteY8" fmla="*/ 1167075 h 1830707"/>
                <a:gd name="connsiteX9" fmla="*/ 732207 w 3775440"/>
                <a:gd name="connsiteY9" fmla="*/ 1121308 h 1830707"/>
                <a:gd name="connsiteX10" fmla="*/ 766529 w 3775440"/>
                <a:gd name="connsiteY10" fmla="*/ 1098424 h 1830707"/>
                <a:gd name="connsiteX11" fmla="*/ 812292 w 3775440"/>
                <a:gd name="connsiteY11" fmla="*/ 1064098 h 1830707"/>
                <a:gd name="connsiteX12" fmla="*/ 846614 w 3775440"/>
                <a:gd name="connsiteY12" fmla="*/ 1052656 h 1830707"/>
                <a:gd name="connsiteX13" fmla="*/ 972462 w 3775440"/>
                <a:gd name="connsiteY13" fmla="*/ 995447 h 1830707"/>
                <a:gd name="connsiteX14" fmla="*/ 1006784 w 3775440"/>
                <a:gd name="connsiteY14" fmla="*/ 961121 h 1830707"/>
                <a:gd name="connsiteX15" fmla="*/ 1041106 w 3775440"/>
                <a:gd name="connsiteY15" fmla="*/ 949679 h 1830707"/>
                <a:gd name="connsiteX16" fmla="*/ 1132632 w 3775440"/>
                <a:gd name="connsiteY16" fmla="*/ 881028 h 1830707"/>
                <a:gd name="connsiteX17" fmla="*/ 1178395 w 3775440"/>
                <a:gd name="connsiteY17" fmla="*/ 812376 h 1830707"/>
                <a:gd name="connsiteX18" fmla="*/ 1201276 w 3775440"/>
                <a:gd name="connsiteY18" fmla="*/ 766608 h 1830707"/>
                <a:gd name="connsiteX19" fmla="*/ 1258480 w 3775440"/>
                <a:gd name="connsiteY19" fmla="*/ 709399 h 1830707"/>
                <a:gd name="connsiteX20" fmla="*/ 1281361 w 3775440"/>
                <a:gd name="connsiteY20" fmla="*/ 663631 h 1830707"/>
                <a:gd name="connsiteX21" fmla="*/ 1350006 w 3775440"/>
                <a:gd name="connsiteY21" fmla="*/ 640747 h 1830707"/>
                <a:gd name="connsiteX22" fmla="*/ 1372887 w 3775440"/>
                <a:gd name="connsiteY22" fmla="*/ 606421 h 1830707"/>
                <a:gd name="connsiteX23" fmla="*/ 1407209 w 3775440"/>
                <a:gd name="connsiteY23" fmla="*/ 583538 h 1830707"/>
                <a:gd name="connsiteX24" fmla="*/ 1430091 w 3775440"/>
                <a:gd name="connsiteY24" fmla="*/ 560654 h 1830707"/>
                <a:gd name="connsiteX25" fmla="*/ 1464413 w 3775440"/>
                <a:gd name="connsiteY25" fmla="*/ 537770 h 1830707"/>
                <a:gd name="connsiteX26" fmla="*/ 1521617 w 3775440"/>
                <a:gd name="connsiteY26" fmla="*/ 480560 h 1830707"/>
                <a:gd name="connsiteX27" fmla="*/ 1555939 w 3775440"/>
                <a:gd name="connsiteY27" fmla="*/ 457677 h 1830707"/>
                <a:gd name="connsiteX28" fmla="*/ 1647465 w 3775440"/>
                <a:gd name="connsiteY28" fmla="*/ 343257 h 1830707"/>
                <a:gd name="connsiteX29" fmla="*/ 1681787 w 3775440"/>
                <a:gd name="connsiteY29" fmla="*/ 274606 h 1830707"/>
                <a:gd name="connsiteX30" fmla="*/ 1716109 w 3775440"/>
                <a:gd name="connsiteY30" fmla="*/ 205954 h 1830707"/>
                <a:gd name="connsiteX31" fmla="*/ 1773313 w 3775440"/>
                <a:gd name="connsiteY31" fmla="*/ 148745 h 1830707"/>
                <a:gd name="connsiteX32" fmla="*/ 1819076 w 3775440"/>
                <a:gd name="connsiteY32" fmla="*/ 91535 h 1830707"/>
                <a:gd name="connsiteX33" fmla="*/ 1853398 w 3775440"/>
                <a:gd name="connsiteY33" fmla="*/ 80093 h 1830707"/>
                <a:gd name="connsiteX34" fmla="*/ 1922042 w 3775440"/>
                <a:gd name="connsiteY34" fmla="*/ 34326 h 1830707"/>
                <a:gd name="connsiteX35" fmla="*/ 1956364 w 3775440"/>
                <a:gd name="connsiteY35" fmla="*/ 11442 h 1830707"/>
                <a:gd name="connsiteX36" fmla="*/ 2013568 w 3775440"/>
                <a:gd name="connsiteY36" fmla="*/ 0 h 1830707"/>
                <a:gd name="connsiteX37" fmla="*/ 2242382 w 3775440"/>
                <a:gd name="connsiteY37" fmla="*/ 34326 h 1830707"/>
                <a:gd name="connsiteX38" fmla="*/ 2311027 w 3775440"/>
                <a:gd name="connsiteY38" fmla="*/ 57209 h 1830707"/>
                <a:gd name="connsiteX39" fmla="*/ 2345349 w 3775440"/>
                <a:gd name="connsiteY39" fmla="*/ 68651 h 1830707"/>
                <a:gd name="connsiteX40" fmla="*/ 2425434 w 3775440"/>
                <a:gd name="connsiteY40" fmla="*/ 114419 h 1830707"/>
                <a:gd name="connsiteX41" fmla="*/ 2459756 w 3775440"/>
                <a:gd name="connsiteY41" fmla="*/ 137303 h 1830707"/>
                <a:gd name="connsiteX42" fmla="*/ 2505519 w 3775440"/>
                <a:gd name="connsiteY42" fmla="*/ 148745 h 1830707"/>
                <a:gd name="connsiteX43" fmla="*/ 2539841 w 3775440"/>
                <a:gd name="connsiteY43" fmla="*/ 160187 h 1830707"/>
                <a:gd name="connsiteX44" fmla="*/ 2585604 w 3775440"/>
                <a:gd name="connsiteY44" fmla="*/ 194512 h 1830707"/>
                <a:gd name="connsiteX45" fmla="*/ 2654249 w 3775440"/>
                <a:gd name="connsiteY45" fmla="*/ 240280 h 1830707"/>
                <a:gd name="connsiteX46" fmla="*/ 2700011 w 3775440"/>
                <a:gd name="connsiteY46" fmla="*/ 331815 h 1830707"/>
                <a:gd name="connsiteX47" fmla="*/ 2722893 w 3775440"/>
                <a:gd name="connsiteY47" fmla="*/ 389025 h 1830707"/>
                <a:gd name="connsiteX48" fmla="*/ 2734334 w 3775440"/>
                <a:gd name="connsiteY48" fmla="*/ 423351 h 1830707"/>
                <a:gd name="connsiteX49" fmla="*/ 2757215 w 3775440"/>
                <a:gd name="connsiteY49" fmla="*/ 457677 h 1830707"/>
                <a:gd name="connsiteX50" fmla="*/ 2814419 w 3775440"/>
                <a:gd name="connsiteY50" fmla="*/ 606421 h 1830707"/>
                <a:gd name="connsiteX51" fmla="*/ 2848741 w 3775440"/>
                <a:gd name="connsiteY51" fmla="*/ 640747 h 1830707"/>
                <a:gd name="connsiteX52" fmla="*/ 2871622 w 3775440"/>
                <a:gd name="connsiteY52" fmla="*/ 675073 h 1830707"/>
                <a:gd name="connsiteX53" fmla="*/ 2940267 w 3775440"/>
                <a:gd name="connsiteY53" fmla="*/ 778050 h 1830707"/>
                <a:gd name="connsiteX54" fmla="*/ 2974589 w 3775440"/>
                <a:gd name="connsiteY54" fmla="*/ 812376 h 1830707"/>
                <a:gd name="connsiteX55" fmla="*/ 3043233 w 3775440"/>
                <a:gd name="connsiteY55" fmla="*/ 858144 h 1830707"/>
                <a:gd name="connsiteX56" fmla="*/ 3111878 w 3775440"/>
                <a:gd name="connsiteY56" fmla="*/ 926795 h 1830707"/>
                <a:gd name="connsiteX57" fmla="*/ 3157640 w 3775440"/>
                <a:gd name="connsiteY57" fmla="*/ 949679 h 1830707"/>
                <a:gd name="connsiteX58" fmla="*/ 3214844 w 3775440"/>
                <a:gd name="connsiteY58" fmla="*/ 984005 h 1830707"/>
                <a:gd name="connsiteX59" fmla="*/ 3249166 w 3775440"/>
                <a:gd name="connsiteY59" fmla="*/ 1006889 h 1830707"/>
                <a:gd name="connsiteX60" fmla="*/ 3283488 w 3775440"/>
                <a:gd name="connsiteY60" fmla="*/ 1018331 h 1830707"/>
                <a:gd name="connsiteX61" fmla="*/ 3329251 w 3775440"/>
                <a:gd name="connsiteY61" fmla="*/ 1052656 h 1830707"/>
                <a:gd name="connsiteX62" fmla="*/ 3397896 w 3775440"/>
                <a:gd name="connsiteY62" fmla="*/ 1144192 h 1830707"/>
                <a:gd name="connsiteX63" fmla="*/ 3477981 w 3775440"/>
                <a:gd name="connsiteY63" fmla="*/ 1212843 h 1830707"/>
                <a:gd name="connsiteX64" fmla="*/ 3500862 w 3775440"/>
                <a:gd name="connsiteY64" fmla="*/ 1247169 h 1830707"/>
                <a:gd name="connsiteX65" fmla="*/ 3580947 w 3775440"/>
                <a:gd name="connsiteY65" fmla="*/ 1315820 h 1830707"/>
                <a:gd name="connsiteX66" fmla="*/ 3603829 w 3775440"/>
                <a:gd name="connsiteY66" fmla="*/ 1338704 h 1830707"/>
                <a:gd name="connsiteX67" fmla="*/ 3615269 w 3775440"/>
                <a:gd name="connsiteY67" fmla="*/ 1373030 h 1830707"/>
                <a:gd name="connsiteX68" fmla="*/ 3638151 w 3775440"/>
                <a:gd name="connsiteY68" fmla="*/ 1395914 h 1830707"/>
                <a:gd name="connsiteX69" fmla="*/ 3661032 w 3775440"/>
                <a:gd name="connsiteY69" fmla="*/ 1430240 h 1830707"/>
                <a:gd name="connsiteX70" fmla="*/ 3672473 w 3775440"/>
                <a:gd name="connsiteY70" fmla="*/ 1476007 h 1830707"/>
                <a:gd name="connsiteX71" fmla="*/ 3695355 w 3775440"/>
                <a:gd name="connsiteY71" fmla="*/ 1567543 h 1830707"/>
                <a:gd name="connsiteX72" fmla="*/ 3718236 w 3775440"/>
                <a:gd name="connsiteY72" fmla="*/ 1601868 h 1830707"/>
                <a:gd name="connsiteX73" fmla="*/ 3775440 w 3775440"/>
                <a:gd name="connsiteY73" fmla="*/ 1681962 h 1830707"/>
                <a:gd name="connsiteX74" fmla="*/ 3523744 w 3775440"/>
                <a:gd name="connsiteY74" fmla="*/ 1693404 h 1830707"/>
                <a:gd name="connsiteX75" fmla="*/ 2997470 w 3775440"/>
                <a:gd name="connsiteY75" fmla="*/ 1704846 h 1830707"/>
                <a:gd name="connsiteX76" fmla="*/ 2791537 w 3775440"/>
                <a:gd name="connsiteY76" fmla="*/ 1727729 h 1830707"/>
                <a:gd name="connsiteX77" fmla="*/ 2711452 w 3775440"/>
                <a:gd name="connsiteY77" fmla="*/ 1739171 h 1830707"/>
                <a:gd name="connsiteX78" fmla="*/ 2425434 w 3775440"/>
                <a:gd name="connsiteY78" fmla="*/ 1750613 h 1830707"/>
                <a:gd name="connsiteX79" fmla="*/ 2208060 w 3775440"/>
                <a:gd name="connsiteY79" fmla="*/ 1773497 h 1830707"/>
                <a:gd name="connsiteX80" fmla="*/ 2093653 w 3775440"/>
                <a:gd name="connsiteY80" fmla="*/ 1784939 h 1830707"/>
                <a:gd name="connsiteX81" fmla="*/ 1899161 w 3775440"/>
                <a:gd name="connsiteY81" fmla="*/ 1819265 h 1830707"/>
                <a:gd name="connsiteX82" fmla="*/ 1224158 w 3775440"/>
                <a:gd name="connsiteY82" fmla="*/ 1830707 h 1830707"/>
                <a:gd name="connsiteX83" fmla="*/ 594918 w 3775440"/>
                <a:gd name="connsiteY83" fmla="*/ 1807823 h 1830707"/>
                <a:gd name="connsiteX84" fmla="*/ 537714 w 3775440"/>
                <a:gd name="connsiteY84" fmla="*/ 1784939 h 1830707"/>
                <a:gd name="connsiteX85" fmla="*/ 469070 w 3775440"/>
                <a:gd name="connsiteY85" fmla="*/ 1762055 h 1830707"/>
                <a:gd name="connsiteX86" fmla="*/ 331781 w 3775440"/>
                <a:gd name="connsiteY86" fmla="*/ 1739171 h 1830707"/>
                <a:gd name="connsiteX87" fmla="*/ 286018 w 3775440"/>
                <a:gd name="connsiteY87" fmla="*/ 1704846 h 1830707"/>
                <a:gd name="connsiteX88" fmla="*/ 205933 w 3775440"/>
                <a:gd name="connsiteY88" fmla="*/ 1647636 h 1830707"/>
                <a:gd name="connsiteX89" fmla="*/ 137289 w 3775440"/>
                <a:gd name="connsiteY89" fmla="*/ 1567543 h 1830707"/>
                <a:gd name="connsiteX90" fmla="*/ 68645 w 3775440"/>
                <a:gd name="connsiteY90" fmla="*/ 1556101 h 1830707"/>
                <a:gd name="connsiteX91" fmla="*/ 0 w 3775440"/>
                <a:gd name="connsiteY91" fmla="*/ 1544659 h 1830707"/>
                <a:gd name="connsiteX92" fmla="*/ 0 w 3775440"/>
                <a:gd name="connsiteY92" fmla="*/ 1544659 h 1830707"/>
                <a:gd name="connsiteX93" fmla="*/ 68645 w 3775440"/>
                <a:gd name="connsiteY93" fmla="*/ 1167075 h 1830707"/>
                <a:gd name="connsiteX94" fmla="*/ 491951 w 3775440"/>
                <a:gd name="connsiteY94" fmla="*/ 1441682 h 1830707"/>
                <a:gd name="connsiteX95" fmla="*/ 1052547 w 3775440"/>
                <a:gd name="connsiteY95" fmla="*/ 1144192 h 1830707"/>
                <a:gd name="connsiteX96" fmla="*/ 869495 w 3775440"/>
                <a:gd name="connsiteY96" fmla="*/ 1006889 h 183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3775440" h="1830707">
                  <a:moveTo>
                    <a:pt x="354663" y="1510333"/>
                  </a:moveTo>
                  <a:lnTo>
                    <a:pt x="354663" y="1510333"/>
                  </a:lnTo>
                  <a:cubicBezTo>
                    <a:pt x="385171" y="1479821"/>
                    <a:pt x="418567" y="1451946"/>
                    <a:pt x="446188" y="1418798"/>
                  </a:cubicBezTo>
                  <a:cubicBezTo>
                    <a:pt x="457107" y="1405694"/>
                    <a:pt x="460608" y="1387840"/>
                    <a:pt x="469070" y="1373030"/>
                  </a:cubicBezTo>
                  <a:cubicBezTo>
                    <a:pt x="499930" y="1319020"/>
                    <a:pt x="480663" y="1356828"/>
                    <a:pt x="514833" y="1315820"/>
                  </a:cubicBezTo>
                  <a:cubicBezTo>
                    <a:pt x="527040" y="1301170"/>
                    <a:pt x="535672" y="1283537"/>
                    <a:pt x="549155" y="1270053"/>
                  </a:cubicBezTo>
                  <a:cubicBezTo>
                    <a:pt x="562638" y="1256569"/>
                    <a:pt x="580441" y="1248138"/>
                    <a:pt x="594918" y="1235727"/>
                  </a:cubicBezTo>
                  <a:cubicBezTo>
                    <a:pt x="607203" y="1225196"/>
                    <a:pt x="616296" y="1211110"/>
                    <a:pt x="629240" y="1201401"/>
                  </a:cubicBezTo>
                  <a:cubicBezTo>
                    <a:pt x="647029" y="1188058"/>
                    <a:pt x="668891" y="1180728"/>
                    <a:pt x="686444" y="1167075"/>
                  </a:cubicBezTo>
                  <a:cubicBezTo>
                    <a:pt x="703473" y="1153829"/>
                    <a:pt x="715828" y="1135349"/>
                    <a:pt x="732207" y="1121308"/>
                  </a:cubicBezTo>
                  <a:cubicBezTo>
                    <a:pt x="742647" y="1112359"/>
                    <a:pt x="755340" y="1106417"/>
                    <a:pt x="766529" y="1098424"/>
                  </a:cubicBezTo>
                  <a:cubicBezTo>
                    <a:pt x="782045" y="1087340"/>
                    <a:pt x="795736" y="1073560"/>
                    <a:pt x="812292" y="1064098"/>
                  </a:cubicBezTo>
                  <a:cubicBezTo>
                    <a:pt x="822762" y="1058114"/>
                    <a:pt x="835635" y="1057647"/>
                    <a:pt x="846614" y="1052656"/>
                  </a:cubicBezTo>
                  <a:cubicBezTo>
                    <a:pt x="987293" y="988705"/>
                    <a:pt x="892216" y="1022199"/>
                    <a:pt x="972462" y="995447"/>
                  </a:cubicBezTo>
                  <a:cubicBezTo>
                    <a:pt x="983903" y="984005"/>
                    <a:pt x="993322" y="970097"/>
                    <a:pt x="1006784" y="961121"/>
                  </a:cubicBezTo>
                  <a:cubicBezTo>
                    <a:pt x="1016818" y="954431"/>
                    <a:pt x="1031459" y="956915"/>
                    <a:pt x="1041106" y="949679"/>
                  </a:cubicBezTo>
                  <a:cubicBezTo>
                    <a:pt x="1146272" y="870796"/>
                    <a:pt x="1055091" y="906876"/>
                    <a:pt x="1132632" y="881028"/>
                  </a:cubicBezTo>
                  <a:cubicBezTo>
                    <a:pt x="1157175" y="807393"/>
                    <a:pt x="1124832" y="887374"/>
                    <a:pt x="1178395" y="812376"/>
                  </a:cubicBezTo>
                  <a:cubicBezTo>
                    <a:pt x="1188308" y="798496"/>
                    <a:pt x="1190805" y="780072"/>
                    <a:pt x="1201276" y="766608"/>
                  </a:cubicBezTo>
                  <a:cubicBezTo>
                    <a:pt x="1217831" y="745320"/>
                    <a:pt x="1258480" y="709399"/>
                    <a:pt x="1258480" y="709399"/>
                  </a:cubicBezTo>
                  <a:cubicBezTo>
                    <a:pt x="1266107" y="694143"/>
                    <a:pt x="1267717" y="673865"/>
                    <a:pt x="1281361" y="663631"/>
                  </a:cubicBezTo>
                  <a:cubicBezTo>
                    <a:pt x="1300656" y="649158"/>
                    <a:pt x="1350006" y="640747"/>
                    <a:pt x="1350006" y="640747"/>
                  </a:cubicBezTo>
                  <a:cubicBezTo>
                    <a:pt x="1357633" y="629305"/>
                    <a:pt x="1363164" y="616145"/>
                    <a:pt x="1372887" y="606421"/>
                  </a:cubicBezTo>
                  <a:cubicBezTo>
                    <a:pt x="1382609" y="596698"/>
                    <a:pt x="1396472" y="592128"/>
                    <a:pt x="1407209" y="583538"/>
                  </a:cubicBezTo>
                  <a:cubicBezTo>
                    <a:pt x="1415632" y="576799"/>
                    <a:pt x="1421668" y="567393"/>
                    <a:pt x="1430091" y="560654"/>
                  </a:cubicBezTo>
                  <a:cubicBezTo>
                    <a:pt x="1440828" y="552064"/>
                    <a:pt x="1454065" y="546825"/>
                    <a:pt x="1464413" y="537770"/>
                  </a:cubicBezTo>
                  <a:cubicBezTo>
                    <a:pt x="1484707" y="520011"/>
                    <a:pt x="1499179" y="495520"/>
                    <a:pt x="1521617" y="480560"/>
                  </a:cubicBezTo>
                  <a:cubicBezTo>
                    <a:pt x="1533058" y="472932"/>
                    <a:pt x="1545376" y="466480"/>
                    <a:pt x="1555939" y="457677"/>
                  </a:cubicBezTo>
                  <a:cubicBezTo>
                    <a:pt x="1593957" y="425992"/>
                    <a:pt x="1620357" y="383922"/>
                    <a:pt x="1647465" y="343257"/>
                  </a:cubicBezTo>
                  <a:cubicBezTo>
                    <a:pt x="1675681" y="230377"/>
                    <a:pt x="1638073" y="347469"/>
                    <a:pt x="1681787" y="274606"/>
                  </a:cubicBezTo>
                  <a:cubicBezTo>
                    <a:pt x="1720081" y="210777"/>
                    <a:pt x="1660879" y="269080"/>
                    <a:pt x="1716109" y="205954"/>
                  </a:cubicBezTo>
                  <a:cubicBezTo>
                    <a:pt x="1733866" y="185658"/>
                    <a:pt x="1758356" y="171184"/>
                    <a:pt x="1773313" y="148745"/>
                  </a:cubicBezTo>
                  <a:cubicBezTo>
                    <a:pt x="1783706" y="133153"/>
                    <a:pt x="1800961" y="102405"/>
                    <a:pt x="1819076" y="91535"/>
                  </a:cubicBezTo>
                  <a:cubicBezTo>
                    <a:pt x="1829417" y="85330"/>
                    <a:pt x="1842856" y="85950"/>
                    <a:pt x="1853398" y="80093"/>
                  </a:cubicBezTo>
                  <a:cubicBezTo>
                    <a:pt x="1877437" y="66736"/>
                    <a:pt x="1899161" y="49582"/>
                    <a:pt x="1922042" y="34326"/>
                  </a:cubicBezTo>
                  <a:cubicBezTo>
                    <a:pt x="1933483" y="26698"/>
                    <a:pt x="1942881" y="14139"/>
                    <a:pt x="1956364" y="11442"/>
                  </a:cubicBezTo>
                  <a:lnTo>
                    <a:pt x="2013568" y="0"/>
                  </a:lnTo>
                  <a:cubicBezTo>
                    <a:pt x="2197809" y="13162"/>
                    <a:pt x="2122953" y="-5487"/>
                    <a:pt x="2242382" y="34326"/>
                  </a:cubicBezTo>
                  <a:lnTo>
                    <a:pt x="2311027" y="57209"/>
                  </a:lnTo>
                  <a:lnTo>
                    <a:pt x="2345349" y="68651"/>
                  </a:lnTo>
                  <a:cubicBezTo>
                    <a:pt x="2410553" y="133862"/>
                    <a:pt x="2344767" y="79844"/>
                    <a:pt x="2425434" y="114419"/>
                  </a:cubicBezTo>
                  <a:cubicBezTo>
                    <a:pt x="2438072" y="119836"/>
                    <a:pt x="2447118" y="131886"/>
                    <a:pt x="2459756" y="137303"/>
                  </a:cubicBezTo>
                  <a:cubicBezTo>
                    <a:pt x="2474208" y="143498"/>
                    <a:pt x="2490400" y="144425"/>
                    <a:pt x="2505519" y="148745"/>
                  </a:cubicBezTo>
                  <a:cubicBezTo>
                    <a:pt x="2517115" y="152058"/>
                    <a:pt x="2528400" y="156373"/>
                    <a:pt x="2539841" y="160187"/>
                  </a:cubicBezTo>
                  <a:cubicBezTo>
                    <a:pt x="2555095" y="171629"/>
                    <a:pt x="2569983" y="183576"/>
                    <a:pt x="2585604" y="194512"/>
                  </a:cubicBezTo>
                  <a:cubicBezTo>
                    <a:pt x="2608133" y="210284"/>
                    <a:pt x="2654249" y="240280"/>
                    <a:pt x="2654249" y="240280"/>
                  </a:cubicBezTo>
                  <a:cubicBezTo>
                    <a:pt x="2669503" y="270792"/>
                    <a:pt x="2687343" y="300142"/>
                    <a:pt x="2700011" y="331815"/>
                  </a:cubicBezTo>
                  <a:cubicBezTo>
                    <a:pt x="2707638" y="350885"/>
                    <a:pt x="2715682" y="369794"/>
                    <a:pt x="2722893" y="389025"/>
                  </a:cubicBezTo>
                  <a:cubicBezTo>
                    <a:pt x="2727128" y="400318"/>
                    <a:pt x="2728941" y="412563"/>
                    <a:pt x="2734334" y="423351"/>
                  </a:cubicBezTo>
                  <a:cubicBezTo>
                    <a:pt x="2740483" y="435651"/>
                    <a:pt x="2751631" y="445111"/>
                    <a:pt x="2757215" y="457677"/>
                  </a:cubicBezTo>
                  <a:cubicBezTo>
                    <a:pt x="2788913" y="529005"/>
                    <a:pt x="2771039" y="534114"/>
                    <a:pt x="2814419" y="606421"/>
                  </a:cubicBezTo>
                  <a:cubicBezTo>
                    <a:pt x="2822743" y="620296"/>
                    <a:pt x="2838383" y="628316"/>
                    <a:pt x="2848741" y="640747"/>
                  </a:cubicBezTo>
                  <a:cubicBezTo>
                    <a:pt x="2857544" y="651311"/>
                    <a:pt x="2864335" y="663412"/>
                    <a:pt x="2871622" y="675073"/>
                  </a:cubicBezTo>
                  <a:cubicBezTo>
                    <a:pt x="2901169" y="722354"/>
                    <a:pt x="2905108" y="737028"/>
                    <a:pt x="2940267" y="778050"/>
                  </a:cubicBezTo>
                  <a:cubicBezTo>
                    <a:pt x="2950797" y="790336"/>
                    <a:pt x="2961817" y="802441"/>
                    <a:pt x="2974589" y="812376"/>
                  </a:cubicBezTo>
                  <a:cubicBezTo>
                    <a:pt x="2996296" y="829261"/>
                    <a:pt x="3023788" y="838697"/>
                    <a:pt x="3043233" y="858144"/>
                  </a:cubicBezTo>
                  <a:cubicBezTo>
                    <a:pt x="3066115" y="881028"/>
                    <a:pt x="3082934" y="912321"/>
                    <a:pt x="3111878" y="926795"/>
                  </a:cubicBezTo>
                  <a:cubicBezTo>
                    <a:pt x="3127132" y="934423"/>
                    <a:pt x="3142732" y="941396"/>
                    <a:pt x="3157640" y="949679"/>
                  </a:cubicBezTo>
                  <a:cubicBezTo>
                    <a:pt x="3177079" y="960479"/>
                    <a:pt x="3195987" y="972218"/>
                    <a:pt x="3214844" y="984005"/>
                  </a:cubicBezTo>
                  <a:cubicBezTo>
                    <a:pt x="3226504" y="991293"/>
                    <a:pt x="3236867" y="1000739"/>
                    <a:pt x="3249166" y="1006889"/>
                  </a:cubicBezTo>
                  <a:cubicBezTo>
                    <a:pt x="3259952" y="1012283"/>
                    <a:pt x="3272047" y="1014517"/>
                    <a:pt x="3283488" y="1018331"/>
                  </a:cubicBezTo>
                  <a:cubicBezTo>
                    <a:pt x="3298742" y="1029773"/>
                    <a:pt x="3316425" y="1038546"/>
                    <a:pt x="3329251" y="1052656"/>
                  </a:cubicBezTo>
                  <a:cubicBezTo>
                    <a:pt x="3354904" y="1080878"/>
                    <a:pt x="3367386" y="1121308"/>
                    <a:pt x="3397896" y="1144192"/>
                  </a:cubicBezTo>
                  <a:cubicBezTo>
                    <a:pt x="3431565" y="1169446"/>
                    <a:pt x="3451422" y="1180968"/>
                    <a:pt x="3477981" y="1212843"/>
                  </a:cubicBezTo>
                  <a:cubicBezTo>
                    <a:pt x="3486784" y="1223407"/>
                    <a:pt x="3492059" y="1236605"/>
                    <a:pt x="3500862" y="1247169"/>
                  </a:cubicBezTo>
                  <a:cubicBezTo>
                    <a:pt x="3533914" y="1286836"/>
                    <a:pt x="3539626" y="1281383"/>
                    <a:pt x="3580947" y="1315820"/>
                  </a:cubicBezTo>
                  <a:cubicBezTo>
                    <a:pt x="3589234" y="1322726"/>
                    <a:pt x="3596202" y="1331076"/>
                    <a:pt x="3603829" y="1338704"/>
                  </a:cubicBezTo>
                  <a:cubicBezTo>
                    <a:pt x="3607642" y="1350146"/>
                    <a:pt x="3609064" y="1362688"/>
                    <a:pt x="3615269" y="1373030"/>
                  </a:cubicBezTo>
                  <a:cubicBezTo>
                    <a:pt x="3620818" y="1382280"/>
                    <a:pt x="3631413" y="1387490"/>
                    <a:pt x="3638151" y="1395914"/>
                  </a:cubicBezTo>
                  <a:cubicBezTo>
                    <a:pt x="3646741" y="1406652"/>
                    <a:pt x="3653405" y="1418798"/>
                    <a:pt x="3661032" y="1430240"/>
                  </a:cubicBezTo>
                  <a:cubicBezTo>
                    <a:pt x="3664846" y="1445496"/>
                    <a:pt x="3669062" y="1460656"/>
                    <a:pt x="3672473" y="1476007"/>
                  </a:cubicBezTo>
                  <a:cubicBezTo>
                    <a:pt x="3677695" y="1499509"/>
                    <a:pt x="3683088" y="1543007"/>
                    <a:pt x="3695355" y="1567543"/>
                  </a:cubicBezTo>
                  <a:cubicBezTo>
                    <a:pt x="3701504" y="1579842"/>
                    <a:pt x="3710244" y="1590678"/>
                    <a:pt x="3718236" y="1601868"/>
                  </a:cubicBezTo>
                  <a:cubicBezTo>
                    <a:pt x="3789195" y="1701222"/>
                    <a:pt x="3721510" y="1601060"/>
                    <a:pt x="3775440" y="1681962"/>
                  </a:cubicBezTo>
                  <a:lnTo>
                    <a:pt x="3523744" y="1693404"/>
                  </a:lnTo>
                  <a:lnTo>
                    <a:pt x="2997470" y="1704846"/>
                  </a:lnTo>
                  <a:cubicBezTo>
                    <a:pt x="2961760" y="1706122"/>
                    <a:pt x="2833418" y="1722145"/>
                    <a:pt x="2791537" y="1727729"/>
                  </a:cubicBezTo>
                  <a:cubicBezTo>
                    <a:pt x="2764807" y="1731293"/>
                    <a:pt x="2738366" y="1737489"/>
                    <a:pt x="2711452" y="1739171"/>
                  </a:cubicBezTo>
                  <a:cubicBezTo>
                    <a:pt x="2616222" y="1745124"/>
                    <a:pt x="2520773" y="1746799"/>
                    <a:pt x="2425434" y="1750613"/>
                  </a:cubicBezTo>
                  <a:lnTo>
                    <a:pt x="2208060" y="1773497"/>
                  </a:lnTo>
                  <a:cubicBezTo>
                    <a:pt x="2169938" y="1777441"/>
                    <a:pt x="2131234" y="1777422"/>
                    <a:pt x="2093653" y="1784939"/>
                  </a:cubicBezTo>
                  <a:cubicBezTo>
                    <a:pt x="2044597" y="1794751"/>
                    <a:pt x="1927652" y="1818782"/>
                    <a:pt x="1899161" y="1819265"/>
                  </a:cubicBezTo>
                  <a:lnTo>
                    <a:pt x="1224158" y="1830707"/>
                  </a:lnTo>
                  <a:cubicBezTo>
                    <a:pt x="1014411" y="1823079"/>
                    <a:pt x="804338" y="1821786"/>
                    <a:pt x="594918" y="1807823"/>
                  </a:cubicBezTo>
                  <a:cubicBezTo>
                    <a:pt x="574426" y="1806457"/>
                    <a:pt x="557014" y="1791958"/>
                    <a:pt x="537714" y="1784939"/>
                  </a:cubicBezTo>
                  <a:cubicBezTo>
                    <a:pt x="515047" y="1776696"/>
                    <a:pt x="492721" y="1766786"/>
                    <a:pt x="469070" y="1762055"/>
                  </a:cubicBezTo>
                  <a:cubicBezTo>
                    <a:pt x="385424" y="1745324"/>
                    <a:pt x="431116" y="1753363"/>
                    <a:pt x="331781" y="1739171"/>
                  </a:cubicBezTo>
                  <a:cubicBezTo>
                    <a:pt x="316527" y="1727729"/>
                    <a:pt x="301534" y="1715930"/>
                    <a:pt x="286018" y="1704846"/>
                  </a:cubicBezTo>
                  <a:cubicBezTo>
                    <a:pt x="263283" y="1688605"/>
                    <a:pt x="224626" y="1666331"/>
                    <a:pt x="205933" y="1647636"/>
                  </a:cubicBezTo>
                  <a:cubicBezTo>
                    <a:pt x="191824" y="1633526"/>
                    <a:pt x="159707" y="1577507"/>
                    <a:pt x="137289" y="1567543"/>
                  </a:cubicBezTo>
                  <a:cubicBezTo>
                    <a:pt x="116092" y="1558121"/>
                    <a:pt x="91468" y="1560251"/>
                    <a:pt x="68645" y="1556101"/>
                  </a:cubicBezTo>
                  <a:cubicBezTo>
                    <a:pt x="1607" y="1543911"/>
                    <a:pt x="32082" y="1544659"/>
                    <a:pt x="0" y="1544659"/>
                  </a:cubicBezTo>
                  <a:lnTo>
                    <a:pt x="0" y="1544659"/>
                  </a:lnTo>
                  <a:lnTo>
                    <a:pt x="68645" y="1167075"/>
                  </a:lnTo>
                  <a:lnTo>
                    <a:pt x="491951" y="1441682"/>
                  </a:lnTo>
                  <a:lnTo>
                    <a:pt x="1052547" y="1144192"/>
                  </a:lnTo>
                  <a:lnTo>
                    <a:pt x="869495" y="1006889"/>
                  </a:lnTo>
                </a:path>
              </a:pathLst>
            </a:custGeom>
            <a:solidFill>
              <a:srgbClr val="660066"/>
            </a:solidFill>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pitchFamily="-128" charset="0"/>
                <a:ea typeface="ＭＳ Ｐゴシック" charset="0"/>
                <a:cs typeface="ＭＳ Ｐゴシック" charset="0"/>
              </a:endParaRPr>
            </a:p>
          </p:txBody>
        </p:sp>
        <p:sp>
          <p:nvSpPr>
            <p:cNvPr id="20" name="TextBox 19"/>
            <p:cNvSpPr txBox="1"/>
            <p:nvPr/>
          </p:nvSpPr>
          <p:spPr>
            <a:xfrm>
              <a:off x="7668344" y="1412776"/>
              <a:ext cx="1619672" cy="1815882"/>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السماء</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الجديدة</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والأرض</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الجديدة</a:t>
              </a:r>
              <a:endParaRPr kumimoji="0" lang="en-US" sz="28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endParaRPr>
            </a:p>
          </p:txBody>
        </p:sp>
      </p:grpSp>
      <p:cxnSp>
        <p:nvCxnSpPr>
          <p:cNvPr id="9" name="Straight Arrow Connector 8"/>
          <p:cNvCxnSpPr/>
          <p:nvPr/>
        </p:nvCxnSpPr>
        <p:spPr bwMode="auto">
          <a:xfrm>
            <a:off x="1475656" y="2060848"/>
            <a:ext cx="648072" cy="432048"/>
          </a:xfrm>
          <a:prstGeom prst="straightConnector1">
            <a:avLst/>
          </a:prstGeom>
          <a:solidFill>
            <a:schemeClr val="accent1"/>
          </a:solidFill>
          <a:ln w="76200" cap="flat" cmpd="sng" algn="ctr">
            <a:solidFill>
              <a:schemeClr val="tx1"/>
            </a:solidFill>
            <a:prstDash val="solid"/>
            <a:round/>
            <a:headEnd type="none" w="med" len="med"/>
            <a:tailEnd type="triangle"/>
          </a:ln>
          <a:effectLst/>
        </p:spPr>
      </p:cxnSp>
      <p:grpSp>
        <p:nvGrpSpPr>
          <p:cNvPr id="23" name="Group 22"/>
          <p:cNvGrpSpPr/>
          <p:nvPr/>
        </p:nvGrpSpPr>
        <p:grpSpPr>
          <a:xfrm>
            <a:off x="3131840" y="1700808"/>
            <a:ext cx="6085956" cy="3168352"/>
            <a:chOff x="3131840" y="1700808"/>
            <a:chExt cx="6085956" cy="3168352"/>
          </a:xfrm>
        </p:grpSpPr>
        <p:sp>
          <p:nvSpPr>
            <p:cNvPr id="12" name="Freeform 11"/>
            <p:cNvSpPr/>
            <p:nvPr/>
          </p:nvSpPr>
          <p:spPr>
            <a:xfrm>
              <a:off x="3131840" y="1700808"/>
              <a:ext cx="6085956" cy="3168352"/>
            </a:xfrm>
            <a:custGeom>
              <a:avLst/>
              <a:gdLst>
                <a:gd name="connsiteX0" fmla="*/ 354663 w 3775440"/>
                <a:gd name="connsiteY0" fmla="*/ 1510333 h 1830707"/>
                <a:gd name="connsiteX1" fmla="*/ 354663 w 3775440"/>
                <a:gd name="connsiteY1" fmla="*/ 1510333 h 1830707"/>
                <a:gd name="connsiteX2" fmla="*/ 446188 w 3775440"/>
                <a:gd name="connsiteY2" fmla="*/ 1418798 h 1830707"/>
                <a:gd name="connsiteX3" fmla="*/ 469070 w 3775440"/>
                <a:gd name="connsiteY3" fmla="*/ 1373030 h 1830707"/>
                <a:gd name="connsiteX4" fmla="*/ 514833 w 3775440"/>
                <a:gd name="connsiteY4" fmla="*/ 1315820 h 1830707"/>
                <a:gd name="connsiteX5" fmla="*/ 549155 w 3775440"/>
                <a:gd name="connsiteY5" fmla="*/ 1270053 h 1830707"/>
                <a:gd name="connsiteX6" fmla="*/ 594918 w 3775440"/>
                <a:gd name="connsiteY6" fmla="*/ 1235727 h 1830707"/>
                <a:gd name="connsiteX7" fmla="*/ 629240 w 3775440"/>
                <a:gd name="connsiteY7" fmla="*/ 1201401 h 1830707"/>
                <a:gd name="connsiteX8" fmla="*/ 686444 w 3775440"/>
                <a:gd name="connsiteY8" fmla="*/ 1167075 h 1830707"/>
                <a:gd name="connsiteX9" fmla="*/ 732207 w 3775440"/>
                <a:gd name="connsiteY9" fmla="*/ 1121308 h 1830707"/>
                <a:gd name="connsiteX10" fmla="*/ 766529 w 3775440"/>
                <a:gd name="connsiteY10" fmla="*/ 1098424 h 1830707"/>
                <a:gd name="connsiteX11" fmla="*/ 812292 w 3775440"/>
                <a:gd name="connsiteY11" fmla="*/ 1064098 h 1830707"/>
                <a:gd name="connsiteX12" fmla="*/ 846614 w 3775440"/>
                <a:gd name="connsiteY12" fmla="*/ 1052656 h 1830707"/>
                <a:gd name="connsiteX13" fmla="*/ 972462 w 3775440"/>
                <a:gd name="connsiteY13" fmla="*/ 995447 h 1830707"/>
                <a:gd name="connsiteX14" fmla="*/ 1006784 w 3775440"/>
                <a:gd name="connsiteY14" fmla="*/ 961121 h 1830707"/>
                <a:gd name="connsiteX15" fmla="*/ 1041106 w 3775440"/>
                <a:gd name="connsiteY15" fmla="*/ 949679 h 1830707"/>
                <a:gd name="connsiteX16" fmla="*/ 1132632 w 3775440"/>
                <a:gd name="connsiteY16" fmla="*/ 881028 h 1830707"/>
                <a:gd name="connsiteX17" fmla="*/ 1178395 w 3775440"/>
                <a:gd name="connsiteY17" fmla="*/ 812376 h 1830707"/>
                <a:gd name="connsiteX18" fmla="*/ 1201276 w 3775440"/>
                <a:gd name="connsiteY18" fmla="*/ 766608 h 1830707"/>
                <a:gd name="connsiteX19" fmla="*/ 1258480 w 3775440"/>
                <a:gd name="connsiteY19" fmla="*/ 709399 h 1830707"/>
                <a:gd name="connsiteX20" fmla="*/ 1281361 w 3775440"/>
                <a:gd name="connsiteY20" fmla="*/ 663631 h 1830707"/>
                <a:gd name="connsiteX21" fmla="*/ 1350006 w 3775440"/>
                <a:gd name="connsiteY21" fmla="*/ 640747 h 1830707"/>
                <a:gd name="connsiteX22" fmla="*/ 1372887 w 3775440"/>
                <a:gd name="connsiteY22" fmla="*/ 606421 h 1830707"/>
                <a:gd name="connsiteX23" fmla="*/ 1407209 w 3775440"/>
                <a:gd name="connsiteY23" fmla="*/ 583538 h 1830707"/>
                <a:gd name="connsiteX24" fmla="*/ 1430091 w 3775440"/>
                <a:gd name="connsiteY24" fmla="*/ 560654 h 1830707"/>
                <a:gd name="connsiteX25" fmla="*/ 1464413 w 3775440"/>
                <a:gd name="connsiteY25" fmla="*/ 537770 h 1830707"/>
                <a:gd name="connsiteX26" fmla="*/ 1521617 w 3775440"/>
                <a:gd name="connsiteY26" fmla="*/ 480560 h 1830707"/>
                <a:gd name="connsiteX27" fmla="*/ 1555939 w 3775440"/>
                <a:gd name="connsiteY27" fmla="*/ 457677 h 1830707"/>
                <a:gd name="connsiteX28" fmla="*/ 1647465 w 3775440"/>
                <a:gd name="connsiteY28" fmla="*/ 343257 h 1830707"/>
                <a:gd name="connsiteX29" fmla="*/ 1681787 w 3775440"/>
                <a:gd name="connsiteY29" fmla="*/ 274606 h 1830707"/>
                <a:gd name="connsiteX30" fmla="*/ 1716109 w 3775440"/>
                <a:gd name="connsiteY30" fmla="*/ 205954 h 1830707"/>
                <a:gd name="connsiteX31" fmla="*/ 1773313 w 3775440"/>
                <a:gd name="connsiteY31" fmla="*/ 148745 h 1830707"/>
                <a:gd name="connsiteX32" fmla="*/ 1819076 w 3775440"/>
                <a:gd name="connsiteY32" fmla="*/ 91535 h 1830707"/>
                <a:gd name="connsiteX33" fmla="*/ 1853398 w 3775440"/>
                <a:gd name="connsiteY33" fmla="*/ 80093 h 1830707"/>
                <a:gd name="connsiteX34" fmla="*/ 1922042 w 3775440"/>
                <a:gd name="connsiteY34" fmla="*/ 34326 h 1830707"/>
                <a:gd name="connsiteX35" fmla="*/ 1956364 w 3775440"/>
                <a:gd name="connsiteY35" fmla="*/ 11442 h 1830707"/>
                <a:gd name="connsiteX36" fmla="*/ 2013568 w 3775440"/>
                <a:gd name="connsiteY36" fmla="*/ 0 h 1830707"/>
                <a:gd name="connsiteX37" fmla="*/ 2242382 w 3775440"/>
                <a:gd name="connsiteY37" fmla="*/ 34326 h 1830707"/>
                <a:gd name="connsiteX38" fmla="*/ 2311027 w 3775440"/>
                <a:gd name="connsiteY38" fmla="*/ 57209 h 1830707"/>
                <a:gd name="connsiteX39" fmla="*/ 2345349 w 3775440"/>
                <a:gd name="connsiteY39" fmla="*/ 68651 h 1830707"/>
                <a:gd name="connsiteX40" fmla="*/ 2425434 w 3775440"/>
                <a:gd name="connsiteY40" fmla="*/ 114419 h 1830707"/>
                <a:gd name="connsiteX41" fmla="*/ 2459756 w 3775440"/>
                <a:gd name="connsiteY41" fmla="*/ 137303 h 1830707"/>
                <a:gd name="connsiteX42" fmla="*/ 2505519 w 3775440"/>
                <a:gd name="connsiteY42" fmla="*/ 148745 h 1830707"/>
                <a:gd name="connsiteX43" fmla="*/ 2539841 w 3775440"/>
                <a:gd name="connsiteY43" fmla="*/ 160187 h 1830707"/>
                <a:gd name="connsiteX44" fmla="*/ 2585604 w 3775440"/>
                <a:gd name="connsiteY44" fmla="*/ 194512 h 1830707"/>
                <a:gd name="connsiteX45" fmla="*/ 2654249 w 3775440"/>
                <a:gd name="connsiteY45" fmla="*/ 240280 h 1830707"/>
                <a:gd name="connsiteX46" fmla="*/ 2700011 w 3775440"/>
                <a:gd name="connsiteY46" fmla="*/ 331815 h 1830707"/>
                <a:gd name="connsiteX47" fmla="*/ 2722893 w 3775440"/>
                <a:gd name="connsiteY47" fmla="*/ 389025 h 1830707"/>
                <a:gd name="connsiteX48" fmla="*/ 2734334 w 3775440"/>
                <a:gd name="connsiteY48" fmla="*/ 423351 h 1830707"/>
                <a:gd name="connsiteX49" fmla="*/ 2757215 w 3775440"/>
                <a:gd name="connsiteY49" fmla="*/ 457677 h 1830707"/>
                <a:gd name="connsiteX50" fmla="*/ 2814419 w 3775440"/>
                <a:gd name="connsiteY50" fmla="*/ 606421 h 1830707"/>
                <a:gd name="connsiteX51" fmla="*/ 2848741 w 3775440"/>
                <a:gd name="connsiteY51" fmla="*/ 640747 h 1830707"/>
                <a:gd name="connsiteX52" fmla="*/ 2871622 w 3775440"/>
                <a:gd name="connsiteY52" fmla="*/ 675073 h 1830707"/>
                <a:gd name="connsiteX53" fmla="*/ 2940267 w 3775440"/>
                <a:gd name="connsiteY53" fmla="*/ 778050 h 1830707"/>
                <a:gd name="connsiteX54" fmla="*/ 2974589 w 3775440"/>
                <a:gd name="connsiteY54" fmla="*/ 812376 h 1830707"/>
                <a:gd name="connsiteX55" fmla="*/ 3043233 w 3775440"/>
                <a:gd name="connsiteY55" fmla="*/ 858144 h 1830707"/>
                <a:gd name="connsiteX56" fmla="*/ 3111878 w 3775440"/>
                <a:gd name="connsiteY56" fmla="*/ 926795 h 1830707"/>
                <a:gd name="connsiteX57" fmla="*/ 3157640 w 3775440"/>
                <a:gd name="connsiteY57" fmla="*/ 949679 h 1830707"/>
                <a:gd name="connsiteX58" fmla="*/ 3214844 w 3775440"/>
                <a:gd name="connsiteY58" fmla="*/ 984005 h 1830707"/>
                <a:gd name="connsiteX59" fmla="*/ 3249166 w 3775440"/>
                <a:gd name="connsiteY59" fmla="*/ 1006889 h 1830707"/>
                <a:gd name="connsiteX60" fmla="*/ 3283488 w 3775440"/>
                <a:gd name="connsiteY60" fmla="*/ 1018331 h 1830707"/>
                <a:gd name="connsiteX61" fmla="*/ 3329251 w 3775440"/>
                <a:gd name="connsiteY61" fmla="*/ 1052656 h 1830707"/>
                <a:gd name="connsiteX62" fmla="*/ 3397896 w 3775440"/>
                <a:gd name="connsiteY62" fmla="*/ 1144192 h 1830707"/>
                <a:gd name="connsiteX63" fmla="*/ 3477981 w 3775440"/>
                <a:gd name="connsiteY63" fmla="*/ 1212843 h 1830707"/>
                <a:gd name="connsiteX64" fmla="*/ 3500862 w 3775440"/>
                <a:gd name="connsiteY64" fmla="*/ 1247169 h 1830707"/>
                <a:gd name="connsiteX65" fmla="*/ 3580947 w 3775440"/>
                <a:gd name="connsiteY65" fmla="*/ 1315820 h 1830707"/>
                <a:gd name="connsiteX66" fmla="*/ 3603829 w 3775440"/>
                <a:gd name="connsiteY66" fmla="*/ 1338704 h 1830707"/>
                <a:gd name="connsiteX67" fmla="*/ 3615269 w 3775440"/>
                <a:gd name="connsiteY67" fmla="*/ 1373030 h 1830707"/>
                <a:gd name="connsiteX68" fmla="*/ 3638151 w 3775440"/>
                <a:gd name="connsiteY68" fmla="*/ 1395914 h 1830707"/>
                <a:gd name="connsiteX69" fmla="*/ 3661032 w 3775440"/>
                <a:gd name="connsiteY69" fmla="*/ 1430240 h 1830707"/>
                <a:gd name="connsiteX70" fmla="*/ 3672473 w 3775440"/>
                <a:gd name="connsiteY70" fmla="*/ 1476007 h 1830707"/>
                <a:gd name="connsiteX71" fmla="*/ 3695355 w 3775440"/>
                <a:gd name="connsiteY71" fmla="*/ 1567543 h 1830707"/>
                <a:gd name="connsiteX72" fmla="*/ 3718236 w 3775440"/>
                <a:gd name="connsiteY72" fmla="*/ 1601868 h 1830707"/>
                <a:gd name="connsiteX73" fmla="*/ 3775440 w 3775440"/>
                <a:gd name="connsiteY73" fmla="*/ 1681962 h 1830707"/>
                <a:gd name="connsiteX74" fmla="*/ 3523744 w 3775440"/>
                <a:gd name="connsiteY74" fmla="*/ 1693404 h 1830707"/>
                <a:gd name="connsiteX75" fmla="*/ 2997470 w 3775440"/>
                <a:gd name="connsiteY75" fmla="*/ 1704846 h 1830707"/>
                <a:gd name="connsiteX76" fmla="*/ 2791537 w 3775440"/>
                <a:gd name="connsiteY76" fmla="*/ 1727729 h 1830707"/>
                <a:gd name="connsiteX77" fmla="*/ 2711452 w 3775440"/>
                <a:gd name="connsiteY77" fmla="*/ 1739171 h 1830707"/>
                <a:gd name="connsiteX78" fmla="*/ 2425434 w 3775440"/>
                <a:gd name="connsiteY78" fmla="*/ 1750613 h 1830707"/>
                <a:gd name="connsiteX79" fmla="*/ 2208060 w 3775440"/>
                <a:gd name="connsiteY79" fmla="*/ 1773497 h 1830707"/>
                <a:gd name="connsiteX80" fmla="*/ 2093653 w 3775440"/>
                <a:gd name="connsiteY80" fmla="*/ 1784939 h 1830707"/>
                <a:gd name="connsiteX81" fmla="*/ 1899161 w 3775440"/>
                <a:gd name="connsiteY81" fmla="*/ 1819265 h 1830707"/>
                <a:gd name="connsiteX82" fmla="*/ 1224158 w 3775440"/>
                <a:gd name="connsiteY82" fmla="*/ 1830707 h 1830707"/>
                <a:gd name="connsiteX83" fmla="*/ 594918 w 3775440"/>
                <a:gd name="connsiteY83" fmla="*/ 1807823 h 1830707"/>
                <a:gd name="connsiteX84" fmla="*/ 537714 w 3775440"/>
                <a:gd name="connsiteY84" fmla="*/ 1784939 h 1830707"/>
                <a:gd name="connsiteX85" fmla="*/ 469070 w 3775440"/>
                <a:gd name="connsiteY85" fmla="*/ 1762055 h 1830707"/>
                <a:gd name="connsiteX86" fmla="*/ 331781 w 3775440"/>
                <a:gd name="connsiteY86" fmla="*/ 1739171 h 1830707"/>
                <a:gd name="connsiteX87" fmla="*/ 286018 w 3775440"/>
                <a:gd name="connsiteY87" fmla="*/ 1704846 h 1830707"/>
                <a:gd name="connsiteX88" fmla="*/ 205933 w 3775440"/>
                <a:gd name="connsiteY88" fmla="*/ 1647636 h 1830707"/>
                <a:gd name="connsiteX89" fmla="*/ 137289 w 3775440"/>
                <a:gd name="connsiteY89" fmla="*/ 1567543 h 1830707"/>
                <a:gd name="connsiteX90" fmla="*/ 68645 w 3775440"/>
                <a:gd name="connsiteY90" fmla="*/ 1556101 h 1830707"/>
                <a:gd name="connsiteX91" fmla="*/ 0 w 3775440"/>
                <a:gd name="connsiteY91" fmla="*/ 1544659 h 1830707"/>
                <a:gd name="connsiteX92" fmla="*/ 0 w 3775440"/>
                <a:gd name="connsiteY92" fmla="*/ 1544659 h 1830707"/>
                <a:gd name="connsiteX93" fmla="*/ 68645 w 3775440"/>
                <a:gd name="connsiteY93" fmla="*/ 1167075 h 1830707"/>
                <a:gd name="connsiteX94" fmla="*/ 491951 w 3775440"/>
                <a:gd name="connsiteY94" fmla="*/ 1441682 h 1830707"/>
                <a:gd name="connsiteX95" fmla="*/ 1052547 w 3775440"/>
                <a:gd name="connsiteY95" fmla="*/ 1144192 h 1830707"/>
                <a:gd name="connsiteX96" fmla="*/ 869495 w 3775440"/>
                <a:gd name="connsiteY96" fmla="*/ 1006889 h 183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3775440" h="1830707">
                  <a:moveTo>
                    <a:pt x="354663" y="1510333"/>
                  </a:moveTo>
                  <a:lnTo>
                    <a:pt x="354663" y="1510333"/>
                  </a:lnTo>
                  <a:cubicBezTo>
                    <a:pt x="385171" y="1479821"/>
                    <a:pt x="418567" y="1451946"/>
                    <a:pt x="446188" y="1418798"/>
                  </a:cubicBezTo>
                  <a:cubicBezTo>
                    <a:pt x="457107" y="1405694"/>
                    <a:pt x="460608" y="1387840"/>
                    <a:pt x="469070" y="1373030"/>
                  </a:cubicBezTo>
                  <a:cubicBezTo>
                    <a:pt x="499930" y="1319020"/>
                    <a:pt x="480663" y="1356828"/>
                    <a:pt x="514833" y="1315820"/>
                  </a:cubicBezTo>
                  <a:cubicBezTo>
                    <a:pt x="527040" y="1301170"/>
                    <a:pt x="535672" y="1283537"/>
                    <a:pt x="549155" y="1270053"/>
                  </a:cubicBezTo>
                  <a:cubicBezTo>
                    <a:pt x="562638" y="1256569"/>
                    <a:pt x="580441" y="1248138"/>
                    <a:pt x="594918" y="1235727"/>
                  </a:cubicBezTo>
                  <a:cubicBezTo>
                    <a:pt x="607203" y="1225196"/>
                    <a:pt x="616296" y="1211110"/>
                    <a:pt x="629240" y="1201401"/>
                  </a:cubicBezTo>
                  <a:cubicBezTo>
                    <a:pt x="647029" y="1188058"/>
                    <a:pt x="668891" y="1180728"/>
                    <a:pt x="686444" y="1167075"/>
                  </a:cubicBezTo>
                  <a:cubicBezTo>
                    <a:pt x="703473" y="1153829"/>
                    <a:pt x="715828" y="1135349"/>
                    <a:pt x="732207" y="1121308"/>
                  </a:cubicBezTo>
                  <a:cubicBezTo>
                    <a:pt x="742647" y="1112359"/>
                    <a:pt x="755340" y="1106417"/>
                    <a:pt x="766529" y="1098424"/>
                  </a:cubicBezTo>
                  <a:cubicBezTo>
                    <a:pt x="782045" y="1087340"/>
                    <a:pt x="795736" y="1073560"/>
                    <a:pt x="812292" y="1064098"/>
                  </a:cubicBezTo>
                  <a:cubicBezTo>
                    <a:pt x="822762" y="1058114"/>
                    <a:pt x="835635" y="1057647"/>
                    <a:pt x="846614" y="1052656"/>
                  </a:cubicBezTo>
                  <a:cubicBezTo>
                    <a:pt x="987293" y="988705"/>
                    <a:pt x="892216" y="1022199"/>
                    <a:pt x="972462" y="995447"/>
                  </a:cubicBezTo>
                  <a:cubicBezTo>
                    <a:pt x="983903" y="984005"/>
                    <a:pt x="993322" y="970097"/>
                    <a:pt x="1006784" y="961121"/>
                  </a:cubicBezTo>
                  <a:cubicBezTo>
                    <a:pt x="1016818" y="954431"/>
                    <a:pt x="1031459" y="956915"/>
                    <a:pt x="1041106" y="949679"/>
                  </a:cubicBezTo>
                  <a:cubicBezTo>
                    <a:pt x="1146272" y="870796"/>
                    <a:pt x="1055091" y="906876"/>
                    <a:pt x="1132632" y="881028"/>
                  </a:cubicBezTo>
                  <a:cubicBezTo>
                    <a:pt x="1157175" y="807393"/>
                    <a:pt x="1124832" y="887374"/>
                    <a:pt x="1178395" y="812376"/>
                  </a:cubicBezTo>
                  <a:cubicBezTo>
                    <a:pt x="1188308" y="798496"/>
                    <a:pt x="1190805" y="780072"/>
                    <a:pt x="1201276" y="766608"/>
                  </a:cubicBezTo>
                  <a:cubicBezTo>
                    <a:pt x="1217831" y="745320"/>
                    <a:pt x="1258480" y="709399"/>
                    <a:pt x="1258480" y="709399"/>
                  </a:cubicBezTo>
                  <a:cubicBezTo>
                    <a:pt x="1266107" y="694143"/>
                    <a:pt x="1267717" y="673865"/>
                    <a:pt x="1281361" y="663631"/>
                  </a:cubicBezTo>
                  <a:cubicBezTo>
                    <a:pt x="1300656" y="649158"/>
                    <a:pt x="1350006" y="640747"/>
                    <a:pt x="1350006" y="640747"/>
                  </a:cubicBezTo>
                  <a:cubicBezTo>
                    <a:pt x="1357633" y="629305"/>
                    <a:pt x="1363164" y="616145"/>
                    <a:pt x="1372887" y="606421"/>
                  </a:cubicBezTo>
                  <a:cubicBezTo>
                    <a:pt x="1382609" y="596698"/>
                    <a:pt x="1396472" y="592128"/>
                    <a:pt x="1407209" y="583538"/>
                  </a:cubicBezTo>
                  <a:cubicBezTo>
                    <a:pt x="1415632" y="576799"/>
                    <a:pt x="1421668" y="567393"/>
                    <a:pt x="1430091" y="560654"/>
                  </a:cubicBezTo>
                  <a:cubicBezTo>
                    <a:pt x="1440828" y="552064"/>
                    <a:pt x="1454065" y="546825"/>
                    <a:pt x="1464413" y="537770"/>
                  </a:cubicBezTo>
                  <a:cubicBezTo>
                    <a:pt x="1484707" y="520011"/>
                    <a:pt x="1499179" y="495520"/>
                    <a:pt x="1521617" y="480560"/>
                  </a:cubicBezTo>
                  <a:cubicBezTo>
                    <a:pt x="1533058" y="472932"/>
                    <a:pt x="1545376" y="466480"/>
                    <a:pt x="1555939" y="457677"/>
                  </a:cubicBezTo>
                  <a:cubicBezTo>
                    <a:pt x="1593957" y="425992"/>
                    <a:pt x="1620357" y="383922"/>
                    <a:pt x="1647465" y="343257"/>
                  </a:cubicBezTo>
                  <a:cubicBezTo>
                    <a:pt x="1675681" y="230377"/>
                    <a:pt x="1638073" y="347469"/>
                    <a:pt x="1681787" y="274606"/>
                  </a:cubicBezTo>
                  <a:cubicBezTo>
                    <a:pt x="1720081" y="210777"/>
                    <a:pt x="1660879" y="269080"/>
                    <a:pt x="1716109" y="205954"/>
                  </a:cubicBezTo>
                  <a:cubicBezTo>
                    <a:pt x="1733866" y="185658"/>
                    <a:pt x="1758356" y="171184"/>
                    <a:pt x="1773313" y="148745"/>
                  </a:cubicBezTo>
                  <a:cubicBezTo>
                    <a:pt x="1783706" y="133153"/>
                    <a:pt x="1800961" y="102405"/>
                    <a:pt x="1819076" y="91535"/>
                  </a:cubicBezTo>
                  <a:cubicBezTo>
                    <a:pt x="1829417" y="85330"/>
                    <a:pt x="1842856" y="85950"/>
                    <a:pt x="1853398" y="80093"/>
                  </a:cubicBezTo>
                  <a:cubicBezTo>
                    <a:pt x="1877437" y="66736"/>
                    <a:pt x="1899161" y="49582"/>
                    <a:pt x="1922042" y="34326"/>
                  </a:cubicBezTo>
                  <a:cubicBezTo>
                    <a:pt x="1933483" y="26698"/>
                    <a:pt x="1942881" y="14139"/>
                    <a:pt x="1956364" y="11442"/>
                  </a:cubicBezTo>
                  <a:lnTo>
                    <a:pt x="2013568" y="0"/>
                  </a:lnTo>
                  <a:cubicBezTo>
                    <a:pt x="2197809" y="13162"/>
                    <a:pt x="2122953" y="-5487"/>
                    <a:pt x="2242382" y="34326"/>
                  </a:cubicBezTo>
                  <a:lnTo>
                    <a:pt x="2311027" y="57209"/>
                  </a:lnTo>
                  <a:lnTo>
                    <a:pt x="2345349" y="68651"/>
                  </a:lnTo>
                  <a:cubicBezTo>
                    <a:pt x="2410553" y="133862"/>
                    <a:pt x="2344767" y="79844"/>
                    <a:pt x="2425434" y="114419"/>
                  </a:cubicBezTo>
                  <a:cubicBezTo>
                    <a:pt x="2438072" y="119836"/>
                    <a:pt x="2447118" y="131886"/>
                    <a:pt x="2459756" y="137303"/>
                  </a:cubicBezTo>
                  <a:cubicBezTo>
                    <a:pt x="2474208" y="143498"/>
                    <a:pt x="2490400" y="144425"/>
                    <a:pt x="2505519" y="148745"/>
                  </a:cubicBezTo>
                  <a:cubicBezTo>
                    <a:pt x="2517115" y="152058"/>
                    <a:pt x="2528400" y="156373"/>
                    <a:pt x="2539841" y="160187"/>
                  </a:cubicBezTo>
                  <a:cubicBezTo>
                    <a:pt x="2555095" y="171629"/>
                    <a:pt x="2569983" y="183576"/>
                    <a:pt x="2585604" y="194512"/>
                  </a:cubicBezTo>
                  <a:cubicBezTo>
                    <a:pt x="2608133" y="210284"/>
                    <a:pt x="2654249" y="240280"/>
                    <a:pt x="2654249" y="240280"/>
                  </a:cubicBezTo>
                  <a:cubicBezTo>
                    <a:pt x="2669503" y="270792"/>
                    <a:pt x="2687343" y="300142"/>
                    <a:pt x="2700011" y="331815"/>
                  </a:cubicBezTo>
                  <a:cubicBezTo>
                    <a:pt x="2707638" y="350885"/>
                    <a:pt x="2715682" y="369794"/>
                    <a:pt x="2722893" y="389025"/>
                  </a:cubicBezTo>
                  <a:cubicBezTo>
                    <a:pt x="2727128" y="400318"/>
                    <a:pt x="2728941" y="412563"/>
                    <a:pt x="2734334" y="423351"/>
                  </a:cubicBezTo>
                  <a:cubicBezTo>
                    <a:pt x="2740483" y="435651"/>
                    <a:pt x="2751631" y="445111"/>
                    <a:pt x="2757215" y="457677"/>
                  </a:cubicBezTo>
                  <a:cubicBezTo>
                    <a:pt x="2788913" y="529005"/>
                    <a:pt x="2771039" y="534114"/>
                    <a:pt x="2814419" y="606421"/>
                  </a:cubicBezTo>
                  <a:cubicBezTo>
                    <a:pt x="2822743" y="620296"/>
                    <a:pt x="2838383" y="628316"/>
                    <a:pt x="2848741" y="640747"/>
                  </a:cubicBezTo>
                  <a:cubicBezTo>
                    <a:pt x="2857544" y="651311"/>
                    <a:pt x="2864335" y="663412"/>
                    <a:pt x="2871622" y="675073"/>
                  </a:cubicBezTo>
                  <a:cubicBezTo>
                    <a:pt x="2901169" y="722354"/>
                    <a:pt x="2905108" y="737028"/>
                    <a:pt x="2940267" y="778050"/>
                  </a:cubicBezTo>
                  <a:cubicBezTo>
                    <a:pt x="2950797" y="790336"/>
                    <a:pt x="2961817" y="802441"/>
                    <a:pt x="2974589" y="812376"/>
                  </a:cubicBezTo>
                  <a:cubicBezTo>
                    <a:pt x="2996296" y="829261"/>
                    <a:pt x="3023788" y="838697"/>
                    <a:pt x="3043233" y="858144"/>
                  </a:cubicBezTo>
                  <a:cubicBezTo>
                    <a:pt x="3066115" y="881028"/>
                    <a:pt x="3082934" y="912321"/>
                    <a:pt x="3111878" y="926795"/>
                  </a:cubicBezTo>
                  <a:cubicBezTo>
                    <a:pt x="3127132" y="934423"/>
                    <a:pt x="3142732" y="941396"/>
                    <a:pt x="3157640" y="949679"/>
                  </a:cubicBezTo>
                  <a:cubicBezTo>
                    <a:pt x="3177079" y="960479"/>
                    <a:pt x="3195987" y="972218"/>
                    <a:pt x="3214844" y="984005"/>
                  </a:cubicBezTo>
                  <a:cubicBezTo>
                    <a:pt x="3226504" y="991293"/>
                    <a:pt x="3236867" y="1000739"/>
                    <a:pt x="3249166" y="1006889"/>
                  </a:cubicBezTo>
                  <a:cubicBezTo>
                    <a:pt x="3259952" y="1012283"/>
                    <a:pt x="3272047" y="1014517"/>
                    <a:pt x="3283488" y="1018331"/>
                  </a:cubicBezTo>
                  <a:cubicBezTo>
                    <a:pt x="3298742" y="1029773"/>
                    <a:pt x="3316425" y="1038546"/>
                    <a:pt x="3329251" y="1052656"/>
                  </a:cubicBezTo>
                  <a:cubicBezTo>
                    <a:pt x="3354904" y="1080878"/>
                    <a:pt x="3367386" y="1121308"/>
                    <a:pt x="3397896" y="1144192"/>
                  </a:cubicBezTo>
                  <a:cubicBezTo>
                    <a:pt x="3431565" y="1169446"/>
                    <a:pt x="3451422" y="1180968"/>
                    <a:pt x="3477981" y="1212843"/>
                  </a:cubicBezTo>
                  <a:cubicBezTo>
                    <a:pt x="3486784" y="1223407"/>
                    <a:pt x="3492059" y="1236605"/>
                    <a:pt x="3500862" y="1247169"/>
                  </a:cubicBezTo>
                  <a:cubicBezTo>
                    <a:pt x="3533914" y="1286836"/>
                    <a:pt x="3539626" y="1281383"/>
                    <a:pt x="3580947" y="1315820"/>
                  </a:cubicBezTo>
                  <a:cubicBezTo>
                    <a:pt x="3589234" y="1322726"/>
                    <a:pt x="3596202" y="1331076"/>
                    <a:pt x="3603829" y="1338704"/>
                  </a:cubicBezTo>
                  <a:cubicBezTo>
                    <a:pt x="3607642" y="1350146"/>
                    <a:pt x="3609064" y="1362688"/>
                    <a:pt x="3615269" y="1373030"/>
                  </a:cubicBezTo>
                  <a:cubicBezTo>
                    <a:pt x="3620818" y="1382280"/>
                    <a:pt x="3631413" y="1387490"/>
                    <a:pt x="3638151" y="1395914"/>
                  </a:cubicBezTo>
                  <a:cubicBezTo>
                    <a:pt x="3646741" y="1406652"/>
                    <a:pt x="3653405" y="1418798"/>
                    <a:pt x="3661032" y="1430240"/>
                  </a:cubicBezTo>
                  <a:cubicBezTo>
                    <a:pt x="3664846" y="1445496"/>
                    <a:pt x="3669062" y="1460656"/>
                    <a:pt x="3672473" y="1476007"/>
                  </a:cubicBezTo>
                  <a:cubicBezTo>
                    <a:pt x="3677695" y="1499509"/>
                    <a:pt x="3683088" y="1543007"/>
                    <a:pt x="3695355" y="1567543"/>
                  </a:cubicBezTo>
                  <a:cubicBezTo>
                    <a:pt x="3701504" y="1579842"/>
                    <a:pt x="3710244" y="1590678"/>
                    <a:pt x="3718236" y="1601868"/>
                  </a:cubicBezTo>
                  <a:cubicBezTo>
                    <a:pt x="3789195" y="1701222"/>
                    <a:pt x="3721510" y="1601060"/>
                    <a:pt x="3775440" y="1681962"/>
                  </a:cubicBezTo>
                  <a:lnTo>
                    <a:pt x="3523744" y="1693404"/>
                  </a:lnTo>
                  <a:lnTo>
                    <a:pt x="2997470" y="1704846"/>
                  </a:lnTo>
                  <a:cubicBezTo>
                    <a:pt x="2961760" y="1706122"/>
                    <a:pt x="2833418" y="1722145"/>
                    <a:pt x="2791537" y="1727729"/>
                  </a:cubicBezTo>
                  <a:cubicBezTo>
                    <a:pt x="2764807" y="1731293"/>
                    <a:pt x="2738366" y="1737489"/>
                    <a:pt x="2711452" y="1739171"/>
                  </a:cubicBezTo>
                  <a:cubicBezTo>
                    <a:pt x="2616222" y="1745124"/>
                    <a:pt x="2520773" y="1746799"/>
                    <a:pt x="2425434" y="1750613"/>
                  </a:cubicBezTo>
                  <a:lnTo>
                    <a:pt x="2208060" y="1773497"/>
                  </a:lnTo>
                  <a:cubicBezTo>
                    <a:pt x="2169938" y="1777441"/>
                    <a:pt x="2131234" y="1777422"/>
                    <a:pt x="2093653" y="1784939"/>
                  </a:cubicBezTo>
                  <a:cubicBezTo>
                    <a:pt x="2044597" y="1794751"/>
                    <a:pt x="1927652" y="1818782"/>
                    <a:pt x="1899161" y="1819265"/>
                  </a:cubicBezTo>
                  <a:lnTo>
                    <a:pt x="1224158" y="1830707"/>
                  </a:lnTo>
                  <a:cubicBezTo>
                    <a:pt x="1014411" y="1823079"/>
                    <a:pt x="804338" y="1821786"/>
                    <a:pt x="594918" y="1807823"/>
                  </a:cubicBezTo>
                  <a:cubicBezTo>
                    <a:pt x="574426" y="1806457"/>
                    <a:pt x="557014" y="1791958"/>
                    <a:pt x="537714" y="1784939"/>
                  </a:cubicBezTo>
                  <a:cubicBezTo>
                    <a:pt x="515047" y="1776696"/>
                    <a:pt x="492721" y="1766786"/>
                    <a:pt x="469070" y="1762055"/>
                  </a:cubicBezTo>
                  <a:cubicBezTo>
                    <a:pt x="385424" y="1745324"/>
                    <a:pt x="431116" y="1753363"/>
                    <a:pt x="331781" y="1739171"/>
                  </a:cubicBezTo>
                  <a:cubicBezTo>
                    <a:pt x="316527" y="1727729"/>
                    <a:pt x="301534" y="1715930"/>
                    <a:pt x="286018" y="1704846"/>
                  </a:cubicBezTo>
                  <a:cubicBezTo>
                    <a:pt x="263283" y="1688605"/>
                    <a:pt x="224626" y="1666331"/>
                    <a:pt x="205933" y="1647636"/>
                  </a:cubicBezTo>
                  <a:cubicBezTo>
                    <a:pt x="191824" y="1633526"/>
                    <a:pt x="159707" y="1577507"/>
                    <a:pt x="137289" y="1567543"/>
                  </a:cubicBezTo>
                  <a:cubicBezTo>
                    <a:pt x="116092" y="1558121"/>
                    <a:pt x="91468" y="1560251"/>
                    <a:pt x="68645" y="1556101"/>
                  </a:cubicBezTo>
                  <a:cubicBezTo>
                    <a:pt x="1607" y="1543911"/>
                    <a:pt x="32082" y="1544659"/>
                    <a:pt x="0" y="1544659"/>
                  </a:cubicBezTo>
                  <a:lnTo>
                    <a:pt x="0" y="1544659"/>
                  </a:lnTo>
                  <a:lnTo>
                    <a:pt x="68645" y="1167075"/>
                  </a:lnTo>
                  <a:lnTo>
                    <a:pt x="491951" y="1441682"/>
                  </a:lnTo>
                  <a:lnTo>
                    <a:pt x="1052547" y="1144192"/>
                  </a:lnTo>
                  <a:lnTo>
                    <a:pt x="869495" y="1006889"/>
                  </a:lnTo>
                </a:path>
              </a:pathLst>
            </a:custGeom>
            <a:solidFill>
              <a:srgbClr val="6600CC"/>
            </a:solidFill>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pitchFamily="-128" charset="0"/>
                <a:ea typeface="ＭＳ Ｐゴシック" charset="0"/>
                <a:cs typeface="ＭＳ Ｐゴシック" charset="0"/>
              </a:endParaRPr>
            </a:p>
          </p:txBody>
        </p:sp>
        <p:sp>
          <p:nvSpPr>
            <p:cNvPr id="19" name="TextBox 18"/>
            <p:cNvSpPr txBox="1"/>
            <p:nvPr/>
          </p:nvSpPr>
          <p:spPr>
            <a:xfrm>
              <a:off x="5724128" y="1901150"/>
              <a:ext cx="1872208" cy="1815882"/>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المجيء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الثاني للمسيح</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ليَحْكُم</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ألف عام</a:t>
              </a:r>
              <a:endParaRPr kumimoji="0" lang="en-US" sz="28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endParaRPr>
            </a:p>
          </p:txBody>
        </p:sp>
      </p:grpSp>
      <p:grpSp>
        <p:nvGrpSpPr>
          <p:cNvPr id="22" name="Group 21"/>
          <p:cNvGrpSpPr/>
          <p:nvPr/>
        </p:nvGrpSpPr>
        <p:grpSpPr>
          <a:xfrm>
            <a:off x="1043608" y="1988840"/>
            <a:ext cx="5542448" cy="3026250"/>
            <a:chOff x="1043608" y="1988840"/>
            <a:chExt cx="5542448" cy="3026250"/>
          </a:xfrm>
        </p:grpSpPr>
        <p:sp>
          <p:nvSpPr>
            <p:cNvPr id="11" name="Freeform 10"/>
            <p:cNvSpPr/>
            <p:nvPr/>
          </p:nvSpPr>
          <p:spPr>
            <a:xfrm>
              <a:off x="1043608" y="1988840"/>
              <a:ext cx="5542448" cy="3026250"/>
            </a:xfrm>
            <a:custGeom>
              <a:avLst/>
              <a:gdLst>
                <a:gd name="connsiteX0" fmla="*/ 354663 w 3775440"/>
                <a:gd name="connsiteY0" fmla="*/ 1510333 h 1830707"/>
                <a:gd name="connsiteX1" fmla="*/ 354663 w 3775440"/>
                <a:gd name="connsiteY1" fmla="*/ 1510333 h 1830707"/>
                <a:gd name="connsiteX2" fmla="*/ 446188 w 3775440"/>
                <a:gd name="connsiteY2" fmla="*/ 1418798 h 1830707"/>
                <a:gd name="connsiteX3" fmla="*/ 469070 w 3775440"/>
                <a:gd name="connsiteY3" fmla="*/ 1373030 h 1830707"/>
                <a:gd name="connsiteX4" fmla="*/ 514833 w 3775440"/>
                <a:gd name="connsiteY4" fmla="*/ 1315820 h 1830707"/>
                <a:gd name="connsiteX5" fmla="*/ 549155 w 3775440"/>
                <a:gd name="connsiteY5" fmla="*/ 1270053 h 1830707"/>
                <a:gd name="connsiteX6" fmla="*/ 594918 w 3775440"/>
                <a:gd name="connsiteY6" fmla="*/ 1235727 h 1830707"/>
                <a:gd name="connsiteX7" fmla="*/ 629240 w 3775440"/>
                <a:gd name="connsiteY7" fmla="*/ 1201401 h 1830707"/>
                <a:gd name="connsiteX8" fmla="*/ 686444 w 3775440"/>
                <a:gd name="connsiteY8" fmla="*/ 1167075 h 1830707"/>
                <a:gd name="connsiteX9" fmla="*/ 732207 w 3775440"/>
                <a:gd name="connsiteY9" fmla="*/ 1121308 h 1830707"/>
                <a:gd name="connsiteX10" fmla="*/ 766529 w 3775440"/>
                <a:gd name="connsiteY10" fmla="*/ 1098424 h 1830707"/>
                <a:gd name="connsiteX11" fmla="*/ 812292 w 3775440"/>
                <a:gd name="connsiteY11" fmla="*/ 1064098 h 1830707"/>
                <a:gd name="connsiteX12" fmla="*/ 846614 w 3775440"/>
                <a:gd name="connsiteY12" fmla="*/ 1052656 h 1830707"/>
                <a:gd name="connsiteX13" fmla="*/ 972462 w 3775440"/>
                <a:gd name="connsiteY13" fmla="*/ 995447 h 1830707"/>
                <a:gd name="connsiteX14" fmla="*/ 1006784 w 3775440"/>
                <a:gd name="connsiteY14" fmla="*/ 961121 h 1830707"/>
                <a:gd name="connsiteX15" fmla="*/ 1041106 w 3775440"/>
                <a:gd name="connsiteY15" fmla="*/ 949679 h 1830707"/>
                <a:gd name="connsiteX16" fmla="*/ 1132632 w 3775440"/>
                <a:gd name="connsiteY16" fmla="*/ 881028 h 1830707"/>
                <a:gd name="connsiteX17" fmla="*/ 1178395 w 3775440"/>
                <a:gd name="connsiteY17" fmla="*/ 812376 h 1830707"/>
                <a:gd name="connsiteX18" fmla="*/ 1201276 w 3775440"/>
                <a:gd name="connsiteY18" fmla="*/ 766608 h 1830707"/>
                <a:gd name="connsiteX19" fmla="*/ 1258480 w 3775440"/>
                <a:gd name="connsiteY19" fmla="*/ 709399 h 1830707"/>
                <a:gd name="connsiteX20" fmla="*/ 1281361 w 3775440"/>
                <a:gd name="connsiteY20" fmla="*/ 663631 h 1830707"/>
                <a:gd name="connsiteX21" fmla="*/ 1350006 w 3775440"/>
                <a:gd name="connsiteY21" fmla="*/ 640747 h 1830707"/>
                <a:gd name="connsiteX22" fmla="*/ 1372887 w 3775440"/>
                <a:gd name="connsiteY22" fmla="*/ 606421 h 1830707"/>
                <a:gd name="connsiteX23" fmla="*/ 1407209 w 3775440"/>
                <a:gd name="connsiteY23" fmla="*/ 583538 h 1830707"/>
                <a:gd name="connsiteX24" fmla="*/ 1430091 w 3775440"/>
                <a:gd name="connsiteY24" fmla="*/ 560654 h 1830707"/>
                <a:gd name="connsiteX25" fmla="*/ 1464413 w 3775440"/>
                <a:gd name="connsiteY25" fmla="*/ 537770 h 1830707"/>
                <a:gd name="connsiteX26" fmla="*/ 1521617 w 3775440"/>
                <a:gd name="connsiteY26" fmla="*/ 480560 h 1830707"/>
                <a:gd name="connsiteX27" fmla="*/ 1555939 w 3775440"/>
                <a:gd name="connsiteY27" fmla="*/ 457677 h 1830707"/>
                <a:gd name="connsiteX28" fmla="*/ 1647465 w 3775440"/>
                <a:gd name="connsiteY28" fmla="*/ 343257 h 1830707"/>
                <a:gd name="connsiteX29" fmla="*/ 1681787 w 3775440"/>
                <a:gd name="connsiteY29" fmla="*/ 274606 h 1830707"/>
                <a:gd name="connsiteX30" fmla="*/ 1716109 w 3775440"/>
                <a:gd name="connsiteY30" fmla="*/ 205954 h 1830707"/>
                <a:gd name="connsiteX31" fmla="*/ 1773313 w 3775440"/>
                <a:gd name="connsiteY31" fmla="*/ 148745 h 1830707"/>
                <a:gd name="connsiteX32" fmla="*/ 1819076 w 3775440"/>
                <a:gd name="connsiteY32" fmla="*/ 91535 h 1830707"/>
                <a:gd name="connsiteX33" fmla="*/ 1853398 w 3775440"/>
                <a:gd name="connsiteY33" fmla="*/ 80093 h 1830707"/>
                <a:gd name="connsiteX34" fmla="*/ 1922042 w 3775440"/>
                <a:gd name="connsiteY34" fmla="*/ 34326 h 1830707"/>
                <a:gd name="connsiteX35" fmla="*/ 1956364 w 3775440"/>
                <a:gd name="connsiteY35" fmla="*/ 11442 h 1830707"/>
                <a:gd name="connsiteX36" fmla="*/ 2013568 w 3775440"/>
                <a:gd name="connsiteY36" fmla="*/ 0 h 1830707"/>
                <a:gd name="connsiteX37" fmla="*/ 2242382 w 3775440"/>
                <a:gd name="connsiteY37" fmla="*/ 34326 h 1830707"/>
                <a:gd name="connsiteX38" fmla="*/ 2311027 w 3775440"/>
                <a:gd name="connsiteY38" fmla="*/ 57209 h 1830707"/>
                <a:gd name="connsiteX39" fmla="*/ 2345349 w 3775440"/>
                <a:gd name="connsiteY39" fmla="*/ 68651 h 1830707"/>
                <a:gd name="connsiteX40" fmla="*/ 2425434 w 3775440"/>
                <a:gd name="connsiteY40" fmla="*/ 114419 h 1830707"/>
                <a:gd name="connsiteX41" fmla="*/ 2459756 w 3775440"/>
                <a:gd name="connsiteY41" fmla="*/ 137303 h 1830707"/>
                <a:gd name="connsiteX42" fmla="*/ 2505519 w 3775440"/>
                <a:gd name="connsiteY42" fmla="*/ 148745 h 1830707"/>
                <a:gd name="connsiteX43" fmla="*/ 2539841 w 3775440"/>
                <a:gd name="connsiteY43" fmla="*/ 160187 h 1830707"/>
                <a:gd name="connsiteX44" fmla="*/ 2585604 w 3775440"/>
                <a:gd name="connsiteY44" fmla="*/ 194512 h 1830707"/>
                <a:gd name="connsiteX45" fmla="*/ 2654249 w 3775440"/>
                <a:gd name="connsiteY45" fmla="*/ 240280 h 1830707"/>
                <a:gd name="connsiteX46" fmla="*/ 2700011 w 3775440"/>
                <a:gd name="connsiteY46" fmla="*/ 331815 h 1830707"/>
                <a:gd name="connsiteX47" fmla="*/ 2722893 w 3775440"/>
                <a:gd name="connsiteY47" fmla="*/ 389025 h 1830707"/>
                <a:gd name="connsiteX48" fmla="*/ 2734334 w 3775440"/>
                <a:gd name="connsiteY48" fmla="*/ 423351 h 1830707"/>
                <a:gd name="connsiteX49" fmla="*/ 2757215 w 3775440"/>
                <a:gd name="connsiteY49" fmla="*/ 457677 h 1830707"/>
                <a:gd name="connsiteX50" fmla="*/ 2814419 w 3775440"/>
                <a:gd name="connsiteY50" fmla="*/ 606421 h 1830707"/>
                <a:gd name="connsiteX51" fmla="*/ 2848741 w 3775440"/>
                <a:gd name="connsiteY51" fmla="*/ 640747 h 1830707"/>
                <a:gd name="connsiteX52" fmla="*/ 2871622 w 3775440"/>
                <a:gd name="connsiteY52" fmla="*/ 675073 h 1830707"/>
                <a:gd name="connsiteX53" fmla="*/ 2940267 w 3775440"/>
                <a:gd name="connsiteY53" fmla="*/ 778050 h 1830707"/>
                <a:gd name="connsiteX54" fmla="*/ 2974589 w 3775440"/>
                <a:gd name="connsiteY54" fmla="*/ 812376 h 1830707"/>
                <a:gd name="connsiteX55" fmla="*/ 3043233 w 3775440"/>
                <a:gd name="connsiteY55" fmla="*/ 858144 h 1830707"/>
                <a:gd name="connsiteX56" fmla="*/ 3111878 w 3775440"/>
                <a:gd name="connsiteY56" fmla="*/ 926795 h 1830707"/>
                <a:gd name="connsiteX57" fmla="*/ 3157640 w 3775440"/>
                <a:gd name="connsiteY57" fmla="*/ 949679 h 1830707"/>
                <a:gd name="connsiteX58" fmla="*/ 3214844 w 3775440"/>
                <a:gd name="connsiteY58" fmla="*/ 984005 h 1830707"/>
                <a:gd name="connsiteX59" fmla="*/ 3249166 w 3775440"/>
                <a:gd name="connsiteY59" fmla="*/ 1006889 h 1830707"/>
                <a:gd name="connsiteX60" fmla="*/ 3283488 w 3775440"/>
                <a:gd name="connsiteY60" fmla="*/ 1018331 h 1830707"/>
                <a:gd name="connsiteX61" fmla="*/ 3329251 w 3775440"/>
                <a:gd name="connsiteY61" fmla="*/ 1052656 h 1830707"/>
                <a:gd name="connsiteX62" fmla="*/ 3397896 w 3775440"/>
                <a:gd name="connsiteY62" fmla="*/ 1144192 h 1830707"/>
                <a:gd name="connsiteX63" fmla="*/ 3477981 w 3775440"/>
                <a:gd name="connsiteY63" fmla="*/ 1212843 h 1830707"/>
                <a:gd name="connsiteX64" fmla="*/ 3500862 w 3775440"/>
                <a:gd name="connsiteY64" fmla="*/ 1247169 h 1830707"/>
                <a:gd name="connsiteX65" fmla="*/ 3580947 w 3775440"/>
                <a:gd name="connsiteY65" fmla="*/ 1315820 h 1830707"/>
                <a:gd name="connsiteX66" fmla="*/ 3603829 w 3775440"/>
                <a:gd name="connsiteY66" fmla="*/ 1338704 h 1830707"/>
                <a:gd name="connsiteX67" fmla="*/ 3615269 w 3775440"/>
                <a:gd name="connsiteY67" fmla="*/ 1373030 h 1830707"/>
                <a:gd name="connsiteX68" fmla="*/ 3638151 w 3775440"/>
                <a:gd name="connsiteY68" fmla="*/ 1395914 h 1830707"/>
                <a:gd name="connsiteX69" fmla="*/ 3661032 w 3775440"/>
                <a:gd name="connsiteY69" fmla="*/ 1430240 h 1830707"/>
                <a:gd name="connsiteX70" fmla="*/ 3672473 w 3775440"/>
                <a:gd name="connsiteY70" fmla="*/ 1476007 h 1830707"/>
                <a:gd name="connsiteX71" fmla="*/ 3695355 w 3775440"/>
                <a:gd name="connsiteY71" fmla="*/ 1567543 h 1830707"/>
                <a:gd name="connsiteX72" fmla="*/ 3718236 w 3775440"/>
                <a:gd name="connsiteY72" fmla="*/ 1601868 h 1830707"/>
                <a:gd name="connsiteX73" fmla="*/ 3775440 w 3775440"/>
                <a:gd name="connsiteY73" fmla="*/ 1681962 h 1830707"/>
                <a:gd name="connsiteX74" fmla="*/ 3523744 w 3775440"/>
                <a:gd name="connsiteY74" fmla="*/ 1693404 h 1830707"/>
                <a:gd name="connsiteX75" fmla="*/ 2997470 w 3775440"/>
                <a:gd name="connsiteY75" fmla="*/ 1704846 h 1830707"/>
                <a:gd name="connsiteX76" fmla="*/ 2791537 w 3775440"/>
                <a:gd name="connsiteY76" fmla="*/ 1727729 h 1830707"/>
                <a:gd name="connsiteX77" fmla="*/ 2711452 w 3775440"/>
                <a:gd name="connsiteY77" fmla="*/ 1739171 h 1830707"/>
                <a:gd name="connsiteX78" fmla="*/ 2425434 w 3775440"/>
                <a:gd name="connsiteY78" fmla="*/ 1750613 h 1830707"/>
                <a:gd name="connsiteX79" fmla="*/ 2208060 w 3775440"/>
                <a:gd name="connsiteY79" fmla="*/ 1773497 h 1830707"/>
                <a:gd name="connsiteX80" fmla="*/ 2093653 w 3775440"/>
                <a:gd name="connsiteY80" fmla="*/ 1784939 h 1830707"/>
                <a:gd name="connsiteX81" fmla="*/ 1899161 w 3775440"/>
                <a:gd name="connsiteY81" fmla="*/ 1819265 h 1830707"/>
                <a:gd name="connsiteX82" fmla="*/ 1224158 w 3775440"/>
                <a:gd name="connsiteY82" fmla="*/ 1830707 h 1830707"/>
                <a:gd name="connsiteX83" fmla="*/ 594918 w 3775440"/>
                <a:gd name="connsiteY83" fmla="*/ 1807823 h 1830707"/>
                <a:gd name="connsiteX84" fmla="*/ 537714 w 3775440"/>
                <a:gd name="connsiteY84" fmla="*/ 1784939 h 1830707"/>
                <a:gd name="connsiteX85" fmla="*/ 469070 w 3775440"/>
                <a:gd name="connsiteY85" fmla="*/ 1762055 h 1830707"/>
                <a:gd name="connsiteX86" fmla="*/ 331781 w 3775440"/>
                <a:gd name="connsiteY86" fmla="*/ 1739171 h 1830707"/>
                <a:gd name="connsiteX87" fmla="*/ 286018 w 3775440"/>
                <a:gd name="connsiteY87" fmla="*/ 1704846 h 1830707"/>
                <a:gd name="connsiteX88" fmla="*/ 205933 w 3775440"/>
                <a:gd name="connsiteY88" fmla="*/ 1647636 h 1830707"/>
                <a:gd name="connsiteX89" fmla="*/ 137289 w 3775440"/>
                <a:gd name="connsiteY89" fmla="*/ 1567543 h 1830707"/>
                <a:gd name="connsiteX90" fmla="*/ 68645 w 3775440"/>
                <a:gd name="connsiteY90" fmla="*/ 1556101 h 1830707"/>
                <a:gd name="connsiteX91" fmla="*/ 0 w 3775440"/>
                <a:gd name="connsiteY91" fmla="*/ 1544659 h 1830707"/>
                <a:gd name="connsiteX92" fmla="*/ 0 w 3775440"/>
                <a:gd name="connsiteY92" fmla="*/ 1544659 h 1830707"/>
                <a:gd name="connsiteX93" fmla="*/ 68645 w 3775440"/>
                <a:gd name="connsiteY93" fmla="*/ 1167075 h 1830707"/>
                <a:gd name="connsiteX94" fmla="*/ 491951 w 3775440"/>
                <a:gd name="connsiteY94" fmla="*/ 1441682 h 1830707"/>
                <a:gd name="connsiteX95" fmla="*/ 1052547 w 3775440"/>
                <a:gd name="connsiteY95" fmla="*/ 1144192 h 1830707"/>
                <a:gd name="connsiteX96" fmla="*/ 869495 w 3775440"/>
                <a:gd name="connsiteY96" fmla="*/ 1006889 h 183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3775440" h="1830707">
                  <a:moveTo>
                    <a:pt x="354663" y="1510333"/>
                  </a:moveTo>
                  <a:lnTo>
                    <a:pt x="354663" y="1510333"/>
                  </a:lnTo>
                  <a:cubicBezTo>
                    <a:pt x="385171" y="1479821"/>
                    <a:pt x="418567" y="1451946"/>
                    <a:pt x="446188" y="1418798"/>
                  </a:cubicBezTo>
                  <a:cubicBezTo>
                    <a:pt x="457107" y="1405694"/>
                    <a:pt x="460608" y="1387840"/>
                    <a:pt x="469070" y="1373030"/>
                  </a:cubicBezTo>
                  <a:cubicBezTo>
                    <a:pt x="499930" y="1319020"/>
                    <a:pt x="480663" y="1356828"/>
                    <a:pt x="514833" y="1315820"/>
                  </a:cubicBezTo>
                  <a:cubicBezTo>
                    <a:pt x="527040" y="1301170"/>
                    <a:pt x="535672" y="1283537"/>
                    <a:pt x="549155" y="1270053"/>
                  </a:cubicBezTo>
                  <a:cubicBezTo>
                    <a:pt x="562638" y="1256569"/>
                    <a:pt x="580441" y="1248138"/>
                    <a:pt x="594918" y="1235727"/>
                  </a:cubicBezTo>
                  <a:cubicBezTo>
                    <a:pt x="607203" y="1225196"/>
                    <a:pt x="616296" y="1211110"/>
                    <a:pt x="629240" y="1201401"/>
                  </a:cubicBezTo>
                  <a:cubicBezTo>
                    <a:pt x="647029" y="1188058"/>
                    <a:pt x="668891" y="1180728"/>
                    <a:pt x="686444" y="1167075"/>
                  </a:cubicBezTo>
                  <a:cubicBezTo>
                    <a:pt x="703473" y="1153829"/>
                    <a:pt x="715828" y="1135349"/>
                    <a:pt x="732207" y="1121308"/>
                  </a:cubicBezTo>
                  <a:cubicBezTo>
                    <a:pt x="742647" y="1112359"/>
                    <a:pt x="755340" y="1106417"/>
                    <a:pt x="766529" y="1098424"/>
                  </a:cubicBezTo>
                  <a:cubicBezTo>
                    <a:pt x="782045" y="1087340"/>
                    <a:pt x="795736" y="1073560"/>
                    <a:pt x="812292" y="1064098"/>
                  </a:cubicBezTo>
                  <a:cubicBezTo>
                    <a:pt x="822762" y="1058114"/>
                    <a:pt x="835635" y="1057647"/>
                    <a:pt x="846614" y="1052656"/>
                  </a:cubicBezTo>
                  <a:cubicBezTo>
                    <a:pt x="987293" y="988705"/>
                    <a:pt x="892216" y="1022199"/>
                    <a:pt x="972462" y="995447"/>
                  </a:cubicBezTo>
                  <a:cubicBezTo>
                    <a:pt x="983903" y="984005"/>
                    <a:pt x="993322" y="970097"/>
                    <a:pt x="1006784" y="961121"/>
                  </a:cubicBezTo>
                  <a:cubicBezTo>
                    <a:pt x="1016818" y="954431"/>
                    <a:pt x="1031459" y="956915"/>
                    <a:pt x="1041106" y="949679"/>
                  </a:cubicBezTo>
                  <a:cubicBezTo>
                    <a:pt x="1146272" y="870796"/>
                    <a:pt x="1055091" y="906876"/>
                    <a:pt x="1132632" y="881028"/>
                  </a:cubicBezTo>
                  <a:cubicBezTo>
                    <a:pt x="1157175" y="807393"/>
                    <a:pt x="1124832" y="887374"/>
                    <a:pt x="1178395" y="812376"/>
                  </a:cubicBezTo>
                  <a:cubicBezTo>
                    <a:pt x="1188308" y="798496"/>
                    <a:pt x="1190805" y="780072"/>
                    <a:pt x="1201276" y="766608"/>
                  </a:cubicBezTo>
                  <a:cubicBezTo>
                    <a:pt x="1217831" y="745320"/>
                    <a:pt x="1258480" y="709399"/>
                    <a:pt x="1258480" y="709399"/>
                  </a:cubicBezTo>
                  <a:cubicBezTo>
                    <a:pt x="1266107" y="694143"/>
                    <a:pt x="1267717" y="673865"/>
                    <a:pt x="1281361" y="663631"/>
                  </a:cubicBezTo>
                  <a:cubicBezTo>
                    <a:pt x="1300656" y="649158"/>
                    <a:pt x="1350006" y="640747"/>
                    <a:pt x="1350006" y="640747"/>
                  </a:cubicBezTo>
                  <a:cubicBezTo>
                    <a:pt x="1357633" y="629305"/>
                    <a:pt x="1363164" y="616145"/>
                    <a:pt x="1372887" y="606421"/>
                  </a:cubicBezTo>
                  <a:cubicBezTo>
                    <a:pt x="1382609" y="596698"/>
                    <a:pt x="1396472" y="592128"/>
                    <a:pt x="1407209" y="583538"/>
                  </a:cubicBezTo>
                  <a:cubicBezTo>
                    <a:pt x="1415632" y="576799"/>
                    <a:pt x="1421668" y="567393"/>
                    <a:pt x="1430091" y="560654"/>
                  </a:cubicBezTo>
                  <a:cubicBezTo>
                    <a:pt x="1440828" y="552064"/>
                    <a:pt x="1454065" y="546825"/>
                    <a:pt x="1464413" y="537770"/>
                  </a:cubicBezTo>
                  <a:cubicBezTo>
                    <a:pt x="1484707" y="520011"/>
                    <a:pt x="1499179" y="495520"/>
                    <a:pt x="1521617" y="480560"/>
                  </a:cubicBezTo>
                  <a:cubicBezTo>
                    <a:pt x="1533058" y="472932"/>
                    <a:pt x="1545376" y="466480"/>
                    <a:pt x="1555939" y="457677"/>
                  </a:cubicBezTo>
                  <a:cubicBezTo>
                    <a:pt x="1593957" y="425992"/>
                    <a:pt x="1620357" y="383922"/>
                    <a:pt x="1647465" y="343257"/>
                  </a:cubicBezTo>
                  <a:cubicBezTo>
                    <a:pt x="1675681" y="230377"/>
                    <a:pt x="1638073" y="347469"/>
                    <a:pt x="1681787" y="274606"/>
                  </a:cubicBezTo>
                  <a:cubicBezTo>
                    <a:pt x="1720081" y="210777"/>
                    <a:pt x="1660879" y="269080"/>
                    <a:pt x="1716109" y="205954"/>
                  </a:cubicBezTo>
                  <a:cubicBezTo>
                    <a:pt x="1733866" y="185658"/>
                    <a:pt x="1758356" y="171184"/>
                    <a:pt x="1773313" y="148745"/>
                  </a:cubicBezTo>
                  <a:cubicBezTo>
                    <a:pt x="1783706" y="133153"/>
                    <a:pt x="1800961" y="102405"/>
                    <a:pt x="1819076" y="91535"/>
                  </a:cubicBezTo>
                  <a:cubicBezTo>
                    <a:pt x="1829417" y="85330"/>
                    <a:pt x="1842856" y="85950"/>
                    <a:pt x="1853398" y="80093"/>
                  </a:cubicBezTo>
                  <a:cubicBezTo>
                    <a:pt x="1877437" y="66736"/>
                    <a:pt x="1899161" y="49582"/>
                    <a:pt x="1922042" y="34326"/>
                  </a:cubicBezTo>
                  <a:cubicBezTo>
                    <a:pt x="1933483" y="26698"/>
                    <a:pt x="1942881" y="14139"/>
                    <a:pt x="1956364" y="11442"/>
                  </a:cubicBezTo>
                  <a:lnTo>
                    <a:pt x="2013568" y="0"/>
                  </a:lnTo>
                  <a:cubicBezTo>
                    <a:pt x="2197809" y="13162"/>
                    <a:pt x="2122953" y="-5487"/>
                    <a:pt x="2242382" y="34326"/>
                  </a:cubicBezTo>
                  <a:lnTo>
                    <a:pt x="2311027" y="57209"/>
                  </a:lnTo>
                  <a:lnTo>
                    <a:pt x="2345349" y="68651"/>
                  </a:lnTo>
                  <a:cubicBezTo>
                    <a:pt x="2410553" y="133862"/>
                    <a:pt x="2344767" y="79844"/>
                    <a:pt x="2425434" y="114419"/>
                  </a:cubicBezTo>
                  <a:cubicBezTo>
                    <a:pt x="2438072" y="119836"/>
                    <a:pt x="2447118" y="131886"/>
                    <a:pt x="2459756" y="137303"/>
                  </a:cubicBezTo>
                  <a:cubicBezTo>
                    <a:pt x="2474208" y="143498"/>
                    <a:pt x="2490400" y="144425"/>
                    <a:pt x="2505519" y="148745"/>
                  </a:cubicBezTo>
                  <a:cubicBezTo>
                    <a:pt x="2517115" y="152058"/>
                    <a:pt x="2528400" y="156373"/>
                    <a:pt x="2539841" y="160187"/>
                  </a:cubicBezTo>
                  <a:cubicBezTo>
                    <a:pt x="2555095" y="171629"/>
                    <a:pt x="2569983" y="183576"/>
                    <a:pt x="2585604" y="194512"/>
                  </a:cubicBezTo>
                  <a:cubicBezTo>
                    <a:pt x="2608133" y="210284"/>
                    <a:pt x="2654249" y="240280"/>
                    <a:pt x="2654249" y="240280"/>
                  </a:cubicBezTo>
                  <a:cubicBezTo>
                    <a:pt x="2669503" y="270792"/>
                    <a:pt x="2687343" y="300142"/>
                    <a:pt x="2700011" y="331815"/>
                  </a:cubicBezTo>
                  <a:cubicBezTo>
                    <a:pt x="2707638" y="350885"/>
                    <a:pt x="2715682" y="369794"/>
                    <a:pt x="2722893" y="389025"/>
                  </a:cubicBezTo>
                  <a:cubicBezTo>
                    <a:pt x="2727128" y="400318"/>
                    <a:pt x="2728941" y="412563"/>
                    <a:pt x="2734334" y="423351"/>
                  </a:cubicBezTo>
                  <a:cubicBezTo>
                    <a:pt x="2740483" y="435651"/>
                    <a:pt x="2751631" y="445111"/>
                    <a:pt x="2757215" y="457677"/>
                  </a:cubicBezTo>
                  <a:cubicBezTo>
                    <a:pt x="2788913" y="529005"/>
                    <a:pt x="2771039" y="534114"/>
                    <a:pt x="2814419" y="606421"/>
                  </a:cubicBezTo>
                  <a:cubicBezTo>
                    <a:pt x="2822743" y="620296"/>
                    <a:pt x="2838383" y="628316"/>
                    <a:pt x="2848741" y="640747"/>
                  </a:cubicBezTo>
                  <a:cubicBezTo>
                    <a:pt x="2857544" y="651311"/>
                    <a:pt x="2864335" y="663412"/>
                    <a:pt x="2871622" y="675073"/>
                  </a:cubicBezTo>
                  <a:cubicBezTo>
                    <a:pt x="2901169" y="722354"/>
                    <a:pt x="2905108" y="737028"/>
                    <a:pt x="2940267" y="778050"/>
                  </a:cubicBezTo>
                  <a:cubicBezTo>
                    <a:pt x="2950797" y="790336"/>
                    <a:pt x="2961817" y="802441"/>
                    <a:pt x="2974589" y="812376"/>
                  </a:cubicBezTo>
                  <a:cubicBezTo>
                    <a:pt x="2996296" y="829261"/>
                    <a:pt x="3023788" y="838697"/>
                    <a:pt x="3043233" y="858144"/>
                  </a:cubicBezTo>
                  <a:cubicBezTo>
                    <a:pt x="3066115" y="881028"/>
                    <a:pt x="3082934" y="912321"/>
                    <a:pt x="3111878" y="926795"/>
                  </a:cubicBezTo>
                  <a:cubicBezTo>
                    <a:pt x="3127132" y="934423"/>
                    <a:pt x="3142732" y="941396"/>
                    <a:pt x="3157640" y="949679"/>
                  </a:cubicBezTo>
                  <a:cubicBezTo>
                    <a:pt x="3177079" y="960479"/>
                    <a:pt x="3195987" y="972218"/>
                    <a:pt x="3214844" y="984005"/>
                  </a:cubicBezTo>
                  <a:cubicBezTo>
                    <a:pt x="3226504" y="991293"/>
                    <a:pt x="3236867" y="1000739"/>
                    <a:pt x="3249166" y="1006889"/>
                  </a:cubicBezTo>
                  <a:cubicBezTo>
                    <a:pt x="3259952" y="1012283"/>
                    <a:pt x="3272047" y="1014517"/>
                    <a:pt x="3283488" y="1018331"/>
                  </a:cubicBezTo>
                  <a:cubicBezTo>
                    <a:pt x="3298742" y="1029773"/>
                    <a:pt x="3316425" y="1038546"/>
                    <a:pt x="3329251" y="1052656"/>
                  </a:cubicBezTo>
                  <a:cubicBezTo>
                    <a:pt x="3354904" y="1080878"/>
                    <a:pt x="3367386" y="1121308"/>
                    <a:pt x="3397896" y="1144192"/>
                  </a:cubicBezTo>
                  <a:cubicBezTo>
                    <a:pt x="3431565" y="1169446"/>
                    <a:pt x="3451422" y="1180968"/>
                    <a:pt x="3477981" y="1212843"/>
                  </a:cubicBezTo>
                  <a:cubicBezTo>
                    <a:pt x="3486784" y="1223407"/>
                    <a:pt x="3492059" y="1236605"/>
                    <a:pt x="3500862" y="1247169"/>
                  </a:cubicBezTo>
                  <a:cubicBezTo>
                    <a:pt x="3533914" y="1286836"/>
                    <a:pt x="3539626" y="1281383"/>
                    <a:pt x="3580947" y="1315820"/>
                  </a:cubicBezTo>
                  <a:cubicBezTo>
                    <a:pt x="3589234" y="1322726"/>
                    <a:pt x="3596202" y="1331076"/>
                    <a:pt x="3603829" y="1338704"/>
                  </a:cubicBezTo>
                  <a:cubicBezTo>
                    <a:pt x="3607642" y="1350146"/>
                    <a:pt x="3609064" y="1362688"/>
                    <a:pt x="3615269" y="1373030"/>
                  </a:cubicBezTo>
                  <a:cubicBezTo>
                    <a:pt x="3620818" y="1382280"/>
                    <a:pt x="3631413" y="1387490"/>
                    <a:pt x="3638151" y="1395914"/>
                  </a:cubicBezTo>
                  <a:cubicBezTo>
                    <a:pt x="3646741" y="1406652"/>
                    <a:pt x="3653405" y="1418798"/>
                    <a:pt x="3661032" y="1430240"/>
                  </a:cubicBezTo>
                  <a:cubicBezTo>
                    <a:pt x="3664846" y="1445496"/>
                    <a:pt x="3669062" y="1460656"/>
                    <a:pt x="3672473" y="1476007"/>
                  </a:cubicBezTo>
                  <a:cubicBezTo>
                    <a:pt x="3677695" y="1499509"/>
                    <a:pt x="3683088" y="1543007"/>
                    <a:pt x="3695355" y="1567543"/>
                  </a:cubicBezTo>
                  <a:cubicBezTo>
                    <a:pt x="3701504" y="1579842"/>
                    <a:pt x="3710244" y="1590678"/>
                    <a:pt x="3718236" y="1601868"/>
                  </a:cubicBezTo>
                  <a:cubicBezTo>
                    <a:pt x="3789195" y="1701222"/>
                    <a:pt x="3721510" y="1601060"/>
                    <a:pt x="3775440" y="1681962"/>
                  </a:cubicBezTo>
                  <a:lnTo>
                    <a:pt x="3523744" y="1693404"/>
                  </a:lnTo>
                  <a:lnTo>
                    <a:pt x="2997470" y="1704846"/>
                  </a:lnTo>
                  <a:cubicBezTo>
                    <a:pt x="2961760" y="1706122"/>
                    <a:pt x="2833418" y="1722145"/>
                    <a:pt x="2791537" y="1727729"/>
                  </a:cubicBezTo>
                  <a:cubicBezTo>
                    <a:pt x="2764807" y="1731293"/>
                    <a:pt x="2738366" y="1737489"/>
                    <a:pt x="2711452" y="1739171"/>
                  </a:cubicBezTo>
                  <a:cubicBezTo>
                    <a:pt x="2616222" y="1745124"/>
                    <a:pt x="2520773" y="1746799"/>
                    <a:pt x="2425434" y="1750613"/>
                  </a:cubicBezTo>
                  <a:lnTo>
                    <a:pt x="2208060" y="1773497"/>
                  </a:lnTo>
                  <a:cubicBezTo>
                    <a:pt x="2169938" y="1777441"/>
                    <a:pt x="2131234" y="1777422"/>
                    <a:pt x="2093653" y="1784939"/>
                  </a:cubicBezTo>
                  <a:cubicBezTo>
                    <a:pt x="2044597" y="1794751"/>
                    <a:pt x="1927652" y="1818782"/>
                    <a:pt x="1899161" y="1819265"/>
                  </a:cubicBezTo>
                  <a:lnTo>
                    <a:pt x="1224158" y="1830707"/>
                  </a:lnTo>
                  <a:cubicBezTo>
                    <a:pt x="1014411" y="1823079"/>
                    <a:pt x="804338" y="1821786"/>
                    <a:pt x="594918" y="1807823"/>
                  </a:cubicBezTo>
                  <a:cubicBezTo>
                    <a:pt x="574426" y="1806457"/>
                    <a:pt x="557014" y="1791958"/>
                    <a:pt x="537714" y="1784939"/>
                  </a:cubicBezTo>
                  <a:cubicBezTo>
                    <a:pt x="515047" y="1776696"/>
                    <a:pt x="492721" y="1766786"/>
                    <a:pt x="469070" y="1762055"/>
                  </a:cubicBezTo>
                  <a:cubicBezTo>
                    <a:pt x="385424" y="1745324"/>
                    <a:pt x="431116" y="1753363"/>
                    <a:pt x="331781" y="1739171"/>
                  </a:cubicBezTo>
                  <a:cubicBezTo>
                    <a:pt x="316527" y="1727729"/>
                    <a:pt x="301534" y="1715930"/>
                    <a:pt x="286018" y="1704846"/>
                  </a:cubicBezTo>
                  <a:cubicBezTo>
                    <a:pt x="263283" y="1688605"/>
                    <a:pt x="224626" y="1666331"/>
                    <a:pt x="205933" y="1647636"/>
                  </a:cubicBezTo>
                  <a:cubicBezTo>
                    <a:pt x="191824" y="1633526"/>
                    <a:pt x="159707" y="1577507"/>
                    <a:pt x="137289" y="1567543"/>
                  </a:cubicBezTo>
                  <a:cubicBezTo>
                    <a:pt x="116092" y="1558121"/>
                    <a:pt x="91468" y="1560251"/>
                    <a:pt x="68645" y="1556101"/>
                  </a:cubicBezTo>
                  <a:cubicBezTo>
                    <a:pt x="1607" y="1543911"/>
                    <a:pt x="32082" y="1544659"/>
                    <a:pt x="0" y="1544659"/>
                  </a:cubicBezTo>
                  <a:lnTo>
                    <a:pt x="0" y="1544659"/>
                  </a:lnTo>
                  <a:lnTo>
                    <a:pt x="68645" y="1167075"/>
                  </a:lnTo>
                  <a:lnTo>
                    <a:pt x="491951" y="1441682"/>
                  </a:lnTo>
                  <a:lnTo>
                    <a:pt x="1052547" y="1144192"/>
                  </a:lnTo>
                  <a:lnTo>
                    <a:pt x="869495" y="1006889"/>
                  </a:lnTo>
                </a:path>
              </a:pathLst>
            </a:custGeom>
            <a:solidFill>
              <a:schemeClr val="bg2"/>
            </a:solidFill>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pitchFamily="-128" charset="0"/>
                <a:ea typeface="ＭＳ Ｐゴシック" charset="0"/>
                <a:cs typeface="ＭＳ Ｐゴシック" charset="0"/>
              </a:endParaRPr>
            </a:p>
          </p:txBody>
        </p:sp>
        <p:sp>
          <p:nvSpPr>
            <p:cNvPr id="18" name="TextBox 17"/>
            <p:cNvSpPr txBox="1"/>
            <p:nvPr/>
          </p:nvSpPr>
          <p:spPr>
            <a:xfrm>
              <a:off x="3347864" y="2204864"/>
              <a:ext cx="1872208" cy="1384995"/>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المجيء</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الأوَّل للمسيح</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لكي يتألَّم</a:t>
              </a:r>
              <a:endParaRPr kumimoji="0" lang="en-US" sz="28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endParaRPr>
            </a:p>
          </p:txBody>
        </p:sp>
      </p:grpSp>
      <p:grpSp>
        <p:nvGrpSpPr>
          <p:cNvPr id="21" name="Group 20"/>
          <p:cNvGrpSpPr/>
          <p:nvPr/>
        </p:nvGrpSpPr>
        <p:grpSpPr>
          <a:xfrm>
            <a:off x="-31300" y="2276872"/>
            <a:ext cx="4459283" cy="2738218"/>
            <a:chOff x="-36512" y="2276872"/>
            <a:chExt cx="4536504" cy="2738218"/>
          </a:xfrm>
        </p:grpSpPr>
        <p:sp>
          <p:nvSpPr>
            <p:cNvPr id="10" name="Freeform 9"/>
            <p:cNvSpPr/>
            <p:nvPr/>
          </p:nvSpPr>
          <p:spPr>
            <a:xfrm>
              <a:off x="-36512" y="2276872"/>
              <a:ext cx="4536504" cy="2738218"/>
            </a:xfrm>
            <a:custGeom>
              <a:avLst/>
              <a:gdLst>
                <a:gd name="connsiteX0" fmla="*/ 354663 w 3775440"/>
                <a:gd name="connsiteY0" fmla="*/ 1510333 h 1830707"/>
                <a:gd name="connsiteX1" fmla="*/ 354663 w 3775440"/>
                <a:gd name="connsiteY1" fmla="*/ 1510333 h 1830707"/>
                <a:gd name="connsiteX2" fmla="*/ 446188 w 3775440"/>
                <a:gd name="connsiteY2" fmla="*/ 1418798 h 1830707"/>
                <a:gd name="connsiteX3" fmla="*/ 469070 w 3775440"/>
                <a:gd name="connsiteY3" fmla="*/ 1373030 h 1830707"/>
                <a:gd name="connsiteX4" fmla="*/ 514833 w 3775440"/>
                <a:gd name="connsiteY4" fmla="*/ 1315820 h 1830707"/>
                <a:gd name="connsiteX5" fmla="*/ 549155 w 3775440"/>
                <a:gd name="connsiteY5" fmla="*/ 1270053 h 1830707"/>
                <a:gd name="connsiteX6" fmla="*/ 594918 w 3775440"/>
                <a:gd name="connsiteY6" fmla="*/ 1235727 h 1830707"/>
                <a:gd name="connsiteX7" fmla="*/ 629240 w 3775440"/>
                <a:gd name="connsiteY7" fmla="*/ 1201401 h 1830707"/>
                <a:gd name="connsiteX8" fmla="*/ 686444 w 3775440"/>
                <a:gd name="connsiteY8" fmla="*/ 1167075 h 1830707"/>
                <a:gd name="connsiteX9" fmla="*/ 732207 w 3775440"/>
                <a:gd name="connsiteY9" fmla="*/ 1121308 h 1830707"/>
                <a:gd name="connsiteX10" fmla="*/ 766529 w 3775440"/>
                <a:gd name="connsiteY10" fmla="*/ 1098424 h 1830707"/>
                <a:gd name="connsiteX11" fmla="*/ 812292 w 3775440"/>
                <a:gd name="connsiteY11" fmla="*/ 1064098 h 1830707"/>
                <a:gd name="connsiteX12" fmla="*/ 846614 w 3775440"/>
                <a:gd name="connsiteY12" fmla="*/ 1052656 h 1830707"/>
                <a:gd name="connsiteX13" fmla="*/ 972462 w 3775440"/>
                <a:gd name="connsiteY13" fmla="*/ 995447 h 1830707"/>
                <a:gd name="connsiteX14" fmla="*/ 1006784 w 3775440"/>
                <a:gd name="connsiteY14" fmla="*/ 961121 h 1830707"/>
                <a:gd name="connsiteX15" fmla="*/ 1041106 w 3775440"/>
                <a:gd name="connsiteY15" fmla="*/ 949679 h 1830707"/>
                <a:gd name="connsiteX16" fmla="*/ 1132632 w 3775440"/>
                <a:gd name="connsiteY16" fmla="*/ 881028 h 1830707"/>
                <a:gd name="connsiteX17" fmla="*/ 1178395 w 3775440"/>
                <a:gd name="connsiteY17" fmla="*/ 812376 h 1830707"/>
                <a:gd name="connsiteX18" fmla="*/ 1201276 w 3775440"/>
                <a:gd name="connsiteY18" fmla="*/ 766608 h 1830707"/>
                <a:gd name="connsiteX19" fmla="*/ 1258480 w 3775440"/>
                <a:gd name="connsiteY19" fmla="*/ 709399 h 1830707"/>
                <a:gd name="connsiteX20" fmla="*/ 1281361 w 3775440"/>
                <a:gd name="connsiteY20" fmla="*/ 663631 h 1830707"/>
                <a:gd name="connsiteX21" fmla="*/ 1350006 w 3775440"/>
                <a:gd name="connsiteY21" fmla="*/ 640747 h 1830707"/>
                <a:gd name="connsiteX22" fmla="*/ 1372887 w 3775440"/>
                <a:gd name="connsiteY22" fmla="*/ 606421 h 1830707"/>
                <a:gd name="connsiteX23" fmla="*/ 1407209 w 3775440"/>
                <a:gd name="connsiteY23" fmla="*/ 583538 h 1830707"/>
                <a:gd name="connsiteX24" fmla="*/ 1430091 w 3775440"/>
                <a:gd name="connsiteY24" fmla="*/ 560654 h 1830707"/>
                <a:gd name="connsiteX25" fmla="*/ 1464413 w 3775440"/>
                <a:gd name="connsiteY25" fmla="*/ 537770 h 1830707"/>
                <a:gd name="connsiteX26" fmla="*/ 1521617 w 3775440"/>
                <a:gd name="connsiteY26" fmla="*/ 480560 h 1830707"/>
                <a:gd name="connsiteX27" fmla="*/ 1555939 w 3775440"/>
                <a:gd name="connsiteY27" fmla="*/ 457677 h 1830707"/>
                <a:gd name="connsiteX28" fmla="*/ 1647465 w 3775440"/>
                <a:gd name="connsiteY28" fmla="*/ 343257 h 1830707"/>
                <a:gd name="connsiteX29" fmla="*/ 1681787 w 3775440"/>
                <a:gd name="connsiteY29" fmla="*/ 274606 h 1830707"/>
                <a:gd name="connsiteX30" fmla="*/ 1716109 w 3775440"/>
                <a:gd name="connsiteY30" fmla="*/ 205954 h 1830707"/>
                <a:gd name="connsiteX31" fmla="*/ 1773313 w 3775440"/>
                <a:gd name="connsiteY31" fmla="*/ 148745 h 1830707"/>
                <a:gd name="connsiteX32" fmla="*/ 1819076 w 3775440"/>
                <a:gd name="connsiteY32" fmla="*/ 91535 h 1830707"/>
                <a:gd name="connsiteX33" fmla="*/ 1853398 w 3775440"/>
                <a:gd name="connsiteY33" fmla="*/ 80093 h 1830707"/>
                <a:gd name="connsiteX34" fmla="*/ 1922042 w 3775440"/>
                <a:gd name="connsiteY34" fmla="*/ 34326 h 1830707"/>
                <a:gd name="connsiteX35" fmla="*/ 1956364 w 3775440"/>
                <a:gd name="connsiteY35" fmla="*/ 11442 h 1830707"/>
                <a:gd name="connsiteX36" fmla="*/ 2013568 w 3775440"/>
                <a:gd name="connsiteY36" fmla="*/ 0 h 1830707"/>
                <a:gd name="connsiteX37" fmla="*/ 2242382 w 3775440"/>
                <a:gd name="connsiteY37" fmla="*/ 34326 h 1830707"/>
                <a:gd name="connsiteX38" fmla="*/ 2311027 w 3775440"/>
                <a:gd name="connsiteY38" fmla="*/ 57209 h 1830707"/>
                <a:gd name="connsiteX39" fmla="*/ 2345349 w 3775440"/>
                <a:gd name="connsiteY39" fmla="*/ 68651 h 1830707"/>
                <a:gd name="connsiteX40" fmla="*/ 2425434 w 3775440"/>
                <a:gd name="connsiteY40" fmla="*/ 114419 h 1830707"/>
                <a:gd name="connsiteX41" fmla="*/ 2459756 w 3775440"/>
                <a:gd name="connsiteY41" fmla="*/ 137303 h 1830707"/>
                <a:gd name="connsiteX42" fmla="*/ 2505519 w 3775440"/>
                <a:gd name="connsiteY42" fmla="*/ 148745 h 1830707"/>
                <a:gd name="connsiteX43" fmla="*/ 2539841 w 3775440"/>
                <a:gd name="connsiteY43" fmla="*/ 160187 h 1830707"/>
                <a:gd name="connsiteX44" fmla="*/ 2585604 w 3775440"/>
                <a:gd name="connsiteY44" fmla="*/ 194512 h 1830707"/>
                <a:gd name="connsiteX45" fmla="*/ 2654249 w 3775440"/>
                <a:gd name="connsiteY45" fmla="*/ 240280 h 1830707"/>
                <a:gd name="connsiteX46" fmla="*/ 2700011 w 3775440"/>
                <a:gd name="connsiteY46" fmla="*/ 331815 h 1830707"/>
                <a:gd name="connsiteX47" fmla="*/ 2722893 w 3775440"/>
                <a:gd name="connsiteY47" fmla="*/ 389025 h 1830707"/>
                <a:gd name="connsiteX48" fmla="*/ 2734334 w 3775440"/>
                <a:gd name="connsiteY48" fmla="*/ 423351 h 1830707"/>
                <a:gd name="connsiteX49" fmla="*/ 2757215 w 3775440"/>
                <a:gd name="connsiteY49" fmla="*/ 457677 h 1830707"/>
                <a:gd name="connsiteX50" fmla="*/ 2814419 w 3775440"/>
                <a:gd name="connsiteY50" fmla="*/ 606421 h 1830707"/>
                <a:gd name="connsiteX51" fmla="*/ 2848741 w 3775440"/>
                <a:gd name="connsiteY51" fmla="*/ 640747 h 1830707"/>
                <a:gd name="connsiteX52" fmla="*/ 2871622 w 3775440"/>
                <a:gd name="connsiteY52" fmla="*/ 675073 h 1830707"/>
                <a:gd name="connsiteX53" fmla="*/ 2940267 w 3775440"/>
                <a:gd name="connsiteY53" fmla="*/ 778050 h 1830707"/>
                <a:gd name="connsiteX54" fmla="*/ 2974589 w 3775440"/>
                <a:gd name="connsiteY54" fmla="*/ 812376 h 1830707"/>
                <a:gd name="connsiteX55" fmla="*/ 3043233 w 3775440"/>
                <a:gd name="connsiteY55" fmla="*/ 858144 h 1830707"/>
                <a:gd name="connsiteX56" fmla="*/ 3111878 w 3775440"/>
                <a:gd name="connsiteY56" fmla="*/ 926795 h 1830707"/>
                <a:gd name="connsiteX57" fmla="*/ 3157640 w 3775440"/>
                <a:gd name="connsiteY57" fmla="*/ 949679 h 1830707"/>
                <a:gd name="connsiteX58" fmla="*/ 3214844 w 3775440"/>
                <a:gd name="connsiteY58" fmla="*/ 984005 h 1830707"/>
                <a:gd name="connsiteX59" fmla="*/ 3249166 w 3775440"/>
                <a:gd name="connsiteY59" fmla="*/ 1006889 h 1830707"/>
                <a:gd name="connsiteX60" fmla="*/ 3283488 w 3775440"/>
                <a:gd name="connsiteY60" fmla="*/ 1018331 h 1830707"/>
                <a:gd name="connsiteX61" fmla="*/ 3329251 w 3775440"/>
                <a:gd name="connsiteY61" fmla="*/ 1052656 h 1830707"/>
                <a:gd name="connsiteX62" fmla="*/ 3397896 w 3775440"/>
                <a:gd name="connsiteY62" fmla="*/ 1144192 h 1830707"/>
                <a:gd name="connsiteX63" fmla="*/ 3477981 w 3775440"/>
                <a:gd name="connsiteY63" fmla="*/ 1212843 h 1830707"/>
                <a:gd name="connsiteX64" fmla="*/ 3500862 w 3775440"/>
                <a:gd name="connsiteY64" fmla="*/ 1247169 h 1830707"/>
                <a:gd name="connsiteX65" fmla="*/ 3580947 w 3775440"/>
                <a:gd name="connsiteY65" fmla="*/ 1315820 h 1830707"/>
                <a:gd name="connsiteX66" fmla="*/ 3603829 w 3775440"/>
                <a:gd name="connsiteY66" fmla="*/ 1338704 h 1830707"/>
                <a:gd name="connsiteX67" fmla="*/ 3615269 w 3775440"/>
                <a:gd name="connsiteY67" fmla="*/ 1373030 h 1830707"/>
                <a:gd name="connsiteX68" fmla="*/ 3638151 w 3775440"/>
                <a:gd name="connsiteY68" fmla="*/ 1395914 h 1830707"/>
                <a:gd name="connsiteX69" fmla="*/ 3661032 w 3775440"/>
                <a:gd name="connsiteY69" fmla="*/ 1430240 h 1830707"/>
                <a:gd name="connsiteX70" fmla="*/ 3672473 w 3775440"/>
                <a:gd name="connsiteY70" fmla="*/ 1476007 h 1830707"/>
                <a:gd name="connsiteX71" fmla="*/ 3695355 w 3775440"/>
                <a:gd name="connsiteY71" fmla="*/ 1567543 h 1830707"/>
                <a:gd name="connsiteX72" fmla="*/ 3718236 w 3775440"/>
                <a:gd name="connsiteY72" fmla="*/ 1601868 h 1830707"/>
                <a:gd name="connsiteX73" fmla="*/ 3775440 w 3775440"/>
                <a:gd name="connsiteY73" fmla="*/ 1681962 h 1830707"/>
                <a:gd name="connsiteX74" fmla="*/ 3523744 w 3775440"/>
                <a:gd name="connsiteY74" fmla="*/ 1693404 h 1830707"/>
                <a:gd name="connsiteX75" fmla="*/ 2997470 w 3775440"/>
                <a:gd name="connsiteY75" fmla="*/ 1704846 h 1830707"/>
                <a:gd name="connsiteX76" fmla="*/ 2791537 w 3775440"/>
                <a:gd name="connsiteY76" fmla="*/ 1727729 h 1830707"/>
                <a:gd name="connsiteX77" fmla="*/ 2711452 w 3775440"/>
                <a:gd name="connsiteY77" fmla="*/ 1739171 h 1830707"/>
                <a:gd name="connsiteX78" fmla="*/ 2425434 w 3775440"/>
                <a:gd name="connsiteY78" fmla="*/ 1750613 h 1830707"/>
                <a:gd name="connsiteX79" fmla="*/ 2208060 w 3775440"/>
                <a:gd name="connsiteY79" fmla="*/ 1773497 h 1830707"/>
                <a:gd name="connsiteX80" fmla="*/ 2093653 w 3775440"/>
                <a:gd name="connsiteY80" fmla="*/ 1784939 h 1830707"/>
                <a:gd name="connsiteX81" fmla="*/ 1899161 w 3775440"/>
                <a:gd name="connsiteY81" fmla="*/ 1819265 h 1830707"/>
                <a:gd name="connsiteX82" fmla="*/ 1224158 w 3775440"/>
                <a:gd name="connsiteY82" fmla="*/ 1830707 h 1830707"/>
                <a:gd name="connsiteX83" fmla="*/ 594918 w 3775440"/>
                <a:gd name="connsiteY83" fmla="*/ 1807823 h 1830707"/>
                <a:gd name="connsiteX84" fmla="*/ 537714 w 3775440"/>
                <a:gd name="connsiteY84" fmla="*/ 1784939 h 1830707"/>
                <a:gd name="connsiteX85" fmla="*/ 469070 w 3775440"/>
                <a:gd name="connsiteY85" fmla="*/ 1762055 h 1830707"/>
                <a:gd name="connsiteX86" fmla="*/ 331781 w 3775440"/>
                <a:gd name="connsiteY86" fmla="*/ 1739171 h 1830707"/>
                <a:gd name="connsiteX87" fmla="*/ 286018 w 3775440"/>
                <a:gd name="connsiteY87" fmla="*/ 1704846 h 1830707"/>
                <a:gd name="connsiteX88" fmla="*/ 205933 w 3775440"/>
                <a:gd name="connsiteY88" fmla="*/ 1647636 h 1830707"/>
                <a:gd name="connsiteX89" fmla="*/ 137289 w 3775440"/>
                <a:gd name="connsiteY89" fmla="*/ 1567543 h 1830707"/>
                <a:gd name="connsiteX90" fmla="*/ 68645 w 3775440"/>
                <a:gd name="connsiteY90" fmla="*/ 1556101 h 1830707"/>
                <a:gd name="connsiteX91" fmla="*/ 0 w 3775440"/>
                <a:gd name="connsiteY91" fmla="*/ 1544659 h 1830707"/>
                <a:gd name="connsiteX92" fmla="*/ 0 w 3775440"/>
                <a:gd name="connsiteY92" fmla="*/ 1544659 h 1830707"/>
                <a:gd name="connsiteX93" fmla="*/ 68645 w 3775440"/>
                <a:gd name="connsiteY93" fmla="*/ 1167075 h 1830707"/>
                <a:gd name="connsiteX94" fmla="*/ 491951 w 3775440"/>
                <a:gd name="connsiteY94" fmla="*/ 1441682 h 1830707"/>
                <a:gd name="connsiteX95" fmla="*/ 1052547 w 3775440"/>
                <a:gd name="connsiteY95" fmla="*/ 1144192 h 1830707"/>
                <a:gd name="connsiteX96" fmla="*/ 869495 w 3775440"/>
                <a:gd name="connsiteY96" fmla="*/ 1006889 h 183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3775440" h="1830707">
                  <a:moveTo>
                    <a:pt x="354663" y="1510333"/>
                  </a:moveTo>
                  <a:lnTo>
                    <a:pt x="354663" y="1510333"/>
                  </a:lnTo>
                  <a:cubicBezTo>
                    <a:pt x="385171" y="1479821"/>
                    <a:pt x="418567" y="1451946"/>
                    <a:pt x="446188" y="1418798"/>
                  </a:cubicBezTo>
                  <a:cubicBezTo>
                    <a:pt x="457107" y="1405694"/>
                    <a:pt x="460608" y="1387840"/>
                    <a:pt x="469070" y="1373030"/>
                  </a:cubicBezTo>
                  <a:cubicBezTo>
                    <a:pt x="499930" y="1319020"/>
                    <a:pt x="480663" y="1356828"/>
                    <a:pt x="514833" y="1315820"/>
                  </a:cubicBezTo>
                  <a:cubicBezTo>
                    <a:pt x="527040" y="1301170"/>
                    <a:pt x="535672" y="1283537"/>
                    <a:pt x="549155" y="1270053"/>
                  </a:cubicBezTo>
                  <a:cubicBezTo>
                    <a:pt x="562638" y="1256569"/>
                    <a:pt x="580441" y="1248138"/>
                    <a:pt x="594918" y="1235727"/>
                  </a:cubicBezTo>
                  <a:cubicBezTo>
                    <a:pt x="607203" y="1225196"/>
                    <a:pt x="616296" y="1211110"/>
                    <a:pt x="629240" y="1201401"/>
                  </a:cubicBezTo>
                  <a:cubicBezTo>
                    <a:pt x="647029" y="1188058"/>
                    <a:pt x="668891" y="1180728"/>
                    <a:pt x="686444" y="1167075"/>
                  </a:cubicBezTo>
                  <a:cubicBezTo>
                    <a:pt x="703473" y="1153829"/>
                    <a:pt x="715828" y="1135349"/>
                    <a:pt x="732207" y="1121308"/>
                  </a:cubicBezTo>
                  <a:cubicBezTo>
                    <a:pt x="742647" y="1112359"/>
                    <a:pt x="755340" y="1106417"/>
                    <a:pt x="766529" y="1098424"/>
                  </a:cubicBezTo>
                  <a:cubicBezTo>
                    <a:pt x="782045" y="1087340"/>
                    <a:pt x="795736" y="1073560"/>
                    <a:pt x="812292" y="1064098"/>
                  </a:cubicBezTo>
                  <a:cubicBezTo>
                    <a:pt x="822762" y="1058114"/>
                    <a:pt x="835635" y="1057647"/>
                    <a:pt x="846614" y="1052656"/>
                  </a:cubicBezTo>
                  <a:cubicBezTo>
                    <a:pt x="987293" y="988705"/>
                    <a:pt x="892216" y="1022199"/>
                    <a:pt x="972462" y="995447"/>
                  </a:cubicBezTo>
                  <a:cubicBezTo>
                    <a:pt x="983903" y="984005"/>
                    <a:pt x="993322" y="970097"/>
                    <a:pt x="1006784" y="961121"/>
                  </a:cubicBezTo>
                  <a:cubicBezTo>
                    <a:pt x="1016818" y="954431"/>
                    <a:pt x="1031459" y="956915"/>
                    <a:pt x="1041106" y="949679"/>
                  </a:cubicBezTo>
                  <a:cubicBezTo>
                    <a:pt x="1146272" y="870796"/>
                    <a:pt x="1055091" y="906876"/>
                    <a:pt x="1132632" y="881028"/>
                  </a:cubicBezTo>
                  <a:cubicBezTo>
                    <a:pt x="1157175" y="807393"/>
                    <a:pt x="1124832" y="887374"/>
                    <a:pt x="1178395" y="812376"/>
                  </a:cubicBezTo>
                  <a:cubicBezTo>
                    <a:pt x="1188308" y="798496"/>
                    <a:pt x="1190805" y="780072"/>
                    <a:pt x="1201276" y="766608"/>
                  </a:cubicBezTo>
                  <a:cubicBezTo>
                    <a:pt x="1217831" y="745320"/>
                    <a:pt x="1258480" y="709399"/>
                    <a:pt x="1258480" y="709399"/>
                  </a:cubicBezTo>
                  <a:cubicBezTo>
                    <a:pt x="1266107" y="694143"/>
                    <a:pt x="1267717" y="673865"/>
                    <a:pt x="1281361" y="663631"/>
                  </a:cubicBezTo>
                  <a:cubicBezTo>
                    <a:pt x="1300656" y="649158"/>
                    <a:pt x="1350006" y="640747"/>
                    <a:pt x="1350006" y="640747"/>
                  </a:cubicBezTo>
                  <a:cubicBezTo>
                    <a:pt x="1357633" y="629305"/>
                    <a:pt x="1363164" y="616145"/>
                    <a:pt x="1372887" y="606421"/>
                  </a:cubicBezTo>
                  <a:cubicBezTo>
                    <a:pt x="1382609" y="596698"/>
                    <a:pt x="1396472" y="592128"/>
                    <a:pt x="1407209" y="583538"/>
                  </a:cubicBezTo>
                  <a:cubicBezTo>
                    <a:pt x="1415632" y="576799"/>
                    <a:pt x="1421668" y="567393"/>
                    <a:pt x="1430091" y="560654"/>
                  </a:cubicBezTo>
                  <a:cubicBezTo>
                    <a:pt x="1440828" y="552064"/>
                    <a:pt x="1454065" y="546825"/>
                    <a:pt x="1464413" y="537770"/>
                  </a:cubicBezTo>
                  <a:cubicBezTo>
                    <a:pt x="1484707" y="520011"/>
                    <a:pt x="1499179" y="495520"/>
                    <a:pt x="1521617" y="480560"/>
                  </a:cubicBezTo>
                  <a:cubicBezTo>
                    <a:pt x="1533058" y="472932"/>
                    <a:pt x="1545376" y="466480"/>
                    <a:pt x="1555939" y="457677"/>
                  </a:cubicBezTo>
                  <a:cubicBezTo>
                    <a:pt x="1593957" y="425992"/>
                    <a:pt x="1620357" y="383922"/>
                    <a:pt x="1647465" y="343257"/>
                  </a:cubicBezTo>
                  <a:cubicBezTo>
                    <a:pt x="1675681" y="230377"/>
                    <a:pt x="1638073" y="347469"/>
                    <a:pt x="1681787" y="274606"/>
                  </a:cubicBezTo>
                  <a:cubicBezTo>
                    <a:pt x="1720081" y="210777"/>
                    <a:pt x="1660879" y="269080"/>
                    <a:pt x="1716109" y="205954"/>
                  </a:cubicBezTo>
                  <a:cubicBezTo>
                    <a:pt x="1733866" y="185658"/>
                    <a:pt x="1758356" y="171184"/>
                    <a:pt x="1773313" y="148745"/>
                  </a:cubicBezTo>
                  <a:cubicBezTo>
                    <a:pt x="1783706" y="133153"/>
                    <a:pt x="1800961" y="102405"/>
                    <a:pt x="1819076" y="91535"/>
                  </a:cubicBezTo>
                  <a:cubicBezTo>
                    <a:pt x="1829417" y="85330"/>
                    <a:pt x="1842856" y="85950"/>
                    <a:pt x="1853398" y="80093"/>
                  </a:cubicBezTo>
                  <a:cubicBezTo>
                    <a:pt x="1877437" y="66736"/>
                    <a:pt x="1899161" y="49582"/>
                    <a:pt x="1922042" y="34326"/>
                  </a:cubicBezTo>
                  <a:cubicBezTo>
                    <a:pt x="1933483" y="26698"/>
                    <a:pt x="1942881" y="14139"/>
                    <a:pt x="1956364" y="11442"/>
                  </a:cubicBezTo>
                  <a:lnTo>
                    <a:pt x="2013568" y="0"/>
                  </a:lnTo>
                  <a:cubicBezTo>
                    <a:pt x="2197809" y="13162"/>
                    <a:pt x="2122953" y="-5487"/>
                    <a:pt x="2242382" y="34326"/>
                  </a:cubicBezTo>
                  <a:lnTo>
                    <a:pt x="2311027" y="57209"/>
                  </a:lnTo>
                  <a:lnTo>
                    <a:pt x="2345349" y="68651"/>
                  </a:lnTo>
                  <a:cubicBezTo>
                    <a:pt x="2410553" y="133862"/>
                    <a:pt x="2344767" y="79844"/>
                    <a:pt x="2425434" y="114419"/>
                  </a:cubicBezTo>
                  <a:cubicBezTo>
                    <a:pt x="2438072" y="119836"/>
                    <a:pt x="2447118" y="131886"/>
                    <a:pt x="2459756" y="137303"/>
                  </a:cubicBezTo>
                  <a:cubicBezTo>
                    <a:pt x="2474208" y="143498"/>
                    <a:pt x="2490400" y="144425"/>
                    <a:pt x="2505519" y="148745"/>
                  </a:cubicBezTo>
                  <a:cubicBezTo>
                    <a:pt x="2517115" y="152058"/>
                    <a:pt x="2528400" y="156373"/>
                    <a:pt x="2539841" y="160187"/>
                  </a:cubicBezTo>
                  <a:cubicBezTo>
                    <a:pt x="2555095" y="171629"/>
                    <a:pt x="2569983" y="183576"/>
                    <a:pt x="2585604" y="194512"/>
                  </a:cubicBezTo>
                  <a:cubicBezTo>
                    <a:pt x="2608133" y="210284"/>
                    <a:pt x="2654249" y="240280"/>
                    <a:pt x="2654249" y="240280"/>
                  </a:cubicBezTo>
                  <a:cubicBezTo>
                    <a:pt x="2669503" y="270792"/>
                    <a:pt x="2687343" y="300142"/>
                    <a:pt x="2700011" y="331815"/>
                  </a:cubicBezTo>
                  <a:cubicBezTo>
                    <a:pt x="2707638" y="350885"/>
                    <a:pt x="2715682" y="369794"/>
                    <a:pt x="2722893" y="389025"/>
                  </a:cubicBezTo>
                  <a:cubicBezTo>
                    <a:pt x="2727128" y="400318"/>
                    <a:pt x="2728941" y="412563"/>
                    <a:pt x="2734334" y="423351"/>
                  </a:cubicBezTo>
                  <a:cubicBezTo>
                    <a:pt x="2740483" y="435651"/>
                    <a:pt x="2751631" y="445111"/>
                    <a:pt x="2757215" y="457677"/>
                  </a:cubicBezTo>
                  <a:cubicBezTo>
                    <a:pt x="2788913" y="529005"/>
                    <a:pt x="2771039" y="534114"/>
                    <a:pt x="2814419" y="606421"/>
                  </a:cubicBezTo>
                  <a:cubicBezTo>
                    <a:pt x="2822743" y="620296"/>
                    <a:pt x="2838383" y="628316"/>
                    <a:pt x="2848741" y="640747"/>
                  </a:cubicBezTo>
                  <a:cubicBezTo>
                    <a:pt x="2857544" y="651311"/>
                    <a:pt x="2864335" y="663412"/>
                    <a:pt x="2871622" y="675073"/>
                  </a:cubicBezTo>
                  <a:cubicBezTo>
                    <a:pt x="2901169" y="722354"/>
                    <a:pt x="2905108" y="737028"/>
                    <a:pt x="2940267" y="778050"/>
                  </a:cubicBezTo>
                  <a:cubicBezTo>
                    <a:pt x="2950797" y="790336"/>
                    <a:pt x="2961817" y="802441"/>
                    <a:pt x="2974589" y="812376"/>
                  </a:cubicBezTo>
                  <a:cubicBezTo>
                    <a:pt x="2996296" y="829261"/>
                    <a:pt x="3023788" y="838697"/>
                    <a:pt x="3043233" y="858144"/>
                  </a:cubicBezTo>
                  <a:cubicBezTo>
                    <a:pt x="3066115" y="881028"/>
                    <a:pt x="3082934" y="912321"/>
                    <a:pt x="3111878" y="926795"/>
                  </a:cubicBezTo>
                  <a:cubicBezTo>
                    <a:pt x="3127132" y="934423"/>
                    <a:pt x="3142732" y="941396"/>
                    <a:pt x="3157640" y="949679"/>
                  </a:cubicBezTo>
                  <a:cubicBezTo>
                    <a:pt x="3177079" y="960479"/>
                    <a:pt x="3195987" y="972218"/>
                    <a:pt x="3214844" y="984005"/>
                  </a:cubicBezTo>
                  <a:cubicBezTo>
                    <a:pt x="3226504" y="991293"/>
                    <a:pt x="3236867" y="1000739"/>
                    <a:pt x="3249166" y="1006889"/>
                  </a:cubicBezTo>
                  <a:cubicBezTo>
                    <a:pt x="3259952" y="1012283"/>
                    <a:pt x="3272047" y="1014517"/>
                    <a:pt x="3283488" y="1018331"/>
                  </a:cubicBezTo>
                  <a:cubicBezTo>
                    <a:pt x="3298742" y="1029773"/>
                    <a:pt x="3316425" y="1038546"/>
                    <a:pt x="3329251" y="1052656"/>
                  </a:cubicBezTo>
                  <a:cubicBezTo>
                    <a:pt x="3354904" y="1080878"/>
                    <a:pt x="3367386" y="1121308"/>
                    <a:pt x="3397896" y="1144192"/>
                  </a:cubicBezTo>
                  <a:cubicBezTo>
                    <a:pt x="3431565" y="1169446"/>
                    <a:pt x="3451422" y="1180968"/>
                    <a:pt x="3477981" y="1212843"/>
                  </a:cubicBezTo>
                  <a:cubicBezTo>
                    <a:pt x="3486784" y="1223407"/>
                    <a:pt x="3492059" y="1236605"/>
                    <a:pt x="3500862" y="1247169"/>
                  </a:cubicBezTo>
                  <a:cubicBezTo>
                    <a:pt x="3533914" y="1286836"/>
                    <a:pt x="3539626" y="1281383"/>
                    <a:pt x="3580947" y="1315820"/>
                  </a:cubicBezTo>
                  <a:cubicBezTo>
                    <a:pt x="3589234" y="1322726"/>
                    <a:pt x="3596202" y="1331076"/>
                    <a:pt x="3603829" y="1338704"/>
                  </a:cubicBezTo>
                  <a:cubicBezTo>
                    <a:pt x="3607642" y="1350146"/>
                    <a:pt x="3609064" y="1362688"/>
                    <a:pt x="3615269" y="1373030"/>
                  </a:cubicBezTo>
                  <a:cubicBezTo>
                    <a:pt x="3620818" y="1382280"/>
                    <a:pt x="3631413" y="1387490"/>
                    <a:pt x="3638151" y="1395914"/>
                  </a:cubicBezTo>
                  <a:cubicBezTo>
                    <a:pt x="3646741" y="1406652"/>
                    <a:pt x="3653405" y="1418798"/>
                    <a:pt x="3661032" y="1430240"/>
                  </a:cubicBezTo>
                  <a:cubicBezTo>
                    <a:pt x="3664846" y="1445496"/>
                    <a:pt x="3669062" y="1460656"/>
                    <a:pt x="3672473" y="1476007"/>
                  </a:cubicBezTo>
                  <a:cubicBezTo>
                    <a:pt x="3677695" y="1499509"/>
                    <a:pt x="3683088" y="1543007"/>
                    <a:pt x="3695355" y="1567543"/>
                  </a:cubicBezTo>
                  <a:cubicBezTo>
                    <a:pt x="3701504" y="1579842"/>
                    <a:pt x="3710244" y="1590678"/>
                    <a:pt x="3718236" y="1601868"/>
                  </a:cubicBezTo>
                  <a:cubicBezTo>
                    <a:pt x="3789195" y="1701222"/>
                    <a:pt x="3721510" y="1601060"/>
                    <a:pt x="3775440" y="1681962"/>
                  </a:cubicBezTo>
                  <a:lnTo>
                    <a:pt x="3523744" y="1693404"/>
                  </a:lnTo>
                  <a:lnTo>
                    <a:pt x="2997470" y="1704846"/>
                  </a:lnTo>
                  <a:cubicBezTo>
                    <a:pt x="2961760" y="1706122"/>
                    <a:pt x="2833418" y="1722145"/>
                    <a:pt x="2791537" y="1727729"/>
                  </a:cubicBezTo>
                  <a:cubicBezTo>
                    <a:pt x="2764807" y="1731293"/>
                    <a:pt x="2738366" y="1737489"/>
                    <a:pt x="2711452" y="1739171"/>
                  </a:cubicBezTo>
                  <a:cubicBezTo>
                    <a:pt x="2616222" y="1745124"/>
                    <a:pt x="2520773" y="1746799"/>
                    <a:pt x="2425434" y="1750613"/>
                  </a:cubicBezTo>
                  <a:lnTo>
                    <a:pt x="2208060" y="1773497"/>
                  </a:lnTo>
                  <a:cubicBezTo>
                    <a:pt x="2169938" y="1777441"/>
                    <a:pt x="2131234" y="1777422"/>
                    <a:pt x="2093653" y="1784939"/>
                  </a:cubicBezTo>
                  <a:cubicBezTo>
                    <a:pt x="2044597" y="1794751"/>
                    <a:pt x="1927652" y="1818782"/>
                    <a:pt x="1899161" y="1819265"/>
                  </a:cubicBezTo>
                  <a:lnTo>
                    <a:pt x="1224158" y="1830707"/>
                  </a:lnTo>
                  <a:cubicBezTo>
                    <a:pt x="1014411" y="1823079"/>
                    <a:pt x="804338" y="1821786"/>
                    <a:pt x="594918" y="1807823"/>
                  </a:cubicBezTo>
                  <a:cubicBezTo>
                    <a:pt x="574426" y="1806457"/>
                    <a:pt x="557014" y="1791958"/>
                    <a:pt x="537714" y="1784939"/>
                  </a:cubicBezTo>
                  <a:cubicBezTo>
                    <a:pt x="515047" y="1776696"/>
                    <a:pt x="492721" y="1766786"/>
                    <a:pt x="469070" y="1762055"/>
                  </a:cubicBezTo>
                  <a:cubicBezTo>
                    <a:pt x="385424" y="1745324"/>
                    <a:pt x="431116" y="1753363"/>
                    <a:pt x="331781" y="1739171"/>
                  </a:cubicBezTo>
                  <a:cubicBezTo>
                    <a:pt x="316527" y="1727729"/>
                    <a:pt x="301534" y="1715930"/>
                    <a:pt x="286018" y="1704846"/>
                  </a:cubicBezTo>
                  <a:cubicBezTo>
                    <a:pt x="263283" y="1688605"/>
                    <a:pt x="224626" y="1666331"/>
                    <a:pt x="205933" y="1647636"/>
                  </a:cubicBezTo>
                  <a:cubicBezTo>
                    <a:pt x="191824" y="1633526"/>
                    <a:pt x="159707" y="1577507"/>
                    <a:pt x="137289" y="1567543"/>
                  </a:cubicBezTo>
                  <a:cubicBezTo>
                    <a:pt x="116092" y="1558121"/>
                    <a:pt x="91468" y="1560251"/>
                    <a:pt x="68645" y="1556101"/>
                  </a:cubicBezTo>
                  <a:cubicBezTo>
                    <a:pt x="1607" y="1543911"/>
                    <a:pt x="32082" y="1544659"/>
                    <a:pt x="0" y="1544659"/>
                  </a:cubicBezTo>
                  <a:lnTo>
                    <a:pt x="0" y="1544659"/>
                  </a:lnTo>
                  <a:lnTo>
                    <a:pt x="68645" y="1167075"/>
                  </a:lnTo>
                  <a:lnTo>
                    <a:pt x="491951" y="1441682"/>
                  </a:lnTo>
                  <a:lnTo>
                    <a:pt x="1052547" y="1144192"/>
                  </a:lnTo>
                  <a:lnTo>
                    <a:pt x="869495" y="1006889"/>
                  </a:lnTo>
                </a:path>
              </a:pathLst>
            </a:custGeom>
            <a:solidFill>
              <a:schemeClr val="accent1">
                <a:lumMod val="75000"/>
              </a:schemeClr>
            </a:solidFill>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pitchFamily="-128" charset="0"/>
                <a:ea typeface="ＭＳ Ｐゴシック" charset="0"/>
                <a:cs typeface="ＭＳ Ｐゴシック" charset="0"/>
              </a:endParaRPr>
            </a:p>
          </p:txBody>
        </p:sp>
        <p:sp>
          <p:nvSpPr>
            <p:cNvPr id="17" name="TextBox 16"/>
            <p:cNvSpPr txBox="1"/>
            <p:nvPr/>
          </p:nvSpPr>
          <p:spPr>
            <a:xfrm>
              <a:off x="1691680" y="2852936"/>
              <a:ext cx="1609735" cy="954107"/>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السبي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والعودة</a:t>
              </a:r>
              <a:endParaRPr kumimoji="0" lang="en-US" sz="28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endParaRPr>
            </a:p>
          </p:txBody>
        </p:sp>
      </p:grpSp>
      <p:grpSp>
        <p:nvGrpSpPr>
          <p:cNvPr id="16" name="Group 15"/>
          <p:cNvGrpSpPr/>
          <p:nvPr/>
        </p:nvGrpSpPr>
        <p:grpSpPr>
          <a:xfrm>
            <a:off x="-2122576" y="2492896"/>
            <a:ext cx="4894376" cy="2664296"/>
            <a:chOff x="-2122576" y="2492896"/>
            <a:chExt cx="4894376" cy="2664296"/>
          </a:xfrm>
        </p:grpSpPr>
        <p:sp>
          <p:nvSpPr>
            <p:cNvPr id="5" name="Freeform 4"/>
            <p:cNvSpPr/>
            <p:nvPr/>
          </p:nvSpPr>
          <p:spPr>
            <a:xfrm>
              <a:off x="-2122576" y="2492896"/>
              <a:ext cx="4894376" cy="2664296"/>
            </a:xfrm>
            <a:custGeom>
              <a:avLst/>
              <a:gdLst>
                <a:gd name="connsiteX0" fmla="*/ 354663 w 3775440"/>
                <a:gd name="connsiteY0" fmla="*/ 1510333 h 1830707"/>
                <a:gd name="connsiteX1" fmla="*/ 354663 w 3775440"/>
                <a:gd name="connsiteY1" fmla="*/ 1510333 h 1830707"/>
                <a:gd name="connsiteX2" fmla="*/ 446188 w 3775440"/>
                <a:gd name="connsiteY2" fmla="*/ 1418798 h 1830707"/>
                <a:gd name="connsiteX3" fmla="*/ 469070 w 3775440"/>
                <a:gd name="connsiteY3" fmla="*/ 1373030 h 1830707"/>
                <a:gd name="connsiteX4" fmla="*/ 514833 w 3775440"/>
                <a:gd name="connsiteY4" fmla="*/ 1315820 h 1830707"/>
                <a:gd name="connsiteX5" fmla="*/ 549155 w 3775440"/>
                <a:gd name="connsiteY5" fmla="*/ 1270053 h 1830707"/>
                <a:gd name="connsiteX6" fmla="*/ 594918 w 3775440"/>
                <a:gd name="connsiteY6" fmla="*/ 1235727 h 1830707"/>
                <a:gd name="connsiteX7" fmla="*/ 629240 w 3775440"/>
                <a:gd name="connsiteY7" fmla="*/ 1201401 h 1830707"/>
                <a:gd name="connsiteX8" fmla="*/ 686444 w 3775440"/>
                <a:gd name="connsiteY8" fmla="*/ 1167075 h 1830707"/>
                <a:gd name="connsiteX9" fmla="*/ 732207 w 3775440"/>
                <a:gd name="connsiteY9" fmla="*/ 1121308 h 1830707"/>
                <a:gd name="connsiteX10" fmla="*/ 766529 w 3775440"/>
                <a:gd name="connsiteY10" fmla="*/ 1098424 h 1830707"/>
                <a:gd name="connsiteX11" fmla="*/ 812292 w 3775440"/>
                <a:gd name="connsiteY11" fmla="*/ 1064098 h 1830707"/>
                <a:gd name="connsiteX12" fmla="*/ 846614 w 3775440"/>
                <a:gd name="connsiteY12" fmla="*/ 1052656 h 1830707"/>
                <a:gd name="connsiteX13" fmla="*/ 972462 w 3775440"/>
                <a:gd name="connsiteY13" fmla="*/ 995447 h 1830707"/>
                <a:gd name="connsiteX14" fmla="*/ 1006784 w 3775440"/>
                <a:gd name="connsiteY14" fmla="*/ 961121 h 1830707"/>
                <a:gd name="connsiteX15" fmla="*/ 1041106 w 3775440"/>
                <a:gd name="connsiteY15" fmla="*/ 949679 h 1830707"/>
                <a:gd name="connsiteX16" fmla="*/ 1132632 w 3775440"/>
                <a:gd name="connsiteY16" fmla="*/ 881028 h 1830707"/>
                <a:gd name="connsiteX17" fmla="*/ 1178395 w 3775440"/>
                <a:gd name="connsiteY17" fmla="*/ 812376 h 1830707"/>
                <a:gd name="connsiteX18" fmla="*/ 1201276 w 3775440"/>
                <a:gd name="connsiteY18" fmla="*/ 766608 h 1830707"/>
                <a:gd name="connsiteX19" fmla="*/ 1258480 w 3775440"/>
                <a:gd name="connsiteY19" fmla="*/ 709399 h 1830707"/>
                <a:gd name="connsiteX20" fmla="*/ 1281361 w 3775440"/>
                <a:gd name="connsiteY20" fmla="*/ 663631 h 1830707"/>
                <a:gd name="connsiteX21" fmla="*/ 1350006 w 3775440"/>
                <a:gd name="connsiteY21" fmla="*/ 640747 h 1830707"/>
                <a:gd name="connsiteX22" fmla="*/ 1372887 w 3775440"/>
                <a:gd name="connsiteY22" fmla="*/ 606421 h 1830707"/>
                <a:gd name="connsiteX23" fmla="*/ 1407209 w 3775440"/>
                <a:gd name="connsiteY23" fmla="*/ 583538 h 1830707"/>
                <a:gd name="connsiteX24" fmla="*/ 1430091 w 3775440"/>
                <a:gd name="connsiteY24" fmla="*/ 560654 h 1830707"/>
                <a:gd name="connsiteX25" fmla="*/ 1464413 w 3775440"/>
                <a:gd name="connsiteY25" fmla="*/ 537770 h 1830707"/>
                <a:gd name="connsiteX26" fmla="*/ 1521617 w 3775440"/>
                <a:gd name="connsiteY26" fmla="*/ 480560 h 1830707"/>
                <a:gd name="connsiteX27" fmla="*/ 1555939 w 3775440"/>
                <a:gd name="connsiteY27" fmla="*/ 457677 h 1830707"/>
                <a:gd name="connsiteX28" fmla="*/ 1647465 w 3775440"/>
                <a:gd name="connsiteY28" fmla="*/ 343257 h 1830707"/>
                <a:gd name="connsiteX29" fmla="*/ 1681787 w 3775440"/>
                <a:gd name="connsiteY29" fmla="*/ 274606 h 1830707"/>
                <a:gd name="connsiteX30" fmla="*/ 1716109 w 3775440"/>
                <a:gd name="connsiteY30" fmla="*/ 205954 h 1830707"/>
                <a:gd name="connsiteX31" fmla="*/ 1773313 w 3775440"/>
                <a:gd name="connsiteY31" fmla="*/ 148745 h 1830707"/>
                <a:gd name="connsiteX32" fmla="*/ 1819076 w 3775440"/>
                <a:gd name="connsiteY32" fmla="*/ 91535 h 1830707"/>
                <a:gd name="connsiteX33" fmla="*/ 1853398 w 3775440"/>
                <a:gd name="connsiteY33" fmla="*/ 80093 h 1830707"/>
                <a:gd name="connsiteX34" fmla="*/ 1922042 w 3775440"/>
                <a:gd name="connsiteY34" fmla="*/ 34326 h 1830707"/>
                <a:gd name="connsiteX35" fmla="*/ 1956364 w 3775440"/>
                <a:gd name="connsiteY35" fmla="*/ 11442 h 1830707"/>
                <a:gd name="connsiteX36" fmla="*/ 2013568 w 3775440"/>
                <a:gd name="connsiteY36" fmla="*/ 0 h 1830707"/>
                <a:gd name="connsiteX37" fmla="*/ 2242382 w 3775440"/>
                <a:gd name="connsiteY37" fmla="*/ 34326 h 1830707"/>
                <a:gd name="connsiteX38" fmla="*/ 2311027 w 3775440"/>
                <a:gd name="connsiteY38" fmla="*/ 57209 h 1830707"/>
                <a:gd name="connsiteX39" fmla="*/ 2345349 w 3775440"/>
                <a:gd name="connsiteY39" fmla="*/ 68651 h 1830707"/>
                <a:gd name="connsiteX40" fmla="*/ 2425434 w 3775440"/>
                <a:gd name="connsiteY40" fmla="*/ 114419 h 1830707"/>
                <a:gd name="connsiteX41" fmla="*/ 2459756 w 3775440"/>
                <a:gd name="connsiteY41" fmla="*/ 137303 h 1830707"/>
                <a:gd name="connsiteX42" fmla="*/ 2505519 w 3775440"/>
                <a:gd name="connsiteY42" fmla="*/ 148745 h 1830707"/>
                <a:gd name="connsiteX43" fmla="*/ 2539841 w 3775440"/>
                <a:gd name="connsiteY43" fmla="*/ 160187 h 1830707"/>
                <a:gd name="connsiteX44" fmla="*/ 2585604 w 3775440"/>
                <a:gd name="connsiteY44" fmla="*/ 194512 h 1830707"/>
                <a:gd name="connsiteX45" fmla="*/ 2654249 w 3775440"/>
                <a:gd name="connsiteY45" fmla="*/ 240280 h 1830707"/>
                <a:gd name="connsiteX46" fmla="*/ 2700011 w 3775440"/>
                <a:gd name="connsiteY46" fmla="*/ 331815 h 1830707"/>
                <a:gd name="connsiteX47" fmla="*/ 2722893 w 3775440"/>
                <a:gd name="connsiteY47" fmla="*/ 389025 h 1830707"/>
                <a:gd name="connsiteX48" fmla="*/ 2734334 w 3775440"/>
                <a:gd name="connsiteY48" fmla="*/ 423351 h 1830707"/>
                <a:gd name="connsiteX49" fmla="*/ 2757215 w 3775440"/>
                <a:gd name="connsiteY49" fmla="*/ 457677 h 1830707"/>
                <a:gd name="connsiteX50" fmla="*/ 2814419 w 3775440"/>
                <a:gd name="connsiteY50" fmla="*/ 606421 h 1830707"/>
                <a:gd name="connsiteX51" fmla="*/ 2848741 w 3775440"/>
                <a:gd name="connsiteY51" fmla="*/ 640747 h 1830707"/>
                <a:gd name="connsiteX52" fmla="*/ 2871622 w 3775440"/>
                <a:gd name="connsiteY52" fmla="*/ 675073 h 1830707"/>
                <a:gd name="connsiteX53" fmla="*/ 2940267 w 3775440"/>
                <a:gd name="connsiteY53" fmla="*/ 778050 h 1830707"/>
                <a:gd name="connsiteX54" fmla="*/ 2974589 w 3775440"/>
                <a:gd name="connsiteY54" fmla="*/ 812376 h 1830707"/>
                <a:gd name="connsiteX55" fmla="*/ 3043233 w 3775440"/>
                <a:gd name="connsiteY55" fmla="*/ 858144 h 1830707"/>
                <a:gd name="connsiteX56" fmla="*/ 3111878 w 3775440"/>
                <a:gd name="connsiteY56" fmla="*/ 926795 h 1830707"/>
                <a:gd name="connsiteX57" fmla="*/ 3157640 w 3775440"/>
                <a:gd name="connsiteY57" fmla="*/ 949679 h 1830707"/>
                <a:gd name="connsiteX58" fmla="*/ 3214844 w 3775440"/>
                <a:gd name="connsiteY58" fmla="*/ 984005 h 1830707"/>
                <a:gd name="connsiteX59" fmla="*/ 3249166 w 3775440"/>
                <a:gd name="connsiteY59" fmla="*/ 1006889 h 1830707"/>
                <a:gd name="connsiteX60" fmla="*/ 3283488 w 3775440"/>
                <a:gd name="connsiteY60" fmla="*/ 1018331 h 1830707"/>
                <a:gd name="connsiteX61" fmla="*/ 3329251 w 3775440"/>
                <a:gd name="connsiteY61" fmla="*/ 1052656 h 1830707"/>
                <a:gd name="connsiteX62" fmla="*/ 3397896 w 3775440"/>
                <a:gd name="connsiteY62" fmla="*/ 1144192 h 1830707"/>
                <a:gd name="connsiteX63" fmla="*/ 3477981 w 3775440"/>
                <a:gd name="connsiteY63" fmla="*/ 1212843 h 1830707"/>
                <a:gd name="connsiteX64" fmla="*/ 3500862 w 3775440"/>
                <a:gd name="connsiteY64" fmla="*/ 1247169 h 1830707"/>
                <a:gd name="connsiteX65" fmla="*/ 3580947 w 3775440"/>
                <a:gd name="connsiteY65" fmla="*/ 1315820 h 1830707"/>
                <a:gd name="connsiteX66" fmla="*/ 3603829 w 3775440"/>
                <a:gd name="connsiteY66" fmla="*/ 1338704 h 1830707"/>
                <a:gd name="connsiteX67" fmla="*/ 3615269 w 3775440"/>
                <a:gd name="connsiteY67" fmla="*/ 1373030 h 1830707"/>
                <a:gd name="connsiteX68" fmla="*/ 3638151 w 3775440"/>
                <a:gd name="connsiteY68" fmla="*/ 1395914 h 1830707"/>
                <a:gd name="connsiteX69" fmla="*/ 3661032 w 3775440"/>
                <a:gd name="connsiteY69" fmla="*/ 1430240 h 1830707"/>
                <a:gd name="connsiteX70" fmla="*/ 3672473 w 3775440"/>
                <a:gd name="connsiteY70" fmla="*/ 1476007 h 1830707"/>
                <a:gd name="connsiteX71" fmla="*/ 3695355 w 3775440"/>
                <a:gd name="connsiteY71" fmla="*/ 1567543 h 1830707"/>
                <a:gd name="connsiteX72" fmla="*/ 3718236 w 3775440"/>
                <a:gd name="connsiteY72" fmla="*/ 1601868 h 1830707"/>
                <a:gd name="connsiteX73" fmla="*/ 3775440 w 3775440"/>
                <a:gd name="connsiteY73" fmla="*/ 1681962 h 1830707"/>
                <a:gd name="connsiteX74" fmla="*/ 3523744 w 3775440"/>
                <a:gd name="connsiteY74" fmla="*/ 1693404 h 1830707"/>
                <a:gd name="connsiteX75" fmla="*/ 2997470 w 3775440"/>
                <a:gd name="connsiteY75" fmla="*/ 1704846 h 1830707"/>
                <a:gd name="connsiteX76" fmla="*/ 2791537 w 3775440"/>
                <a:gd name="connsiteY76" fmla="*/ 1727729 h 1830707"/>
                <a:gd name="connsiteX77" fmla="*/ 2711452 w 3775440"/>
                <a:gd name="connsiteY77" fmla="*/ 1739171 h 1830707"/>
                <a:gd name="connsiteX78" fmla="*/ 2425434 w 3775440"/>
                <a:gd name="connsiteY78" fmla="*/ 1750613 h 1830707"/>
                <a:gd name="connsiteX79" fmla="*/ 2208060 w 3775440"/>
                <a:gd name="connsiteY79" fmla="*/ 1773497 h 1830707"/>
                <a:gd name="connsiteX80" fmla="*/ 2093653 w 3775440"/>
                <a:gd name="connsiteY80" fmla="*/ 1784939 h 1830707"/>
                <a:gd name="connsiteX81" fmla="*/ 1899161 w 3775440"/>
                <a:gd name="connsiteY81" fmla="*/ 1819265 h 1830707"/>
                <a:gd name="connsiteX82" fmla="*/ 1224158 w 3775440"/>
                <a:gd name="connsiteY82" fmla="*/ 1830707 h 1830707"/>
                <a:gd name="connsiteX83" fmla="*/ 594918 w 3775440"/>
                <a:gd name="connsiteY83" fmla="*/ 1807823 h 1830707"/>
                <a:gd name="connsiteX84" fmla="*/ 537714 w 3775440"/>
                <a:gd name="connsiteY84" fmla="*/ 1784939 h 1830707"/>
                <a:gd name="connsiteX85" fmla="*/ 469070 w 3775440"/>
                <a:gd name="connsiteY85" fmla="*/ 1762055 h 1830707"/>
                <a:gd name="connsiteX86" fmla="*/ 331781 w 3775440"/>
                <a:gd name="connsiteY86" fmla="*/ 1739171 h 1830707"/>
                <a:gd name="connsiteX87" fmla="*/ 286018 w 3775440"/>
                <a:gd name="connsiteY87" fmla="*/ 1704846 h 1830707"/>
                <a:gd name="connsiteX88" fmla="*/ 205933 w 3775440"/>
                <a:gd name="connsiteY88" fmla="*/ 1647636 h 1830707"/>
                <a:gd name="connsiteX89" fmla="*/ 137289 w 3775440"/>
                <a:gd name="connsiteY89" fmla="*/ 1567543 h 1830707"/>
                <a:gd name="connsiteX90" fmla="*/ 68645 w 3775440"/>
                <a:gd name="connsiteY90" fmla="*/ 1556101 h 1830707"/>
                <a:gd name="connsiteX91" fmla="*/ 0 w 3775440"/>
                <a:gd name="connsiteY91" fmla="*/ 1544659 h 1830707"/>
                <a:gd name="connsiteX92" fmla="*/ 0 w 3775440"/>
                <a:gd name="connsiteY92" fmla="*/ 1544659 h 1830707"/>
                <a:gd name="connsiteX93" fmla="*/ 68645 w 3775440"/>
                <a:gd name="connsiteY93" fmla="*/ 1167075 h 1830707"/>
                <a:gd name="connsiteX94" fmla="*/ 491951 w 3775440"/>
                <a:gd name="connsiteY94" fmla="*/ 1441682 h 1830707"/>
                <a:gd name="connsiteX95" fmla="*/ 1052547 w 3775440"/>
                <a:gd name="connsiteY95" fmla="*/ 1144192 h 1830707"/>
                <a:gd name="connsiteX96" fmla="*/ 869495 w 3775440"/>
                <a:gd name="connsiteY96" fmla="*/ 1006889 h 183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3775440" h="1830707">
                  <a:moveTo>
                    <a:pt x="354663" y="1510333"/>
                  </a:moveTo>
                  <a:lnTo>
                    <a:pt x="354663" y="1510333"/>
                  </a:lnTo>
                  <a:cubicBezTo>
                    <a:pt x="385171" y="1479821"/>
                    <a:pt x="418567" y="1451946"/>
                    <a:pt x="446188" y="1418798"/>
                  </a:cubicBezTo>
                  <a:cubicBezTo>
                    <a:pt x="457107" y="1405694"/>
                    <a:pt x="460608" y="1387840"/>
                    <a:pt x="469070" y="1373030"/>
                  </a:cubicBezTo>
                  <a:cubicBezTo>
                    <a:pt x="499930" y="1319020"/>
                    <a:pt x="480663" y="1356828"/>
                    <a:pt x="514833" y="1315820"/>
                  </a:cubicBezTo>
                  <a:cubicBezTo>
                    <a:pt x="527040" y="1301170"/>
                    <a:pt x="535672" y="1283537"/>
                    <a:pt x="549155" y="1270053"/>
                  </a:cubicBezTo>
                  <a:cubicBezTo>
                    <a:pt x="562638" y="1256569"/>
                    <a:pt x="580441" y="1248138"/>
                    <a:pt x="594918" y="1235727"/>
                  </a:cubicBezTo>
                  <a:cubicBezTo>
                    <a:pt x="607203" y="1225196"/>
                    <a:pt x="616296" y="1211110"/>
                    <a:pt x="629240" y="1201401"/>
                  </a:cubicBezTo>
                  <a:cubicBezTo>
                    <a:pt x="647029" y="1188058"/>
                    <a:pt x="668891" y="1180728"/>
                    <a:pt x="686444" y="1167075"/>
                  </a:cubicBezTo>
                  <a:cubicBezTo>
                    <a:pt x="703473" y="1153829"/>
                    <a:pt x="715828" y="1135349"/>
                    <a:pt x="732207" y="1121308"/>
                  </a:cubicBezTo>
                  <a:cubicBezTo>
                    <a:pt x="742647" y="1112359"/>
                    <a:pt x="755340" y="1106417"/>
                    <a:pt x="766529" y="1098424"/>
                  </a:cubicBezTo>
                  <a:cubicBezTo>
                    <a:pt x="782045" y="1087340"/>
                    <a:pt x="795736" y="1073560"/>
                    <a:pt x="812292" y="1064098"/>
                  </a:cubicBezTo>
                  <a:cubicBezTo>
                    <a:pt x="822762" y="1058114"/>
                    <a:pt x="835635" y="1057647"/>
                    <a:pt x="846614" y="1052656"/>
                  </a:cubicBezTo>
                  <a:cubicBezTo>
                    <a:pt x="987293" y="988705"/>
                    <a:pt x="892216" y="1022199"/>
                    <a:pt x="972462" y="995447"/>
                  </a:cubicBezTo>
                  <a:cubicBezTo>
                    <a:pt x="983903" y="984005"/>
                    <a:pt x="993322" y="970097"/>
                    <a:pt x="1006784" y="961121"/>
                  </a:cubicBezTo>
                  <a:cubicBezTo>
                    <a:pt x="1016818" y="954431"/>
                    <a:pt x="1031459" y="956915"/>
                    <a:pt x="1041106" y="949679"/>
                  </a:cubicBezTo>
                  <a:cubicBezTo>
                    <a:pt x="1146272" y="870796"/>
                    <a:pt x="1055091" y="906876"/>
                    <a:pt x="1132632" y="881028"/>
                  </a:cubicBezTo>
                  <a:cubicBezTo>
                    <a:pt x="1157175" y="807393"/>
                    <a:pt x="1124832" y="887374"/>
                    <a:pt x="1178395" y="812376"/>
                  </a:cubicBezTo>
                  <a:cubicBezTo>
                    <a:pt x="1188308" y="798496"/>
                    <a:pt x="1190805" y="780072"/>
                    <a:pt x="1201276" y="766608"/>
                  </a:cubicBezTo>
                  <a:cubicBezTo>
                    <a:pt x="1217831" y="745320"/>
                    <a:pt x="1258480" y="709399"/>
                    <a:pt x="1258480" y="709399"/>
                  </a:cubicBezTo>
                  <a:cubicBezTo>
                    <a:pt x="1266107" y="694143"/>
                    <a:pt x="1267717" y="673865"/>
                    <a:pt x="1281361" y="663631"/>
                  </a:cubicBezTo>
                  <a:cubicBezTo>
                    <a:pt x="1300656" y="649158"/>
                    <a:pt x="1350006" y="640747"/>
                    <a:pt x="1350006" y="640747"/>
                  </a:cubicBezTo>
                  <a:cubicBezTo>
                    <a:pt x="1357633" y="629305"/>
                    <a:pt x="1363164" y="616145"/>
                    <a:pt x="1372887" y="606421"/>
                  </a:cubicBezTo>
                  <a:cubicBezTo>
                    <a:pt x="1382609" y="596698"/>
                    <a:pt x="1396472" y="592128"/>
                    <a:pt x="1407209" y="583538"/>
                  </a:cubicBezTo>
                  <a:cubicBezTo>
                    <a:pt x="1415632" y="576799"/>
                    <a:pt x="1421668" y="567393"/>
                    <a:pt x="1430091" y="560654"/>
                  </a:cubicBezTo>
                  <a:cubicBezTo>
                    <a:pt x="1440828" y="552064"/>
                    <a:pt x="1454065" y="546825"/>
                    <a:pt x="1464413" y="537770"/>
                  </a:cubicBezTo>
                  <a:cubicBezTo>
                    <a:pt x="1484707" y="520011"/>
                    <a:pt x="1499179" y="495520"/>
                    <a:pt x="1521617" y="480560"/>
                  </a:cubicBezTo>
                  <a:cubicBezTo>
                    <a:pt x="1533058" y="472932"/>
                    <a:pt x="1545376" y="466480"/>
                    <a:pt x="1555939" y="457677"/>
                  </a:cubicBezTo>
                  <a:cubicBezTo>
                    <a:pt x="1593957" y="425992"/>
                    <a:pt x="1620357" y="383922"/>
                    <a:pt x="1647465" y="343257"/>
                  </a:cubicBezTo>
                  <a:cubicBezTo>
                    <a:pt x="1675681" y="230377"/>
                    <a:pt x="1638073" y="347469"/>
                    <a:pt x="1681787" y="274606"/>
                  </a:cubicBezTo>
                  <a:cubicBezTo>
                    <a:pt x="1720081" y="210777"/>
                    <a:pt x="1660879" y="269080"/>
                    <a:pt x="1716109" y="205954"/>
                  </a:cubicBezTo>
                  <a:cubicBezTo>
                    <a:pt x="1733866" y="185658"/>
                    <a:pt x="1758356" y="171184"/>
                    <a:pt x="1773313" y="148745"/>
                  </a:cubicBezTo>
                  <a:cubicBezTo>
                    <a:pt x="1783706" y="133153"/>
                    <a:pt x="1800961" y="102405"/>
                    <a:pt x="1819076" y="91535"/>
                  </a:cubicBezTo>
                  <a:cubicBezTo>
                    <a:pt x="1829417" y="85330"/>
                    <a:pt x="1842856" y="85950"/>
                    <a:pt x="1853398" y="80093"/>
                  </a:cubicBezTo>
                  <a:cubicBezTo>
                    <a:pt x="1877437" y="66736"/>
                    <a:pt x="1899161" y="49582"/>
                    <a:pt x="1922042" y="34326"/>
                  </a:cubicBezTo>
                  <a:cubicBezTo>
                    <a:pt x="1933483" y="26698"/>
                    <a:pt x="1942881" y="14139"/>
                    <a:pt x="1956364" y="11442"/>
                  </a:cubicBezTo>
                  <a:lnTo>
                    <a:pt x="2013568" y="0"/>
                  </a:lnTo>
                  <a:cubicBezTo>
                    <a:pt x="2197809" y="13162"/>
                    <a:pt x="2122953" y="-5487"/>
                    <a:pt x="2242382" y="34326"/>
                  </a:cubicBezTo>
                  <a:lnTo>
                    <a:pt x="2311027" y="57209"/>
                  </a:lnTo>
                  <a:lnTo>
                    <a:pt x="2345349" y="68651"/>
                  </a:lnTo>
                  <a:cubicBezTo>
                    <a:pt x="2410553" y="133862"/>
                    <a:pt x="2344767" y="79844"/>
                    <a:pt x="2425434" y="114419"/>
                  </a:cubicBezTo>
                  <a:cubicBezTo>
                    <a:pt x="2438072" y="119836"/>
                    <a:pt x="2447118" y="131886"/>
                    <a:pt x="2459756" y="137303"/>
                  </a:cubicBezTo>
                  <a:cubicBezTo>
                    <a:pt x="2474208" y="143498"/>
                    <a:pt x="2490400" y="144425"/>
                    <a:pt x="2505519" y="148745"/>
                  </a:cubicBezTo>
                  <a:cubicBezTo>
                    <a:pt x="2517115" y="152058"/>
                    <a:pt x="2528400" y="156373"/>
                    <a:pt x="2539841" y="160187"/>
                  </a:cubicBezTo>
                  <a:cubicBezTo>
                    <a:pt x="2555095" y="171629"/>
                    <a:pt x="2569983" y="183576"/>
                    <a:pt x="2585604" y="194512"/>
                  </a:cubicBezTo>
                  <a:cubicBezTo>
                    <a:pt x="2608133" y="210284"/>
                    <a:pt x="2654249" y="240280"/>
                    <a:pt x="2654249" y="240280"/>
                  </a:cubicBezTo>
                  <a:cubicBezTo>
                    <a:pt x="2669503" y="270792"/>
                    <a:pt x="2687343" y="300142"/>
                    <a:pt x="2700011" y="331815"/>
                  </a:cubicBezTo>
                  <a:cubicBezTo>
                    <a:pt x="2707638" y="350885"/>
                    <a:pt x="2715682" y="369794"/>
                    <a:pt x="2722893" y="389025"/>
                  </a:cubicBezTo>
                  <a:cubicBezTo>
                    <a:pt x="2727128" y="400318"/>
                    <a:pt x="2728941" y="412563"/>
                    <a:pt x="2734334" y="423351"/>
                  </a:cubicBezTo>
                  <a:cubicBezTo>
                    <a:pt x="2740483" y="435651"/>
                    <a:pt x="2751631" y="445111"/>
                    <a:pt x="2757215" y="457677"/>
                  </a:cubicBezTo>
                  <a:cubicBezTo>
                    <a:pt x="2788913" y="529005"/>
                    <a:pt x="2771039" y="534114"/>
                    <a:pt x="2814419" y="606421"/>
                  </a:cubicBezTo>
                  <a:cubicBezTo>
                    <a:pt x="2822743" y="620296"/>
                    <a:pt x="2838383" y="628316"/>
                    <a:pt x="2848741" y="640747"/>
                  </a:cubicBezTo>
                  <a:cubicBezTo>
                    <a:pt x="2857544" y="651311"/>
                    <a:pt x="2864335" y="663412"/>
                    <a:pt x="2871622" y="675073"/>
                  </a:cubicBezTo>
                  <a:cubicBezTo>
                    <a:pt x="2901169" y="722354"/>
                    <a:pt x="2905108" y="737028"/>
                    <a:pt x="2940267" y="778050"/>
                  </a:cubicBezTo>
                  <a:cubicBezTo>
                    <a:pt x="2950797" y="790336"/>
                    <a:pt x="2961817" y="802441"/>
                    <a:pt x="2974589" y="812376"/>
                  </a:cubicBezTo>
                  <a:cubicBezTo>
                    <a:pt x="2996296" y="829261"/>
                    <a:pt x="3023788" y="838697"/>
                    <a:pt x="3043233" y="858144"/>
                  </a:cubicBezTo>
                  <a:cubicBezTo>
                    <a:pt x="3066115" y="881028"/>
                    <a:pt x="3082934" y="912321"/>
                    <a:pt x="3111878" y="926795"/>
                  </a:cubicBezTo>
                  <a:cubicBezTo>
                    <a:pt x="3127132" y="934423"/>
                    <a:pt x="3142732" y="941396"/>
                    <a:pt x="3157640" y="949679"/>
                  </a:cubicBezTo>
                  <a:cubicBezTo>
                    <a:pt x="3177079" y="960479"/>
                    <a:pt x="3195987" y="972218"/>
                    <a:pt x="3214844" y="984005"/>
                  </a:cubicBezTo>
                  <a:cubicBezTo>
                    <a:pt x="3226504" y="991293"/>
                    <a:pt x="3236867" y="1000739"/>
                    <a:pt x="3249166" y="1006889"/>
                  </a:cubicBezTo>
                  <a:cubicBezTo>
                    <a:pt x="3259952" y="1012283"/>
                    <a:pt x="3272047" y="1014517"/>
                    <a:pt x="3283488" y="1018331"/>
                  </a:cubicBezTo>
                  <a:cubicBezTo>
                    <a:pt x="3298742" y="1029773"/>
                    <a:pt x="3316425" y="1038546"/>
                    <a:pt x="3329251" y="1052656"/>
                  </a:cubicBezTo>
                  <a:cubicBezTo>
                    <a:pt x="3354904" y="1080878"/>
                    <a:pt x="3367386" y="1121308"/>
                    <a:pt x="3397896" y="1144192"/>
                  </a:cubicBezTo>
                  <a:cubicBezTo>
                    <a:pt x="3431565" y="1169446"/>
                    <a:pt x="3451422" y="1180968"/>
                    <a:pt x="3477981" y="1212843"/>
                  </a:cubicBezTo>
                  <a:cubicBezTo>
                    <a:pt x="3486784" y="1223407"/>
                    <a:pt x="3492059" y="1236605"/>
                    <a:pt x="3500862" y="1247169"/>
                  </a:cubicBezTo>
                  <a:cubicBezTo>
                    <a:pt x="3533914" y="1286836"/>
                    <a:pt x="3539626" y="1281383"/>
                    <a:pt x="3580947" y="1315820"/>
                  </a:cubicBezTo>
                  <a:cubicBezTo>
                    <a:pt x="3589234" y="1322726"/>
                    <a:pt x="3596202" y="1331076"/>
                    <a:pt x="3603829" y="1338704"/>
                  </a:cubicBezTo>
                  <a:cubicBezTo>
                    <a:pt x="3607642" y="1350146"/>
                    <a:pt x="3609064" y="1362688"/>
                    <a:pt x="3615269" y="1373030"/>
                  </a:cubicBezTo>
                  <a:cubicBezTo>
                    <a:pt x="3620818" y="1382280"/>
                    <a:pt x="3631413" y="1387490"/>
                    <a:pt x="3638151" y="1395914"/>
                  </a:cubicBezTo>
                  <a:cubicBezTo>
                    <a:pt x="3646741" y="1406652"/>
                    <a:pt x="3653405" y="1418798"/>
                    <a:pt x="3661032" y="1430240"/>
                  </a:cubicBezTo>
                  <a:cubicBezTo>
                    <a:pt x="3664846" y="1445496"/>
                    <a:pt x="3669062" y="1460656"/>
                    <a:pt x="3672473" y="1476007"/>
                  </a:cubicBezTo>
                  <a:cubicBezTo>
                    <a:pt x="3677695" y="1499509"/>
                    <a:pt x="3683088" y="1543007"/>
                    <a:pt x="3695355" y="1567543"/>
                  </a:cubicBezTo>
                  <a:cubicBezTo>
                    <a:pt x="3701504" y="1579842"/>
                    <a:pt x="3710244" y="1590678"/>
                    <a:pt x="3718236" y="1601868"/>
                  </a:cubicBezTo>
                  <a:cubicBezTo>
                    <a:pt x="3789195" y="1701222"/>
                    <a:pt x="3721510" y="1601060"/>
                    <a:pt x="3775440" y="1681962"/>
                  </a:cubicBezTo>
                  <a:lnTo>
                    <a:pt x="3523744" y="1693404"/>
                  </a:lnTo>
                  <a:lnTo>
                    <a:pt x="2997470" y="1704846"/>
                  </a:lnTo>
                  <a:cubicBezTo>
                    <a:pt x="2961760" y="1706122"/>
                    <a:pt x="2833418" y="1722145"/>
                    <a:pt x="2791537" y="1727729"/>
                  </a:cubicBezTo>
                  <a:cubicBezTo>
                    <a:pt x="2764807" y="1731293"/>
                    <a:pt x="2738366" y="1737489"/>
                    <a:pt x="2711452" y="1739171"/>
                  </a:cubicBezTo>
                  <a:cubicBezTo>
                    <a:pt x="2616222" y="1745124"/>
                    <a:pt x="2520773" y="1746799"/>
                    <a:pt x="2425434" y="1750613"/>
                  </a:cubicBezTo>
                  <a:lnTo>
                    <a:pt x="2208060" y="1773497"/>
                  </a:lnTo>
                  <a:cubicBezTo>
                    <a:pt x="2169938" y="1777441"/>
                    <a:pt x="2131234" y="1777422"/>
                    <a:pt x="2093653" y="1784939"/>
                  </a:cubicBezTo>
                  <a:cubicBezTo>
                    <a:pt x="2044597" y="1794751"/>
                    <a:pt x="1927652" y="1818782"/>
                    <a:pt x="1899161" y="1819265"/>
                  </a:cubicBezTo>
                  <a:lnTo>
                    <a:pt x="1224158" y="1830707"/>
                  </a:lnTo>
                  <a:cubicBezTo>
                    <a:pt x="1014411" y="1823079"/>
                    <a:pt x="804338" y="1821786"/>
                    <a:pt x="594918" y="1807823"/>
                  </a:cubicBezTo>
                  <a:cubicBezTo>
                    <a:pt x="574426" y="1806457"/>
                    <a:pt x="557014" y="1791958"/>
                    <a:pt x="537714" y="1784939"/>
                  </a:cubicBezTo>
                  <a:cubicBezTo>
                    <a:pt x="515047" y="1776696"/>
                    <a:pt x="492721" y="1766786"/>
                    <a:pt x="469070" y="1762055"/>
                  </a:cubicBezTo>
                  <a:cubicBezTo>
                    <a:pt x="385424" y="1745324"/>
                    <a:pt x="431116" y="1753363"/>
                    <a:pt x="331781" y="1739171"/>
                  </a:cubicBezTo>
                  <a:cubicBezTo>
                    <a:pt x="316527" y="1727729"/>
                    <a:pt x="301534" y="1715930"/>
                    <a:pt x="286018" y="1704846"/>
                  </a:cubicBezTo>
                  <a:cubicBezTo>
                    <a:pt x="263283" y="1688605"/>
                    <a:pt x="224626" y="1666331"/>
                    <a:pt x="205933" y="1647636"/>
                  </a:cubicBezTo>
                  <a:cubicBezTo>
                    <a:pt x="191824" y="1633526"/>
                    <a:pt x="159707" y="1577507"/>
                    <a:pt x="137289" y="1567543"/>
                  </a:cubicBezTo>
                  <a:cubicBezTo>
                    <a:pt x="116092" y="1558121"/>
                    <a:pt x="91468" y="1560251"/>
                    <a:pt x="68645" y="1556101"/>
                  </a:cubicBezTo>
                  <a:cubicBezTo>
                    <a:pt x="1607" y="1543911"/>
                    <a:pt x="32082" y="1544659"/>
                    <a:pt x="0" y="1544659"/>
                  </a:cubicBezTo>
                  <a:lnTo>
                    <a:pt x="0" y="1544659"/>
                  </a:lnTo>
                  <a:lnTo>
                    <a:pt x="68645" y="1167075"/>
                  </a:lnTo>
                  <a:lnTo>
                    <a:pt x="491951" y="1441682"/>
                  </a:lnTo>
                  <a:lnTo>
                    <a:pt x="1052547" y="1144192"/>
                  </a:lnTo>
                  <a:lnTo>
                    <a:pt x="869495" y="1006889"/>
                  </a:lnTo>
                </a:path>
              </a:pathLst>
            </a:custGeom>
            <a:solidFill>
              <a:srgbClr val="DACA9C"/>
            </a:solidFill>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pitchFamily="-128" charset="0"/>
                <a:ea typeface="ＭＳ Ｐゴシック" charset="0"/>
                <a:cs typeface="ＭＳ Ｐゴシック" charset="0"/>
              </a:endParaRPr>
            </a:p>
          </p:txBody>
        </p:sp>
        <p:sp>
          <p:nvSpPr>
            <p:cNvPr id="6" name="TextBox 5"/>
            <p:cNvSpPr txBox="1"/>
            <p:nvPr/>
          </p:nvSpPr>
          <p:spPr>
            <a:xfrm>
              <a:off x="-110309" y="3284984"/>
              <a:ext cx="2043571" cy="954107"/>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rPr>
                <a:t>الزمن الذي عاش فيه النبيُّ</a:t>
              </a:r>
            </a:p>
          </p:txBody>
        </p:sp>
      </p:grpSp>
      <p:cxnSp>
        <p:nvCxnSpPr>
          <p:cNvPr id="29" name="Straight Arrow Connector 28"/>
          <p:cNvCxnSpPr/>
          <p:nvPr/>
        </p:nvCxnSpPr>
        <p:spPr bwMode="auto">
          <a:xfrm>
            <a:off x="1547664" y="2076113"/>
            <a:ext cx="1944216" cy="128751"/>
          </a:xfrm>
          <a:prstGeom prst="straightConnector1">
            <a:avLst/>
          </a:prstGeom>
          <a:solidFill>
            <a:schemeClr val="accent1"/>
          </a:solidFill>
          <a:ln w="76200" cap="flat" cmpd="sng" algn="ctr">
            <a:solidFill>
              <a:schemeClr val="tx1"/>
            </a:solidFill>
            <a:prstDash val="solid"/>
            <a:round/>
            <a:headEnd type="none" w="med" len="med"/>
            <a:tailEnd type="triangle"/>
          </a:ln>
          <a:effectLst/>
        </p:spPr>
      </p:cxnSp>
      <p:cxnSp>
        <p:nvCxnSpPr>
          <p:cNvPr id="30" name="Straight Arrow Connector 29"/>
          <p:cNvCxnSpPr/>
          <p:nvPr/>
        </p:nvCxnSpPr>
        <p:spPr bwMode="auto">
          <a:xfrm flipV="1">
            <a:off x="1475656" y="1772816"/>
            <a:ext cx="4608512" cy="288032"/>
          </a:xfrm>
          <a:prstGeom prst="straightConnector1">
            <a:avLst/>
          </a:prstGeom>
          <a:solidFill>
            <a:schemeClr val="accent1"/>
          </a:solidFill>
          <a:ln w="76200" cap="flat" cmpd="sng" algn="ctr">
            <a:solidFill>
              <a:schemeClr val="tx1"/>
            </a:solidFill>
            <a:prstDash val="solid"/>
            <a:round/>
            <a:headEnd type="none" w="med" len="med"/>
            <a:tailEnd type="triangle"/>
          </a:ln>
          <a:effectLst/>
        </p:spPr>
      </p:cxnSp>
      <p:cxnSp>
        <p:nvCxnSpPr>
          <p:cNvPr id="31" name="Straight Arrow Connector 30"/>
          <p:cNvCxnSpPr/>
          <p:nvPr/>
        </p:nvCxnSpPr>
        <p:spPr bwMode="auto">
          <a:xfrm flipV="1">
            <a:off x="1475656" y="1268760"/>
            <a:ext cx="6480720" cy="792088"/>
          </a:xfrm>
          <a:prstGeom prst="straightConnector1">
            <a:avLst/>
          </a:prstGeom>
          <a:solidFill>
            <a:schemeClr val="accent1"/>
          </a:solidFill>
          <a:ln w="76200" cap="flat" cmpd="sng" algn="ctr">
            <a:solidFill>
              <a:schemeClr val="tx1"/>
            </a:solidFill>
            <a:prstDash val="solid"/>
            <a:round/>
            <a:headEnd type="none" w="med" len="med"/>
            <a:tailEnd type="triangle"/>
          </a:ln>
          <a:effectLst/>
        </p:spPr>
      </p:cxnSp>
      <p:sp>
        <p:nvSpPr>
          <p:cNvPr id="57346" name="Rectangle 2"/>
          <p:cNvSpPr>
            <a:spLocks noChangeArrowheads="1"/>
          </p:cNvSpPr>
          <p:nvPr/>
        </p:nvSpPr>
        <p:spPr bwMode="auto">
          <a:xfrm>
            <a:off x="-36512" y="4419600"/>
            <a:ext cx="9144000" cy="2438400"/>
          </a:xfrm>
          <a:prstGeom prst="rect">
            <a:avLst/>
          </a:prstGeom>
          <a:solidFill>
            <a:schemeClr val="accent4"/>
          </a:solidFill>
          <a:ln w="9525">
            <a:solidFill>
              <a:schemeClr val="tx1"/>
            </a:solidFill>
            <a:miter lim="800000"/>
            <a:headEnd/>
            <a:tailEnd/>
          </a:ln>
        </p:spPr>
        <p:txBody>
          <a:bodyPr wrap="none"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ea typeface="ＭＳ Ｐゴシック" charset="0"/>
                <a:cs typeface="Arial" panose="020B0604020202020204" pitchFamily="34" charset="0"/>
              </a:rPr>
              <a:t>مقتبسٌ على نحوٍ كبيرٍ من سالم كيربان، مُخطَّطات سفر رؤيا يوحنَّا (1979م)، 49</a:t>
            </a:r>
            <a:endParaRPr kumimoji="0" lang="en-US" sz="2400" b="1" u="none" strike="noStrike" kern="120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ea typeface="ＭＳ Ｐゴシック" charset="0"/>
              <a:cs typeface="Arial" panose="020B0604020202020204" pitchFamily="34" charset="0"/>
            </a:endParaRPr>
          </a:p>
        </p:txBody>
      </p:sp>
      <p:sp>
        <p:nvSpPr>
          <p:cNvPr id="57349" name="Rectangle 6"/>
          <p:cNvSpPr>
            <a:spLocks noGrp="1" noChangeArrowheads="1"/>
          </p:cNvSpPr>
          <p:nvPr>
            <p:ph type="title" idx="4294967295"/>
          </p:nvPr>
        </p:nvSpPr>
        <p:spPr>
          <a:xfrm>
            <a:off x="0" y="4480115"/>
            <a:ext cx="9144000" cy="1015663"/>
          </a:xfrm>
          <a:solidFill>
            <a:schemeClr val="accent4"/>
          </a:solidFill>
        </p:spPr>
        <p:txBody>
          <a:bodyPr/>
          <a:lstStyle/>
          <a:p>
            <a:pPr algn="ctr" eaLnBrk="1" hangingPunct="1">
              <a:defRPr/>
            </a:pPr>
            <a:r>
              <a:rPr lang="ar-JO" sz="6000" b="1" dirty="0">
                <a:solidFill>
                  <a:srgbClr val="FFFFFF"/>
                </a:solidFill>
                <a:latin typeface="Arial" panose="020B0604020202020204" pitchFamily="34" charset="0"/>
                <a:cs typeface="Arial" panose="020B0604020202020204" pitchFamily="34" charset="0"/>
              </a:rPr>
              <a:t>الفترات الزمنيَّة للأنبياء</a:t>
            </a:r>
            <a:endParaRPr lang="en-US" sz="6000" b="1" dirty="0">
              <a:solidFill>
                <a:srgbClr val="FFFFFF"/>
              </a:solidFill>
              <a:latin typeface="Arial" panose="020B0604020202020204" pitchFamily="34" charset="0"/>
              <a:cs typeface="Arial" panose="020B0604020202020204" pitchFamily="34" charset="0"/>
            </a:endParaRPr>
          </a:p>
        </p:txBody>
      </p:sp>
      <p:sp>
        <p:nvSpPr>
          <p:cNvPr id="2" name="Text Box 4">
            <a:extLst>
              <a:ext uri="{FF2B5EF4-FFF2-40B4-BE49-F238E27FC236}">
                <a16:creationId xmlns:a16="http://schemas.microsoft.com/office/drawing/2014/main" id="{746469AA-F306-D46A-1D67-2C0CE8459331}"/>
              </a:ext>
            </a:extLst>
          </p:cNvPr>
          <p:cNvSpPr txBox="1">
            <a:spLocks noChangeArrowheads="1"/>
          </p:cNvSpPr>
          <p:nvPr/>
        </p:nvSpPr>
        <p:spPr bwMode="auto">
          <a:xfrm>
            <a:off x="183776" y="224644"/>
            <a:ext cx="1363888"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ar-JO"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rPr>
              <a:t>إشعياء:</a:t>
            </a: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endParaRPr>
          </a:p>
        </p:txBody>
      </p:sp>
      <p:sp>
        <p:nvSpPr>
          <p:cNvPr id="3" name="Text Box 4">
            <a:extLst>
              <a:ext uri="{FF2B5EF4-FFF2-40B4-BE49-F238E27FC236}">
                <a16:creationId xmlns:a16="http://schemas.microsoft.com/office/drawing/2014/main" id="{12EAB909-9856-0B3D-209C-C5C6B3193D68}"/>
              </a:ext>
            </a:extLst>
          </p:cNvPr>
          <p:cNvSpPr txBox="1">
            <a:spLocks noChangeArrowheads="1"/>
          </p:cNvSpPr>
          <p:nvPr/>
        </p:nvSpPr>
        <p:spPr bwMode="auto">
          <a:xfrm>
            <a:off x="-5072" y="699083"/>
            <a:ext cx="1363888"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rPr>
              <a:t>7-8</a:t>
            </a: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endParaRPr>
          </a:p>
        </p:txBody>
      </p:sp>
      <p:sp>
        <p:nvSpPr>
          <p:cNvPr id="4" name="Text Box 4">
            <a:extLst>
              <a:ext uri="{FF2B5EF4-FFF2-40B4-BE49-F238E27FC236}">
                <a16:creationId xmlns:a16="http://schemas.microsoft.com/office/drawing/2014/main" id="{00E498A8-AA4A-3079-0B5E-3AD3AEDB9062}"/>
              </a:ext>
            </a:extLst>
          </p:cNvPr>
          <p:cNvSpPr txBox="1">
            <a:spLocks noChangeArrowheads="1"/>
          </p:cNvSpPr>
          <p:nvPr/>
        </p:nvSpPr>
        <p:spPr bwMode="auto">
          <a:xfrm>
            <a:off x="1479920" y="663079"/>
            <a:ext cx="1363888"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1" eaLnBrk="1" fontAlgn="base" latinLnBrk="0" hangingPunct="1">
              <a:lnSpc>
                <a:spcPct val="100000"/>
              </a:lnSpc>
              <a:spcBef>
                <a:spcPct val="50000"/>
              </a:spcBef>
              <a:spcAft>
                <a:spcPct val="0"/>
              </a:spcAft>
              <a:buClrTx/>
              <a:buSzTx/>
              <a:buFontTx/>
              <a:buNone/>
              <a:tabLst/>
              <a:defRPr/>
            </a:pPr>
            <a:r>
              <a:rPr kumimoji="0" lang="ar-JO"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rPr>
              <a:t>39-40</a:t>
            </a: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endParaRPr>
          </a:p>
        </p:txBody>
      </p:sp>
      <p:sp>
        <p:nvSpPr>
          <p:cNvPr id="14" name="Text Box 4">
            <a:extLst>
              <a:ext uri="{FF2B5EF4-FFF2-40B4-BE49-F238E27FC236}">
                <a16:creationId xmlns:a16="http://schemas.microsoft.com/office/drawing/2014/main" id="{0FCD0F7D-4723-F712-BACC-379A5BE1D4B5}"/>
              </a:ext>
            </a:extLst>
          </p:cNvPr>
          <p:cNvSpPr txBox="1">
            <a:spLocks noChangeArrowheads="1"/>
          </p:cNvSpPr>
          <p:nvPr/>
        </p:nvSpPr>
        <p:spPr bwMode="auto">
          <a:xfrm>
            <a:off x="3352128" y="692696"/>
            <a:ext cx="1363888"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1" eaLnBrk="1" fontAlgn="base" latinLnBrk="0" hangingPunct="1">
              <a:lnSpc>
                <a:spcPct val="100000"/>
              </a:lnSpc>
              <a:spcBef>
                <a:spcPct val="50000"/>
              </a:spcBef>
              <a:spcAft>
                <a:spcPct val="0"/>
              </a:spcAft>
              <a:buClrTx/>
              <a:buSzTx/>
              <a:buFontTx/>
              <a:buNone/>
              <a:tabLst/>
              <a:defRPr/>
            </a:pPr>
            <a:r>
              <a:rPr kumimoji="0" lang="ar-JO"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rPr>
              <a:t>52-53</a:t>
            </a: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endParaRPr>
          </a:p>
        </p:txBody>
      </p:sp>
      <p:sp>
        <p:nvSpPr>
          <p:cNvPr id="15" name="Text Box 4">
            <a:extLst>
              <a:ext uri="{FF2B5EF4-FFF2-40B4-BE49-F238E27FC236}">
                <a16:creationId xmlns:a16="http://schemas.microsoft.com/office/drawing/2014/main" id="{10421C16-E4E6-0B60-DB3B-2121B209DD37}"/>
              </a:ext>
            </a:extLst>
          </p:cNvPr>
          <p:cNvSpPr txBox="1">
            <a:spLocks noChangeArrowheads="1"/>
          </p:cNvSpPr>
          <p:nvPr/>
        </p:nvSpPr>
        <p:spPr bwMode="auto">
          <a:xfrm>
            <a:off x="5440360" y="692696"/>
            <a:ext cx="1363888"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rPr>
              <a:t>2، 11</a:t>
            </a: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endParaRPr>
          </a:p>
        </p:txBody>
      </p:sp>
      <p:sp>
        <p:nvSpPr>
          <p:cNvPr id="25" name="Text Box 4">
            <a:extLst>
              <a:ext uri="{FF2B5EF4-FFF2-40B4-BE49-F238E27FC236}">
                <a16:creationId xmlns:a16="http://schemas.microsoft.com/office/drawing/2014/main" id="{1D6F99BE-5A20-B495-974C-9C4BA6138099}"/>
              </a:ext>
            </a:extLst>
          </p:cNvPr>
          <p:cNvSpPr txBox="1">
            <a:spLocks noChangeArrowheads="1"/>
          </p:cNvSpPr>
          <p:nvPr/>
        </p:nvSpPr>
        <p:spPr bwMode="auto">
          <a:xfrm>
            <a:off x="7600600" y="692696"/>
            <a:ext cx="1363888"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rPr>
              <a:t>25: 8</a:t>
            </a: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endParaRPr>
          </a:p>
        </p:txBody>
      </p:sp>
    </p:spTree>
    <p:extLst>
      <p:ext uri="{BB962C8B-B14F-4D97-AF65-F5344CB8AC3E}">
        <p14:creationId xmlns:p14="http://schemas.microsoft.com/office/powerpoint/2010/main" val="390077077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par>
                          <p:cTn id="8" fill="hold">
                            <p:stCondLst>
                              <p:cond delay="500"/>
                            </p:stCondLst>
                            <p:childTnLst>
                              <p:par>
                                <p:cTn id="9" presetID="1" presetClass="entr" presetSubtype="0" fill="hold" nodeType="after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nodeType="clickEffect">
                                  <p:stCondLst>
                                    <p:cond delay="0"/>
                                  </p:stCondLst>
                                  <p:childTnLst>
                                    <p:set>
                                      <p:cBhvr>
                                        <p:cTn id="14" dur="1" fill="hold">
                                          <p:stCondLst>
                                            <p:cond delay="0"/>
                                          </p:stCondLst>
                                        </p:cTn>
                                        <p:tgtEl>
                                          <p:spTgt spid="29"/>
                                        </p:tgtEl>
                                        <p:attrNameLst>
                                          <p:attrName>style.visibility</p:attrName>
                                        </p:attrNameLst>
                                      </p:cBhvr>
                                      <p:to>
                                        <p:strVal val="visible"/>
                                      </p:to>
                                    </p:set>
                                    <p:animEffect transition="in" filter="wipe(left)">
                                      <p:cBhvr>
                                        <p:cTn id="15" dur="500"/>
                                        <p:tgtEl>
                                          <p:spTgt spid="29"/>
                                        </p:tgtEl>
                                      </p:cBhvr>
                                    </p:animEffect>
                                  </p:childTnLst>
                                </p:cTn>
                              </p:par>
                            </p:childTnLst>
                          </p:cTn>
                        </p:par>
                        <p:par>
                          <p:cTn id="16" fill="hold">
                            <p:stCondLst>
                              <p:cond delay="500"/>
                            </p:stCondLst>
                            <p:childTnLst>
                              <p:par>
                                <p:cTn id="17" presetID="1" presetClass="entr" presetSubtype="0" fill="hold" nodeType="after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nodeType="clickEffect">
                                  <p:stCondLst>
                                    <p:cond delay="0"/>
                                  </p:stCondLst>
                                  <p:childTnLst>
                                    <p:set>
                                      <p:cBhvr>
                                        <p:cTn id="22" dur="1" fill="hold">
                                          <p:stCondLst>
                                            <p:cond delay="0"/>
                                          </p:stCondLst>
                                        </p:cTn>
                                        <p:tgtEl>
                                          <p:spTgt spid="30"/>
                                        </p:tgtEl>
                                        <p:attrNameLst>
                                          <p:attrName>style.visibility</p:attrName>
                                        </p:attrNameLst>
                                      </p:cBhvr>
                                      <p:to>
                                        <p:strVal val="visible"/>
                                      </p:to>
                                    </p:set>
                                    <p:animEffect transition="in" filter="wipe(left)">
                                      <p:cBhvr>
                                        <p:cTn id="23" dur="500"/>
                                        <p:tgtEl>
                                          <p:spTgt spid="30"/>
                                        </p:tgtEl>
                                      </p:cBhvr>
                                    </p:animEffect>
                                  </p:childTnLst>
                                </p:cTn>
                              </p:par>
                            </p:childTnLst>
                          </p:cTn>
                        </p:par>
                        <p:par>
                          <p:cTn id="24" fill="hold">
                            <p:stCondLst>
                              <p:cond delay="500"/>
                            </p:stCondLst>
                            <p:childTnLst>
                              <p:par>
                                <p:cTn id="25" presetID="1" presetClass="entr" presetSubtype="0" fill="hold" nodeType="after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nodeType="clickEffect">
                                  <p:stCondLst>
                                    <p:cond delay="0"/>
                                  </p:stCondLst>
                                  <p:childTnLst>
                                    <p:set>
                                      <p:cBhvr>
                                        <p:cTn id="30" dur="1" fill="hold">
                                          <p:stCondLst>
                                            <p:cond delay="0"/>
                                          </p:stCondLst>
                                        </p:cTn>
                                        <p:tgtEl>
                                          <p:spTgt spid="31"/>
                                        </p:tgtEl>
                                        <p:attrNameLst>
                                          <p:attrName>style.visibility</p:attrName>
                                        </p:attrNameLst>
                                      </p:cBhvr>
                                      <p:to>
                                        <p:strVal val="visible"/>
                                      </p:to>
                                    </p:set>
                                    <p:animEffect transition="in" filter="wipe(left)">
                                      <p:cBhvr>
                                        <p:cTn id="31" dur="500"/>
                                        <p:tgtEl>
                                          <p:spTgt spid="31"/>
                                        </p:tgtEl>
                                      </p:cBhvr>
                                    </p:animEffect>
                                  </p:childTnLst>
                                </p:cTn>
                              </p:par>
                            </p:childTnLst>
                          </p:cTn>
                        </p:par>
                        <p:par>
                          <p:cTn id="32" fill="hold">
                            <p:stCondLst>
                              <p:cond delay="500"/>
                            </p:stCondLst>
                            <p:childTnLst>
                              <p:par>
                                <p:cTn id="33" presetID="1" presetClass="entr" presetSubtype="0" fill="hold" nodeType="afterEffect">
                                  <p:stCondLst>
                                    <p:cond delay="0"/>
                                  </p:stCondLst>
                                  <p:childTnLst>
                                    <p:set>
                                      <p:cBhvr>
                                        <p:cTn id="34" dur="1" fill="hold">
                                          <p:stCondLst>
                                            <p:cond delay="0"/>
                                          </p:stCondLst>
                                        </p:cTn>
                                        <p:tgtEl>
                                          <p:spTgt spid="2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14" grpId="0"/>
      <p:bldP spid="15" grpId="0"/>
      <p:bldP spid="25" grpId="0"/>
    </p:bldLst>
  </p:timing>
</p:sld>
</file>

<file path=ppt/slides/slide126.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0000FF"/>
            </a:gs>
            <a:gs pos="100000">
              <a:srgbClr val="000076"/>
            </a:gs>
          </a:gsLst>
          <a:path path="shape">
            <a:fillToRect l="50000" t="50000" r="50000" b="50000"/>
          </a:path>
        </a:gradFill>
        <a:effectLst/>
      </p:bgPr>
    </p:bg>
    <p:spTree>
      <p:nvGrpSpPr>
        <p:cNvPr id="1" name=""/>
        <p:cNvGrpSpPr/>
        <p:nvPr/>
      </p:nvGrpSpPr>
      <p:grpSpPr>
        <a:xfrm>
          <a:off x="0" y="0"/>
          <a:ext cx="0" cy="0"/>
          <a:chOff x="0" y="0"/>
          <a:chExt cx="0" cy="0"/>
        </a:xfrm>
      </p:grpSpPr>
      <p:sp>
        <p:nvSpPr>
          <p:cNvPr id="30721" name="Line 1"/>
          <p:cNvSpPr>
            <a:spLocks noChangeShapeType="1"/>
          </p:cNvSpPr>
          <p:nvPr/>
        </p:nvSpPr>
        <p:spPr bwMode="auto">
          <a:xfrm>
            <a:off x="1447800" y="4114800"/>
            <a:ext cx="6705600" cy="1588"/>
          </a:xfrm>
          <a:prstGeom prst="line">
            <a:avLst/>
          </a:prstGeom>
          <a:noFill/>
          <a:ln w="76320">
            <a:solidFill>
              <a:srgbClr val="CCFFCC"/>
            </a:solidFill>
            <a:miter lim="800000"/>
            <a:headEnd/>
            <a:tailEnd type="triangle" w="med" len="med"/>
          </a:ln>
          <a:effectLst>
            <a:outerShdw dist="36147" dir="2700000" algn="ctr" rotWithShape="0">
              <a:srgbClr val="808080">
                <a:alpha val="75014"/>
              </a:srgbClr>
            </a:outerShdw>
          </a:effectLst>
        </p:spPr>
        <p:txBody>
          <a:bodyPr/>
          <a:lstStyle/>
          <a:p>
            <a:pPr marL="0" marR="0" lvl="0" indent="0" algn="l" defTabSz="449263" rtl="0" eaLnBrk="1" fontAlgn="base" latinLnBrk="0" hangingPunct="1">
              <a:lnSpc>
                <a:spcPct val="93000"/>
              </a:lnSpc>
              <a:spcBef>
                <a:spcPct val="0"/>
              </a:spcBef>
              <a:spcAft>
                <a:spcPct val="0"/>
              </a:spcAft>
              <a:buClr>
                <a:srgbClr val="FFFFFF"/>
              </a:buClr>
              <a:buSzPct val="100000"/>
              <a:buFont typeface="Arial" charset="0"/>
              <a:buNone/>
              <a:tabLst/>
              <a:defRPr/>
            </a:pPr>
            <a:endParaRPr kumimoji="0" lang="en-SG" sz="2000" b="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ＭＳ Ｐゴシック"/>
              <a:cs typeface="Arial" panose="020B0604020202020204" pitchFamily="34" charset="0"/>
            </a:endParaRPr>
          </a:p>
        </p:txBody>
      </p:sp>
      <p:sp>
        <p:nvSpPr>
          <p:cNvPr id="30722" name="Line 2"/>
          <p:cNvSpPr>
            <a:spLocks noChangeShapeType="1"/>
          </p:cNvSpPr>
          <p:nvPr/>
        </p:nvSpPr>
        <p:spPr bwMode="auto">
          <a:xfrm>
            <a:off x="4535488" y="2638425"/>
            <a:ext cx="1587" cy="1371600"/>
          </a:xfrm>
          <a:prstGeom prst="line">
            <a:avLst/>
          </a:prstGeom>
          <a:noFill/>
          <a:ln w="38160">
            <a:solidFill>
              <a:srgbClr val="00CCFF"/>
            </a:solidFill>
            <a:miter lim="800000"/>
            <a:headEnd/>
            <a:tailEnd type="triangle" w="med" len="med"/>
          </a:ln>
          <a:effectLst>
            <a:outerShdw dist="36147" dir="2700000" algn="ctr" rotWithShape="0">
              <a:srgbClr val="808080">
                <a:alpha val="75014"/>
              </a:srgbClr>
            </a:outerShdw>
          </a:effectLst>
        </p:spPr>
        <p:txBody>
          <a:bodyPr/>
          <a:lstStyle/>
          <a:p>
            <a:pPr marL="0" marR="0" lvl="0" indent="0" algn="l" defTabSz="449263" rtl="0" eaLnBrk="1" fontAlgn="base" latinLnBrk="0" hangingPunct="1">
              <a:lnSpc>
                <a:spcPct val="93000"/>
              </a:lnSpc>
              <a:spcBef>
                <a:spcPct val="0"/>
              </a:spcBef>
              <a:spcAft>
                <a:spcPct val="0"/>
              </a:spcAft>
              <a:buClr>
                <a:srgbClr val="FFFFFF"/>
              </a:buClr>
              <a:buSzPct val="100000"/>
              <a:buFont typeface="Arial" charset="0"/>
              <a:buNone/>
              <a:tabLst/>
              <a:defRPr/>
            </a:pPr>
            <a:endParaRPr kumimoji="0" lang="en-SG" sz="2000" b="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ＭＳ Ｐゴシック"/>
              <a:cs typeface="Arial" panose="020B0604020202020204" pitchFamily="34" charset="0"/>
            </a:endParaRPr>
          </a:p>
        </p:txBody>
      </p:sp>
      <p:sp>
        <p:nvSpPr>
          <p:cNvPr id="30723" name="Text Box 3"/>
          <p:cNvSpPr txBox="1">
            <a:spLocks noChangeArrowheads="1"/>
          </p:cNvSpPr>
          <p:nvPr/>
        </p:nvSpPr>
        <p:spPr bwMode="auto">
          <a:xfrm rot="-5400000">
            <a:off x="-675481" y="3750469"/>
            <a:ext cx="3121025" cy="649287"/>
          </a:xfrm>
          <a:prstGeom prst="rect">
            <a:avLst/>
          </a:prstGeom>
          <a:noFill/>
          <a:ln w="9525">
            <a:noFill/>
            <a:round/>
            <a:headEnd/>
            <a:tailEnd/>
          </a:ln>
        </p:spPr>
        <p:txBody>
          <a:bodyPr lIns="90000" tIns="46800" rIns="90000" bIns="46800">
            <a:spAutoFit/>
          </a:bodyPr>
          <a:lstStyle/>
          <a:p>
            <a:pPr marL="0" marR="0" lvl="0" indent="0" algn="ctr" defTabSz="449263" rtl="0" eaLnBrk="1" fontAlgn="base" latinLnBrk="0" hangingPunct="1">
              <a:lnSpc>
                <a:spcPct val="100000"/>
              </a:lnSpc>
              <a:spcBef>
                <a:spcPts val="2500"/>
              </a:spcBef>
              <a:spcAft>
                <a:spcPct val="0"/>
              </a:spcAft>
              <a:buClr>
                <a:srgbClr val="FFFFFF"/>
              </a:buClr>
              <a:buSzPct val="100000"/>
              <a:buFont typeface="Times New Roman" pitchFamily="18" charset="0"/>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r>
              <a:rPr kumimoji="0" lang="ar-JO" sz="3600" b="1" u="none" strike="noStrike" kern="1200" cap="none" spc="0" normalizeH="0" baseline="0" noProof="0" dirty="0">
                <a:ln>
                  <a:noFill/>
                </a:ln>
                <a:solidFill>
                  <a:srgbClr val="FFFFFF"/>
                </a:solidFill>
                <a:effectLst/>
                <a:uLnTx/>
                <a:uFillTx/>
                <a:latin typeface="Arial" panose="020B0604020202020204" pitchFamily="34" charset="0"/>
                <a:ea typeface="MS PGothic" pitchFamily="34" charset="-128"/>
                <a:cs typeface="Arial" panose="020B0604020202020204" pitchFamily="34" charset="0"/>
              </a:rPr>
              <a:t>عصْرُ الكنيسة</a:t>
            </a:r>
            <a:endParaRPr kumimoji="0" lang="en-GB" sz="3600" b="1" u="none" strike="noStrike" kern="1200" cap="none" spc="0" normalizeH="0" baseline="0" noProof="0" dirty="0">
              <a:ln>
                <a:noFill/>
              </a:ln>
              <a:solidFill>
                <a:srgbClr val="FFFFFF"/>
              </a:solidFill>
              <a:effectLst/>
              <a:uLnTx/>
              <a:uFillTx/>
              <a:latin typeface="Arial" panose="020B0604020202020204" pitchFamily="34" charset="0"/>
              <a:ea typeface="MS PGothic" pitchFamily="34" charset="-128"/>
              <a:cs typeface="Arial" panose="020B0604020202020204" pitchFamily="34" charset="0"/>
            </a:endParaRPr>
          </a:p>
        </p:txBody>
      </p:sp>
      <p:sp>
        <p:nvSpPr>
          <p:cNvPr id="30724" name="Text Box 4"/>
          <p:cNvSpPr txBox="1">
            <a:spLocks noChangeArrowheads="1"/>
          </p:cNvSpPr>
          <p:nvPr/>
        </p:nvSpPr>
        <p:spPr bwMode="auto">
          <a:xfrm>
            <a:off x="3429000" y="1257300"/>
            <a:ext cx="2057400" cy="1201738"/>
          </a:xfrm>
          <a:prstGeom prst="rect">
            <a:avLst/>
          </a:prstGeom>
          <a:noFill/>
          <a:ln w="9525">
            <a:noFill/>
            <a:round/>
            <a:headEnd/>
            <a:tailEnd/>
          </a:ln>
        </p:spPr>
        <p:txBody>
          <a:bodyPr lIns="90000" tIns="46800" rIns="90000" bIns="46800">
            <a:spAutoFit/>
          </a:bodyPr>
          <a:lstStyle/>
          <a:p>
            <a:pPr marL="0" marR="0" lvl="0" indent="0" algn="ctr" defTabSz="449263" rtl="0" eaLnBrk="1" fontAlgn="base" latinLnBrk="0" hangingPunct="1">
              <a:lnSpc>
                <a:spcPct val="100000"/>
              </a:lnSpc>
              <a:spcBef>
                <a:spcPts val="2500"/>
              </a:spcBef>
              <a:spcAft>
                <a:spcPct val="0"/>
              </a:spcAft>
              <a:buClr>
                <a:srgbClr val="00CCFF"/>
              </a:buClr>
              <a:buSzPct val="100000"/>
              <a:buFont typeface="Times New Roman" pitchFamily="18" charset="0"/>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r>
              <a:rPr kumimoji="0" lang="ar-JO" sz="3600" b="1" u="none" strike="noStrike" kern="1200" cap="none" spc="0" normalizeH="0" baseline="0" noProof="0" dirty="0">
                <a:ln>
                  <a:noFill/>
                </a:ln>
                <a:solidFill>
                  <a:srgbClr val="00CCFF"/>
                </a:solidFill>
                <a:effectLst/>
                <a:uLnTx/>
                <a:uFillTx/>
                <a:latin typeface="Arial" panose="020B0604020202020204" pitchFamily="34" charset="0"/>
                <a:ea typeface="MS PGothic" pitchFamily="34" charset="-128"/>
                <a:cs typeface="Arial" panose="020B0604020202020204" pitchFamily="34" charset="0"/>
              </a:rPr>
              <a:t>المجيء الثاني</a:t>
            </a:r>
            <a:endParaRPr kumimoji="0" lang="en-GB" sz="3600" b="1" u="none" strike="noStrike" kern="1200" cap="none" spc="0" normalizeH="0" baseline="0" noProof="0" dirty="0">
              <a:ln>
                <a:noFill/>
              </a:ln>
              <a:solidFill>
                <a:srgbClr val="00CCFF"/>
              </a:solidFill>
              <a:effectLst/>
              <a:uLnTx/>
              <a:uFillTx/>
              <a:latin typeface="Arial" panose="020B0604020202020204" pitchFamily="34" charset="0"/>
              <a:ea typeface="MS PGothic" pitchFamily="34" charset="-128"/>
              <a:cs typeface="Arial" panose="020B0604020202020204" pitchFamily="34" charset="0"/>
            </a:endParaRPr>
          </a:p>
        </p:txBody>
      </p:sp>
      <p:sp>
        <p:nvSpPr>
          <p:cNvPr id="30725" name="Text Box 5"/>
          <p:cNvSpPr txBox="1">
            <a:spLocks noChangeArrowheads="1"/>
          </p:cNvSpPr>
          <p:nvPr/>
        </p:nvSpPr>
        <p:spPr bwMode="auto">
          <a:xfrm>
            <a:off x="1600200" y="3276600"/>
            <a:ext cx="2743200" cy="649288"/>
          </a:xfrm>
          <a:prstGeom prst="rect">
            <a:avLst/>
          </a:prstGeom>
          <a:noFill/>
          <a:ln w="9360">
            <a:noFill/>
            <a:miter lim="800000"/>
            <a:headEnd/>
            <a:tailEnd/>
          </a:ln>
        </p:spPr>
        <p:txBody>
          <a:bodyPr lIns="90000" tIns="46800" rIns="90000" bIns="46800">
            <a:spAutoFit/>
          </a:bodyPr>
          <a:lstStyle/>
          <a:p>
            <a:pPr marL="0" marR="0" lvl="0" indent="0" algn="ctr" defTabSz="449263" rtl="0" eaLnBrk="1" fontAlgn="base" latinLnBrk="0" hangingPunct="1">
              <a:lnSpc>
                <a:spcPct val="100000"/>
              </a:lnSpc>
              <a:spcBef>
                <a:spcPts val="2500"/>
              </a:spcBef>
              <a:spcAft>
                <a:spcPct val="0"/>
              </a:spcAft>
              <a:buClr>
                <a:srgbClr val="FFFFFF"/>
              </a:buClr>
              <a:buSzPct val="100000"/>
              <a:buFont typeface="Times New Roman" pitchFamily="18" charset="0"/>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r>
              <a:rPr kumimoji="0" lang="ar-JO" sz="3600" b="1" u="none" strike="noStrike" kern="1200" cap="none" spc="0" normalizeH="0" baseline="0" noProof="0" dirty="0">
                <a:ln>
                  <a:noFill/>
                </a:ln>
                <a:solidFill>
                  <a:srgbClr val="FFFFFF"/>
                </a:solidFill>
                <a:effectLst/>
                <a:uLnTx/>
                <a:uFillTx/>
                <a:latin typeface="Arial" panose="020B0604020202020204" pitchFamily="34" charset="0"/>
                <a:ea typeface="MS PGothic" pitchFamily="34" charset="-128"/>
                <a:cs typeface="Arial" panose="020B0604020202020204" pitchFamily="34" charset="0"/>
              </a:rPr>
              <a:t>الضيقة</a:t>
            </a:r>
            <a:endParaRPr kumimoji="0" lang="en-GB" sz="3600" b="1" u="none" strike="noStrike" kern="1200" cap="none" spc="0" normalizeH="0" baseline="0" noProof="0" dirty="0">
              <a:ln>
                <a:noFill/>
              </a:ln>
              <a:solidFill>
                <a:srgbClr val="FFFFFF"/>
              </a:solidFill>
              <a:effectLst/>
              <a:uLnTx/>
              <a:uFillTx/>
              <a:latin typeface="Arial" panose="020B0604020202020204" pitchFamily="34" charset="0"/>
              <a:ea typeface="MS PGothic" pitchFamily="34" charset="-128"/>
              <a:cs typeface="Arial" panose="020B0604020202020204" pitchFamily="34" charset="0"/>
            </a:endParaRPr>
          </a:p>
        </p:txBody>
      </p:sp>
      <p:sp>
        <p:nvSpPr>
          <p:cNvPr id="30727" name="Text Box 7"/>
          <p:cNvSpPr txBox="1">
            <a:spLocks noChangeArrowheads="1"/>
          </p:cNvSpPr>
          <p:nvPr/>
        </p:nvSpPr>
        <p:spPr bwMode="auto">
          <a:xfrm>
            <a:off x="4724400" y="3276600"/>
            <a:ext cx="2971800" cy="649288"/>
          </a:xfrm>
          <a:prstGeom prst="rect">
            <a:avLst/>
          </a:prstGeom>
          <a:noFill/>
          <a:ln w="9360">
            <a:noFill/>
            <a:miter lim="800000"/>
            <a:headEnd/>
            <a:tailEnd/>
          </a:ln>
        </p:spPr>
        <p:txBody>
          <a:bodyPr lIns="90000" tIns="46800" rIns="90000" bIns="46800">
            <a:spAutoFit/>
          </a:bodyPr>
          <a:lstStyle/>
          <a:p>
            <a:pPr marL="0" marR="0" lvl="0" indent="0" algn="ctr" defTabSz="449263" rtl="0" eaLnBrk="1" fontAlgn="base" latinLnBrk="0" hangingPunct="1">
              <a:lnSpc>
                <a:spcPct val="100000"/>
              </a:lnSpc>
              <a:spcBef>
                <a:spcPts val="2500"/>
              </a:spcBef>
              <a:spcAft>
                <a:spcPct val="0"/>
              </a:spcAft>
              <a:buClr>
                <a:srgbClr val="FFFFFF"/>
              </a:buClr>
              <a:buSzPct val="100000"/>
              <a:buFont typeface="Times New Roman" pitchFamily="18" charset="0"/>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r>
              <a:rPr kumimoji="0" lang="ar-JO" sz="3600" b="1" u="none" strike="noStrike" kern="1200" cap="none" spc="0" normalizeH="0" baseline="0" noProof="0" dirty="0">
                <a:ln>
                  <a:noFill/>
                </a:ln>
                <a:solidFill>
                  <a:srgbClr val="FFFFFF"/>
                </a:solidFill>
                <a:effectLst/>
                <a:uLnTx/>
                <a:uFillTx/>
                <a:latin typeface="Arial" panose="020B0604020202020204" pitchFamily="34" charset="0"/>
                <a:ea typeface="MS PGothic" pitchFamily="34" charset="-128"/>
                <a:cs typeface="Arial" panose="020B0604020202020204" pitchFamily="34" charset="0"/>
              </a:rPr>
              <a:t>المُلْك الألفيّ</a:t>
            </a:r>
            <a:endParaRPr kumimoji="0" lang="en-GB" sz="3600" b="1" u="none" strike="noStrike" kern="1200" cap="none" spc="0" normalizeH="0" baseline="0" noProof="0" dirty="0">
              <a:ln>
                <a:noFill/>
              </a:ln>
              <a:solidFill>
                <a:srgbClr val="FFFFFF"/>
              </a:solidFill>
              <a:effectLst/>
              <a:uLnTx/>
              <a:uFillTx/>
              <a:latin typeface="Arial" panose="020B0604020202020204" pitchFamily="34" charset="0"/>
              <a:ea typeface="MS PGothic" pitchFamily="34" charset="-128"/>
              <a:cs typeface="Arial" panose="020B0604020202020204" pitchFamily="34" charset="0"/>
            </a:endParaRPr>
          </a:p>
        </p:txBody>
      </p:sp>
      <p:sp>
        <p:nvSpPr>
          <p:cNvPr id="30729" name="Text Box 9"/>
          <p:cNvSpPr txBox="1">
            <a:spLocks noChangeArrowheads="1"/>
          </p:cNvSpPr>
          <p:nvPr/>
        </p:nvSpPr>
        <p:spPr bwMode="auto">
          <a:xfrm rot="5400000" flipH="1">
            <a:off x="6088062" y="3910013"/>
            <a:ext cx="4951413" cy="649288"/>
          </a:xfrm>
          <a:prstGeom prst="rect">
            <a:avLst/>
          </a:prstGeom>
          <a:noFill/>
          <a:ln w="9525">
            <a:noFill/>
            <a:round/>
            <a:headEnd/>
            <a:tailEnd/>
          </a:ln>
        </p:spPr>
        <p:txBody>
          <a:bodyPr lIns="90000" tIns="46800" rIns="90000" bIns="46800">
            <a:spAutoFit/>
          </a:bodyPr>
          <a:lstStyle/>
          <a:p>
            <a:pPr marL="0" marR="0" lvl="0" indent="0" algn="ctr" defTabSz="449263" rtl="0" eaLnBrk="1" fontAlgn="base" latinLnBrk="0" hangingPunct="1">
              <a:lnSpc>
                <a:spcPct val="100000"/>
              </a:lnSpc>
              <a:spcBef>
                <a:spcPts val="2500"/>
              </a:spcBef>
              <a:spcAft>
                <a:spcPct val="0"/>
              </a:spcAft>
              <a:buClr>
                <a:srgbClr val="FFCC00"/>
              </a:buClr>
              <a:buSzPct val="100000"/>
              <a:buFont typeface="Times New Roman" pitchFamily="18" charset="0"/>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r>
              <a:rPr kumimoji="0" lang="ar-JO" sz="3600" b="1" u="none" strike="noStrike" kern="1200" cap="none" spc="0" normalizeH="0" baseline="0" noProof="0" dirty="0">
                <a:ln>
                  <a:noFill/>
                </a:ln>
                <a:solidFill>
                  <a:srgbClr val="FFFFFF"/>
                </a:solidFill>
                <a:effectLst/>
                <a:uLnTx/>
                <a:uFillTx/>
                <a:latin typeface="Arial" panose="020B0604020202020204" pitchFamily="34" charset="0"/>
                <a:ea typeface="MS PGothic" pitchFamily="34" charset="-128"/>
                <a:cs typeface="Arial" panose="020B0604020202020204" pitchFamily="34" charset="0"/>
              </a:rPr>
              <a:t>الملكوت الأبديّ</a:t>
            </a:r>
            <a:endParaRPr kumimoji="0" lang="en-GB" sz="3600" b="1" u="none" strike="noStrike" kern="1200" cap="none" spc="0" normalizeH="0" baseline="0" noProof="0" dirty="0">
              <a:ln>
                <a:noFill/>
              </a:ln>
              <a:solidFill>
                <a:srgbClr val="FFFFFF"/>
              </a:solidFill>
              <a:effectLst/>
              <a:uLnTx/>
              <a:uFillTx/>
              <a:latin typeface="Arial" panose="020B0604020202020204" pitchFamily="34" charset="0"/>
              <a:ea typeface="MS PGothic" pitchFamily="34" charset="-128"/>
              <a:cs typeface="Arial" panose="020B0604020202020204" pitchFamily="34" charset="0"/>
            </a:endParaRPr>
          </a:p>
        </p:txBody>
      </p:sp>
      <p:sp>
        <p:nvSpPr>
          <p:cNvPr id="30730" name="Text Box 10"/>
          <p:cNvSpPr txBox="1">
            <a:spLocks noChangeArrowheads="1"/>
          </p:cNvSpPr>
          <p:nvPr/>
        </p:nvSpPr>
        <p:spPr bwMode="auto">
          <a:xfrm rot="5400000">
            <a:off x="6622257" y="5123656"/>
            <a:ext cx="2514600" cy="649287"/>
          </a:xfrm>
          <a:prstGeom prst="rect">
            <a:avLst/>
          </a:prstGeom>
          <a:noFill/>
          <a:ln w="9525">
            <a:noFill/>
            <a:round/>
            <a:headEnd/>
            <a:tailEnd/>
          </a:ln>
        </p:spPr>
        <p:txBody>
          <a:bodyPr lIns="90000" tIns="46800" rIns="90000" bIns="46800">
            <a:spAutoFit/>
          </a:bodyPr>
          <a:lstStyle/>
          <a:p>
            <a:pPr marL="0" marR="0" lvl="0" indent="0" algn="ctr" defTabSz="449263" rtl="0" eaLnBrk="1" fontAlgn="base" latinLnBrk="0" hangingPunct="1">
              <a:lnSpc>
                <a:spcPct val="100000"/>
              </a:lnSpc>
              <a:spcBef>
                <a:spcPts val="2500"/>
              </a:spcBef>
              <a:spcAft>
                <a:spcPct val="0"/>
              </a:spcAft>
              <a:buClr>
                <a:srgbClr val="FF0066"/>
              </a:buClr>
              <a:buSzPct val="100000"/>
              <a:buFont typeface="Times New Roman" pitchFamily="18" charset="0"/>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r>
              <a:rPr kumimoji="0" lang="ar-JO" sz="3600" b="1" u="none" strike="noStrike" kern="1200" cap="none" spc="0" normalizeH="0" baseline="0" noProof="0" dirty="0">
                <a:ln>
                  <a:noFill/>
                </a:ln>
                <a:solidFill>
                  <a:srgbClr val="FFFF00"/>
                </a:solidFill>
                <a:effectLst/>
                <a:uLnTx/>
                <a:uFillTx/>
                <a:latin typeface="Arial" panose="020B0604020202020204" pitchFamily="34" charset="0"/>
                <a:ea typeface="MS PGothic" pitchFamily="34" charset="-128"/>
                <a:cs typeface="Arial" panose="020B0604020202020204" pitchFamily="34" charset="0"/>
              </a:rPr>
              <a:t>الدينونة</a:t>
            </a:r>
            <a:endParaRPr kumimoji="0" lang="en-GB" sz="3600" b="1" u="none" strike="noStrike" kern="1200" cap="none" spc="0" normalizeH="0" baseline="0" noProof="0" dirty="0">
              <a:ln>
                <a:noFill/>
              </a:ln>
              <a:solidFill>
                <a:srgbClr val="FFFF00"/>
              </a:solidFill>
              <a:effectLst/>
              <a:uLnTx/>
              <a:uFillTx/>
              <a:latin typeface="Arial" panose="020B0604020202020204" pitchFamily="34" charset="0"/>
              <a:ea typeface="MS PGothic" pitchFamily="34" charset="-128"/>
              <a:cs typeface="Arial" panose="020B0604020202020204" pitchFamily="34" charset="0"/>
            </a:endParaRPr>
          </a:p>
        </p:txBody>
      </p:sp>
      <p:sp>
        <p:nvSpPr>
          <p:cNvPr id="30731" name="Text Box 11"/>
          <p:cNvSpPr txBox="1">
            <a:spLocks noChangeArrowheads="1"/>
          </p:cNvSpPr>
          <p:nvPr/>
        </p:nvSpPr>
        <p:spPr bwMode="auto">
          <a:xfrm>
            <a:off x="5486400" y="1295400"/>
            <a:ext cx="2636838" cy="1201738"/>
          </a:xfrm>
          <a:prstGeom prst="rect">
            <a:avLst/>
          </a:prstGeom>
          <a:noFill/>
          <a:ln w="9525">
            <a:noFill/>
            <a:round/>
            <a:headEnd/>
            <a:tailEnd/>
          </a:ln>
        </p:spPr>
        <p:txBody>
          <a:bodyPr lIns="90000" tIns="46800" rIns="90000" bIns="46800">
            <a:spAutoFit/>
          </a:bodyPr>
          <a:lstStyle/>
          <a:p>
            <a:pPr marL="0" marR="0" lvl="0" indent="0" algn="ctr" defTabSz="449263" rtl="0" eaLnBrk="1" fontAlgn="base" latinLnBrk="0" hangingPunct="1">
              <a:lnSpc>
                <a:spcPct val="100000"/>
              </a:lnSpc>
              <a:spcBef>
                <a:spcPts val="2500"/>
              </a:spcBef>
              <a:spcAft>
                <a:spcPct val="0"/>
              </a:spcAft>
              <a:buClr>
                <a:srgbClr val="00FFFF"/>
              </a:buClr>
              <a:buSzPct val="100000"/>
              <a:buFont typeface="Times New Roman" pitchFamily="18" charset="0"/>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r>
              <a:rPr kumimoji="0" lang="ar-JO" sz="3600" b="1" u="none" strike="noStrike" kern="1200" cap="none" spc="0" normalizeH="0" baseline="0" noProof="0" dirty="0">
                <a:ln>
                  <a:noFill/>
                </a:ln>
                <a:solidFill>
                  <a:srgbClr val="00FFFF"/>
                </a:solidFill>
                <a:effectLst/>
                <a:uLnTx/>
                <a:uFillTx/>
                <a:latin typeface="Arial" panose="020B0604020202020204" pitchFamily="34" charset="0"/>
                <a:ea typeface="MS PGothic" pitchFamily="34" charset="-128"/>
                <a:cs typeface="Arial" panose="020B0604020202020204" pitchFamily="34" charset="0"/>
              </a:rPr>
              <a:t>الظهور     الثاني</a:t>
            </a:r>
            <a:endParaRPr kumimoji="0" lang="en-GB" sz="3600" b="1" u="none" strike="noStrike" kern="1200" cap="none" spc="0" normalizeH="0" baseline="0" noProof="0" dirty="0">
              <a:ln>
                <a:noFill/>
              </a:ln>
              <a:solidFill>
                <a:srgbClr val="00FFFF"/>
              </a:solidFill>
              <a:effectLst/>
              <a:uLnTx/>
              <a:uFillTx/>
              <a:latin typeface="Arial" panose="020B0604020202020204" pitchFamily="34" charset="0"/>
              <a:ea typeface="MS PGothic" pitchFamily="34" charset="-128"/>
              <a:cs typeface="Arial" panose="020B0604020202020204" pitchFamily="34" charset="0"/>
            </a:endParaRPr>
          </a:p>
        </p:txBody>
      </p:sp>
      <p:sp>
        <p:nvSpPr>
          <p:cNvPr id="321549" name="Text Box 12"/>
          <p:cNvSpPr txBox="1">
            <a:spLocks noChangeArrowheads="1"/>
          </p:cNvSpPr>
          <p:nvPr/>
        </p:nvSpPr>
        <p:spPr bwMode="auto">
          <a:xfrm>
            <a:off x="685800" y="457200"/>
            <a:ext cx="7772400" cy="762000"/>
          </a:xfrm>
          <a:prstGeom prst="rect">
            <a:avLst/>
          </a:prstGeom>
          <a:noFill/>
          <a:ln w="9525">
            <a:noFill/>
            <a:round/>
            <a:headEnd/>
            <a:tailEnd/>
          </a:ln>
        </p:spPr>
        <p:txBody>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bg1"/>
                </a:solidFill>
                <a:latin typeface="Arial" charset="0"/>
                <a:ea typeface="ＭＳ Ｐゴシック" charset="0"/>
                <a:cs typeface="ＭＳ Ｐゴシック" charset="0"/>
              </a:defRPr>
            </a:lvl1pPr>
            <a:lvl2pPr marL="37931725" indent="-37474525"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bg1"/>
                </a:solidFill>
                <a:latin typeface="Arial" charset="0"/>
                <a:ea typeface="ＭＳ Ｐゴシック" charset="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bg1"/>
                </a:solidFill>
                <a:latin typeface="Arial" charset="0"/>
                <a:ea typeface="ＭＳ Ｐゴシック" charset="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bg1"/>
                </a:solidFill>
                <a:latin typeface="Arial" charset="0"/>
                <a:ea typeface="ＭＳ Ｐゴシック" charset="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bg1"/>
                </a:solidFill>
                <a:latin typeface="Arial" charset="0"/>
                <a:ea typeface="ＭＳ Ｐゴシック" charset="0"/>
              </a:defRPr>
            </a:lvl5pPr>
            <a:lvl6pPr marL="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bg1"/>
                </a:solidFill>
                <a:latin typeface="Arial" charset="0"/>
                <a:ea typeface="ＭＳ Ｐゴシック" charset="0"/>
              </a:defRPr>
            </a:lvl6pPr>
            <a:lvl7pPr marL="9144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bg1"/>
                </a:solidFill>
                <a:latin typeface="Arial" charset="0"/>
                <a:ea typeface="ＭＳ Ｐゴシック" charset="0"/>
              </a:defRPr>
            </a:lvl7pPr>
            <a:lvl8pPr marL="13716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bg1"/>
                </a:solidFill>
                <a:latin typeface="Arial" charset="0"/>
                <a:ea typeface="ＭＳ Ｐゴシック" charset="0"/>
              </a:defRPr>
            </a:lvl8pPr>
            <a:lvl9pPr marL="18288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bg1"/>
                </a:solidFill>
                <a:latin typeface="Arial" charset="0"/>
                <a:ea typeface="ＭＳ Ｐゴシック" charset="0"/>
              </a:defRPr>
            </a:lvl9pPr>
          </a:lstStyle>
          <a:p>
            <a:pPr marL="0" marR="0" lvl="0" indent="0" algn="ctr" defTabSz="449263" rtl="0" eaLnBrk="1" fontAlgn="base" latinLnBrk="0" hangingPunct="1">
              <a:lnSpc>
                <a:spcPct val="100000"/>
              </a:lnSpc>
              <a:spcBef>
                <a:spcPts val="2750"/>
              </a:spcBef>
              <a:spcAft>
                <a:spcPct val="0"/>
              </a:spcAft>
              <a:buClr>
                <a:srgbClr val="FFFFFF"/>
              </a:buClr>
              <a:buSzPct val="100000"/>
              <a:buFont typeface="Times New Roman"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kumimoji="0" lang="en-US" sz="4000" b="1" u="none" strike="noStrike" kern="120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ea typeface="ＭＳ Ｐゴシック" charset="0"/>
              <a:cs typeface="Arial" panose="020B0604020202020204" pitchFamily="34" charset="0"/>
            </a:endParaRPr>
          </a:p>
        </p:txBody>
      </p:sp>
      <p:sp>
        <p:nvSpPr>
          <p:cNvPr id="237582" name="Text Box 13"/>
          <p:cNvSpPr txBox="1">
            <a:spLocks noChangeArrowheads="1"/>
          </p:cNvSpPr>
          <p:nvPr/>
        </p:nvSpPr>
        <p:spPr bwMode="auto">
          <a:xfrm>
            <a:off x="8396288" y="95250"/>
            <a:ext cx="615950" cy="401638"/>
          </a:xfrm>
          <a:prstGeom prst="rect">
            <a:avLst/>
          </a:prstGeom>
          <a:noFill/>
          <a:ln w="9525">
            <a:noFill/>
            <a:round/>
            <a:headEnd/>
            <a:tailEnd/>
          </a:ln>
        </p:spPr>
        <p:txBody>
          <a:bodyPr wrap="none" lIns="90000" tIns="46800" rIns="90000" bIns="46800">
            <a:spAutoFit/>
          </a:bodyPr>
          <a:lstStyle/>
          <a:p>
            <a:pPr marL="0" marR="0" lvl="0" indent="0" algn="ctr" defTabSz="449263" rtl="0" eaLnBrk="1" fontAlgn="base" latinLnBrk="0" hangingPunct="1">
              <a:lnSpc>
                <a:spcPct val="100000"/>
              </a:lnSpc>
              <a:spcBef>
                <a:spcPct val="0"/>
              </a:spcBef>
              <a:spcAft>
                <a:spcPct val="0"/>
              </a:spcAft>
              <a:buClr>
                <a:srgbClr val="FFFFFF"/>
              </a:buClr>
              <a:buSzPct val="100000"/>
              <a:buFont typeface="Times New Roman" pitchFamily="18" charset="0"/>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r>
              <a:rPr kumimoji="0" lang="ar-JO" sz="2000" b="1" u="none" strike="noStrike" kern="1200" cap="none" spc="0" normalizeH="0" baseline="0" noProof="0" dirty="0">
                <a:ln>
                  <a:noFill/>
                </a:ln>
                <a:solidFill>
                  <a:srgbClr val="FFFFFF"/>
                </a:solidFill>
                <a:effectLst/>
                <a:uLnTx/>
                <a:uFillTx/>
                <a:latin typeface="Arial" panose="020B0604020202020204" pitchFamily="34" charset="0"/>
                <a:ea typeface="MS PGothic" pitchFamily="34" charset="-128"/>
                <a:cs typeface="Arial" panose="020B0604020202020204" pitchFamily="34" charset="0"/>
              </a:rPr>
              <a:t>473</a:t>
            </a:r>
            <a:endParaRPr kumimoji="0" lang="en-GB" sz="2000" b="1" u="none" strike="noStrike" kern="1200" cap="none" spc="0" normalizeH="0" baseline="0" noProof="0" dirty="0">
              <a:ln>
                <a:noFill/>
              </a:ln>
              <a:solidFill>
                <a:srgbClr val="FFFFFF"/>
              </a:solidFill>
              <a:effectLst/>
              <a:uLnTx/>
              <a:uFillTx/>
              <a:latin typeface="Arial" panose="020B0604020202020204" pitchFamily="34" charset="0"/>
              <a:ea typeface="MS PGothic" pitchFamily="34" charset="-128"/>
              <a:cs typeface="Arial" panose="020B0604020202020204" pitchFamily="34" charset="0"/>
            </a:endParaRPr>
          </a:p>
        </p:txBody>
      </p:sp>
      <p:sp>
        <p:nvSpPr>
          <p:cNvPr id="30734" name="Text Box 14"/>
          <p:cNvSpPr txBox="1">
            <a:spLocks noChangeArrowheads="1"/>
          </p:cNvSpPr>
          <p:nvPr/>
        </p:nvSpPr>
        <p:spPr bwMode="auto">
          <a:xfrm rot="5400000">
            <a:off x="3437732" y="5123656"/>
            <a:ext cx="2514600" cy="649287"/>
          </a:xfrm>
          <a:prstGeom prst="rect">
            <a:avLst/>
          </a:prstGeom>
          <a:noFill/>
          <a:ln w="9525">
            <a:noFill/>
            <a:round/>
            <a:headEnd/>
            <a:tailEnd/>
          </a:ln>
        </p:spPr>
        <p:txBody>
          <a:bodyPr lIns="90000" tIns="46800" rIns="90000" bIns="46800">
            <a:spAutoFit/>
          </a:bodyPr>
          <a:lstStyle/>
          <a:p>
            <a:pPr marL="0" marR="0" lvl="0" indent="0" algn="ctr" defTabSz="449263" rtl="0" eaLnBrk="1" fontAlgn="base" latinLnBrk="0" hangingPunct="1">
              <a:lnSpc>
                <a:spcPct val="100000"/>
              </a:lnSpc>
              <a:spcBef>
                <a:spcPts val="2500"/>
              </a:spcBef>
              <a:spcAft>
                <a:spcPct val="0"/>
              </a:spcAft>
              <a:buClr>
                <a:srgbClr val="FF0066"/>
              </a:buClr>
              <a:buSzPct val="100000"/>
              <a:buFont typeface="Times New Roman" pitchFamily="18" charset="0"/>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r>
              <a:rPr kumimoji="0" lang="ar-JO" sz="3600" b="1" u="none" strike="noStrike" kern="1200" cap="none" spc="0" normalizeH="0" baseline="0" noProof="0" dirty="0">
                <a:ln>
                  <a:noFill/>
                </a:ln>
                <a:solidFill>
                  <a:srgbClr val="FFFF00"/>
                </a:solidFill>
                <a:effectLst/>
                <a:uLnTx/>
                <a:uFillTx/>
                <a:latin typeface="Arial" panose="020B0604020202020204" pitchFamily="34" charset="0"/>
                <a:ea typeface="MS PGothic" pitchFamily="34" charset="-128"/>
                <a:cs typeface="Arial" panose="020B0604020202020204" pitchFamily="34" charset="0"/>
              </a:rPr>
              <a:t>الدينونة</a:t>
            </a:r>
            <a:endParaRPr kumimoji="0" lang="en-GB" sz="3600" b="1" u="none" strike="noStrike" kern="1200" cap="none" spc="0" normalizeH="0" baseline="0" noProof="0" dirty="0">
              <a:ln>
                <a:noFill/>
              </a:ln>
              <a:solidFill>
                <a:srgbClr val="FFFF00"/>
              </a:solidFill>
              <a:effectLst/>
              <a:uLnTx/>
              <a:uFillTx/>
              <a:latin typeface="Arial" panose="020B0604020202020204" pitchFamily="34" charset="0"/>
              <a:ea typeface="MS PGothic" pitchFamily="34" charset="-128"/>
              <a:cs typeface="Arial" panose="020B0604020202020204" pitchFamily="34" charset="0"/>
            </a:endParaRPr>
          </a:p>
        </p:txBody>
      </p:sp>
      <p:sp>
        <p:nvSpPr>
          <p:cNvPr id="16" name="Text Box 11"/>
          <p:cNvSpPr txBox="1">
            <a:spLocks noChangeArrowheads="1"/>
          </p:cNvSpPr>
          <p:nvPr/>
        </p:nvSpPr>
        <p:spPr bwMode="auto">
          <a:xfrm>
            <a:off x="5257800" y="1576388"/>
            <a:ext cx="685800" cy="649287"/>
          </a:xfrm>
          <a:prstGeom prst="rect">
            <a:avLst/>
          </a:prstGeom>
          <a:noFill/>
          <a:ln w="9525">
            <a:noFill/>
            <a:round/>
            <a:headEnd/>
            <a:tailEnd/>
          </a:ln>
        </p:spPr>
        <p:txBody>
          <a:bodyPr lIns="90000" tIns="46800" rIns="90000" bIns="46800">
            <a:spAutoFit/>
          </a:bodyPr>
          <a:lstStyle>
            <a:lvl1pPr eaLnBrk="0" hangingPunc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chemeClr val="bg1"/>
                </a:solidFill>
                <a:latin typeface="Arial" charset="0"/>
                <a:ea typeface="ＭＳ Ｐゴシック" charset="0"/>
                <a:cs typeface="ＭＳ Ｐゴシック" charset="0"/>
              </a:defRPr>
            </a:lvl1pPr>
            <a:lvl2pPr marL="37931725" indent="-37474525" eaLnBrk="0" hangingPunc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chemeClr val="bg1"/>
                </a:solidFill>
                <a:latin typeface="Arial" charset="0"/>
                <a:ea typeface="ＭＳ Ｐゴシック" charset="0"/>
              </a:defRPr>
            </a:lvl2pPr>
            <a:lvl3pPr eaLnBrk="0" hangingPunc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chemeClr val="bg1"/>
                </a:solidFill>
                <a:latin typeface="Arial" charset="0"/>
                <a:ea typeface="ＭＳ Ｐゴシック" charset="0"/>
              </a:defRPr>
            </a:lvl3pPr>
            <a:lvl4pPr eaLnBrk="0" hangingPunc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chemeClr val="bg1"/>
                </a:solidFill>
                <a:latin typeface="Arial" charset="0"/>
                <a:ea typeface="ＭＳ Ｐゴシック" charset="0"/>
              </a:defRPr>
            </a:lvl4pPr>
            <a:lvl5pPr eaLnBrk="0" hangingPunc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chemeClr val="bg1"/>
                </a:solidFill>
                <a:latin typeface="Arial" charset="0"/>
                <a:ea typeface="ＭＳ Ｐゴシック" charset="0"/>
              </a:defRPr>
            </a:lvl5pPr>
            <a:lvl6pPr marL="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chemeClr val="bg1"/>
                </a:solidFill>
                <a:latin typeface="Arial" charset="0"/>
                <a:ea typeface="ＭＳ Ｐゴシック" charset="0"/>
              </a:defRPr>
            </a:lvl6pPr>
            <a:lvl7pPr marL="9144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chemeClr val="bg1"/>
                </a:solidFill>
                <a:latin typeface="Arial" charset="0"/>
                <a:ea typeface="ＭＳ Ｐゴシック" charset="0"/>
              </a:defRPr>
            </a:lvl7pPr>
            <a:lvl8pPr marL="13716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chemeClr val="bg1"/>
                </a:solidFill>
                <a:latin typeface="Arial" charset="0"/>
                <a:ea typeface="ＭＳ Ｐゴシック" charset="0"/>
              </a:defRPr>
            </a:lvl8pPr>
            <a:lvl9pPr marL="18288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chemeClr val="bg1"/>
                </a:solidFill>
                <a:latin typeface="Arial" charset="0"/>
                <a:ea typeface="ＭＳ Ｐゴシック" charset="0"/>
              </a:defRPr>
            </a:lvl9pPr>
          </a:lstStyle>
          <a:p>
            <a:pPr marL="0" marR="0" lvl="0" indent="0" algn="ctr" defTabSz="449263" rtl="0" eaLnBrk="1" fontAlgn="base" latinLnBrk="0" hangingPunct="1">
              <a:lnSpc>
                <a:spcPct val="100000"/>
              </a:lnSpc>
              <a:spcBef>
                <a:spcPts val="2500"/>
              </a:spcBef>
              <a:spcAft>
                <a:spcPct val="0"/>
              </a:spcAft>
              <a:buClr>
                <a:srgbClr val="00FFFF"/>
              </a:buClr>
              <a:buSzPct val="100000"/>
              <a:buFont typeface="Times New Roman" charset="0"/>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r>
              <a:rPr kumimoji="0" lang="en-GB" sz="3600" b="1" u="none" strike="noStrike" kern="1200" cap="none" spc="0" normalizeH="0" baseline="0" noProof="0" dirty="0">
                <a:ln>
                  <a:noFill/>
                </a:ln>
                <a:solidFill>
                  <a:srgbClr val="00FFFF"/>
                </a:solidFill>
                <a:effectLst>
                  <a:outerShdw blurRad="38100" dist="38100" dir="2700000" algn="tl">
                    <a:srgbClr val="000000"/>
                  </a:outerShdw>
                </a:effectLst>
                <a:uLnTx/>
                <a:uFillTx/>
                <a:latin typeface="Arial" panose="020B0604020202020204" pitchFamily="34" charset="0"/>
                <a:ea typeface="ＭＳ Ｐゴシック" charset="0"/>
                <a:cs typeface="Arial" panose="020B0604020202020204" pitchFamily="34" charset="0"/>
              </a:rPr>
              <a:t>=</a:t>
            </a:r>
          </a:p>
        </p:txBody>
      </p:sp>
      <p:sp>
        <p:nvSpPr>
          <p:cNvPr id="237585" name="Title 16"/>
          <p:cNvSpPr>
            <a:spLocks noGrp="1"/>
          </p:cNvSpPr>
          <p:nvPr>
            <p:ph type="title" idx="4294967295"/>
          </p:nvPr>
        </p:nvSpPr>
        <p:spPr>
          <a:xfrm>
            <a:off x="685800" y="152400"/>
            <a:ext cx="7770813" cy="1141413"/>
          </a:xfrm>
        </p:spPr>
        <p:txBody>
          <a:bodyPr/>
          <a:lstStyle/>
          <a:p>
            <a:pPr rtl="1"/>
            <a:r>
              <a:rPr lang="ar-JO" sz="4000" dirty="0">
                <a:solidFill>
                  <a:srgbClr val="FFFFFF"/>
                </a:solidFill>
              </a:rPr>
              <a:t>قَبْل الألفيَّة (</a:t>
            </a:r>
            <a:r>
              <a:rPr lang="en-GB" sz="4000" dirty="0" err="1">
                <a:solidFill>
                  <a:srgbClr val="FFFFFF"/>
                </a:solidFill>
              </a:rPr>
              <a:t>Premillenialism</a:t>
            </a:r>
            <a:r>
              <a:rPr lang="ar-JO" sz="4000" dirty="0">
                <a:solidFill>
                  <a:srgbClr val="FFFFFF"/>
                </a:solidFill>
              </a:rPr>
              <a:t>)</a:t>
            </a:r>
            <a:r>
              <a:rPr lang="en-US" dirty="0"/>
              <a:t> </a:t>
            </a:r>
          </a:p>
        </p:txBody>
      </p:sp>
      <p:sp>
        <p:nvSpPr>
          <p:cNvPr id="2" name="Text Box 1032">
            <a:extLst>
              <a:ext uri="{FF2B5EF4-FFF2-40B4-BE49-F238E27FC236}">
                <a16:creationId xmlns:a16="http://schemas.microsoft.com/office/drawing/2014/main" id="{E4F0A8B7-A0EB-56A3-FED9-721658519108}"/>
              </a:ext>
            </a:extLst>
          </p:cNvPr>
          <p:cNvSpPr txBox="1">
            <a:spLocks noChangeArrowheads="1"/>
          </p:cNvSpPr>
          <p:nvPr/>
        </p:nvSpPr>
        <p:spPr bwMode="auto">
          <a:xfrm>
            <a:off x="1905000" y="4267200"/>
            <a:ext cx="2362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37931725" indent="-37474525">
              <a:defRPr sz="2400">
                <a:solidFill>
                  <a:schemeClr val="tx1"/>
                </a:solidFill>
                <a:latin typeface="Times New Roman" charset="0"/>
                <a:ea typeface="ＭＳ Ｐゴシック" charset="0"/>
              </a:defRPr>
            </a:lvl2pPr>
            <a:lvl3pPr>
              <a:defRPr sz="2400">
                <a:solidFill>
                  <a:schemeClr val="tx1"/>
                </a:solidFill>
                <a:latin typeface="Times New Roman" charset="0"/>
                <a:ea typeface="ＭＳ Ｐゴシック" charset="0"/>
              </a:defRPr>
            </a:lvl3pPr>
            <a:lvl4pPr>
              <a:defRPr sz="2400">
                <a:solidFill>
                  <a:schemeClr val="tx1"/>
                </a:solidFill>
                <a:latin typeface="Times New Roman" charset="0"/>
                <a:ea typeface="ＭＳ Ｐゴシック" charset="0"/>
              </a:defRPr>
            </a:lvl4pPr>
            <a:lvl5pPr>
              <a:defRPr sz="2400">
                <a:solidFill>
                  <a:schemeClr val="tx1"/>
                </a:solidFill>
                <a:latin typeface="Times New Roman" charset="0"/>
                <a:ea typeface="ＭＳ Ｐゴシック" charset="0"/>
              </a:defRPr>
            </a:lvl5pPr>
            <a:lvl6pPr marL="457200" eaLnBrk="0" fontAlgn="base" hangingPunct="0">
              <a:spcBef>
                <a:spcPct val="0"/>
              </a:spcBef>
              <a:spcAft>
                <a:spcPct val="0"/>
              </a:spcAft>
              <a:defRPr sz="2400">
                <a:solidFill>
                  <a:schemeClr val="tx1"/>
                </a:solidFill>
                <a:latin typeface="Times New Roman" charset="0"/>
                <a:ea typeface="ＭＳ Ｐゴシック" charset="0"/>
              </a:defRPr>
            </a:lvl6pPr>
            <a:lvl7pPr marL="914400" eaLnBrk="0" fontAlgn="base" hangingPunct="0">
              <a:spcBef>
                <a:spcPct val="0"/>
              </a:spcBef>
              <a:spcAft>
                <a:spcPct val="0"/>
              </a:spcAft>
              <a:defRPr sz="2400">
                <a:solidFill>
                  <a:schemeClr val="tx1"/>
                </a:solidFill>
                <a:latin typeface="Times New Roman" charset="0"/>
                <a:ea typeface="ＭＳ Ｐゴシック" charset="0"/>
              </a:defRPr>
            </a:lvl7pPr>
            <a:lvl8pPr marL="1371600" eaLnBrk="0" fontAlgn="base" hangingPunct="0">
              <a:spcBef>
                <a:spcPct val="0"/>
              </a:spcBef>
              <a:spcAft>
                <a:spcPct val="0"/>
              </a:spcAft>
              <a:defRPr sz="2400">
                <a:solidFill>
                  <a:schemeClr val="tx1"/>
                </a:solidFill>
                <a:latin typeface="Times New Roman" charset="0"/>
                <a:ea typeface="ＭＳ Ｐゴシック" charset="0"/>
              </a:defRPr>
            </a:lvl8pPr>
            <a:lvl9pPr marL="18288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ar-SA" sz="3600" b="1" u="none" strike="noStrike" kern="1200" cap="none" spc="0" normalizeH="0" baseline="0" noProof="0" dirty="0">
                <a:ln>
                  <a:noFill/>
                </a:ln>
                <a:solidFill>
                  <a:srgbClr val="FFFF00"/>
                </a:solidFill>
                <a:effectLst/>
                <a:uLnTx/>
                <a:uFillTx/>
                <a:latin typeface="Arial" panose="020B0604020202020204" pitchFamily="34" charset="0"/>
                <a:ea typeface="ＭＳ Ｐゴシック" charset="0"/>
                <a:cs typeface="Arial" panose="020B0604020202020204" pitchFamily="34" charset="0"/>
              </a:rPr>
              <a:t>٧ سنوات</a:t>
            </a:r>
            <a:endParaRPr kumimoji="0" lang="en-US" sz="3600" b="1" u="none" strike="noStrike" kern="1200" cap="none" spc="0" normalizeH="0" baseline="0" noProof="0" dirty="0">
              <a:ln>
                <a:noFill/>
              </a:ln>
              <a:solidFill>
                <a:srgbClr val="FFFF00"/>
              </a:solidFill>
              <a:effectLst/>
              <a:uLnTx/>
              <a:uFillTx/>
              <a:latin typeface="Arial" panose="020B0604020202020204" pitchFamily="34" charset="0"/>
              <a:ea typeface="ＭＳ Ｐゴシック" charset="0"/>
              <a:cs typeface="Arial" panose="020B0604020202020204" pitchFamily="34" charset="0"/>
            </a:endParaRPr>
          </a:p>
        </p:txBody>
      </p:sp>
      <p:sp>
        <p:nvSpPr>
          <p:cNvPr id="3" name="Text Box 1034">
            <a:extLst>
              <a:ext uri="{FF2B5EF4-FFF2-40B4-BE49-F238E27FC236}">
                <a16:creationId xmlns:a16="http://schemas.microsoft.com/office/drawing/2014/main" id="{17B44F18-59CA-D8B1-FFB1-EB07ECF9EDA0}"/>
              </a:ext>
            </a:extLst>
          </p:cNvPr>
          <p:cNvSpPr txBox="1">
            <a:spLocks noChangeArrowheads="1"/>
          </p:cNvSpPr>
          <p:nvPr/>
        </p:nvSpPr>
        <p:spPr bwMode="auto">
          <a:xfrm>
            <a:off x="4953000" y="4267200"/>
            <a:ext cx="2743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37931725" indent="-37474525">
              <a:defRPr sz="2400">
                <a:solidFill>
                  <a:schemeClr val="tx1"/>
                </a:solidFill>
                <a:latin typeface="Times New Roman" charset="0"/>
                <a:ea typeface="ＭＳ Ｐゴシック" charset="0"/>
              </a:defRPr>
            </a:lvl2pPr>
            <a:lvl3pPr>
              <a:defRPr sz="2400">
                <a:solidFill>
                  <a:schemeClr val="tx1"/>
                </a:solidFill>
                <a:latin typeface="Times New Roman" charset="0"/>
                <a:ea typeface="ＭＳ Ｐゴシック" charset="0"/>
              </a:defRPr>
            </a:lvl3pPr>
            <a:lvl4pPr>
              <a:defRPr sz="2400">
                <a:solidFill>
                  <a:schemeClr val="tx1"/>
                </a:solidFill>
                <a:latin typeface="Times New Roman" charset="0"/>
                <a:ea typeface="ＭＳ Ｐゴシック" charset="0"/>
              </a:defRPr>
            </a:lvl4pPr>
            <a:lvl5pPr>
              <a:defRPr sz="2400">
                <a:solidFill>
                  <a:schemeClr val="tx1"/>
                </a:solidFill>
                <a:latin typeface="Times New Roman" charset="0"/>
                <a:ea typeface="ＭＳ Ｐゴシック" charset="0"/>
              </a:defRPr>
            </a:lvl5pPr>
            <a:lvl6pPr marL="457200" eaLnBrk="0" fontAlgn="base" hangingPunct="0">
              <a:spcBef>
                <a:spcPct val="0"/>
              </a:spcBef>
              <a:spcAft>
                <a:spcPct val="0"/>
              </a:spcAft>
              <a:defRPr sz="2400">
                <a:solidFill>
                  <a:schemeClr val="tx1"/>
                </a:solidFill>
                <a:latin typeface="Times New Roman" charset="0"/>
                <a:ea typeface="ＭＳ Ｐゴシック" charset="0"/>
              </a:defRPr>
            </a:lvl6pPr>
            <a:lvl7pPr marL="914400" eaLnBrk="0" fontAlgn="base" hangingPunct="0">
              <a:spcBef>
                <a:spcPct val="0"/>
              </a:spcBef>
              <a:spcAft>
                <a:spcPct val="0"/>
              </a:spcAft>
              <a:defRPr sz="2400">
                <a:solidFill>
                  <a:schemeClr val="tx1"/>
                </a:solidFill>
                <a:latin typeface="Times New Roman" charset="0"/>
                <a:ea typeface="ＭＳ Ｐゴシック" charset="0"/>
              </a:defRPr>
            </a:lvl7pPr>
            <a:lvl8pPr marL="1371600" eaLnBrk="0" fontAlgn="base" hangingPunct="0">
              <a:spcBef>
                <a:spcPct val="0"/>
              </a:spcBef>
              <a:spcAft>
                <a:spcPct val="0"/>
              </a:spcAft>
              <a:defRPr sz="2400">
                <a:solidFill>
                  <a:schemeClr val="tx1"/>
                </a:solidFill>
                <a:latin typeface="Times New Roman" charset="0"/>
                <a:ea typeface="ＭＳ Ｐゴシック" charset="0"/>
              </a:defRPr>
            </a:lvl8pPr>
            <a:lvl9pPr marL="18288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ar-SA" sz="3600" b="1" u="none" strike="noStrike" kern="1200" cap="none" spc="0" normalizeH="0" baseline="0" noProof="0" dirty="0">
                <a:ln>
                  <a:noFill/>
                </a:ln>
                <a:solidFill>
                  <a:srgbClr val="FFFF00"/>
                </a:solidFill>
                <a:effectLst/>
                <a:uLnTx/>
                <a:uFillTx/>
                <a:latin typeface="Arial" panose="020B0604020202020204" pitchFamily="34" charset="0"/>
                <a:ea typeface="ＭＳ Ｐゴシック" charset="0"/>
                <a:cs typeface="Arial" panose="020B0604020202020204" pitchFamily="34" charset="0"/>
              </a:rPr>
              <a:t>١٠٠٠ سنة</a:t>
            </a:r>
            <a:endParaRPr kumimoji="0" lang="en-US" sz="3600" b="1" u="none" strike="noStrike" kern="1200" cap="none" spc="0" normalizeH="0" baseline="0" noProof="0" dirty="0">
              <a:ln>
                <a:noFill/>
              </a:ln>
              <a:solidFill>
                <a:srgbClr val="FFFF00"/>
              </a:solidFill>
              <a:effectLst/>
              <a:uLnTx/>
              <a:uFillTx/>
              <a:latin typeface="Arial" panose="020B0604020202020204" pitchFamily="34" charset="0"/>
              <a:ea typeface="ＭＳ Ｐゴシック" charset="0"/>
              <a:cs typeface="Arial" panose="020B0604020202020204" pitchFamily="34" charset="0"/>
            </a:endParaRPr>
          </a:p>
        </p:txBody>
      </p:sp>
    </p:spTree>
    <p:extLst>
      <p:ext uri="{BB962C8B-B14F-4D97-AF65-F5344CB8AC3E}">
        <p14:creationId xmlns:p14="http://schemas.microsoft.com/office/powerpoint/2010/main" val="267566046"/>
      </p:ext>
    </p:extLst>
  </p:cSld>
  <p:clrMapOvr>
    <a:masterClrMapping/>
  </p:clrMapOvr>
  <p:transition spd="med">
    <p:randomBa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afterEffect">
                                  <p:stCondLst>
                                    <p:cond delay="0"/>
                                  </p:stCondLst>
                                  <p:childTnLst>
                                    <p:set>
                                      <p:cBhvr additive="repl">
                                        <p:cTn id="6" dur="1" fill="hold">
                                          <p:stCondLst>
                                            <p:cond delay="0"/>
                                          </p:stCondLst>
                                        </p:cTn>
                                        <p:tgtEl>
                                          <p:spTgt spid="30723"/>
                                        </p:tgtEl>
                                        <p:attrNameLst>
                                          <p:attrName>style.visibility</p:attrName>
                                        </p:attrNameLst>
                                      </p:cBhvr>
                                      <p:to>
                                        <p:strVal val="visible"/>
                                      </p:to>
                                    </p:set>
                                    <p:anim calcmode="lin" valueType="num">
                                      <p:cBhvr>
                                        <p:cTn id="7" dur="500" fill="hold"/>
                                        <p:tgtEl>
                                          <p:spTgt spid="30723"/>
                                        </p:tgtEl>
                                        <p:attrNameLst>
                                          <p:attrName>ppt_x</p:attrName>
                                        </p:attrNameLst>
                                      </p:cBhvr>
                                      <p:tavLst>
                                        <p:tav tm="100000">
                                          <p:val>
                                            <p:strVal val="0-#ppt_w/2"/>
                                          </p:val>
                                        </p:tav>
                                        <p:tav>
                                          <p:val>
                                            <p:strVal val="#ppt_x"/>
                                          </p:val>
                                        </p:tav>
                                      </p:tavLst>
                                    </p:anim>
                                    <p:anim calcmode="lin" valueType="num">
                                      <p:cBhvr>
                                        <p:cTn id="8" dur="500" fill="hold"/>
                                        <p:tgtEl>
                                          <p:spTgt spid="30723"/>
                                        </p:tgtEl>
                                        <p:attrNameLst>
                                          <p:attrName>ppt_y</p:attrName>
                                        </p:attrNameLst>
                                      </p:cBhvr>
                                      <p:tavLst>
                                        <p:tav tm="100000">
                                          <p:val>
                                            <p:strVal val="#ppt_y"/>
                                          </p:val>
                                        </p:tav>
                                        <p:tav>
                                          <p:val>
                                            <p:strVal val="#ppt_y"/>
                                          </p:val>
                                        </p:tav>
                                      </p:tavLst>
                                    </p:anim>
                                  </p:childTnLst>
                                </p:cTn>
                              </p:par>
                            </p:childTnLst>
                          </p:cTn>
                        </p:par>
                        <p:par>
                          <p:cTn id="9" fill="hold" nodeType="afterGroup">
                            <p:stCondLst>
                              <p:cond delay="1500"/>
                            </p:stCondLst>
                            <p:childTnLst>
                              <p:par>
                                <p:cTn id="10" presetID="22" presetClass="entr" presetSubtype="8" fill="hold" nodeType="afterEffect">
                                  <p:stCondLst>
                                    <p:cond delay="0"/>
                                  </p:stCondLst>
                                  <p:childTnLst>
                                    <p:set>
                                      <p:cBhvr additive="repl">
                                        <p:cTn id="11" dur="1" fill="hold">
                                          <p:stCondLst>
                                            <p:cond delay="0"/>
                                          </p:stCondLst>
                                        </p:cTn>
                                        <p:tgtEl>
                                          <p:spTgt spid="30721"/>
                                        </p:tgtEl>
                                        <p:attrNameLst>
                                          <p:attrName>style.visibility</p:attrName>
                                        </p:attrNameLst>
                                      </p:cBhvr>
                                      <p:to>
                                        <p:strVal val="visible"/>
                                      </p:to>
                                    </p:set>
                                    <p:animEffect transition="in" filter="wipe(left)">
                                      <p:cBhvr additive="repl">
                                        <p:cTn id="12" dur="500"/>
                                        <p:tgtEl>
                                          <p:spTgt spid="30721"/>
                                        </p:tgtEl>
                                      </p:cBhvr>
                                    </p:animEffect>
                                  </p:childTnLst>
                                </p:cTn>
                              </p:par>
                            </p:childTnLst>
                          </p:cTn>
                        </p:par>
                        <p:par>
                          <p:cTn id="13" fill="hold" nodeType="afterGroup">
                            <p:stCondLst>
                              <p:cond delay="2000"/>
                            </p:stCondLst>
                            <p:childTnLst>
                              <p:par>
                                <p:cTn id="14" presetID="17" presetClass="entr" presetSubtype="10" fill="hold" nodeType="afterEffect">
                                  <p:stCondLst>
                                    <p:cond delay="0"/>
                                  </p:stCondLst>
                                  <p:childTnLst>
                                    <p:set>
                                      <p:cBhvr additive="repl">
                                        <p:cTn id="15" dur="1" fill="hold">
                                          <p:stCondLst>
                                            <p:cond delay="0"/>
                                          </p:stCondLst>
                                        </p:cTn>
                                        <p:tgtEl>
                                          <p:spTgt spid="30725"/>
                                        </p:tgtEl>
                                        <p:attrNameLst>
                                          <p:attrName>style.visibility</p:attrName>
                                        </p:attrNameLst>
                                      </p:cBhvr>
                                      <p:to>
                                        <p:strVal val="visible"/>
                                      </p:to>
                                    </p:set>
                                    <p:anim calcmode="lin" valueType="num">
                                      <p:cBhvr additive="repl">
                                        <p:cTn id="16" dur="500" fill="hold"/>
                                        <p:tgtEl>
                                          <p:spTgt spid="30725"/>
                                        </p:tgtEl>
                                        <p:attrNameLst>
                                          <p:attrName>ppt_w</p:attrName>
                                        </p:attrNameLst>
                                      </p:cBhvr>
                                      <p:tavLst>
                                        <p:tav tm="100000">
                                          <p:val>
                                            <p:fltVal val="0"/>
                                          </p:val>
                                        </p:tav>
                                        <p:tav>
                                          <p:val>
                                            <p:strVal val="#ppt_w"/>
                                          </p:val>
                                        </p:tav>
                                      </p:tavLst>
                                    </p:anim>
                                    <p:anim calcmode="lin" valueType="num">
                                      <p:cBhvr additive="repl">
                                        <p:cTn id="17" dur="500" fill="hold"/>
                                        <p:tgtEl>
                                          <p:spTgt spid="30725"/>
                                        </p:tgtEl>
                                        <p:attrNameLst>
                                          <p:attrName>ppt_h</p:attrName>
                                        </p:attrNameLst>
                                      </p:cBhvr>
                                      <p:tavLst>
                                        <p:tav tm="100000">
                                          <p:val>
                                            <p:strVal val="#ppt_h"/>
                                          </p:val>
                                        </p:tav>
                                        <p:tav>
                                          <p:val>
                                            <p:strVal val="#ppt_h"/>
                                          </p:val>
                                        </p:tav>
                                      </p:tavLst>
                                    </p:anim>
                                  </p:childTnLst>
                                </p:cTn>
                              </p:par>
                            </p:childTnLst>
                          </p:cTn>
                        </p:par>
                        <p:par>
                          <p:cTn id="18" fill="hold" nodeType="afterGroup">
                            <p:stCondLst>
                              <p:cond delay="2500"/>
                            </p:stCondLst>
                            <p:childTnLst>
                              <p:par>
                                <p:cTn id="19" presetID="2" presetClass="entr" presetSubtype="1" fill="hold" nodeType="afterEffect">
                                  <p:stCondLst>
                                    <p:cond delay="0"/>
                                  </p:stCondLst>
                                  <p:childTnLst>
                                    <p:set>
                                      <p:cBhvr additive="repl">
                                        <p:cTn id="20" dur="1" fill="hold">
                                          <p:stCondLst>
                                            <p:cond delay="0"/>
                                          </p:stCondLst>
                                        </p:cTn>
                                        <p:tgtEl>
                                          <p:spTgt spid="30724"/>
                                        </p:tgtEl>
                                        <p:attrNameLst>
                                          <p:attrName>style.visibility</p:attrName>
                                        </p:attrNameLst>
                                      </p:cBhvr>
                                      <p:to>
                                        <p:strVal val="visible"/>
                                      </p:to>
                                    </p:set>
                                    <p:anim calcmode="lin" valueType="num">
                                      <p:cBhvr>
                                        <p:cTn id="21" dur="500" fill="hold"/>
                                        <p:tgtEl>
                                          <p:spTgt spid="30724"/>
                                        </p:tgtEl>
                                        <p:attrNameLst>
                                          <p:attrName>ppt_x</p:attrName>
                                        </p:attrNameLst>
                                      </p:cBhvr>
                                      <p:tavLst>
                                        <p:tav tm="100000">
                                          <p:val>
                                            <p:strVal val="#ppt_x"/>
                                          </p:val>
                                        </p:tav>
                                        <p:tav>
                                          <p:val>
                                            <p:strVal val="#ppt_x"/>
                                          </p:val>
                                        </p:tav>
                                      </p:tavLst>
                                    </p:anim>
                                    <p:anim calcmode="lin" valueType="num">
                                      <p:cBhvr>
                                        <p:cTn id="22" dur="500" fill="hold"/>
                                        <p:tgtEl>
                                          <p:spTgt spid="30724"/>
                                        </p:tgtEl>
                                        <p:attrNameLst>
                                          <p:attrName>ppt_y</p:attrName>
                                        </p:attrNameLst>
                                      </p:cBhvr>
                                      <p:tavLst>
                                        <p:tav tm="100000">
                                          <p:val>
                                            <p:strVal val="0-#ppt_h/2"/>
                                          </p:val>
                                        </p:tav>
                                        <p:tav>
                                          <p:val>
                                            <p:strVal val="#ppt_y"/>
                                          </p:val>
                                        </p:tav>
                                      </p:tavLst>
                                    </p:anim>
                                  </p:childTnLst>
                                </p:cTn>
                              </p:par>
                            </p:childTnLst>
                          </p:cTn>
                        </p:par>
                        <p:par>
                          <p:cTn id="23" fill="hold" nodeType="afterGroup">
                            <p:stCondLst>
                              <p:cond delay="3000"/>
                            </p:stCondLst>
                            <p:childTnLst>
                              <p:par>
                                <p:cTn id="24" presetID="2" presetClass="entr" presetSubtype="1" fill="hold" nodeType="afterEffect">
                                  <p:stCondLst>
                                    <p:cond delay="0"/>
                                  </p:stCondLst>
                                  <p:childTnLst>
                                    <p:set>
                                      <p:cBhvr additive="repl">
                                        <p:cTn id="25" dur="1" fill="hold">
                                          <p:stCondLst>
                                            <p:cond delay="0"/>
                                          </p:stCondLst>
                                        </p:cTn>
                                        <p:tgtEl>
                                          <p:spTgt spid="30722"/>
                                        </p:tgtEl>
                                        <p:attrNameLst>
                                          <p:attrName>style.visibility</p:attrName>
                                        </p:attrNameLst>
                                      </p:cBhvr>
                                      <p:to>
                                        <p:strVal val="visible"/>
                                      </p:to>
                                    </p:set>
                                    <p:anim calcmode="lin" valueType="num">
                                      <p:cBhvr>
                                        <p:cTn id="26" dur="500" fill="hold"/>
                                        <p:tgtEl>
                                          <p:spTgt spid="30722"/>
                                        </p:tgtEl>
                                        <p:attrNameLst>
                                          <p:attrName>ppt_x</p:attrName>
                                        </p:attrNameLst>
                                      </p:cBhvr>
                                      <p:tavLst>
                                        <p:tav tm="100000">
                                          <p:val>
                                            <p:strVal val="#ppt_x"/>
                                          </p:val>
                                        </p:tav>
                                        <p:tav>
                                          <p:val>
                                            <p:strVal val="#ppt_x"/>
                                          </p:val>
                                        </p:tav>
                                      </p:tavLst>
                                    </p:anim>
                                    <p:anim calcmode="lin" valueType="num">
                                      <p:cBhvr>
                                        <p:cTn id="27" dur="500" fill="hold"/>
                                        <p:tgtEl>
                                          <p:spTgt spid="30722"/>
                                        </p:tgtEl>
                                        <p:attrNameLst>
                                          <p:attrName>ppt_y</p:attrName>
                                        </p:attrNameLst>
                                      </p:cBhvr>
                                      <p:tavLst>
                                        <p:tav tm="100000">
                                          <p:val>
                                            <p:strVal val="0-#ppt_h/2"/>
                                          </p:val>
                                        </p:tav>
                                        <p:tav>
                                          <p:val>
                                            <p:strVal val="#ppt_y"/>
                                          </p:val>
                                        </p:tav>
                                      </p:tavLst>
                                    </p:anim>
                                  </p:childTnLst>
                                </p:cTn>
                              </p:par>
                            </p:childTnLst>
                          </p:cTn>
                        </p:par>
                        <p:par>
                          <p:cTn id="28" fill="hold" nodeType="afterGroup">
                            <p:stCondLst>
                              <p:cond delay="3500"/>
                            </p:stCondLst>
                            <p:childTnLst>
                              <p:par>
                                <p:cTn id="29" presetID="2" presetClass="entr" presetSubtype="4" fill="hold" nodeType="afterEffect">
                                  <p:stCondLst>
                                    <p:cond delay="0"/>
                                  </p:stCondLst>
                                  <p:childTnLst>
                                    <p:set>
                                      <p:cBhvr additive="repl">
                                        <p:cTn id="30" dur="1" fill="hold">
                                          <p:stCondLst>
                                            <p:cond delay="0"/>
                                          </p:stCondLst>
                                        </p:cTn>
                                        <p:tgtEl>
                                          <p:spTgt spid="30734"/>
                                        </p:tgtEl>
                                        <p:attrNameLst>
                                          <p:attrName>style.visibility</p:attrName>
                                        </p:attrNameLst>
                                      </p:cBhvr>
                                      <p:to>
                                        <p:strVal val="visible"/>
                                      </p:to>
                                    </p:set>
                                    <p:anim calcmode="lin" valueType="num">
                                      <p:cBhvr>
                                        <p:cTn id="31" dur="500" fill="hold"/>
                                        <p:tgtEl>
                                          <p:spTgt spid="30734"/>
                                        </p:tgtEl>
                                        <p:attrNameLst>
                                          <p:attrName>ppt_x</p:attrName>
                                        </p:attrNameLst>
                                      </p:cBhvr>
                                      <p:tavLst>
                                        <p:tav tm="100000">
                                          <p:val>
                                            <p:strVal val="#ppt_x"/>
                                          </p:val>
                                        </p:tav>
                                        <p:tav>
                                          <p:val>
                                            <p:strVal val="#ppt_x"/>
                                          </p:val>
                                        </p:tav>
                                      </p:tavLst>
                                    </p:anim>
                                    <p:anim calcmode="lin" valueType="num">
                                      <p:cBhvr>
                                        <p:cTn id="32" dur="500" fill="hold"/>
                                        <p:tgtEl>
                                          <p:spTgt spid="30734"/>
                                        </p:tgtEl>
                                        <p:attrNameLst>
                                          <p:attrName>ppt_y</p:attrName>
                                        </p:attrNameLst>
                                      </p:cBhvr>
                                      <p:tavLst>
                                        <p:tav tm="100000">
                                          <p:val>
                                            <p:strVal val="1+#ppt_h/2"/>
                                          </p:val>
                                        </p:tav>
                                        <p:tav>
                                          <p:val>
                                            <p:strVal val="#ppt_y"/>
                                          </p:val>
                                        </p:tav>
                                      </p:tavLst>
                                    </p:anim>
                                  </p:childTnLst>
                                </p:cTn>
                              </p:par>
                            </p:childTnLst>
                          </p:cTn>
                        </p:par>
                        <p:par>
                          <p:cTn id="33" fill="hold" nodeType="afterGroup">
                            <p:stCondLst>
                              <p:cond delay="4000"/>
                            </p:stCondLst>
                            <p:childTnLst>
                              <p:par>
                                <p:cTn id="34" presetID="17" presetClass="entr" presetSubtype="10" fill="hold" nodeType="afterEffect">
                                  <p:stCondLst>
                                    <p:cond delay="0"/>
                                  </p:stCondLst>
                                  <p:childTnLst>
                                    <p:set>
                                      <p:cBhvr additive="repl">
                                        <p:cTn id="35" dur="1" fill="hold">
                                          <p:stCondLst>
                                            <p:cond delay="0"/>
                                          </p:stCondLst>
                                        </p:cTn>
                                        <p:tgtEl>
                                          <p:spTgt spid="30727"/>
                                        </p:tgtEl>
                                        <p:attrNameLst>
                                          <p:attrName>style.visibility</p:attrName>
                                        </p:attrNameLst>
                                      </p:cBhvr>
                                      <p:to>
                                        <p:strVal val="visible"/>
                                      </p:to>
                                    </p:set>
                                    <p:anim calcmode="lin" valueType="num">
                                      <p:cBhvr additive="repl">
                                        <p:cTn id="36" dur="500" fill="hold"/>
                                        <p:tgtEl>
                                          <p:spTgt spid="30727"/>
                                        </p:tgtEl>
                                        <p:attrNameLst>
                                          <p:attrName>ppt_w</p:attrName>
                                        </p:attrNameLst>
                                      </p:cBhvr>
                                      <p:tavLst>
                                        <p:tav tm="100000">
                                          <p:val>
                                            <p:fltVal val="0"/>
                                          </p:val>
                                        </p:tav>
                                        <p:tav>
                                          <p:val>
                                            <p:strVal val="#ppt_w"/>
                                          </p:val>
                                        </p:tav>
                                      </p:tavLst>
                                    </p:anim>
                                    <p:anim calcmode="lin" valueType="num">
                                      <p:cBhvr additive="repl">
                                        <p:cTn id="37" dur="500" fill="hold"/>
                                        <p:tgtEl>
                                          <p:spTgt spid="30727"/>
                                        </p:tgtEl>
                                        <p:attrNameLst>
                                          <p:attrName>ppt_h</p:attrName>
                                        </p:attrNameLst>
                                      </p:cBhvr>
                                      <p:tavLst>
                                        <p:tav tm="100000">
                                          <p:val>
                                            <p:strVal val="#ppt_h"/>
                                          </p:val>
                                        </p:tav>
                                        <p:tav>
                                          <p:val>
                                            <p:strVal val="#ppt_h"/>
                                          </p:val>
                                        </p:tav>
                                      </p:tavLst>
                                    </p:anim>
                                  </p:childTnLst>
                                </p:cTn>
                              </p:par>
                            </p:childTnLst>
                          </p:cTn>
                        </p:par>
                        <p:par>
                          <p:cTn id="38" fill="hold" nodeType="afterGroup">
                            <p:stCondLst>
                              <p:cond delay="4500"/>
                            </p:stCondLst>
                            <p:childTnLst>
                              <p:par>
                                <p:cTn id="39" presetID="2" presetClass="entr" presetSubtype="4" fill="hold" nodeType="afterEffect">
                                  <p:stCondLst>
                                    <p:cond delay="0"/>
                                  </p:stCondLst>
                                  <p:childTnLst>
                                    <p:set>
                                      <p:cBhvr additive="repl">
                                        <p:cTn id="40" dur="1" fill="hold">
                                          <p:stCondLst>
                                            <p:cond delay="0"/>
                                          </p:stCondLst>
                                        </p:cTn>
                                        <p:tgtEl>
                                          <p:spTgt spid="30730"/>
                                        </p:tgtEl>
                                        <p:attrNameLst>
                                          <p:attrName>style.visibility</p:attrName>
                                        </p:attrNameLst>
                                      </p:cBhvr>
                                      <p:to>
                                        <p:strVal val="visible"/>
                                      </p:to>
                                    </p:set>
                                    <p:anim calcmode="lin" valueType="num">
                                      <p:cBhvr>
                                        <p:cTn id="41" dur="500" fill="hold"/>
                                        <p:tgtEl>
                                          <p:spTgt spid="30730"/>
                                        </p:tgtEl>
                                        <p:attrNameLst>
                                          <p:attrName>ppt_x</p:attrName>
                                        </p:attrNameLst>
                                      </p:cBhvr>
                                      <p:tavLst>
                                        <p:tav tm="100000">
                                          <p:val>
                                            <p:strVal val="#ppt_x"/>
                                          </p:val>
                                        </p:tav>
                                        <p:tav>
                                          <p:val>
                                            <p:strVal val="#ppt_x"/>
                                          </p:val>
                                        </p:tav>
                                      </p:tavLst>
                                    </p:anim>
                                    <p:anim calcmode="lin" valueType="num">
                                      <p:cBhvr>
                                        <p:cTn id="42" dur="500" fill="hold"/>
                                        <p:tgtEl>
                                          <p:spTgt spid="30730"/>
                                        </p:tgtEl>
                                        <p:attrNameLst>
                                          <p:attrName>ppt_y</p:attrName>
                                        </p:attrNameLst>
                                      </p:cBhvr>
                                      <p:tavLst>
                                        <p:tav tm="100000">
                                          <p:val>
                                            <p:strVal val="1+#ppt_h/2"/>
                                          </p:val>
                                        </p:tav>
                                        <p:tav>
                                          <p:val>
                                            <p:strVal val="#ppt_y"/>
                                          </p:val>
                                        </p:tav>
                                      </p:tavLst>
                                    </p:anim>
                                  </p:childTnLst>
                                </p:cTn>
                              </p:par>
                            </p:childTnLst>
                          </p:cTn>
                        </p:par>
                        <p:par>
                          <p:cTn id="43" fill="hold" nodeType="afterGroup">
                            <p:stCondLst>
                              <p:cond delay="5000"/>
                            </p:stCondLst>
                            <p:childTnLst>
                              <p:par>
                                <p:cTn id="44" presetID="2" presetClass="entr" presetSubtype="2" fill="hold" nodeType="afterEffect">
                                  <p:stCondLst>
                                    <p:cond delay="0"/>
                                  </p:stCondLst>
                                  <p:childTnLst>
                                    <p:set>
                                      <p:cBhvr additive="repl">
                                        <p:cTn id="45" dur="1" fill="hold">
                                          <p:stCondLst>
                                            <p:cond delay="0"/>
                                          </p:stCondLst>
                                        </p:cTn>
                                        <p:tgtEl>
                                          <p:spTgt spid="30729"/>
                                        </p:tgtEl>
                                        <p:attrNameLst>
                                          <p:attrName>style.visibility</p:attrName>
                                        </p:attrNameLst>
                                      </p:cBhvr>
                                      <p:to>
                                        <p:strVal val="visible"/>
                                      </p:to>
                                    </p:set>
                                    <p:anim calcmode="lin" valueType="num">
                                      <p:cBhvr>
                                        <p:cTn id="46" dur="500" fill="hold"/>
                                        <p:tgtEl>
                                          <p:spTgt spid="30729"/>
                                        </p:tgtEl>
                                        <p:attrNameLst>
                                          <p:attrName>ppt_x</p:attrName>
                                        </p:attrNameLst>
                                      </p:cBhvr>
                                      <p:tavLst>
                                        <p:tav tm="100000">
                                          <p:val>
                                            <p:strVal val="1+#ppt_w/2"/>
                                          </p:val>
                                        </p:tav>
                                        <p:tav>
                                          <p:val>
                                            <p:strVal val="#ppt_x"/>
                                          </p:val>
                                        </p:tav>
                                      </p:tavLst>
                                    </p:anim>
                                    <p:anim calcmode="lin" valueType="num">
                                      <p:cBhvr>
                                        <p:cTn id="47" dur="500" fill="hold"/>
                                        <p:tgtEl>
                                          <p:spTgt spid="30729"/>
                                        </p:tgtEl>
                                        <p:attrNameLst>
                                          <p:attrName>ppt_y</p:attrName>
                                        </p:attrNameLst>
                                      </p:cBhvr>
                                      <p:tavLst>
                                        <p:tav tm="100000">
                                          <p:val>
                                            <p:strVal val="#ppt_y"/>
                                          </p:val>
                                        </p:tav>
                                        <p:tav>
                                          <p:val>
                                            <p:strVal val="#ppt_y"/>
                                          </p:val>
                                        </p:tav>
                                      </p:tavLst>
                                    </p:anim>
                                  </p:childTnLst>
                                </p:cTn>
                              </p:par>
                            </p:childTnLst>
                          </p:cTn>
                        </p:par>
                        <p:par>
                          <p:cTn id="48" fill="hold" nodeType="afterGroup">
                            <p:stCondLst>
                              <p:cond delay="5500"/>
                            </p:stCondLst>
                            <p:childTnLst>
                              <p:par>
                                <p:cTn id="49" presetID="7" presetClass="entr" presetSubtype="1" fill="hold" nodeType="afterEffect">
                                  <p:stCondLst>
                                    <p:cond delay="0"/>
                                  </p:stCondLst>
                                  <p:childTnLst>
                                    <p:set>
                                      <p:cBhvr additive="repl">
                                        <p:cTn id="50" dur="1" fill="hold">
                                          <p:stCondLst>
                                            <p:cond delay="0"/>
                                          </p:stCondLst>
                                        </p:cTn>
                                        <p:tgtEl>
                                          <p:spTgt spid="16"/>
                                        </p:tgtEl>
                                        <p:attrNameLst>
                                          <p:attrName>style.visibility</p:attrName>
                                        </p:attrNameLst>
                                      </p:cBhvr>
                                      <p:to>
                                        <p:strVal val="visible"/>
                                      </p:to>
                                    </p:set>
                                    <p:anim calcmode="lin" valueType="num">
                                      <p:cBhvr>
                                        <p:cTn id="51" dur="5000" fill="hold"/>
                                        <p:tgtEl>
                                          <p:spTgt spid="16"/>
                                        </p:tgtEl>
                                        <p:attrNameLst>
                                          <p:attrName>ppt_x</p:attrName>
                                        </p:attrNameLst>
                                      </p:cBhvr>
                                      <p:tavLst>
                                        <p:tav tm="100000">
                                          <p:val>
                                            <p:strVal val="#ppt_x"/>
                                          </p:val>
                                        </p:tav>
                                        <p:tav>
                                          <p:val>
                                            <p:strVal val="#ppt_x"/>
                                          </p:val>
                                        </p:tav>
                                      </p:tavLst>
                                    </p:anim>
                                    <p:anim calcmode="lin" valueType="num">
                                      <p:cBhvr>
                                        <p:cTn id="52" dur="5000" fill="hold"/>
                                        <p:tgtEl>
                                          <p:spTgt spid="16"/>
                                        </p:tgtEl>
                                        <p:attrNameLst>
                                          <p:attrName>ppt_y</p:attrName>
                                        </p:attrNameLst>
                                      </p:cBhvr>
                                      <p:tavLst>
                                        <p:tav tm="100000">
                                          <p:val>
                                            <p:strVal val="0-#ppt_h/2"/>
                                          </p:val>
                                        </p:tav>
                                        <p:tav>
                                          <p:val>
                                            <p:strVal val="#ppt_y"/>
                                          </p:val>
                                        </p:tav>
                                      </p:tavLst>
                                    </p:anim>
                                  </p:childTnLst>
                                </p:cTn>
                              </p:par>
                            </p:childTnLst>
                          </p:cTn>
                        </p:par>
                        <p:par>
                          <p:cTn id="53" fill="hold" nodeType="afterGroup">
                            <p:stCondLst>
                              <p:cond delay="10500"/>
                            </p:stCondLst>
                            <p:childTnLst>
                              <p:par>
                                <p:cTn id="54" presetID="7" presetClass="entr" presetSubtype="1" fill="hold" nodeType="afterEffect">
                                  <p:stCondLst>
                                    <p:cond delay="0"/>
                                  </p:stCondLst>
                                  <p:childTnLst>
                                    <p:set>
                                      <p:cBhvr additive="repl">
                                        <p:cTn id="55" dur="1" fill="hold">
                                          <p:stCondLst>
                                            <p:cond delay="0"/>
                                          </p:stCondLst>
                                        </p:cTn>
                                        <p:tgtEl>
                                          <p:spTgt spid="30731"/>
                                        </p:tgtEl>
                                        <p:attrNameLst>
                                          <p:attrName>style.visibility</p:attrName>
                                        </p:attrNameLst>
                                      </p:cBhvr>
                                      <p:to>
                                        <p:strVal val="visible"/>
                                      </p:to>
                                    </p:set>
                                    <p:anim calcmode="lin" valueType="num">
                                      <p:cBhvr>
                                        <p:cTn id="56" dur="5000" fill="hold"/>
                                        <p:tgtEl>
                                          <p:spTgt spid="30731"/>
                                        </p:tgtEl>
                                        <p:attrNameLst>
                                          <p:attrName>ppt_x</p:attrName>
                                        </p:attrNameLst>
                                      </p:cBhvr>
                                      <p:tavLst>
                                        <p:tav tm="100000">
                                          <p:val>
                                            <p:strVal val="#ppt_x"/>
                                          </p:val>
                                        </p:tav>
                                        <p:tav>
                                          <p:val>
                                            <p:strVal val="#ppt_x"/>
                                          </p:val>
                                        </p:tav>
                                      </p:tavLst>
                                    </p:anim>
                                    <p:anim calcmode="lin" valueType="num">
                                      <p:cBhvr>
                                        <p:cTn id="57" dur="5000" fill="hold"/>
                                        <p:tgtEl>
                                          <p:spTgt spid="30731"/>
                                        </p:tgtEl>
                                        <p:attrNameLst>
                                          <p:attrName>ppt_y</p:attrName>
                                        </p:attrNameLst>
                                      </p:cBhvr>
                                      <p:tavLst>
                                        <p:tav tm="100000">
                                          <p:val>
                                            <p:strVal val="0-#ppt_h/2"/>
                                          </p:val>
                                        </p:tav>
                                        <p:tav>
                                          <p:val>
                                            <p:strVal val="#ppt_y"/>
                                          </p:val>
                                        </p:tav>
                                      </p:tavLst>
                                    </p:anim>
                                  </p:childTnLst>
                                </p:cTn>
                              </p:par>
                            </p:childTnLst>
                          </p:cTn>
                        </p:par>
                        <p:par>
                          <p:cTn id="58" fill="hold">
                            <p:stCondLst>
                              <p:cond delay="15500"/>
                            </p:stCondLst>
                            <p:childTnLst>
                              <p:par>
                                <p:cTn id="59" presetID="23" presetClass="entr" presetSubtype="16" fill="hold" grpId="0" nodeType="afterEffect">
                                  <p:stCondLst>
                                    <p:cond delay="0"/>
                                  </p:stCondLst>
                                  <p:childTnLst>
                                    <p:set>
                                      <p:cBhvr>
                                        <p:cTn id="60" dur="1" fill="hold">
                                          <p:stCondLst>
                                            <p:cond delay="0"/>
                                          </p:stCondLst>
                                        </p:cTn>
                                        <p:tgtEl>
                                          <p:spTgt spid="2"/>
                                        </p:tgtEl>
                                        <p:attrNameLst>
                                          <p:attrName>style.visibility</p:attrName>
                                        </p:attrNameLst>
                                      </p:cBhvr>
                                      <p:to>
                                        <p:strVal val="visible"/>
                                      </p:to>
                                    </p:set>
                                    <p:anim calcmode="lin" valueType="num">
                                      <p:cBhvr>
                                        <p:cTn id="61" dur="500" fill="hold"/>
                                        <p:tgtEl>
                                          <p:spTgt spid="2"/>
                                        </p:tgtEl>
                                        <p:attrNameLst>
                                          <p:attrName>ppt_w</p:attrName>
                                        </p:attrNameLst>
                                      </p:cBhvr>
                                      <p:tavLst>
                                        <p:tav tm="0">
                                          <p:val>
                                            <p:fltVal val="0"/>
                                          </p:val>
                                        </p:tav>
                                        <p:tav tm="100000">
                                          <p:val>
                                            <p:strVal val="#ppt_w"/>
                                          </p:val>
                                        </p:tav>
                                      </p:tavLst>
                                    </p:anim>
                                    <p:anim calcmode="lin" valueType="num">
                                      <p:cBhvr>
                                        <p:cTn id="62" dur="500" fill="hold"/>
                                        <p:tgtEl>
                                          <p:spTgt spid="2"/>
                                        </p:tgtEl>
                                        <p:attrNameLst>
                                          <p:attrName>ppt_h</p:attrName>
                                        </p:attrNameLst>
                                      </p:cBhvr>
                                      <p:tavLst>
                                        <p:tav tm="0">
                                          <p:val>
                                            <p:fltVal val="0"/>
                                          </p:val>
                                        </p:tav>
                                        <p:tav tm="100000">
                                          <p:val>
                                            <p:strVal val="#ppt_h"/>
                                          </p:val>
                                        </p:tav>
                                      </p:tavLst>
                                    </p:anim>
                                  </p:childTnLst>
                                </p:cTn>
                              </p:par>
                            </p:childTnLst>
                          </p:cTn>
                        </p:par>
                        <p:par>
                          <p:cTn id="63" fill="hold">
                            <p:stCondLst>
                              <p:cond delay="16000"/>
                            </p:stCondLst>
                            <p:childTnLst>
                              <p:par>
                                <p:cTn id="64" presetID="23" presetClass="entr" presetSubtype="16" fill="hold" grpId="0" nodeType="afterEffect">
                                  <p:stCondLst>
                                    <p:cond delay="0"/>
                                  </p:stCondLst>
                                  <p:childTnLst>
                                    <p:set>
                                      <p:cBhvr>
                                        <p:cTn id="65" dur="1" fill="hold">
                                          <p:stCondLst>
                                            <p:cond delay="0"/>
                                          </p:stCondLst>
                                        </p:cTn>
                                        <p:tgtEl>
                                          <p:spTgt spid="3"/>
                                        </p:tgtEl>
                                        <p:attrNameLst>
                                          <p:attrName>style.visibility</p:attrName>
                                        </p:attrNameLst>
                                      </p:cBhvr>
                                      <p:to>
                                        <p:strVal val="visible"/>
                                      </p:to>
                                    </p:set>
                                    <p:anim calcmode="lin" valueType="num">
                                      <p:cBhvr>
                                        <p:cTn id="66" dur="500" fill="hold"/>
                                        <p:tgtEl>
                                          <p:spTgt spid="3"/>
                                        </p:tgtEl>
                                        <p:attrNameLst>
                                          <p:attrName>ppt_w</p:attrName>
                                        </p:attrNameLst>
                                      </p:cBhvr>
                                      <p:tavLst>
                                        <p:tav tm="0">
                                          <p:val>
                                            <p:fltVal val="0"/>
                                          </p:val>
                                        </p:tav>
                                        <p:tav tm="100000">
                                          <p:val>
                                            <p:strVal val="#ppt_w"/>
                                          </p:val>
                                        </p:tav>
                                      </p:tavLst>
                                    </p:anim>
                                    <p:anim calcmode="lin" valueType="num">
                                      <p:cBhvr>
                                        <p:cTn id="67" dur="500" fill="hold"/>
                                        <p:tgtEl>
                                          <p:spTgt spid="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autoUpdateAnimBg="0"/>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2673" name="Picture 2" descr="Bethany"/>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698750" y="0"/>
            <a:ext cx="6237288"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12674" name="Rectangle 3"/>
          <p:cNvSpPr>
            <a:spLocks noGrp="1" noChangeArrowheads="1"/>
          </p:cNvSpPr>
          <p:nvPr>
            <p:ph type="title"/>
          </p:nvPr>
        </p:nvSpPr>
        <p:spPr>
          <a:xfrm>
            <a:off x="0" y="5410200"/>
            <a:ext cx="2698750" cy="1447800"/>
          </a:xfrm>
        </p:spPr>
        <p:txBody>
          <a:bodyPr/>
          <a:lstStyle/>
          <a:p>
            <a:pPr eaLnBrk="1" hangingPunct="1"/>
            <a:r>
              <a:rPr lang="ar-JO" altLang="zh-CN" dirty="0"/>
              <a:t>حطام      بيت عنيا</a:t>
            </a:r>
            <a:endParaRPr lang="en-US" dirty="0"/>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
        <p:nvSpPr>
          <p:cNvPr id="3" name="TextBox 2"/>
          <p:cNvSpPr txBox="1"/>
          <p:nvPr/>
        </p:nvSpPr>
        <p:spPr>
          <a:xfrm>
            <a:off x="198710" y="4087113"/>
            <a:ext cx="6570580" cy="1307905"/>
          </a:xfrm>
          <a:prstGeom prst="rect">
            <a:avLst/>
          </a:prstGeom>
          <a:noFill/>
        </p:spPr>
        <p:txBody>
          <a:bodyPr wrap="square" lIns="91294" tIns="45648" rIns="91294" bIns="45648">
            <a:spAutoFit/>
          </a:bodyPr>
          <a:lstStyle/>
          <a:p>
            <a:pPr marL="0" marR="0" lvl="0" indent="0" algn="l" defTabSz="913410" rtl="0" eaLnBrk="0" fontAlgn="base" latinLnBrk="0" hangingPunct="0">
              <a:lnSpc>
                <a:spcPct val="100000"/>
              </a:lnSpc>
              <a:spcBef>
                <a:spcPct val="0"/>
              </a:spcBef>
              <a:spcAft>
                <a:spcPct val="0"/>
              </a:spcAft>
              <a:buClrTx/>
              <a:buSzTx/>
              <a:buFontTx/>
              <a:buNone/>
              <a:tabLst/>
              <a:defRPr/>
            </a:pPr>
            <a:r>
              <a:rPr kumimoji="0" lang="ar-JO" sz="5400" b="1" i="0"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الدخول الإنتصاري</a:t>
            </a:r>
          </a:p>
          <a:p>
            <a:pPr marL="0" marR="0" lvl="0" indent="0" algn="l" defTabSz="913410" rtl="0" eaLnBrk="0" fontAlgn="base" latinLnBrk="0" hangingPunct="0">
              <a:lnSpc>
                <a:spcPct val="100000"/>
              </a:lnSpc>
              <a:spcBef>
                <a:spcPct val="0"/>
              </a:spcBef>
              <a:spcAft>
                <a:spcPct val="0"/>
              </a:spcAft>
              <a:buClrTx/>
              <a:buSzTx/>
              <a:buFontTx/>
              <a:buNone/>
              <a:tabLst/>
              <a:defRPr/>
            </a:pPr>
            <a:r>
              <a:rPr kumimoji="0" lang="en-US" sz="2500" b="1" i="0"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a:t>
            </a:r>
            <a:r>
              <a:rPr kumimoji="0" lang="ar-JO" sz="2500" b="1" i="0"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أحد الشعانين</a:t>
            </a:r>
            <a:r>
              <a:rPr kumimoji="0" lang="en-US" sz="2500" b="1" i="0"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a:t>
            </a:r>
            <a:endParaRPr kumimoji="0" lang="en-US" sz="3800" b="1" i="0"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endParaRPr>
          </a:p>
        </p:txBody>
      </p:sp>
      <p:pic>
        <p:nvPicPr>
          <p:cNvPr id="3075" name="Picture 2" descr="FB_00_Prodigal Son_1024.jpg                                    008FF0F0Drive A                        7C26844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7" y="6064244"/>
            <a:ext cx="9181956" cy="8663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 name="TextBox 3"/>
          <p:cNvSpPr txBox="1"/>
          <p:nvPr/>
        </p:nvSpPr>
        <p:spPr>
          <a:xfrm>
            <a:off x="198710" y="87079"/>
            <a:ext cx="3513481" cy="2431289"/>
          </a:xfrm>
          <a:prstGeom prst="rect">
            <a:avLst/>
          </a:prstGeom>
          <a:noFill/>
        </p:spPr>
        <p:txBody>
          <a:bodyPr wrap="square" lIns="91294" tIns="45648" rIns="91294" bIns="45648">
            <a:spAutoFit/>
          </a:bodyPr>
          <a:lstStyle/>
          <a:p>
            <a:pPr marL="0" marR="0" lvl="0" indent="0" algn="r" defTabSz="913410" rtl="0" eaLnBrk="0" fontAlgn="base" latinLnBrk="0" hangingPunct="0">
              <a:lnSpc>
                <a:spcPct val="100000"/>
              </a:lnSpc>
              <a:spcBef>
                <a:spcPct val="0"/>
              </a:spcBef>
              <a:spcAft>
                <a:spcPct val="0"/>
              </a:spcAft>
              <a:buClrTx/>
              <a:buSzTx/>
              <a:buFontTx/>
              <a:buNone/>
              <a:tabLst/>
              <a:defRPr/>
            </a:pPr>
            <a:r>
              <a:rPr kumimoji="0" lang="ar-JO" sz="3800" b="1" i="0"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متى 21: 1-11</a:t>
            </a:r>
          </a:p>
          <a:p>
            <a:pPr marL="0" marR="0" lvl="0" indent="0" algn="r" defTabSz="913410" rtl="0" eaLnBrk="0" fontAlgn="base" latinLnBrk="0" hangingPunct="0">
              <a:lnSpc>
                <a:spcPct val="100000"/>
              </a:lnSpc>
              <a:spcBef>
                <a:spcPct val="0"/>
              </a:spcBef>
              <a:spcAft>
                <a:spcPct val="0"/>
              </a:spcAft>
              <a:buClrTx/>
              <a:buSzTx/>
              <a:buFontTx/>
              <a:buNone/>
              <a:tabLst/>
              <a:defRPr/>
            </a:pPr>
            <a:r>
              <a:rPr kumimoji="0" lang="ar-JO" sz="3800" b="1" i="0"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مرقس 11: 1-11</a:t>
            </a:r>
          </a:p>
          <a:p>
            <a:pPr marL="0" marR="0" lvl="0" indent="0" algn="r" defTabSz="913410" rtl="0" eaLnBrk="0" fontAlgn="base" latinLnBrk="0" hangingPunct="0">
              <a:lnSpc>
                <a:spcPct val="100000"/>
              </a:lnSpc>
              <a:spcBef>
                <a:spcPct val="0"/>
              </a:spcBef>
              <a:spcAft>
                <a:spcPct val="0"/>
              </a:spcAft>
              <a:buClrTx/>
              <a:buSzTx/>
              <a:buFontTx/>
              <a:buNone/>
              <a:tabLst/>
              <a:defRPr/>
            </a:pPr>
            <a:r>
              <a:rPr kumimoji="0" lang="ar-JO" sz="3800" b="1" i="0"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لوقا 19: 28-44</a:t>
            </a:r>
          </a:p>
          <a:p>
            <a:pPr marL="0" marR="0" lvl="0" indent="0" algn="r" defTabSz="913410" rtl="0" eaLnBrk="0" fontAlgn="base" latinLnBrk="0" hangingPunct="0">
              <a:lnSpc>
                <a:spcPct val="100000"/>
              </a:lnSpc>
              <a:spcBef>
                <a:spcPct val="0"/>
              </a:spcBef>
              <a:spcAft>
                <a:spcPct val="0"/>
              </a:spcAft>
              <a:buClrTx/>
              <a:buSzTx/>
              <a:buFontTx/>
              <a:buNone/>
              <a:tabLst/>
              <a:defRPr/>
            </a:pPr>
            <a:r>
              <a:rPr kumimoji="0" lang="ar-JO" sz="3800" b="1" i="0"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يوحنا 12: 12-19</a:t>
            </a:r>
            <a:endParaRPr kumimoji="0" lang="en-US" sz="3800" b="1" i="0"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endParaRPr>
          </a:p>
        </p:txBody>
      </p:sp>
      <p:sp>
        <p:nvSpPr>
          <p:cNvPr id="9" name="TextBox 8"/>
          <p:cNvSpPr txBox="1"/>
          <p:nvPr/>
        </p:nvSpPr>
        <p:spPr>
          <a:xfrm>
            <a:off x="270147" y="3712017"/>
            <a:ext cx="3540777" cy="557276"/>
          </a:xfrm>
          <a:prstGeom prst="rect">
            <a:avLst/>
          </a:prstGeom>
          <a:noFill/>
        </p:spPr>
        <p:txBody>
          <a:bodyPr wrap="square" lIns="64212" tIns="32103" rIns="64212" bIns="32103">
            <a:spAutoFit/>
          </a:bodyPr>
          <a:lstStyle/>
          <a:p>
            <a:pPr marL="0" marR="0" lvl="0" indent="0" algn="ctr" defTabSz="321247" rtl="0" eaLnBrk="0" fontAlgn="base" latinLnBrk="0" hangingPunct="0">
              <a:lnSpc>
                <a:spcPct val="100000"/>
              </a:lnSpc>
              <a:spcBef>
                <a:spcPct val="0"/>
              </a:spcBef>
              <a:spcAft>
                <a:spcPct val="0"/>
              </a:spcAft>
              <a:buClrTx/>
              <a:buSzTx/>
              <a:buFontTx/>
              <a:buNone/>
              <a:tabLst/>
              <a:defRPr/>
            </a:pPr>
            <a:r>
              <a:rPr kumimoji="0" lang="ar-JO" sz="3200" b="1" i="0"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DejaVu Sans" charset="0"/>
              </a:rPr>
              <a:t>قصة الفصح</a:t>
            </a:r>
            <a:endParaRPr kumimoji="0" lang="en-US" sz="3200" b="1" i="0"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DejaVu Sans" charset="0"/>
            </a:endParaRPr>
          </a:p>
        </p:txBody>
      </p:sp>
      <p:pic>
        <p:nvPicPr>
          <p:cNvPr id="5" name="Picture 4">
            <a:extLst>
              <a:ext uri="{FF2B5EF4-FFF2-40B4-BE49-F238E27FC236}">
                <a16:creationId xmlns:a16="http://schemas.microsoft.com/office/drawing/2014/main" id="{DD03E4B0-479B-8D4A-4C8B-C42011376F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93177" y="110251"/>
            <a:ext cx="2030171" cy="1047037"/>
          </a:xfrm>
          <a:prstGeom prst="rect">
            <a:avLst/>
          </a:prstGeom>
        </p:spPr>
      </p:pic>
    </p:spTree>
    <p:extLst>
      <p:ext uri="{BB962C8B-B14F-4D97-AF65-F5344CB8AC3E}">
        <p14:creationId xmlns:p14="http://schemas.microsoft.com/office/powerpoint/2010/main" val="781535432"/>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7"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3" name="TextBox 2">
            <a:extLst>
              <a:ext uri="{FF2B5EF4-FFF2-40B4-BE49-F238E27FC236}">
                <a16:creationId xmlns:a16="http://schemas.microsoft.com/office/drawing/2014/main" id="{393F5EAA-1655-4267-197E-436D095D3C18}"/>
              </a:ext>
            </a:extLst>
          </p:cNvPr>
          <p:cNvSpPr txBox="1"/>
          <p:nvPr/>
        </p:nvSpPr>
        <p:spPr>
          <a:xfrm>
            <a:off x="89756" y="3645024"/>
            <a:ext cx="8964488" cy="1323294"/>
          </a:xfrm>
          <a:prstGeom prst="rect">
            <a:avLst/>
          </a:prstGeom>
          <a:noFill/>
        </p:spPr>
        <p:txBody>
          <a:bodyPr wrap="square" lIns="91294" tIns="45648" rIns="91294" bIns="45648">
            <a:spAutoFit/>
          </a:bodyPr>
          <a:lstStyle>
            <a:defPPr>
              <a:defRPr lang="en-US"/>
            </a:defPPr>
            <a:lvl1pPr marR="0" lvl="0" indent="0" algn="ctr" defTabSz="913410" eaLnBrk="0" fontAlgn="base" hangingPunct="0">
              <a:lnSpc>
                <a:spcPct val="100000"/>
              </a:lnSpc>
              <a:spcBef>
                <a:spcPct val="0"/>
              </a:spcBef>
              <a:spcAft>
                <a:spcPct val="0"/>
              </a:spcAft>
              <a:buClrTx/>
              <a:buSzTx/>
              <a:buFontTx/>
              <a:buNone/>
              <a:tabLst/>
              <a:defRPr sz="3800" b="1">
                <a:solidFill>
                  <a:srgbClr val="FFFFFF"/>
                </a:solidFill>
                <a:effectLst>
                  <a:glow rad="101600">
                    <a:prstClr val="black">
                      <a:alpha val="75000"/>
                    </a:prstClr>
                  </a:glow>
                  <a:outerShdw blurRad="50800" dist="88900" dir="2700000" algn="tl" rotWithShape="0">
                    <a:srgbClr val="000000"/>
                  </a:outerShdw>
                </a:effectLst>
                <a:latin typeface="Arial" panose="020B0604020202020204" pitchFamily="34" charset="0"/>
                <a:ea typeface="MS PGothic" pitchFamily="34" charset="-128"/>
                <a:cs typeface="Arial" panose="020B0604020202020204" pitchFamily="34" charset="0"/>
              </a:defRPr>
            </a:lvl1pPr>
          </a:lstStyle>
          <a:p>
            <a:pPr marL="0" marR="0" lvl="0" indent="0" algn="ctr" defTabSz="913410" rtl="0" eaLnBrk="0" fontAlgn="base" latinLnBrk="0" hangingPunct="0">
              <a:lnSpc>
                <a:spcPct val="100000"/>
              </a:lnSpc>
              <a:spcBef>
                <a:spcPct val="0"/>
              </a:spcBef>
              <a:spcAft>
                <a:spcPct val="0"/>
              </a:spcAft>
              <a:buClrTx/>
              <a:buSzTx/>
              <a:buFontTx/>
              <a:buNone/>
              <a:tabLst/>
              <a:defRPr/>
            </a:pPr>
            <a:r>
              <a:rPr kumimoji="0" lang="ar-SA"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وَلَمَّا قَرُبُوا مِنْ أُورُشَلِيمَ إِلَى بَيْتِ فَاجِي وَبَيْتِ عَنْيَا عِنْدَ جَبَلِ الزَّيْتُونِ</a:t>
            </a:r>
            <a:endParaRPr kumimoji="0" lang="en-US" sz="3800" b="1" i="0"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sp>
        <p:nvSpPr>
          <p:cNvPr id="4" name="TextBox 3">
            <a:extLst>
              <a:ext uri="{FF2B5EF4-FFF2-40B4-BE49-F238E27FC236}">
                <a16:creationId xmlns:a16="http://schemas.microsoft.com/office/drawing/2014/main" id="{E39361F6-4669-2DE8-6AB6-34A468F9F536}"/>
              </a:ext>
            </a:extLst>
          </p:cNvPr>
          <p:cNvSpPr txBox="1"/>
          <p:nvPr/>
        </p:nvSpPr>
        <p:spPr>
          <a:xfrm>
            <a:off x="3563888" y="196911"/>
            <a:ext cx="5400600" cy="676963"/>
          </a:xfrm>
          <a:prstGeom prst="rect">
            <a:avLst/>
          </a:prstGeom>
          <a:noFill/>
        </p:spPr>
        <p:txBody>
          <a:bodyPr wrap="square" lIns="91294" tIns="45648" rIns="91294" bIns="45648">
            <a:spAutoFit/>
          </a:bodyPr>
          <a:lstStyle/>
          <a:p>
            <a:pPr marL="0" marR="0" lvl="0" indent="0" algn="r" defTabSz="913410" rtl="0" eaLnBrk="0" fontAlgn="base" latinLnBrk="0" hangingPunct="0">
              <a:lnSpc>
                <a:spcPct val="100000"/>
              </a:lnSpc>
              <a:spcBef>
                <a:spcPct val="0"/>
              </a:spcBef>
              <a:spcAft>
                <a:spcPct val="0"/>
              </a:spcAft>
              <a:buClrTx/>
              <a:buSzTx/>
              <a:buFontTx/>
              <a:buNone/>
              <a:tabLst/>
              <a:defRPr/>
            </a:pPr>
            <a:r>
              <a:rPr kumimoji="0" lang="ar-JO" sz="3800" b="1" i="0"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مرقس 11: 1-11</a:t>
            </a:r>
            <a:endParaRPr kumimoji="0" lang="en-US" sz="3800" b="1" i="0"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endParaRPr>
          </a:p>
        </p:txBody>
      </p:sp>
    </p:spTree>
    <p:extLst>
      <p:ext uri="{BB962C8B-B14F-4D97-AF65-F5344CB8AC3E}">
        <p14:creationId xmlns:p14="http://schemas.microsoft.com/office/powerpoint/2010/main" val="77896397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0.xml><?xml version="1.0" encoding="utf-8"?>
<p:sld xmlns:a="http://schemas.openxmlformats.org/drawingml/2006/main" xmlns:r="http://schemas.openxmlformats.org/officeDocument/2006/relationships" xmlns:p="http://schemas.openxmlformats.org/presentationml/2006/main">
  <p:cSld>
    <p:bg>
      <p:bgPr>
        <a:solidFill>
          <a:srgbClr val="390039"/>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A16E690-A2E0-5F6F-B64A-0B17248A362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496" y="-27384"/>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3" name="Title 2">
            <a:extLst>
              <a:ext uri="{FF2B5EF4-FFF2-40B4-BE49-F238E27FC236}">
                <a16:creationId xmlns:a16="http://schemas.microsoft.com/office/drawing/2014/main" id="{E2CB2AC9-79D7-DE17-183F-E452F4FE328A}"/>
              </a:ext>
            </a:extLst>
          </p:cNvPr>
          <p:cNvSpPr>
            <a:spLocks noGrp="1"/>
          </p:cNvSpPr>
          <p:nvPr>
            <p:ph type="title" idx="4294967295"/>
          </p:nvPr>
        </p:nvSpPr>
        <p:spPr>
          <a:xfrm>
            <a:off x="457200" y="215269"/>
            <a:ext cx="8229600" cy="1261739"/>
          </a:xfrm>
          <a:noFill/>
        </p:spPr>
        <p:txBody>
          <a:bodyPr wrap="square" lIns="91294" tIns="45648" rIns="91294" bIns="45648">
            <a:spAutoFit/>
          </a:bodyPr>
          <a:lstStyle/>
          <a:p>
            <a:pPr defTabSz="913410"/>
            <a:r>
              <a:rPr lang="ar-SA" sz="3800" kern="1200">
                <a:solidFill>
                  <a:srgbClr val="FFFFFF"/>
                </a:solidFill>
                <a:effectLst>
                  <a:glow rad="101600">
                    <a:prstClr val="black">
                      <a:alpha val="75000"/>
                    </a:prstClr>
                  </a:glow>
                  <a:outerShdw blurRad="50800" dist="88900" dir="2700000" algn="tl" rotWithShape="0">
                    <a:srgbClr val="000000"/>
                  </a:outerShdw>
                </a:effectLst>
                <a:ea typeface="MS PGothic" pitchFamily="34" charset="-128"/>
                <a:cs typeface="+mn-cs"/>
              </a:rPr>
              <a:t>أَرْسَلَ اثْنَيْنِ مِنْ تَلاَمِيذِهِ ٢ وَقَالَ لَهُمَا:</a:t>
            </a:r>
            <a:br>
              <a:rPr lang="en-US" sz="3800" kern="1200">
                <a:solidFill>
                  <a:srgbClr val="FFFFFF"/>
                </a:solidFill>
                <a:effectLst>
                  <a:glow rad="101600">
                    <a:prstClr val="black">
                      <a:alpha val="75000"/>
                    </a:prstClr>
                  </a:glow>
                  <a:outerShdw blurRad="50800" dist="88900" dir="2700000" algn="tl" rotWithShape="0">
                    <a:srgbClr val="000000"/>
                  </a:outerShdw>
                </a:effectLst>
                <a:ea typeface="MS PGothic" pitchFamily="34" charset="-128"/>
                <a:cs typeface="+mn-cs"/>
              </a:rPr>
            </a:br>
            <a:r>
              <a:rPr lang="ar-SA" sz="3800" kern="1200">
                <a:solidFill>
                  <a:srgbClr val="FFFFFF"/>
                </a:solidFill>
                <a:effectLst>
                  <a:glow rad="101600">
                    <a:prstClr val="black">
                      <a:alpha val="75000"/>
                    </a:prstClr>
                  </a:glow>
                  <a:outerShdw blurRad="50800" dist="88900" dir="2700000" algn="tl" rotWithShape="0">
                    <a:srgbClr val="000000"/>
                  </a:outerShdw>
                </a:effectLst>
                <a:ea typeface="MS PGothic" pitchFamily="34" charset="-128"/>
                <a:cs typeface="+mn-cs"/>
              </a:rPr>
              <a:t> «اذْهَبَا إِلَى الْقَرْيَةِ الَّتِي أَمَامَكُمَا</a:t>
            </a:r>
            <a:endParaRPr lang="en-US" sz="3800" kern="1200">
              <a:solidFill>
                <a:srgbClr val="FFFFFF"/>
              </a:solidFill>
              <a:effectLst>
                <a:glow rad="101600">
                  <a:prstClr val="black">
                    <a:alpha val="75000"/>
                  </a:prstClr>
                </a:glow>
                <a:outerShdw blurRad="50800" dist="88900" dir="2700000" algn="tl" rotWithShape="0">
                  <a:srgbClr val="000000"/>
                </a:outerShdw>
              </a:effectLst>
              <a:ea typeface="MS PGothic" pitchFamily="34" charset="-128"/>
              <a:cs typeface="+mn-cs"/>
            </a:endParaRPr>
          </a:p>
        </p:txBody>
      </p:sp>
    </p:spTree>
    <p:extLst>
      <p:ext uri="{BB962C8B-B14F-4D97-AF65-F5344CB8AC3E}">
        <p14:creationId xmlns:p14="http://schemas.microsoft.com/office/powerpoint/2010/main" val="929854719"/>
      </p:ext>
    </p:extLst>
  </p:cSld>
  <p:clrMapOvr>
    <a:overrideClrMapping bg1="lt1" tx1="dk1" bg2="lt2" tx2="dk2" accent1="accent1" accent2="accent2" accent3="accent3" accent4="accent4" accent5="accent5" accent6="accent6" hlink="hlink" folHlink="folHlink"/>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5"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3" name="TextBox 2">
            <a:extLst>
              <a:ext uri="{FF2B5EF4-FFF2-40B4-BE49-F238E27FC236}">
                <a16:creationId xmlns:a16="http://schemas.microsoft.com/office/drawing/2014/main" id="{3519792C-36F0-F8E2-B257-970ECD9F077B}"/>
              </a:ext>
            </a:extLst>
          </p:cNvPr>
          <p:cNvSpPr txBox="1"/>
          <p:nvPr/>
        </p:nvSpPr>
        <p:spPr>
          <a:xfrm>
            <a:off x="5868143" y="590710"/>
            <a:ext cx="3275857" cy="3600840"/>
          </a:xfrm>
          <a:prstGeom prst="rect">
            <a:avLst/>
          </a:prstGeom>
          <a:noFill/>
          <a:ln>
            <a:noFill/>
          </a:ln>
        </p:spPr>
        <p:txBody>
          <a:bodyPr vert="horz" wrap="square" lIns="91294" tIns="45648" rIns="91294" bIns="45648" numCol="1" anchor="ctr" anchorCtr="0" compatLnSpc="1">
            <a:prstTxWarp prst="textNoShape">
              <a:avLst/>
            </a:prstTxWarp>
            <a:spAutoFit/>
          </a:bodyPr>
          <a:lstStyle>
            <a:defPPr>
              <a:defRPr lang="en-US"/>
            </a:defPPr>
            <a:lvl1pPr algn="ctr" defTabSz="913410" rtl="1" eaLnBrk="0" fontAlgn="base" hangingPunct="0">
              <a:spcBef>
                <a:spcPct val="0"/>
              </a:spcBef>
              <a:spcAft>
                <a:spcPct val="0"/>
              </a:spcAft>
              <a:defRPr sz="3800" b="1">
                <a:solidFill>
                  <a:srgbClr val="FFFFFF"/>
                </a:solidFill>
                <a:effectLst>
                  <a:glow rad="101600">
                    <a:prstClr val="black">
                      <a:alpha val="75000"/>
                    </a:prstClr>
                  </a:glow>
                  <a:outerShdw blurRad="50800" dist="88900" dir="2700000" algn="tl" rotWithShape="0">
                    <a:srgbClr val="000000"/>
                  </a:outerShdw>
                </a:effectLst>
                <a:latin typeface="Arial" panose="020B0604020202020204" pitchFamily="34" charset="0"/>
                <a:ea typeface="MS PGothic" pitchFamily="34" charset="-128"/>
              </a:defRPr>
            </a:lvl1pPr>
          </a:lstStyle>
          <a:p>
            <a:pPr marL="0" marR="0" lvl="0" indent="0" algn="ctr" defTabSz="913410" rtl="1" eaLnBrk="0" fontAlgn="base" latinLnBrk="0" hangingPunct="0">
              <a:lnSpc>
                <a:spcPct val="100000"/>
              </a:lnSpc>
              <a:spcBef>
                <a:spcPct val="0"/>
              </a:spcBef>
              <a:spcAft>
                <a:spcPct val="0"/>
              </a:spcAft>
              <a:buClrTx/>
              <a:buSzTx/>
              <a:buFontTx/>
              <a:buNone/>
              <a:tabLst/>
              <a:defRPr/>
            </a:pPr>
            <a:r>
              <a:rPr kumimoji="0" lang="ar-JO" sz="3800" b="1" i="0"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فَلِلْوَقْتِ وَأَنْتُمَا دَاخِلاَنِ إِلَيْهَا تَجِدَانِ جَحْشاً مَرْبُوطاً لَمْ يَجْلِسْ عَلَيْهِ أَحَدٌ مِنَ النَّاسِ. فَحُلاَّهُ وَأْتِيَا بِهِ.</a:t>
            </a:r>
            <a:endParaRPr kumimoji="0" lang="en-US" sz="3800" b="1" i="0"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endParaRPr>
          </a:p>
        </p:txBody>
      </p:sp>
      <p:sp>
        <p:nvSpPr>
          <p:cNvPr id="5" name="Rectangle 2">
            <a:extLst>
              <a:ext uri="{FF2B5EF4-FFF2-40B4-BE49-F238E27FC236}">
                <a16:creationId xmlns:a16="http://schemas.microsoft.com/office/drawing/2014/main" id="{76893550-B866-622A-2525-96954DF8F936}"/>
              </a:ext>
            </a:extLst>
          </p:cNvPr>
          <p:cNvSpPr>
            <a:spLocks noChangeArrowheads="1"/>
          </p:cNvSpPr>
          <p:nvPr/>
        </p:nvSpPr>
        <p:spPr bwMode="auto">
          <a:xfrm>
            <a:off x="-96982" y="3779774"/>
            <a:ext cx="4747848" cy="1384849"/>
          </a:xfrm>
          <a:prstGeom prst="rect">
            <a:avLst/>
          </a:prstGeom>
          <a:noFill/>
          <a:ln>
            <a:noFill/>
          </a:ln>
        </p:spPr>
        <p:txBody>
          <a:bodyPr vert="horz" wrap="square" lIns="91294" tIns="45648" rIns="91294" bIns="45648" numCol="1" anchor="ctr" anchorCtr="0" compatLnSpc="1">
            <a:prstTxWarp prst="textNoShape">
              <a:avLst/>
            </a:prstTxWarp>
            <a:spAutoFit/>
          </a:bodyPr>
          <a:lstStyle/>
          <a:p>
            <a:pPr marL="0" marR="0" lvl="0" indent="0" algn="ctr" defTabSz="913410" rtl="1" eaLnBrk="0" fontAlgn="base" latinLnBrk="0" hangingPunct="0">
              <a:lnSpc>
                <a:spcPct val="100000"/>
              </a:lnSpc>
              <a:spcBef>
                <a:spcPct val="0"/>
              </a:spcBef>
              <a:spcAft>
                <a:spcPct val="0"/>
              </a:spcAft>
              <a:buClrTx/>
              <a:buSzTx/>
              <a:buFontTx/>
              <a:buNone/>
              <a:tabLst/>
              <a:defRPr/>
            </a:pP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٣</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a:t>
            </a: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وَإِنْ قَالَ لَكُمَا أَحَدٌ: لِمَاذَا تَفْعَلاَنِ هَذَا؟ فَقُولاَ: الرَّبُّ مُحْتَاجٌ إِلَيْهِ. فَلِلْوَقْتِ يُرْسِلُهُ إِلَى هُنَا</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a:t>
            </a:r>
          </a:p>
        </p:txBody>
      </p:sp>
    </p:spTree>
    <p:extLst>
      <p:ext uri="{BB962C8B-B14F-4D97-AF65-F5344CB8AC3E}">
        <p14:creationId xmlns:p14="http://schemas.microsoft.com/office/powerpoint/2010/main" val="388673669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4" name="Rectangle 2">
            <a:extLst>
              <a:ext uri="{FF2B5EF4-FFF2-40B4-BE49-F238E27FC236}">
                <a16:creationId xmlns:a16="http://schemas.microsoft.com/office/drawing/2014/main" id="{2F1BC0A2-E103-5460-8192-EBCA23E2942A}"/>
              </a:ext>
            </a:extLst>
          </p:cNvPr>
          <p:cNvSpPr>
            <a:spLocks noChangeArrowheads="1"/>
          </p:cNvSpPr>
          <p:nvPr/>
        </p:nvSpPr>
        <p:spPr bwMode="auto">
          <a:xfrm>
            <a:off x="1209534" y="4489127"/>
            <a:ext cx="6887545" cy="1261739"/>
          </a:xfrm>
          <a:prstGeom prst="rect">
            <a:avLst/>
          </a:prstGeom>
          <a:noFill/>
          <a:ln>
            <a:noFill/>
          </a:ln>
        </p:spPr>
        <p:txBody>
          <a:bodyPr vert="horz" wrap="square" lIns="91294" tIns="45648" rIns="91294" bIns="45648" numCol="1" anchor="ctr" anchorCtr="0" compatLnSpc="1">
            <a:prstTxWarp prst="textNoShape">
              <a:avLst/>
            </a:prstTxWarp>
            <a:spAutoFit/>
          </a:bodyPr>
          <a:lstStyle/>
          <a:p>
            <a:pPr marL="0" marR="0" lvl="0" indent="0" algn="ctr" defTabSz="913410" rtl="1" eaLnBrk="0" fontAlgn="base" latinLnBrk="0" hangingPunct="0">
              <a:lnSpc>
                <a:spcPct val="100000"/>
              </a:lnSpc>
              <a:spcBef>
                <a:spcPct val="0"/>
              </a:spcBef>
              <a:spcAft>
                <a:spcPct val="0"/>
              </a:spcAft>
              <a:buClrTx/>
              <a:buSzTx/>
              <a:buFontTx/>
              <a:buNone/>
              <a:tabLst/>
              <a:defRPr/>
            </a:pP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فَمَضَيَا وَوَجَدَا الْجَحْشَ مَرْبُوطاً عِنْدَ الْبَابِ خَارِجاً عَلَى الطَّرِيقِ فَحَلاَّهُ</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a:t>
            </a:r>
          </a:p>
        </p:txBody>
      </p:sp>
    </p:spTree>
    <p:extLst>
      <p:ext uri="{BB962C8B-B14F-4D97-AF65-F5344CB8AC3E}">
        <p14:creationId xmlns:p14="http://schemas.microsoft.com/office/powerpoint/2010/main" val="131442834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3"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2" name="Rectangle 1">
            <a:extLst>
              <a:ext uri="{FF2B5EF4-FFF2-40B4-BE49-F238E27FC236}">
                <a16:creationId xmlns:a16="http://schemas.microsoft.com/office/drawing/2014/main" id="{8D9EF5CF-244B-257E-A0D0-D3326BEFC895}"/>
              </a:ext>
            </a:extLst>
          </p:cNvPr>
          <p:cNvSpPr>
            <a:spLocks noChangeArrowheads="1"/>
          </p:cNvSpPr>
          <p:nvPr/>
        </p:nvSpPr>
        <p:spPr bwMode="auto">
          <a:xfrm>
            <a:off x="374351" y="1208637"/>
            <a:ext cx="3588050" cy="1256267"/>
          </a:xfrm>
          <a:prstGeom prst="rect">
            <a:avLst/>
          </a:prstGeom>
          <a:noFill/>
          <a:ln>
            <a:noFill/>
          </a:ln>
        </p:spPr>
        <p:txBody>
          <a:bodyPr vert="horz" wrap="square" lIns="91294" tIns="45648" rIns="91294" bIns="45648" numCol="1" anchor="ctr" anchorCtr="0" compatLnSpc="1">
            <a:prstTxWarp prst="textNoShape">
              <a:avLst/>
            </a:prstTxWarp>
            <a:spAutoFit/>
          </a:bodyPr>
          <a:lstStyle/>
          <a:p>
            <a:pPr marL="0" marR="0" lvl="0" indent="0" algn="ctr" defTabSz="913410" rtl="1" eaLnBrk="0" fontAlgn="base" latinLnBrk="0" hangingPunct="0">
              <a:lnSpc>
                <a:spcPct val="100000"/>
              </a:lnSpc>
              <a:spcBef>
                <a:spcPct val="0"/>
              </a:spcBef>
              <a:spcAft>
                <a:spcPct val="0"/>
              </a:spcAft>
              <a:buClrTx/>
              <a:buSzTx/>
              <a:buFontTx/>
              <a:buNone/>
              <a:tabLst/>
              <a:defRPr/>
            </a:pP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٥</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a:t>
            </a: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فَقَالَ لَهُمَا قَوْمٌ مِنَ الْقِيَامِ هُنَاكَ</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a:t>
            </a:r>
          </a:p>
        </p:txBody>
      </p:sp>
    </p:spTree>
    <p:extLst>
      <p:ext uri="{BB962C8B-B14F-4D97-AF65-F5344CB8AC3E}">
        <p14:creationId xmlns:p14="http://schemas.microsoft.com/office/powerpoint/2010/main" val="290238469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7"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2" name="Rectangle 1">
            <a:extLst>
              <a:ext uri="{FF2B5EF4-FFF2-40B4-BE49-F238E27FC236}">
                <a16:creationId xmlns:a16="http://schemas.microsoft.com/office/drawing/2014/main" id="{C0E29AA3-9DD1-5819-38A6-A5F3BC42B248}"/>
              </a:ext>
            </a:extLst>
          </p:cNvPr>
          <p:cNvSpPr>
            <a:spLocks noChangeArrowheads="1"/>
          </p:cNvSpPr>
          <p:nvPr/>
        </p:nvSpPr>
        <p:spPr bwMode="auto">
          <a:xfrm>
            <a:off x="1168512" y="3901072"/>
            <a:ext cx="6987876" cy="1261739"/>
          </a:xfrm>
          <a:prstGeom prst="rect">
            <a:avLst/>
          </a:prstGeom>
          <a:noFill/>
          <a:ln>
            <a:noFill/>
          </a:ln>
        </p:spPr>
        <p:txBody>
          <a:bodyPr vert="horz" wrap="square" lIns="91294" tIns="45648" rIns="91294" bIns="45648" numCol="1" anchor="ctr" anchorCtr="0" compatLnSpc="1">
            <a:prstTxWarp prst="textNoShape">
              <a:avLst/>
            </a:prstTxWarp>
            <a:spAutoFit/>
          </a:bodyPr>
          <a:lstStyle/>
          <a:p>
            <a:pPr marL="0" marR="0" lvl="0" indent="0" algn="ctr" defTabSz="913410" rtl="0" eaLnBrk="0" fontAlgn="base" latinLnBrk="0" hangingPunct="0">
              <a:lnSpc>
                <a:spcPct val="100000"/>
              </a:lnSpc>
              <a:spcBef>
                <a:spcPct val="0"/>
              </a:spcBef>
              <a:spcAft>
                <a:spcPct val="0"/>
              </a:spcAft>
              <a:buClrTx/>
              <a:buSzTx/>
              <a:buFontTx/>
              <a:buNone/>
              <a:tabLst/>
              <a:defRPr/>
            </a:pP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a:t>
            </a: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مَاذَا تَفْعَلاَنِ تَحُلاَّنِ الْجَحْشَ؟</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 </a:t>
            </a: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٦</a:t>
            </a:r>
            <a:b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b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a:t>
            </a: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فَقَالاَ لَهُمْ كَمَا أَوْصَى يَسُوعُ. فَتَرَكُوهُمَا</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a:t>
            </a:r>
          </a:p>
        </p:txBody>
      </p:sp>
    </p:spTree>
    <p:extLst>
      <p:ext uri="{BB962C8B-B14F-4D97-AF65-F5344CB8AC3E}">
        <p14:creationId xmlns:p14="http://schemas.microsoft.com/office/powerpoint/2010/main" val="266412524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1"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2" name="Rectangle 1">
            <a:extLst>
              <a:ext uri="{FF2B5EF4-FFF2-40B4-BE49-F238E27FC236}">
                <a16:creationId xmlns:a16="http://schemas.microsoft.com/office/drawing/2014/main" id="{7DB34E79-048F-A8C6-B83D-F7589385EE9F}"/>
              </a:ext>
            </a:extLst>
          </p:cNvPr>
          <p:cNvSpPr>
            <a:spLocks noChangeArrowheads="1"/>
          </p:cNvSpPr>
          <p:nvPr/>
        </p:nvSpPr>
        <p:spPr bwMode="auto">
          <a:xfrm>
            <a:off x="0" y="5560891"/>
            <a:ext cx="9144000" cy="677108"/>
          </a:xfrm>
          <a:prstGeom prst="rect">
            <a:avLst/>
          </a:prstGeom>
          <a:noFill/>
          <a:ln>
            <a:noFill/>
          </a:ln>
        </p:spPr>
        <p:txBody>
          <a:bodyPr vert="horz" wrap="square" lIns="91294" tIns="45648" rIns="91294" bIns="45648" numCol="1" anchor="ctr" anchorCtr="0" compatLnSpc="1">
            <a:prstTxWarp prst="textNoShape">
              <a:avLst/>
            </a:prstTxWarp>
            <a:spAutoFit/>
          </a:bodyPr>
          <a:lstStyle/>
          <a:p>
            <a:pPr marL="0" marR="0" lvl="0" indent="0" algn="ctr" defTabSz="913410" rtl="1" eaLnBrk="0" fontAlgn="base" latinLnBrk="0" hangingPunct="0">
              <a:lnSpc>
                <a:spcPct val="100000"/>
              </a:lnSpc>
              <a:spcBef>
                <a:spcPct val="0"/>
              </a:spcBef>
              <a:spcAft>
                <a:spcPct val="0"/>
              </a:spcAft>
              <a:buClrTx/>
              <a:buSzTx/>
              <a:buFontTx/>
              <a:buNone/>
              <a:tabLst/>
              <a:defRPr/>
            </a:pP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٧</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a:t>
            </a: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فَأَتَيَا بِالْجَحْشِ إِلَى يَسُوعَ</a:t>
            </a:r>
            <a:endPar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endParaRPr>
          </a:p>
        </p:txBody>
      </p:sp>
    </p:spTree>
    <p:extLst>
      <p:ext uri="{BB962C8B-B14F-4D97-AF65-F5344CB8AC3E}">
        <p14:creationId xmlns:p14="http://schemas.microsoft.com/office/powerpoint/2010/main" val="240055596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5"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3" name="TextBox 2">
            <a:extLst>
              <a:ext uri="{FF2B5EF4-FFF2-40B4-BE49-F238E27FC236}">
                <a16:creationId xmlns:a16="http://schemas.microsoft.com/office/drawing/2014/main" id="{6639D2F5-B2F3-BDCF-7275-CE42E37CA597}"/>
              </a:ext>
            </a:extLst>
          </p:cNvPr>
          <p:cNvSpPr txBox="1"/>
          <p:nvPr/>
        </p:nvSpPr>
        <p:spPr>
          <a:xfrm>
            <a:off x="0" y="5686046"/>
            <a:ext cx="9144000" cy="676963"/>
          </a:xfrm>
          <a:prstGeom prst="rect">
            <a:avLst/>
          </a:prstGeom>
          <a:noFill/>
        </p:spPr>
        <p:txBody>
          <a:bodyPr wrap="square" lIns="91294" tIns="45648" rIns="91294" bIns="45648">
            <a:spAutoFit/>
          </a:bodyPr>
          <a:lstStyle>
            <a:defPPr>
              <a:defRPr lang="en-US"/>
            </a:defPPr>
            <a:lvl1pPr marR="0" lvl="0" indent="0" algn="ctr" defTabSz="913410" eaLnBrk="0" fontAlgn="base" hangingPunct="0">
              <a:lnSpc>
                <a:spcPct val="100000"/>
              </a:lnSpc>
              <a:spcBef>
                <a:spcPct val="0"/>
              </a:spcBef>
              <a:spcAft>
                <a:spcPct val="0"/>
              </a:spcAft>
              <a:buClrTx/>
              <a:buSzTx/>
              <a:buFontTx/>
              <a:buNone/>
              <a:tabLst/>
              <a:defRPr kumimoji="0" sz="3800" b="1" u="none" strike="noStrike" cap="none" spc="0" normalizeH="0" baseline="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defRPr>
            </a:lvl1pPr>
          </a:lstStyle>
          <a:p>
            <a:pPr marL="0" marR="0" lvl="0" indent="0" algn="ctr" defTabSz="913410" rtl="0" eaLnBrk="0" fontAlgn="base" latinLnBrk="0" hangingPunct="0">
              <a:lnSpc>
                <a:spcPct val="100000"/>
              </a:lnSpc>
              <a:spcBef>
                <a:spcPct val="0"/>
              </a:spcBef>
              <a:spcAft>
                <a:spcPct val="0"/>
              </a:spcAft>
              <a:buClrTx/>
              <a:buSzTx/>
              <a:buFontTx/>
              <a:buNone/>
              <a:tabLst/>
              <a:defRPr/>
            </a:pPr>
            <a:r>
              <a:rPr kumimoji="0" lang="ar-SA"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وَأَلْقَيَا عَلَيْهِ ثِيَابَهُمَا فَجَلَسَ عَلَيْهِ. </a:t>
            </a:r>
            <a:endParaRPr kumimoji="0" 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endParaRPr>
          </a:p>
        </p:txBody>
      </p:sp>
    </p:spTree>
    <p:extLst>
      <p:ext uri="{BB962C8B-B14F-4D97-AF65-F5344CB8AC3E}">
        <p14:creationId xmlns:p14="http://schemas.microsoft.com/office/powerpoint/2010/main" val="200497915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2" name="Rectangle 1">
            <a:extLst>
              <a:ext uri="{FF2B5EF4-FFF2-40B4-BE49-F238E27FC236}">
                <a16:creationId xmlns:a16="http://schemas.microsoft.com/office/drawing/2014/main" id="{54F4C7D7-AB65-B998-2678-95301C995DEF}"/>
              </a:ext>
            </a:extLst>
          </p:cNvPr>
          <p:cNvSpPr>
            <a:spLocks noChangeArrowheads="1"/>
          </p:cNvSpPr>
          <p:nvPr/>
        </p:nvSpPr>
        <p:spPr bwMode="auto">
          <a:xfrm>
            <a:off x="2933122" y="1692341"/>
            <a:ext cx="6104861" cy="1846514"/>
          </a:xfrm>
          <a:prstGeom prst="rect">
            <a:avLst/>
          </a:prstGeom>
          <a:noFill/>
        </p:spPr>
        <p:txBody>
          <a:bodyPr wrap="square" lIns="91294" tIns="45648" rIns="91294" bIns="45648">
            <a:spAutoFit/>
          </a:bodyPr>
          <a:lstStyle/>
          <a:p>
            <a:pPr marL="0" marR="0" lvl="0" indent="0" algn="ctr" defTabSz="913410" rtl="1" eaLnBrk="0" fontAlgn="base" latinLnBrk="0" hangingPunct="0">
              <a:lnSpc>
                <a:spcPct val="100000"/>
              </a:lnSpc>
              <a:spcBef>
                <a:spcPct val="0"/>
              </a:spcBef>
              <a:spcAft>
                <a:spcPct val="0"/>
              </a:spcAft>
              <a:buClrTx/>
              <a:buSzTx/>
              <a:buFontTx/>
              <a:buNone/>
              <a:tabLst/>
              <a:defRPr/>
            </a:pP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٨</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a:t>
            </a: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وَكَثِيرُونَ فَرَشُوا ثِيَابَهُمْ فِي الطَّرِيقِ وَآخَرُونَ قَطَعُوا أَغْصَاناً مِنَ الشَّجَرِ وَفَرَشُوهَا فِي الطَّرِيقِ</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a:t>
            </a:r>
          </a:p>
        </p:txBody>
      </p:sp>
    </p:spTree>
    <p:extLst>
      <p:ext uri="{BB962C8B-B14F-4D97-AF65-F5344CB8AC3E}">
        <p14:creationId xmlns:p14="http://schemas.microsoft.com/office/powerpoint/2010/main" val="145624939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2" name="Rectangle 1">
            <a:extLst>
              <a:ext uri="{FF2B5EF4-FFF2-40B4-BE49-F238E27FC236}">
                <a16:creationId xmlns:a16="http://schemas.microsoft.com/office/drawing/2014/main" id="{DB4B416A-F14C-3106-4D7B-E333B4144443}"/>
              </a:ext>
            </a:extLst>
          </p:cNvPr>
          <p:cNvSpPr>
            <a:spLocks noChangeArrowheads="1"/>
          </p:cNvSpPr>
          <p:nvPr/>
        </p:nvSpPr>
        <p:spPr bwMode="auto">
          <a:xfrm>
            <a:off x="424069" y="5084898"/>
            <a:ext cx="8433719" cy="677108"/>
          </a:xfrm>
          <a:prstGeom prst="rect">
            <a:avLst/>
          </a:prstGeom>
          <a:noFill/>
        </p:spPr>
        <p:txBody>
          <a:bodyPr wrap="square" lIns="91294" tIns="45648" rIns="91294" bIns="45648">
            <a:spAutoFit/>
          </a:bodyPr>
          <a:lstStyle/>
          <a:p>
            <a:pPr marL="0" marR="0" lvl="0" indent="0" algn="r" defTabSz="913410" rtl="1" eaLnBrk="0" fontAlgn="base" latinLnBrk="0" hangingPunct="0">
              <a:lnSpc>
                <a:spcPct val="100000"/>
              </a:lnSpc>
              <a:spcBef>
                <a:spcPct val="0"/>
              </a:spcBef>
              <a:spcAft>
                <a:spcPct val="0"/>
              </a:spcAft>
              <a:buClrTx/>
              <a:buSzTx/>
              <a:buFontTx/>
              <a:buNone/>
              <a:tabLst/>
              <a:defRPr/>
            </a:pP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٩</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a:t>
            </a: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وَالَّذِينَ تَقَدَّمُوا وَالَّذِينَ تَبِعُوا كَانُوا يَصْرُخُونَ قَائِلِينَ</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a:t>
            </a:r>
          </a:p>
        </p:txBody>
      </p:sp>
    </p:spTree>
    <p:extLst>
      <p:ext uri="{BB962C8B-B14F-4D97-AF65-F5344CB8AC3E}">
        <p14:creationId xmlns:p14="http://schemas.microsoft.com/office/powerpoint/2010/main" val="127333335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7"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5" name="TextBox 4">
            <a:extLst>
              <a:ext uri="{FF2B5EF4-FFF2-40B4-BE49-F238E27FC236}">
                <a16:creationId xmlns:a16="http://schemas.microsoft.com/office/drawing/2014/main" id="{96E94CB1-1AC0-385E-3709-C993692BBFA9}"/>
              </a:ext>
            </a:extLst>
          </p:cNvPr>
          <p:cNvSpPr txBox="1"/>
          <p:nvPr/>
        </p:nvSpPr>
        <p:spPr>
          <a:xfrm>
            <a:off x="3143249" y="286821"/>
            <a:ext cx="5614989" cy="676963"/>
          </a:xfrm>
          <a:prstGeom prst="rect">
            <a:avLst/>
          </a:prstGeom>
          <a:noFill/>
        </p:spPr>
        <p:txBody>
          <a:bodyPr wrap="square" lIns="91294" tIns="45648" rIns="91294" bIns="45648">
            <a:spAutoFit/>
          </a:bodyPr>
          <a:lstStyle>
            <a:defPPr>
              <a:defRPr lang="en-US"/>
            </a:defPPr>
            <a:lvl1pPr marR="0" lvl="0" indent="0" defTabSz="913410" eaLnBrk="0" fontAlgn="base" hangingPunct="0">
              <a:lnSpc>
                <a:spcPct val="100000"/>
              </a:lnSpc>
              <a:spcBef>
                <a:spcPct val="0"/>
              </a:spcBef>
              <a:spcAft>
                <a:spcPct val="0"/>
              </a:spcAft>
              <a:buClrTx/>
              <a:buSzTx/>
              <a:buFontTx/>
              <a:buNone/>
              <a:tabLst/>
              <a:defRPr kumimoji="0" sz="3800" b="1" u="none" strike="noStrike" cap="none" spc="0" normalizeH="0" baseline="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defRPr>
            </a:lvl1pPr>
          </a:lstStyle>
          <a:p>
            <a:pPr marL="0" marR="0" lvl="0" indent="0" algn="l" defTabSz="913410" rtl="0" eaLnBrk="0" fontAlgn="base" latinLnBrk="0" hangingPunct="0">
              <a:lnSpc>
                <a:spcPct val="100000"/>
              </a:lnSpc>
              <a:spcBef>
                <a:spcPct val="0"/>
              </a:spcBef>
              <a:spcAft>
                <a:spcPct val="0"/>
              </a:spcAft>
              <a:buClrTx/>
              <a:buSzTx/>
              <a:buFontTx/>
              <a:buNone/>
              <a:tabLst/>
              <a:defRPr/>
            </a:pPr>
            <a:r>
              <a:rPr kumimoji="0" lang="ar-SA"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أُوصَنَّا! مُبَارَكٌ الآتِي بِاسْمِ الرَّبِّ! </a:t>
            </a:r>
            <a:endParaRPr kumimoji="0" 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endParaRPr>
          </a:p>
        </p:txBody>
      </p:sp>
    </p:spTree>
    <p:extLst>
      <p:ext uri="{BB962C8B-B14F-4D97-AF65-F5344CB8AC3E}">
        <p14:creationId xmlns:p14="http://schemas.microsoft.com/office/powerpoint/2010/main" val="174675999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1"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2" name="Rectangle 1">
            <a:extLst>
              <a:ext uri="{FF2B5EF4-FFF2-40B4-BE49-F238E27FC236}">
                <a16:creationId xmlns:a16="http://schemas.microsoft.com/office/drawing/2014/main" id="{7E26DFB9-B34B-48F3-34CD-82EA2A5B14CB}"/>
              </a:ext>
            </a:extLst>
          </p:cNvPr>
          <p:cNvSpPr>
            <a:spLocks noChangeArrowheads="1"/>
          </p:cNvSpPr>
          <p:nvPr/>
        </p:nvSpPr>
        <p:spPr bwMode="auto">
          <a:xfrm>
            <a:off x="1528763" y="5390735"/>
            <a:ext cx="7353295" cy="677108"/>
          </a:xfrm>
          <a:prstGeom prst="rect">
            <a:avLst/>
          </a:prstGeom>
          <a:noFill/>
        </p:spPr>
        <p:txBody>
          <a:bodyPr wrap="square" lIns="91294" tIns="45648" rIns="91294" bIns="45648">
            <a:spAutoFit/>
          </a:bodyPr>
          <a:lstStyle/>
          <a:p>
            <a:pPr marL="0" marR="0" lvl="0" indent="0" algn="r" defTabSz="913410" rtl="1" eaLnBrk="0" fontAlgn="base" latinLnBrk="0" hangingPunct="0">
              <a:lnSpc>
                <a:spcPct val="100000"/>
              </a:lnSpc>
              <a:spcBef>
                <a:spcPct val="0"/>
              </a:spcBef>
              <a:spcAft>
                <a:spcPct val="0"/>
              </a:spcAft>
              <a:buClrTx/>
              <a:buSzTx/>
              <a:buFontTx/>
              <a:buNone/>
              <a:tabLst/>
              <a:defRPr/>
            </a:pP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١٠</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a:t>
            </a: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مُبَارَكَةٌ مَمْلَكَةُ أَبِينَا دَاوُدَ الآتِيَةُ بِاسْمِ الرَّبِّ</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a:t>
            </a:r>
          </a:p>
        </p:txBody>
      </p:sp>
    </p:spTree>
    <p:extLst>
      <p:ext uri="{BB962C8B-B14F-4D97-AF65-F5344CB8AC3E}">
        <p14:creationId xmlns:p14="http://schemas.microsoft.com/office/powerpoint/2010/main" val="180295480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5"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4" name="TextBox 3">
            <a:extLst>
              <a:ext uri="{FF2B5EF4-FFF2-40B4-BE49-F238E27FC236}">
                <a16:creationId xmlns:a16="http://schemas.microsoft.com/office/drawing/2014/main" id="{CBD2C615-95D7-794A-06F3-6BB2E39D7C48}"/>
              </a:ext>
            </a:extLst>
          </p:cNvPr>
          <p:cNvSpPr txBox="1"/>
          <p:nvPr/>
        </p:nvSpPr>
        <p:spPr>
          <a:xfrm>
            <a:off x="600075" y="5616059"/>
            <a:ext cx="4572000" cy="677108"/>
          </a:xfrm>
          <a:prstGeom prst="rect">
            <a:avLst/>
          </a:prstGeom>
          <a:noFill/>
        </p:spPr>
        <p:txBody>
          <a:bodyPr lIns="91294" tIns="45648" rIns="91294" bIns="45648">
            <a:spAutoFit/>
          </a:bodyPr>
          <a:lstStyle>
            <a:defPPr>
              <a:defRPr lang="en-US"/>
            </a:defPPr>
            <a:lvl1pPr marR="0" lvl="0" indent="0" defTabSz="913410" eaLnBrk="0" fontAlgn="base" hangingPunct="0">
              <a:lnSpc>
                <a:spcPct val="100000"/>
              </a:lnSpc>
              <a:spcBef>
                <a:spcPct val="0"/>
              </a:spcBef>
              <a:spcAft>
                <a:spcPct val="0"/>
              </a:spcAft>
              <a:buClrTx/>
              <a:buSzTx/>
              <a:buFontTx/>
              <a:buNone/>
              <a:tabLst/>
              <a:defRPr kumimoji="0" sz="3800" b="1" u="none" strike="noStrike" cap="none" spc="0" normalizeH="0" baseline="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defRPr>
            </a:lvl1pPr>
          </a:lstStyle>
          <a:p>
            <a:pPr marL="0" marR="0" lvl="0" indent="0" algn="l" defTabSz="913410" rtl="0" eaLnBrk="0" fontAlgn="base" latinLnBrk="0" hangingPunct="0">
              <a:lnSpc>
                <a:spcPct val="100000"/>
              </a:lnSpc>
              <a:spcBef>
                <a:spcPct val="0"/>
              </a:spcBef>
              <a:spcAft>
                <a:spcPct val="0"/>
              </a:spcAft>
              <a:buClrTx/>
              <a:buSzTx/>
              <a:buFontTx/>
              <a:buNone/>
              <a:tabLst/>
              <a:defRPr/>
            </a:pPr>
            <a:r>
              <a:rPr kumimoji="0" lang="ar-SA"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أُوصَنَّا فِي الأَعَالِي!</a:t>
            </a:r>
            <a:endParaRPr kumimoji="0" 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endParaRPr>
          </a:p>
        </p:txBody>
      </p:sp>
    </p:spTree>
    <p:extLst>
      <p:ext uri="{BB962C8B-B14F-4D97-AF65-F5344CB8AC3E}">
        <p14:creationId xmlns:p14="http://schemas.microsoft.com/office/powerpoint/2010/main" val="377198834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4" name="TextBox 3">
            <a:extLst>
              <a:ext uri="{FF2B5EF4-FFF2-40B4-BE49-F238E27FC236}">
                <a16:creationId xmlns:a16="http://schemas.microsoft.com/office/drawing/2014/main" id="{C3CAFF6B-E3D4-ADD7-FAA8-CDFC7EB1C17B}"/>
              </a:ext>
            </a:extLst>
          </p:cNvPr>
          <p:cNvSpPr txBox="1"/>
          <p:nvPr/>
        </p:nvSpPr>
        <p:spPr>
          <a:xfrm>
            <a:off x="3563888" y="196911"/>
            <a:ext cx="5400600" cy="676963"/>
          </a:xfrm>
          <a:prstGeom prst="rect">
            <a:avLst/>
          </a:prstGeom>
          <a:noFill/>
        </p:spPr>
        <p:txBody>
          <a:bodyPr wrap="square" lIns="91294" tIns="45648" rIns="91294" bIns="45648">
            <a:spAutoFit/>
          </a:bodyPr>
          <a:lstStyle/>
          <a:p>
            <a:pPr marL="0" marR="0" lvl="0" indent="0" algn="r" defTabSz="913410" rtl="0" eaLnBrk="0" fontAlgn="base" latinLnBrk="0" hangingPunct="0">
              <a:lnSpc>
                <a:spcPct val="100000"/>
              </a:lnSpc>
              <a:spcBef>
                <a:spcPct val="0"/>
              </a:spcBef>
              <a:spcAft>
                <a:spcPct val="0"/>
              </a:spcAft>
              <a:buClrTx/>
              <a:buSzTx/>
              <a:buFontTx/>
              <a:buNone/>
              <a:tabLst/>
              <a:defRPr/>
            </a:pPr>
            <a:r>
              <a:rPr kumimoji="0" lang="ar-JO" sz="3800" b="1" i="0"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لوقا ١٩ : ٣٩</a:t>
            </a:r>
          </a:p>
        </p:txBody>
      </p:sp>
      <p:sp>
        <p:nvSpPr>
          <p:cNvPr id="5" name="Rectangle 2">
            <a:extLst>
              <a:ext uri="{FF2B5EF4-FFF2-40B4-BE49-F238E27FC236}">
                <a16:creationId xmlns:a16="http://schemas.microsoft.com/office/drawing/2014/main" id="{046D3DF1-C1A6-C5DE-F9B0-CF9D9FAC10A2}"/>
              </a:ext>
            </a:extLst>
          </p:cNvPr>
          <p:cNvSpPr>
            <a:spLocks noChangeArrowheads="1"/>
          </p:cNvSpPr>
          <p:nvPr/>
        </p:nvSpPr>
        <p:spPr bwMode="auto">
          <a:xfrm>
            <a:off x="-1" y="5282316"/>
            <a:ext cx="9144001" cy="1261739"/>
          </a:xfrm>
          <a:prstGeom prst="rect">
            <a:avLst/>
          </a:prstGeom>
          <a:noFill/>
        </p:spPr>
        <p:txBody>
          <a:bodyPr wrap="square" lIns="91294" tIns="45648" rIns="91294" bIns="45648">
            <a:spAutoFit/>
          </a:bodyPr>
          <a:lstStyle/>
          <a:p>
            <a:pPr marL="0" marR="0" lvl="0" indent="0" algn="ctr" defTabSz="913410" rtl="1" eaLnBrk="0" fontAlgn="base" latinLnBrk="0" hangingPunct="0">
              <a:lnSpc>
                <a:spcPct val="100000"/>
              </a:lnSpc>
              <a:spcBef>
                <a:spcPct val="0"/>
              </a:spcBef>
              <a:spcAft>
                <a:spcPct val="0"/>
              </a:spcAft>
              <a:buClrTx/>
              <a:buSzTx/>
              <a:buFontTx/>
              <a:buNone/>
              <a:tabLst/>
              <a:defRPr/>
            </a:pP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٣٩</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a:t>
            </a: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وَأَمَّا بَعْضُ الْفَرِّيسِيِّينَ مِنَ الْجَمْعِ فَقَالُوا لَهُ:</a:t>
            </a:r>
            <a:b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b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«يَا مُعَلِّمُ انْتَهِرْ تَلاَمِيذَكَ</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a:t>
            </a:r>
          </a:p>
        </p:txBody>
      </p:sp>
    </p:spTree>
    <p:extLst>
      <p:ext uri="{BB962C8B-B14F-4D97-AF65-F5344CB8AC3E}">
        <p14:creationId xmlns:p14="http://schemas.microsoft.com/office/powerpoint/2010/main" val="202033404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3"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5" name="TextBox 4">
            <a:extLst>
              <a:ext uri="{FF2B5EF4-FFF2-40B4-BE49-F238E27FC236}">
                <a16:creationId xmlns:a16="http://schemas.microsoft.com/office/drawing/2014/main" id="{FCB33056-1056-5FF5-42ED-E61A2C4097D1}"/>
              </a:ext>
            </a:extLst>
          </p:cNvPr>
          <p:cNvSpPr txBox="1"/>
          <p:nvPr/>
        </p:nvSpPr>
        <p:spPr>
          <a:xfrm>
            <a:off x="3563888" y="196911"/>
            <a:ext cx="5400600" cy="676963"/>
          </a:xfrm>
          <a:prstGeom prst="rect">
            <a:avLst/>
          </a:prstGeom>
          <a:noFill/>
        </p:spPr>
        <p:txBody>
          <a:bodyPr wrap="square" lIns="91294" tIns="45648" rIns="91294" bIns="45648">
            <a:spAutoFit/>
          </a:bodyPr>
          <a:lstStyle/>
          <a:p>
            <a:pPr marL="0" marR="0" lvl="0" indent="0" algn="r" defTabSz="913410" rtl="0" eaLnBrk="0" fontAlgn="base" latinLnBrk="0" hangingPunct="0">
              <a:lnSpc>
                <a:spcPct val="100000"/>
              </a:lnSpc>
              <a:spcBef>
                <a:spcPct val="0"/>
              </a:spcBef>
              <a:spcAft>
                <a:spcPct val="0"/>
              </a:spcAft>
              <a:buClrTx/>
              <a:buSzTx/>
              <a:buFontTx/>
              <a:buNone/>
              <a:tabLst/>
              <a:defRPr/>
            </a:pPr>
            <a:r>
              <a:rPr kumimoji="0" lang="ar-JO" sz="3800" b="1" i="0"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لوقا ١٩ : ٤٠</a:t>
            </a:r>
          </a:p>
        </p:txBody>
      </p:sp>
      <p:sp>
        <p:nvSpPr>
          <p:cNvPr id="2" name="Rectangle 1">
            <a:extLst>
              <a:ext uri="{FF2B5EF4-FFF2-40B4-BE49-F238E27FC236}">
                <a16:creationId xmlns:a16="http://schemas.microsoft.com/office/drawing/2014/main" id="{087382AC-CF61-2C30-F561-682AC404410A}"/>
              </a:ext>
            </a:extLst>
          </p:cNvPr>
          <p:cNvSpPr>
            <a:spLocks noChangeArrowheads="1"/>
          </p:cNvSpPr>
          <p:nvPr/>
        </p:nvSpPr>
        <p:spPr bwMode="auto">
          <a:xfrm>
            <a:off x="0" y="4556175"/>
            <a:ext cx="9144000" cy="1261739"/>
          </a:xfrm>
          <a:prstGeom prst="rect">
            <a:avLst/>
          </a:prstGeom>
          <a:noFill/>
        </p:spPr>
        <p:txBody>
          <a:bodyPr wrap="square" lIns="91294" tIns="45648" rIns="91294" bIns="45648">
            <a:spAutoFit/>
          </a:bodyPr>
          <a:lstStyle/>
          <a:p>
            <a:pPr marL="0" marR="0" lvl="0" indent="0" algn="ctr" defTabSz="913410" rtl="1" eaLnBrk="0" fontAlgn="base" latinLnBrk="0" hangingPunct="0">
              <a:lnSpc>
                <a:spcPct val="100000"/>
              </a:lnSpc>
              <a:spcBef>
                <a:spcPct val="0"/>
              </a:spcBef>
              <a:spcAft>
                <a:spcPct val="0"/>
              </a:spcAft>
              <a:buClrTx/>
              <a:buSzTx/>
              <a:buFontTx/>
              <a:buNone/>
              <a:tabLst/>
              <a:defRPr/>
            </a:pP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٤٠</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a:t>
            </a: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فَأَجَابَ:</a:t>
            </a:r>
            <a:b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b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«أَقُولُ لَكُمْ: إِنَّهُ إِنْ سَكَتَ هَؤُلاَءِ فَالْحِجَارَةُ تَصْرُخُ</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a:t>
            </a:r>
          </a:p>
        </p:txBody>
      </p:sp>
    </p:spTree>
    <p:extLst>
      <p:ext uri="{BB962C8B-B14F-4D97-AF65-F5344CB8AC3E}">
        <p14:creationId xmlns:p14="http://schemas.microsoft.com/office/powerpoint/2010/main" val="150306670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5" name="TextBox 4">
            <a:extLst>
              <a:ext uri="{FF2B5EF4-FFF2-40B4-BE49-F238E27FC236}">
                <a16:creationId xmlns:a16="http://schemas.microsoft.com/office/drawing/2014/main" id="{116F5B06-3BBF-2A68-6E48-9CB391C17534}"/>
              </a:ext>
            </a:extLst>
          </p:cNvPr>
          <p:cNvSpPr txBox="1"/>
          <p:nvPr/>
        </p:nvSpPr>
        <p:spPr>
          <a:xfrm>
            <a:off x="3563888" y="196911"/>
            <a:ext cx="5400600" cy="676963"/>
          </a:xfrm>
          <a:prstGeom prst="rect">
            <a:avLst/>
          </a:prstGeom>
          <a:noFill/>
        </p:spPr>
        <p:txBody>
          <a:bodyPr wrap="square" lIns="91294" tIns="45648" rIns="91294" bIns="45648">
            <a:spAutoFit/>
          </a:bodyPr>
          <a:lstStyle/>
          <a:p>
            <a:pPr marL="0" marR="0" lvl="0" indent="0" algn="r" defTabSz="913410" rtl="0" eaLnBrk="0" fontAlgn="base" latinLnBrk="0" hangingPunct="0">
              <a:lnSpc>
                <a:spcPct val="100000"/>
              </a:lnSpc>
              <a:spcBef>
                <a:spcPct val="0"/>
              </a:spcBef>
              <a:spcAft>
                <a:spcPct val="0"/>
              </a:spcAft>
              <a:buClrTx/>
              <a:buSzTx/>
              <a:buFontTx/>
              <a:buNone/>
              <a:tabLst/>
              <a:defRPr/>
            </a:pPr>
            <a:r>
              <a:rPr kumimoji="0" lang="ar-JO" sz="3800" b="1" i="0"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لوقا ١٩ : ٤١</a:t>
            </a:r>
          </a:p>
        </p:txBody>
      </p:sp>
      <p:sp>
        <p:nvSpPr>
          <p:cNvPr id="2" name="Rectangle 1">
            <a:extLst>
              <a:ext uri="{FF2B5EF4-FFF2-40B4-BE49-F238E27FC236}">
                <a16:creationId xmlns:a16="http://schemas.microsoft.com/office/drawing/2014/main" id="{7CBDFAAD-DE61-0429-0678-5D1183F2B956}"/>
              </a:ext>
            </a:extLst>
          </p:cNvPr>
          <p:cNvSpPr>
            <a:spLocks noChangeArrowheads="1"/>
          </p:cNvSpPr>
          <p:nvPr/>
        </p:nvSpPr>
        <p:spPr bwMode="auto">
          <a:xfrm>
            <a:off x="1" y="5600564"/>
            <a:ext cx="9144000" cy="677108"/>
          </a:xfrm>
          <a:prstGeom prst="rect">
            <a:avLst/>
          </a:prstGeom>
          <a:noFill/>
        </p:spPr>
        <p:txBody>
          <a:bodyPr wrap="square" lIns="91294" tIns="45648" rIns="91294" bIns="45648">
            <a:spAutoFit/>
          </a:bodyPr>
          <a:lstStyle/>
          <a:p>
            <a:pPr marL="0" marR="0" lvl="0" indent="0" algn="ctr" defTabSz="913410" rtl="1" eaLnBrk="0" fontAlgn="base" latinLnBrk="0" hangingPunct="0">
              <a:lnSpc>
                <a:spcPct val="100000"/>
              </a:lnSpc>
              <a:spcBef>
                <a:spcPct val="0"/>
              </a:spcBef>
              <a:spcAft>
                <a:spcPct val="0"/>
              </a:spcAft>
              <a:buClrTx/>
              <a:buSzTx/>
              <a:buFontTx/>
              <a:buNone/>
              <a:tabLst/>
              <a:defRPr/>
            </a:pP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٤١</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a:t>
            </a: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وَفِيمَا هُوَ يَقْتَرِبُ نَظَرَ إِلَى الْمَدِينَةِ وَبَكَى عَلَيْهَا</a:t>
            </a:r>
            <a:endPar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endParaRPr>
          </a:p>
        </p:txBody>
      </p:sp>
    </p:spTree>
    <p:extLst>
      <p:ext uri="{BB962C8B-B14F-4D97-AF65-F5344CB8AC3E}">
        <p14:creationId xmlns:p14="http://schemas.microsoft.com/office/powerpoint/2010/main" val="104861115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1"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4" name="TextBox 3">
            <a:extLst>
              <a:ext uri="{FF2B5EF4-FFF2-40B4-BE49-F238E27FC236}">
                <a16:creationId xmlns:a16="http://schemas.microsoft.com/office/drawing/2014/main" id="{57B79583-6AFE-D763-BEF8-E2E8E1ABBC35}"/>
              </a:ext>
            </a:extLst>
          </p:cNvPr>
          <p:cNvSpPr txBox="1"/>
          <p:nvPr/>
        </p:nvSpPr>
        <p:spPr>
          <a:xfrm>
            <a:off x="3563888" y="196911"/>
            <a:ext cx="5400600" cy="707741"/>
          </a:xfrm>
          <a:prstGeom prst="rect">
            <a:avLst/>
          </a:prstGeom>
          <a:noFill/>
        </p:spPr>
        <p:txBody>
          <a:bodyPr wrap="square" lIns="91294" tIns="45648" rIns="91294" bIns="45648">
            <a:spAutoFit/>
          </a:bodyPr>
          <a:lstStyle>
            <a:defPPr>
              <a:defRPr lang="en-US"/>
            </a:defPPr>
            <a:lvl1pPr marR="0" lvl="0" indent="0" algn="ctr" defTabSz="913410" eaLnBrk="0" fontAlgn="base" hangingPunct="0">
              <a:lnSpc>
                <a:spcPct val="100000"/>
              </a:lnSpc>
              <a:spcBef>
                <a:spcPct val="0"/>
              </a:spcBef>
              <a:spcAft>
                <a:spcPct val="0"/>
              </a:spcAft>
              <a:buClrTx/>
              <a:buSzTx/>
              <a:buFontTx/>
              <a:buNone/>
              <a:tabLst/>
              <a:defRPr kumimoji="0" sz="3800" b="1" u="none" strike="noStrike" cap="none" spc="0" normalizeH="0" baseline="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defRPr>
            </a:lvl1pPr>
          </a:lstStyle>
          <a:p>
            <a:pPr marL="0" marR="0" lvl="0" indent="0" algn="r" defTabSz="913410" rtl="0" eaLnBrk="0" fontAlgn="base" latinLnBrk="0" hangingPunct="0">
              <a:lnSpc>
                <a:spcPct val="100000"/>
              </a:lnSpc>
              <a:spcBef>
                <a:spcPct val="0"/>
              </a:spcBef>
              <a:spcAft>
                <a:spcPct val="0"/>
              </a:spcAft>
              <a:buClrTx/>
              <a:buSzTx/>
              <a:buFontTx/>
              <a:buNone/>
              <a:tabLst/>
              <a:defRPr/>
            </a:pPr>
            <a:r>
              <a:rPr kumimoji="0" lang="ar-SA"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لوقا ١٩ : ٤٢</a:t>
            </a:r>
          </a:p>
        </p:txBody>
      </p:sp>
      <p:sp>
        <p:nvSpPr>
          <p:cNvPr id="2" name="Rectangle 1">
            <a:extLst>
              <a:ext uri="{FF2B5EF4-FFF2-40B4-BE49-F238E27FC236}">
                <a16:creationId xmlns:a16="http://schemas.microsoft.com/office/drawing/2014/main" id="{1614DA2D-4B1C-9AAE-F4DF-EC45A2B0EFD7}"/>
              </a:ext>
            </a:extLst>
          </p:cNvPr>
          <p:cNvSpPr>
            <a:spLocks noChangeArrowheads="1"/>
          </p:cNvSpPr>
          <p:nvPr/>
        </p:nvSpPr>
        <p:spPr bwMode="auto">
          <a:xfrm>
            <a:off x="96982" y="5299433"/>
            <a:ext cx="8866909" cy="1261739"/>
          </a:xfrm>
          <a:prstGeom prst="rect">
            <a:avLst/>
          </a:prstGeom>
          <a:noFill/>
        </p:spPr>
        <p:txBody>
          <a:bodyPr wrap="square" lIns="91294" tIns="45648" rIns="91294" bIns="45648">
            <a:spAutoFit/>
          </a:bodyPr>
          <a:lstStyle/>
          <a:p>
            <a:pPr marL="0" marR="0" lvl="0" indent="0" algn="ctr" defTabSz="913410" rtl="1" eaLnBrk="0" fontAlgn="base" latinLnBrk="0" hangingPunct="0">
              <a:lnSpc>
                <a:spcPct val="100000"/>
              </a:lnSpc>
              <a:spcBef>
                <a:spcPct val="0"/>
              </a:spcBef>
              <a:spcAft>
                <a:spcPct val="0"/>
              </a:spcAft>
              <a:buClrTx/>
              <a:buSzTx/>
              <a:buFontTx/>
              <a:buNone/>
              <a:tabLst/>
              <a:defRPr/>
            </a:pP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٤٢</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a:t>
            </a: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قَائِلاً: «إِنَّكِ لَوْ عَلِمْتِ أَنْتِ أَيْضاً حَتَّى فِي يَوْمِكِ هَذَا مَا هُوَ لِسَلاَمِكِ. وَلَكِنِ الآنَ قَدْ أُخْفِيَ عَنْ عَيْنَيْكِ</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a:t>
            </a:r>
          </a:p>
        </p:txBody>
      </p:sp>
    </p:spTree>
    <p:extLst>
      <p:ext uri="{BB962C8B-B14F-4D97-AF65-F5344CB8AC3E}">
        <p14:creationId xmlns:p14="http://schemas.microsoft.com/office/powerpoint/2010/main" val="346447425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5"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4" name="TextBox 3">
            <a:extLst>
              <a:ext uri="{FF2B5EF4-FFF2-40B4-BE49-F238E27FC236}">
                <a16:creationId xmlns:a16="http://schemas.microsoft.com/office/drawing/2014/main" id="{D286858A-9B57-7E6E-3344-270D676E8DF9}"/>
              </a:ext>
            </a:extLst>
          </p:cNvPr>
          <p:cNvSpPr txBox="1"/>
          <p:nvPr/>
        </p:nvSpPr>
        <p:spPr>
          <a:xfrm>
            <a:off x="3563888" y="196911"/>
            <a:ext cx="5400600" cy="676963"/>
          </a:xfrm>
          <a:prstGeom prst="rect">
            <a:avLst/>
          </a:prstGeom>
          <a:noFill/>
        </p:spPr>
        <p:txBody>
          <a:bodyPr wrap="square" lIns="91294" tIns="45648" rIns="91294" bIns="45648">
            <a:spAutoFit/>
          </a:bodyPr>
          <a:lstStyle/>
          <a:p>
            <a:pPr marL="0" marR="0" lvl="0" indent="0" algn="r" defTabSz="913410" rtl="0" eaLnBrk="0" fontAlgn="base" latinLnBrk="0" hangingPunct="0">
              <a:lnSpc>
                <a:spcPct val="100000"/>
              </a:lnSpc>
              <a:spcBef>
                <a:spcPct val="0"/>
              </a:spcBef>
              <a:spcAft>
                <a:spcPct val="0"/>
              </a:spcAft>
              <a:buClrTx/>
              <a:buSzTx/>
              <a:buFontTx/>
              <a:buNone/>
              <a:tabLst/>
              <a:defRPr/>
            </a:pPr>
            <a:r>
              <a:rPr kumimoji="0" lang="ar-JO" sz="3800" b="1" i="0"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لوقا ١٩ : ٤٣</a:t>
            </a:r>
          </a:p>
        </p:txBody>
      </p:sp>
      <p:sp>
        <p:nvSpPr>
          <p:cNvPr id="2" name="Rectangle 1">
            <a:extLst>
              <a:ext uri="{FF2B5EF4-FFF2-40B4-BE49-F238E27FC236}">
                <a16:creationId xmlns:a16="http://schemas.microsoft.com/office/drawing/2014/main" id="{71A90004-F6A9-071B-A50E-6B371A51A477}"/>
              </a:ext>
            </a:extLst>
          </p:cNvPr>
          <p:cNvSpPr>
            <a:spLocks noChangeArrowheads="1"/>
          </p:cNvSpPr>
          <p:nvPr/>
        </p:nvSpPr>
        <p:spPr bwMode="auto">
          <a:xfrm>
            <a:off x="1" y="5085500"/>
            <a:ext cx="9143999" cy="1261739"/>
          </a:xfrm>
          <a:prstGeom prst="rect">
            <a:avLst/>
          </a:prstGeom>
          <a:noFill/>
        </p:spPr>
        <p:txBody>
          <a:bodyPr wrap="square" lIns="91294" tIns="45648" rIns="91294" bIns="45648">
            <a:spAutoFit/>
          </a:bodyPr>
          <a:lstStyle/>
          <a:p>
            <a:pPr marL="0" marR="0" lvl="0" indent="0" algn="ctr" defTabSz="913410" rtl="1" eaLnBrk="0" fontAlgn="base" latinLnBrk="0" hangingPunct="0">
              <a:lnSpc>
                <a:spcPct val="100000"/>
              </a:lnSpc>
              <a:spcBef>
                <a:spcPct val="0"/>
              </a:spcBef>
              <a:spcAft>
                <a:spcPct val="0"/>
              </a:spcAft>
              <a:buClrTx/>
              <a:buSzTx/>
              <a:buFontTx/>
              <a:buNone/>
              <a:tabLst/>
              <a:defRPr/>
            </a:pP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٤٣</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a:t>
            </a: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فَإِنَّهُ سَتَأْتِي أَيَّامٌ وَيُحِيطُ بِكِ أَعْدَاؤُكِ بِمِتْرَسَةٍ وَيُحْدِقُونَ بِكِ وَيُحَاصِرُونَكِ مِنْ كُلِّ جِهَةٍ</a:t>
            </a:r>
            <a:endPar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endParaRPr>
          </a:p>
        </p:txBody>
      </p:sp>
    </p:spTree>
    <p:extLst>
      <p:ext uri="{BB962C8B-B14F-4D97-AF65-F5344CB8AC3E}">
        <p14:creationId xmlns:p14="http://schemas.microsoft.com/office/powerpoint/2010/main" val="419757386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2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4" name="TextBox 3">
            <a:extLst>
              <a:ext uri="{FF2B5EF4-FFF2-40B4-BE49-F238E27FC236}">
                <a16:creationId xmlns:a16="http://schemas.microsoft.com/office/drawing/2014/main" id="{AA7E04E5-B7DB-8FDC-2CC5-367C8FDB753A}"/>
              </a:ext>
            </a:extLst>
          </p:cNvPr>
          <p:cNvSpPr txBox="1"/>
          <p:nvPr/>
        </p:nvSpPr>
        <p:spPr>
          <a:xfrm>
            <a:off x="3563888" y="196911"/>
            <a:ext cx="5400600" cy="707741"/>
          </a:xfrm>
          <a:prstGeom prst="rect">
            <a:avLst/>
          </a:prstGeom>
          <a:noFill/>
        </p:spPr>
        <p:txBody>
          <a:bodyPr wrap="square" lIns="91294" tIns="45648" rIns="91294" bIns="45648">
            <a:spAutoFit/>
          </a:bodyPr>
          <a:lstStyle>
            <a:defPPr>
              <a:defRPr lang="en-US"/>
            </a:defPPr>
            <a:lvl1pPr marR="0" lvl="0" indent="0" algn="ctr" defTabSz="913410" eaLnBrk="0" fontAlgn="base" hangingPunct="0">
              <a:lnSpc>
                <a:spcPct val="100000"/>
              </a:lnSpc>
              <a:spcBef>
                <a:spcPct val="0"/>
              </a:spcBef>
              <a:spcAft>
                <a:spcPct val="0"/>
              </a:spcAft>
              <a:buClrTx/>
              <a:buSzTx/>
              <a:buFontTx/>
              <a:buNone/>
              <a:tabLst/>
              <a:defRPr kumimoji="0" sz="3800" b="1" u="none" strike="noStrike" cap="none" spc="0" normalizeH="0" baseline="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defRPr>
            </a:lvl1pPr>
          </a:lstStyle>
          <a:p>
            <a:pPr marL="0" marR="0" lvl="0" indent="0" algn="r" defTabSz="913410" rtl="0" eaLnBrk="0" fontAlgn="base" latinLnBrk="0" hangingPunct="0">
              <a:lnSpc>
                <a:spcPct val="100000"/>
              </a:lnSpc>
              <a:spcBef>
                <a:spcPct val="0"/>
              </a:spcBef>
              <a:spcAft>
                <a:spcPct val="0"/>
              </a:spcAft>
              <a:buClrTx/>
              <a:buSzTx/>
              <a:buFontTx/>
              <a:buNone/>
              <a:tabLst/>
              <a:defRPr/>
            </a:pPr>
            <a:r>
              <a:rPr kumimoji="0" lang="ar-SA"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لوقا ١٩ : ٤٤</a:t>
            </a:r>
          </a:p>
        </p:txBody>
      </p:sp>
      <p:sp>
        <p:nvSpPr>
          <p:cNvPr id="2" name="Rectangle 1">
            <a:extLst>
              <a:ext uri="{FF2B5EF4-FFF2-40B4-BE49-F238E27FC236}">
                <a16:creationId xmlns:a16="http://schemas.microsoft.com/office/drawing/2014/main" id="{5C14C04F-1822-F8F0-B780-EEA0C9182198}"/>
              </a:ext>
            </a:extLst>
          </p:cNvPr>
          <p:cNvSpPr>
            <a:spLocks noChangeArrowheads="1"/>
          </p:cNvSpPr>
          <p:nvPr/>
        </p:nvSpPr>
        <p:spPr bwMode="auto">
          <a:xfrm>
            <a:off x="0" y="4919246"/>
            <a:ext cx="9144001" cy="1261739"/>
          </a:xfrm>
          <a:prstGeom prst="rect">
            <a:avLst/>
          </a:prstGeom>
          <a:noFill/>
        </p:spPr>
        <p:txBody>
          <a:bodyPr wrap="square" lIns="91294" tIns="45648" rIns="91294" bIns="45648">
            <a:spAutoFit/>
          </a:bodyPr>
          <a:lstStyle/>
          <a:p>
            <a:pPr marL="0" marR="0" lvl="0" indent="0" algn="ctr" defTabSz="913410" rtl="1" eaLnBrk="0" fontAlgn="base" latinLnBrk="0" hangingPunct="0">
              <a:lnSpc>
                <a:spcPct val="100000"/>
              </a:lnSpc>
              <a:spcBef>
                <a:spcPct val="0"/>
              </a:spcBef>
              <a:spcAft>
                <a:spcPct val="0"/>
              </a:spcAft>
              <a:buClrTx/>
              <a:buSzTx/>
              <a:buFontTx/>
              <a:buNone/>
              <a:tabLst/>
              <a:defRPr/>
            </a:pP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٤٤</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 </a:t>
            </a:r>
            <a:r>
              <a:rPr kumimoji="0" lang="ar-SA"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وَيَهْدِمُونَكِ وَبَنِيكِ فِيكِ وَلاَ يَتْرُكُونَ فِيكِ حَجَراً عَلَى حَجَرٍ لأَنَّكِ لَمْ تَعْرِفِي زَمَانَ افْتِقَادِكِ</a:t>
            </a:r>
            <a:r>
              <a:rPr kumimoji="0" lang="en-US" altLang="en-US" sz="3800" b="1" i="0" u="none" strike="noStrike" kern="1200" cap="none" spc="0" normalizeH="0" baseline="0" noProof="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mn-cs"/>
              </a:rPr>
              <a:t>.</a:t>
            </a:r>
          </a:p>
        </p:txBody>
      </p:sp>
    </p:spTree>
    <p:extLst>
      <p:ext uri="{BB962C8B-B14F-4D97-AF65-F5344CB8AC3E}">
        <p14:creationId xmlns:p14="http://schemas.microsoft.com/office/powerpoint/2010/main" val="2229286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6785" name="Picture 1" descr="22_John_Baptist_Prison_JPEG_1024.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 name="Title 1"/>
          <p:cNvSpPr>
            <a:spLocks noGrp="1"/>
          </p:cNvSpPr>
          <p:nvPr>
            <p:ph type="ctrTitle"/>
          </p:nvPr>
        </p:nvSpPr>
        <p:spPr>
          <a:xfrm>
            <a:off x="19846" y="4221088"/>
            <a:ext cx="9144000" cy="829775"/>
          </a:xfrm>
          <a:solidFill>
            <a:schemeClr val="bg1"/>
          </a:solidFill>
          <a:ln>
            <a:noFill/>
          </a:ln>
          <a:effectLst/>
        </p:spPr>
        <p:txBody>
          <a:bodyPr vert="horz" wrap="square" lIns="63252" tIns="32889" rIns="63252" bIns="32889" numCol="1" anchor="ctr" anchorCtr="0" compatLnSpc="1">
            <a:prstTxWarp prst="textNoShape">
              <a:avLst/>
            </a:prstTxWarp>
          </a:bodyPr>
          <a:lstStyle/>
          <a:p>
            <a:pPr defTabSz="321311"/>
            <a:r>
              <a:rPr lang="ar-JO" spc="-120" dirty="0">
                <a:solidFill>
                  <a:schemeClr val="tx1">
                    <a:lumMod val="50000"/>
                    <a:lumOff val="50000"/>
                  </a:schemeClr>
                </a:solidFill>
                <a:ea typeface="ＭＳ Ｐゴシック"/>
                <a:cs typeface="Arial" panose="020B0604020202020204" pitchFamily="34" charset="0"/>
              </a:rPr>
              <a:t>الكلمة في صور</a:t>
            </a:r>
            <a:endParaRPr lang="en-US" spc="-120" dirty="0">
              <a:solidFill>
                <a:schemeClr val="tx1">
                  <a:lumMod val="50000"/>
                  <a:lumOff val="50000"/>
                </a:schemeClr>
              </a:solidFill>
              <a:ea typeface="ＭＳ Ｐゴシック"/>
              <a:cs typeface="Arial" panose="020B0604020202020204" pitchFamily="34" charset="0"/>
            </a:endParaRPr>
          </a:p>
        </p:txBody>
      </p:sp>
      <p:pic>
        <p:nvPicPr>
          <p:cNvPr id="6" name="Picture 5">
            <a:extLst>
              <a:ext uri="{FF2B5EF4-FFF2-40B4-BE49-F238E27FC236}">
                <a16:creationId xmlns:a16="http://schemas.microsoft.com/office/drawing/2014/main" id="{C3DED820-4F16-8A65-2455-502FF6372B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3922" y="496014"/>
            <a:ext cx="6933601" cy="3575924"/>
          </a:xfrm>
          <a:prstGeom prst="rect">
            <a:avLst/>
          </a:prstGeom>
        </p:spPr>
      </p:pic>
    </p:spTree>
    <p:extLst>
      <p:ext uri="{BB962C8B-B14F-4D97-AF65-F5344CB8AC3E}">
        <p14:creationId xmlns:p14="http://schemas.microsoft.com/office/powerpoint/2010/main" val="2782753009"/>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0" name="image3.jpeg"/>
          <p:cNvPicPr>
            <a:picLocks noChangeAspect="1"/>
          </p:cNvPicPr>
          <p:nvPr/>
        </p:nvPicPr>
        <p:blipFill>
          <a:blip r:embed="rId2"/>
          <a:stretch>
            <a:fillRect/>
          </a:stretch>
        </p:blipFill>
        <p:spPr>
          <a:xfrm>
            <a:off x="-596" y="26266"/>
            <a:ext cx="9145117" cy="6859118"/>
          </a:xfrm>
          <a:prstGeom prst="rect">
            <a:avLst/>
          </a:prstGeom>
          <a:ln w="12700">
            <a:miter lim="400000"/>
          </a:ln>
        </p:spPr>
      </p:pic>
      <p:sp>
        <p:nvSpPr>
          <p:cNvPr id="221" name="Shape 221"/>
          <p:cNvSpPr>
            <a:spLocks noGrp="1"/>
          </p:cNvSpPr>
          <p:nvPr>
            <p:ph type="title"/>
          </p:nvPr>
        </p:nvSpPr>
        <p:spPr>
          <a:xfrm>
            <a:off x="0" y="-3140"/>
            <a:ext cx="5724128" cy="623828"/>
          </a:xfrm>
          <a:prstGeom prst="rect">
            <a:avLst/>
          </a:prstGeom>
        </p:spPr>
        <p:txBody>
          <a:bodyPr lIns="32887" tIns="32887" rIns="32887" bIns="32887">
            <a:normAutofit/>
          </a:bodyPr>
          <a:lstStyle>
            <a:lvl1pPr defTabSz="314884">
              <a:defRPr sz="3100" b="1">
                <a:latin typeface="Times New Roman"/>
                <a:ea typeface="Times New Roman"/>
                <a:cs typeface="Times New Roman"/>
                <a:sym typeface="Times New Roman"/>
              </a:defRPr>
            </a:lvl1pPr>
          </a:lstStyle>
          <a:p>
            <a:r>
              <a:rPr lang="ar-JO" sz="2400" dirty="0">
                <a:latin typeface="Arial" panose="020B0604020202020204" pitchFamily="34" charset="0"/>
                <a:cs typeface="Arial" panose="020B0604020202020204" pitchFamily="34" charset="0"/>
              </a:rPr>
              <a:t>استخدمت بإذن رسمي</a:t>
            </a:r>
            <a:endParaRPr sz="2400" dirty="0">
              <a:latin typeface="Arial" panose="020B0604020202020204" pitchFamily="34" charset="0"/>
              <a:cs typeface="Arial" panose="020B0604020202020204" pitchFamily="34" charset="0"/>
            </a:endParaRPr>
          </a:p>
        </p:txBody>
      </p:sp>
      <p:sp>
        <p:nvSpPr>
          <p:cNvPr id="222" name="Shape 222"/>
          <p:cNvSpPr/>
          <p:nvPr/>
        </p:nvSpPr>
        <p:spPr>
          <a:xfrm>
            <a:off x="395536" y="2448475"/>
            <a:ext cx="4968552"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نظرًا لإنتاج Lumo لمواد النشر الخاصة به ، نأسف لإبلاغك بأنه لا يمكننا ترخيص صورنا لعملاء آخرين خارج </a:t>
            </a:r>
          </a:p>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freebibleimages.org</a:t>
            </a:r>
            <a:endParaRPr kumimoji="0" sz="13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3" name="Shape 223"/>
          <p:cNvSpPr>
            <a:spLocks noChangeAspect="1"/>
          </p:cNvSpPr>
          <p:nvPr/>
        </p:nvSpPr>
        <p:spPr>
          <a:xfrm>
            <a:off x="1187624"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متى</a:t>
            </a:r>
          </a:p>
        </p:txBody>
      </p:sp>
      <p:sp>
        <p:nvSpPr>
          <p:cNvPr id="227" name="Shape 227"/>
          <p:cNvSpPr/>
          <p:nvPr/>
        </p:nvSpPr>
        <p:spPr>
          <a:xfrm>
            <a:off x="409444" y="3148440"/>
            <a:ext cx="4940737" cy="95410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هذه الصور غير مرخصة لإعادة استخدامها في الفيديو أو النشر أو الوسائط الأخرى. لا يمكن إعادة توزيع الصور والملفات التي تم تنزيلها من خلال أي موقع ويب آخر غير freebibleimages.org أو استخدامها في أي سياق تؤدي فيه الرسالة المصاحبة إلى تقويض الإيمان المسيحي والإنجيل.</a:t>
            </a:r>
            <a:endParaRPr kumimoji="0" sz="13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8" name="Shape 228"/>
          <p:cNvSpPr/>
          <p:nvPr/>
        </p:nvSpPr>
        <p:spPr>
          <a:xfrm>
            <a:off x="438920" y="4248515"/>
            <a:ext cx="4881784"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لا يمكن استخدام الصور إلا في العروض التقديمية التعليمية والمدونات ووسائل التواصل الاجتماعي ، وكلها يجب أن تكون مصحوبة بالإشارة إلى </a:t>
            </a:r>
          </a:p>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www.LumoProject.com.</a:t>
            </a:r>
            <a:endParaRPr kumimoji="0" sz="1300" b="1" u="sng" strike="noStrike" kern="0" cap="none" spc="0" normalizeH="0" baseline="0" noProof="0" dirty="0">
              <a:ln>
                <a:noFill/>
              </a:ln>
              <a:solidFill>
                <a:srgbClr val="0000FF"/>
              </a:solidFill>
              <a:effectLst/>
              <a:uLnTx/>
              <a:uFill>
                <a:solidFill>
                  <a:srgbClr val="0000FF"/>
                </a:solidFill>
              </a:uFill>
              <a:latin typeface="Arial" panose="020B0604020202020204" pitchFamily="34" charset="0"/>
              <a:ea typeface="Times New Roman"/>
              <a:cs typeface="Arial" panose="020B0604020202020204" pitchFamily="34" charset="0"/>
              <a:sym typeface="Times New Roman"/>
              <a:hlinkClick r:id="rId3"/>
            </a:endParaRPr>
          </a:p>
        </p:txBody>
      </p:sp>
      <p:sp>
        <p:nvSpPr>
          <p:cNvPr id="229" name="Shape 229"/>
          <p:cNvSpPr/>
          <p:nvPr/>
        </p:nvSpPr>
        <p:spPr>
          <a:xfrm>
            <a:off x="1763688" y="5037422"/>
            <a:ext cx="2212728" cy="623826"/>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lIns="32887" tIns="32887" rIns="32887" bIns="32887" anchor="ctr">
            <a:normAutofit/>
          </a:bodyPr>
          <a:lstStyle/>
          <a:p>
            <a:pPr marL="0" marR="0" lvl="0" indent="0" algn="ctr" defTabSz="314884" rtl="0" eaLnBrk="1" fontAlgn="base" latinLnBrk="0" hangingPunct="0">
              <a:lnSpc>
                <a:spcPct val="100000"/>
              </a:lnSpc>
              <a:spcBef>
                <a:spcPct val="0"/>
              </a:spcBef>
              <a:spcAft>
                <a:spcPct val="0"/>
              </a:spcAft>
              <a:buClrTx/>
              <a:buSzTx/>
              <a:buFontTx/>
              <a:buNone/>
              <a:tabLst/>
              <a:defRPr sz="1000" spc="-100">
                <a:latin typeface="Times New Roman"/>
                <a:ea typeface="Times New Roman"/>
                <a:cs typeface="Times New Roman"/>
                <a:sym typeface="Times New Roman"/>
              </a:defRPr>
            </a:pPr>
            <a:r>
              <a:rPr kumimoji="0" lang="en-US"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Picture courtesy of </a:t>
            </a: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BBM</a:t>
            </a:r>
            <a:b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b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r>
              <a:rPr kumimoji="0" lang="en-US"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All Rights Reserved.</a:t>
            </a:r>
            <a:endPar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314884" rtl="0" eaLnBrk="1" fontAlgn="base" latinLnBrk="0" hangingPunct="0">
              <a:lnSpc>
                <a:spcPct val="100000"/>
              </a:lnSpc>
              <a:spcBef>
                <a:spcPct val="0"/>
              </a:spcBef>
              <a:spcAft>
                <a:spcPct val="0"/>
              </a:spcAft>
              <a:buClrTx/>
              <a:buSzTx/>
              <a:buFontTx/>
              <a:buNone/>
              <a:tabLst/>
              <a:defRPr sz="1000" spc="-100">
                <a:latin typeface="Times New Roman"/>
                <a:ea typeface="Times New Roman"/>
                <a:cs typeface="Times New Roman"/>
                <a:sym typeface="Times New Roman"/>
              </a:defRPr>
            </a:pP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www.bigbookmedia.com</a:t>
            </a:r>
          </a:p>
        </p:txBody>
      </p:sp>
      <p:pic>
        <p:nvPicPr>
          <p:cNvPr id="12" name="Picture 1"/>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252520" y="-1116"/>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13" name="Shape 223"/>
          <p:cNvSpPr>
            <a:spLocks noChangeAspect="1"/>
          </p:cNvSpPr>
          <p:nvPr/>
        </p:nvSpPr>
        <p:spPr>
          <a:xfrm>
            <a:off x="2051720"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مرقس</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4" name="Shape 223"/>
          <p:cNvSpPr>
            <a:spLocks noChangeAspect="1"/>
          </p:cNvSpPr>
          <p:nvPr/>
        </p:nvSpPr>
        <p:spPr>
          <a:xfrm>
            <a:off x="2915816"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لوقا</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5" name="Shape 223"/>
          <p:cNvSpPr>
            <a:spLocks noChangeAspect="1"/>
          </p:cNvSpPr>
          <p:nvPr/>
        </p:nvSpPr>
        <p:spPr>
          <a:xfrm>
            <a:off x="3779912"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يوحنا</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Tree>
    <p:extLst>
      <p:ext uri="{BB962C8B-B14F-4D97-AF65-F5344CB8AC3E}">
        <p14:creationId xmlns:p14="http://schemas.microsoft.com/office/powerpoint/2010/main" val="3352626710"/>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8423" y="-1679215"/>
            <a:ext cx="7772400" cy="1470025"/>
          </a:xfrm>
        </p:spPr>
        <p:txBody>
          <a:bodyPr/>
          <a:lstStyle/>
          <a:p>
            <a:r>
              <a:rPr lang="en-US" dirty="0"/>
              <a:t>Palm Sunday</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8" y="0"/>
            <a:ext cx="9127520" cy="6858000"/>
          </a:xfrm>
          <a:prstGeom prst="rect">
            <a:avLst/>
          </a:prstGeom>
        </p:spPr>
      </p:pic>
      <p:sp>
        <p:nvSpPr>
          <p:cNvPr id="11" name="TextBox 10"/>
          <p:cNvSpPr txBox="1"/>
          <p:nvPr/>
        </p:nvSpPr>
        <p:spPr>
          <a:xfrm>
            <a:off x="395536" y="924977"/>
            <a:ext cx="5472608" cy="1569660"/>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altLang="zh-CN" sz="9600" b="1" u="none" strike="noStrike" kern="1200" cap="none" spc="0" normalizeH="0" baseline="0" noProof="0" dirty="0">
                <a:ln>
                  <a:noFill/>
                </a:ln>
                <a:solidFill>
                  <a:srgbClr val="1F497D">
                    <a:lumMod val="75000"/>
                  </a:srgbClr>
                </a:solidFill>
                <a:effectLst/>
                <a:uLnTx/>
                <a:uFillTx/>
                <a:latin typeface="Arial" panose="020B0604020202020204" pitchFamily="34" charset="0"/>
                <a:ea typeface="KaiTi" panose="02010609060101010101" pitchFamily="49" charset="-122"/>
                <a:cs typeface="Arial" panose="020B0604020202020204" pitchFamily="34" charset="0"/>
              </a:rPr>
              <a:t>مزمور</a:t>
            </a:r>
            <a:endParaRPr kumimoji="0" lang="en-SG" sz="115900" b="1" u="none" strike="noStrike" kern="1200" cap="none" spc="0" normalizeH="0" baseline="0" noProof="0" dirty="0">
              <a:ln>
                <a:noFill/>
              </a:ln>
              <a:solidFill>
                <a:srgbClr val="1F497D">
                  <a:lumMod val="75000"/>
                </a:srgbClr>
              </a:solidFill>
              <a:effectLst/>
              <a:uLnTx/>
              <a:uFillTx/>
              <a:latin typeface="Arial" panose="020B0604020202020204" pitchFamily="34" charset="0"/>
              <a:ea typeface="KaiTi" panose="02010609060101010101" pitchFamily="49" charset="-122"/>
              <a:cs typeface="Arial" panose="020B0604020202020204" pitchFamily="34" charset="0"/>
            </a:endParaRPr>
          </a:p>
        </p:txBody>
      </p:sp>
      <p:grpSp>
        <p:nvGrpSpPr>
          <p:cNvPr id="3" name="Group 2">
            <a:extLst>
              <a:ext uri="{FF2B5EF4-FFF2-40B4-BE49-F238E27FC236}">
                <a16:creationId xmlns:a16="http://schemas.microsoft.com/office/drawing/2014/main" id="{3BCBF2A8-2A91-3147-B7EF-53EA070D8937}"/>
              </a:ext>
            </a:extLst>
          </p:cNvPr>
          <p:cNvGrpSpPr/>
          <p:nvPr/>
        </p:nvGrpSpPr>
        <p:grpSpPr>
          <a:xfrm>
            <a:off x="-24756" y="2276872"/>
            <a:ext cx="9205268" cy="2123658"/>
            <a:chOff x="-24756" y="2276872"/>
            <a:chExt cx="9205268" cy="2123658"/>
          </a:xfrm>
        </p:grpSpPr>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1493911" y="1070994"/>
              <a:ext cx="1800199" cy="4788026"/>
            </a:xfrm>
            <a:prstGeom prst="rect">
              <a:avLst/>
            </a:prstGeom>
          </p:spPr>
        </p:pic>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6029908" y="1251013"/>
              <a:ext cx="1800199" cy="4427984"/>
            </a:xfrm>
            <a:prstGeom prst="rect">
              <a:avLst/>
            </a:prstGeom>
          </p:spPr>
        </p:pic>
        <p:pic>
          <p:nvPicPr>
            <p:cNvPr id="14" name="Picture 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200000">
              <a:off x="1961967" y="1539041"/>
              <a:ext cx="864093" cy="4788026"/>
            </a:xfrm>
            <a:prstGeom prst="rect">
              <a:avLst/>
            </a:prstGeom>
          </p:spPr>
        </p:pic>
        <p:pic>
          <p:nvPicPr>
            <p:cNvPr id="15" name="Picture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200000">
              <a:off x="6354452" y="1539042"/>
              <a:ext cx="864093" cy="4788026"/>
            </a:xfrm>
            <a:prstGeom prst="rect">
              <a:avLst/>
            </a:prstGeom>
          </p:spPr>
        </p:pic>
        <p:sp>
          <p:nvSpPr>
            <p:cNvPr id="16" name="Rectangle 15"/>
            <p:cNvSpPr/>
            <p:nvPr/>
          </p:nvSpPr>
          <p:spPr>
            <a:xfrm>
              <a:off x="-24756" y="2276872"/>
              <a:ext cx="9168756" cy="2123658"/>
            </a:xfrm>
            <a:prstGeom prst="rect">
              <a:avLst/>
            </a:prstGeom>
            <a:noFill/>
          </p:spPr>
          <p:txBody>
            <a:bodyPr wrap="square" lIns="0" tIns="0" rIns="0" bIns="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13800" b="0" i="0" u="none" strike="noStrike" kern="1200" cap="none" spc="0" normalizeH="0" baseline="0" noProof="0" dirty="0">
                  <a:ln>
                    <a:noFill/>
                  </a:ln>
                  <a:solidFill>
                    <a:srgbClr val="006E00"/>
                  </a:solidFill>
                  <a:effectLst/>
                  <a:uLnTx/>
                  <a:uFillTx/>
                  <a:latin typeface="Times New Roman" panose="02020603050405020304" pitchFamily="18" charset="0"/>
                  <a:ea typeface="宋体"/>
                  <a:cs typeface="Times New Roman" panose="02020603050405020304" pitchFamily="18" charset="0"/>
                </a:rPr>
                <a:t>الأحد</a:t>
              </a:r>
              <a:endParaRPr kumimoji="0" lang="en-SG" sz="13800" b="0" i="0" u="none" strike="noStrike" kern="1200" cap="none" spc="0" normalizeH="0" baseline="0" noProof="0" dirty="0">
                <a:ln>
                  <a:noFill/>
                </a:ln>
                <a:solidFill>
                  <a:srgbClr val="006E00"/>
                </a:solidFill>
                <a:effectLst/>
                <a:uLnTx/>
                <a:uFillTx/>
                <a:latin typeface="Times New Roman" panose="02020603050405020304" pitchFamily="18" charset="0"/>
                <a:ea typeface="ＭＳ Ｐゴシック" charset="0"/>
                <a:cs typeface="Times New Roman" panose="02020603050405020304" pitchFamily="18" charset="0"/>
              </a:endParaRPr>
            </a:p>
          </p:txBody>
        </p:sp>
      </p:grpSp>
    </p:spTree>
    <p:extLst>
      <p:ext uri="{BB962C8B-B14F-4D97-AF65-F5344CB8AC3E}">
        <p14:creationId xmlns:p14="http://schemas.microsoft.com/office/powerpoint/2010/main" val="1425127524"/>
      </p:ext>
    </p:extLst>
  </p:cSld>
  <p:clrMapOvr>
    <a:masterClrMapping/>
  </p:clrMapOvr>
  <p:transition spd="slow">
    <p:fade/>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228600" y="-1245512"/>
            <a:ext cx="6858000" cy="914400"/>
          </a:xfrm>
        </p:spPr>
        <p:txBody>
          <a:bodyPr/>
          <a:lstStyle/>
          <a:p>
            <a:r>
              <a:rPr lang="en-US" dirty="0">
                <a:latin typeface="Calibri" charset="0"/>
              </a:rPr>
              <a:t>Palm Sunday</a:t>
            </a:r>
          </a:p>
        </p:txBody>
      </p:sp>
      <p:pic>
        <p:nvPicPr>
          <p:cNvPr id="2" name="Picture 1" descr="Palm Sunday-Palm Branches.jp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 y="845045"/>
            <a:ext cx="4271369" cy="5582383"/>
          </a:xfrm>
          <a:prstGeom prst="rect">
            <a:avLst/>
          </a:prstGeom>
        </p:spPr>
      </p:pic>
      <p:pic>
        <p:nvPicPr>
          <p:cNvPr id="3" name="Picture 2"/>
          <p:cNvPicPr>
            <a:picLocks noChangeAspect="1"/>
          </p:cNvPicPr>
          <p:nvPr/>
        </p:nvPicPr>
        <p:blipFill>
          <a:blip r:embed="rId4"/>
          <a:stretch>
            <a:fillRect/>
          </a:stretch>
        </p:blipFill>
        <p:spPr>
          <a:xfrm>
            <a:off x="3578024" y="2080473"/>
            <a:ext cx="5565983" cy="4116021"/>
          </a:xfrm>
          <a:prstGeom prst="rect">
            <a:avLst/>
          </a:prstGeom>
        </p:spPr>
      </p:pic>
    </p:spTree>
    <p:extLst>
      <p:ext uri="{BB962C8B-B14F-4D97-AF65-F5344CB8AC3E}">
        <p14:creationId xmlns:p14="http://schemas.microsoft.com/office/powerpoint/2010/main" val="4272196190"/>
      </p:ext>
    </p:extLst>
  </p:cSld>
  <p:clrMapOvr>
    <a:masterClrMapping/>
  </p:clrMapOvr>
  <p:transition spd="slow">
    <p:fade/>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3745" name="Picture 1"/>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43746" name="Picture 3"/>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983288" y="5695950"/>
            <a:ext cx="3160712" cy="11620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00098" name="Rectangle 2"/>
          <p:cNvSpPr>
            <a:spLocks noGrp="1" noChangeArrowheads="1"/>
          </p:cNvSpPr>
          <p:nvPr>
            <p:ph type="ctrTitle"/>
          </p:nvPr>
        </p:nvSpPr>
        <p:spPr>
          <a:xfrm>
            <a:off x="0" y="4724435"/>
            <a:ext cx="9144000" cy="2016125"/>
          </a:xfrm>
          <a:effectLst>
            <a:outerShdw blurRad="63500" dist="35921" dir="2700000" algn="ctr" rotWithShape="0">
              <a:schemeClr val="tx2">
                <a:alpha val="74998"/>
              </a:schemeClr>
            </a:outerShdw>
          </a:effectLst>
        </p:spPr>
        <p:txBody>
          <a:bodyPr/>
          <a:lstStyle/>
          <a:p>
            <a:pPr>
              <a:defRPr/>
            </a:pPr>
            <a:r>
              <a:rPr lang="ar-JO" sz="6000" dirty="0">
                <a:effectLst>
                  <a:glow rad="127000">
                    <a:schemeClr val="tx1"/>
                  </a:glow>
                </a:effectLst>
                <a:ea typeface="ＭＳ Ｐゴシック" charset="0"/>
              </a:rPr>
              <a:t>أشجار النخيل للعبور</a:t>
            </a:r>
            <a:endParaRPr lang="en-US" sz="6000" dirty="0">
              <a:effectLst>
                <a:glow rad="127000">
                  <a:schemeClr val="tx1"/>
                </a:glow>
              </a:effectLst>
              <a:ea typeface="ＭＳ Ｐゴシック" charset="0"/>
            </a:endParaRPr>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5795" name="Picture 2" descr="sf_triumphant_01.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45793" name="Picture 3" descr="sf_triumphant_03.jpg"/>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14287" y="-20242"/>
            <a:ext cx="9144000" cy="685800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45794" name="Title 1"/>
          <p:cNvSpPr>
            <a:spLocks noGrp="1"/>
          </p:cNvSpPr>
          <p:nvPr>
            <p:ph type="ctrTitle"/>
          </p:nvPr>
        </p:nvSpPr>
        <p:spPr>
          <a:xfrm>
            <a:off x="685800" y="524306"/>
            <a:ext cx="7772400" cy="1000125"/>
          </a:xfrm>
          <a:solidFill>
            <a:srgbClr val="800000"/>
          </a:solidFill>
        </p:spPr>
        <p:txBody>
          <a:bodyPr/>
          <a:lstStyle/>
          <a:p>
            <a:pPr eaLnBrk="1" hangingPunct="1"/>
            <a:r>
              <a:rPr lang="ar-SA" b="1" dirty="0">
                <a:solidFill>
                  <a:schemeClr val="bg1"/>
                </a:solidFill>
                <a:latin typeface="Arial" panose="020B0604020202020204" pitchFamily="34" charset="0"/>
                <a:cs typeface="Arial" panose="020B0604020202020204" pitchFamily="34" charset="0"/>
              </a:rPr>
              <a:t>انتصار الدخول</a:t>
            </a:r>
          </a:p>
        </p:txBody>
      </p:sp>
      <p:sp>
        <p:nvSpPr>
          <p:cNvPr id="545796" name="Title 1"/>
          <p:cNvSpPr txBox="1">
            <a:spLocks/>
          </p:cNvSpPr>
          <p:nvPr/>
        </p:nvSpPr>
        <p:spPr bwMode="auto">
          <a:xfrm>
            <a:off x="685800" y="1486331"/>
            <a:ext cx="7772400" cy="1000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lIns="91275" tIns="45638" rIns="91275" bIns="45638" anchor="ctr"/>
          <a:lstStyle>
            <a:lvl1pPr defTabSz="457200" eaLnBrk="0" hangingPunct="0">
              <a:defRPr sz="2400">
                <a:solidFill>
                  <a:schemeClr val="tx1"/>
                </a:solidFill>
                <a:latin typeface="Times New Roman" charset="0"/>
                <a:ea typeface="ＭＳ Ｐゴシック" charset="0"/>
                <a:cs typeface="ＭＳ Ｐゴシック" charset="0"/>
              </a:defRPr>
            </a:lvl1pPr>
            <a:lvl2pPr marL="742950" indent="-285750" defTabSz="457200" eaLnBrk="0" hangingPunct="0">
              <a:defRPr sz="2400">
                <a:solidFill>
                  <a:schemeClr val="tx1"/>
                </a:solidFill>
                <a:latin typeface="Times New Roman" charset="0"/>
                <a:ea typeface="ＭＳ Ｐゴシック" charset="0"/>
              </a:defRPr>
            </a:lvl2pPr>
            <a:lvl3pPr marL="1143000" indent="-228600" defTabSz="457200" eaLnBrk="0" hangingPunct="0">
              <a:defRPr sz="2400">
                <a:solidFill>
                  <a:schemeClr val="tx1"/>
                </a:solidFill>
                <a:latin typeface="Times New Roman" charset="0"/>
                <a:ea typeface="ＭＳ Ｐゴシック" charset="0"/>
              </a:defRPr>
            </a:lvl3pPr>
            <a:lvl4pPr marL="1600200" indent="-228600" defTabSz="457200" eaLnBrk="0" hangingPunct="0">
              <a:defRPr sz="2400">
                <a:solidFill>
                  <a:schemeClr val="tx1"/>
                </a:solidFill>
                <a:latin typeface="Times New Roman" charset="0"/>
                <a:ea typeface="ＭＳ Ｐゴシック" charset="0"/>
              </a:defRPr>
            </a:lvl4pPr>
            <a:lvl5pPr marL="2057400" indent="-228600" defTabSz="4572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ar-SA" sz="4400" b="1" u="none" strike="noStrike" kern="1200" cap="none" spc="0" normalizeH="0" baseline="0" noProof="0" dirty="0">
                <a:ln>
                  <a:noFill/>
                </a:ln>
                <a:solidFill>
                  <a:srgbClr val="800000"/>
                </a:solidFill>
                <a:effectLst/>
                <a:uLnTx/>
                <a:uFillTx/>
                <a:latin typeface="Arial" panose="020B0604020202020204" pitchFamily="34" charset="0"/>
                <a:cs typeface="Arial" panose="020B0604020202020204" pitchFamily="34" charset="0"/>
              </a:rPr>
              <a:t>متى ٢١ : ٩</a:t>
            </a:r>
          </a:p>
        </p:txBody>
      </p:sp>
    </p:spTree>
  </p:cSld>
  <p:clrMapOvr>
    <a:masterClrMapping/>
  </p:clrMapOvr>
  <p:transition spd="slow">
    <p:fade/>
  </p:transition>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0098" name="Rectangle 2"/>
          <p:cNvSpPr>
            <a:spLocks noGrp="1" noChangeArrowheads="1"/>
          </p:cNvSpPr>
          <p:nvPr>
            <p:ph type="ctrTitle"/>
          </p:nvPr>
        </p:nvSpPr>
        <p:spPr>
          <a:xfrm>
            <a:off x="0" y="4724435"/>
            <a:ext cx="9144000" cy="2016125"/>
          </a:xfrm>
          <a:effectLst>
            <a:outerShdw blurRad="63500" dist="35921" dir="2700000" algn="ctr" rotWithShape="0">
              <a:schemeClr val="tx2">
                <a:alpha val="74998"/>
              </a:schemeClr>
            </a:outerShdw>
          </a:effectLst>
        </p:spPr>
        <p:txBody>
          <a:bodyPr/>
          <a:lstStyle/>
          <a:p>
            <a:pPr rtl="1">
              <a:defRPr/>
            </a:pPr>
            <a:r>
              <a:rPr lang="ar-SA" sz="5400" dirty="0">
                <a:effectLst>
                  <a:glow rad="127000">
                    <a:schemeClr val="tx1"/>
                  </a:glow>
                </a:effectLst>
                <a:ea typeface="ＭＳ Ｐゴシック" charset="0"/>
              </a:rPr>
              <a:t>الدخول</a:t>
            </a:r>
            <a:r>
              <a:rPr lang="ar-JO" sz="5400" dirty="0">
                <a:effectLst>
                  <a:glow rad="127000">
                    <a:schemeClr val="tx1"/>
                  </a:glow>
                </a:effectLst>
                <a:ea typeface="ＭＳ Ｐゴシック" charset="0"/>
              </a:rPr>
              <a:t> الإ</a:t>
            </a:r>
            <a:r>
              <a:rPr lang="ar-SA" sz="5400" dirty="0">
                <a:effectLst>
                  <a:glow rad="127000">
                    <a:schemeClr val="tx1"/>
                  </a:glow>
                </a:effectLst>
                <a:ea typeface="ＭＳ Ｐゴシック" charset="0"/>
              </a:rPr>
              <a:t>نتصار</a:t>
            </a:r>
            <a:r>
              <a:rPr lang="ar-JO" sz="5400" dirty="0">
                <a:effectLst>
                  <a:glow rad="127000">
                    <a:schemeClr val="tx1"/>
                  </a:glow>
                </a:effectLst>
                <a:ea typeface="ＭＳ Ｐゴシック" charset="0"/>
              </a:rPr>
              <a:t>يّ</a:t>
            </a:r>
            <a:endParaRPr lang="ar-SA" sz="5400" dirty="0">
              <a:effectLst>
                <a:glow rad="127000">
                  <a:schemeClr val="tx1"/>
                </a:glow>
              </a:effectLst>
              <a:ea typeface="ＭＳ Ｐゴシック" charset="0"/>
            </a:endParaRPr>
          </a:p>
        </p:txBody>
      </p:sp>
      <p:pic>
        <p:nvPicPr>
          <p:cNvPr id="547842" name="Picture 1"/>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39689" y="35"/>
            <a:ext cx="9172575" cy="46085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9889" name="Picture 6" descr="sf_triumphant_08.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49890" name="Title 1"/>
          <p:cNvSpPr>
            <a:spLocks noGrp="1"/>
          </p:cNvSpPr>
          <p:nvPr>
            <p:ph type="ctrTitle"/>
          </p:nvPr>
        </p:nvSpPr>
        <p:spPr>
          <a:xfrm>
            <a:off x="755576" y="5877272"/>
            <a:ext cx="7772400" cy="648072"/>
          </a:xfrm>
          <a:solidFill>
            <a:srgbClr val="800000"/>
          </a:solidFill>
        </p:spPr>
        <p:txBody>
          <a:bodyPr/>
          <a:lstStyle/>
          <a:p>
            <a:pPr rtl="1" eaLnBrk="1" hangingPunct="1"/>
            <a:r>
              <a:rPr lang="ar-SA" sz="4800" b="1" dirty="0">
                <a:solidFill>
                  <a:schemeClr val="bg1"/>
                </a:solidFill>
                <a:latin typeface="Arial" panose="020B0604020202020204" pitchFamily="34" charset="0"/>
                <a:cs typeface="Arial" panose="020B0604020202020204" pitchFamily="34" charset="0"/>
              </a:rPr>
              <a:t>الدخول</a:t>
            </a:r>
            <a:r>
              <a:rPr lang="ar-JO" sz="4800" b="1" dirty="0">
                <a:solidFill>
                  <a:schemeClr val="bg1"/>
                </a:solidFill>
                <a:latin typeface="Arial" panose="020B0604020202020204" pitchFamily="34" charset="0"/>
                <a:cs typeface="Arial" panose="020B0604020202020204" pitchFamily="34" charset="0"/>
              </a:rPr>
              <a:t> الإ</a:t>
            </a:r>
            <a:r>
              <a:rPr lang="ar-SA" sz="4800" b="1" dirty="0">
                <a:solidFill>
                  <a:schemeClr val="bg1"/>
                </a:solidFill>
                <a:latin typeface="Arial" panose="020B0604020202020204" pitchFamily="34" charset="0"/>
                <a:cs typeface="Arial" panose="020B0604020202020204" pitchFamily="34" charset="0"/>
              </a:rPr>
              <a:t>نتصار</a:t>
            </a:r>
            <a:r>
              <a:rPr lang="ar-JO" sz="4800" b="1" dirty="0">
                <a:solidFill>
                  <a:schemeClr val="bg1"/>
                </a:solidFill>
                <a:latin typeface="Arial" panose="020B0604020202020204" pitchFamily="34" charset="0"/>
                <a:cs typeface="Arial" panose="020B0604020202020204" pitchFamily="34" charset="0"/>
              </a:rPr>
              <a:t>يّ</a:t>
            </a:r>
            <a:endParaRPr lang="ar-SA" sz="4800" b="1" dirty="0">
              <a:solidFill>
                <a:schemeClr val="bg1"/>
              </a:solidFill>
              <a:latin typeface="Arial" panose="020B0604020202020204" pitchFamily="34" charset="0"/>
              <a:cs typeface="Arial" panose="020B0604020202020204" pitchFamily="34" charset="0"/>
            </a:endParaRPr>
          </a:p>
        </p:txBody>
      </p:sp>
      <p:sp>
        <p:nvSpPr>
          <p:cNvPr id="549891" name="Title 1"/>
          <p:cNvSpPr txBox="1">
            <a:spLocks/>
          </p:cNvSpPr>
          <p:nvPr/>
        </p:nvSpPr>
        <p:spPr bwMode="auto">
          <a:xfrm>
            <a:off x="767982" y="4797152"/>
            <a:ext cx="7772400" cy="64008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91275" tIns="45638" rIns="91275" bIns="45638" anchor="ctr"/>
          <a:lstStyle>
            <a:lvl1pPr defTabSz="457200" eaLnBrk="0" hangingPunct="0">
              <a:defRPr sz="2400">
                <a:solidFill>
                  <a:schemeClr val="tx1"/>
                </a:solidFill>
                <a:latin typeface="Times New Roman" charset="0"/>
                <a:ea typeface="ＭＳ Ｐゴシック" charset="0"/>
                <a:cs typeface="ＭＳ Ｐゴシック" charset="0"/>
              </a:defRPr>
            </a:lvl1pPr>
            <a:lvl2pPr marL="742950" indent="-285750" defTabSz="457200" eaLnBrk="0" hangingPunct="0">
              <a:defRPr sz="2400">
                <a:solidFill>
                  <a:schemeClr val="tx1"/>
                </a:solidFill>
                <a:latin typeface="Times New Roman" charset="0"/>
                <a:ea typeface="ＭＳ Ｐゴシック" charset="0"/>
              </a:defRPr>
            </a:lvl2pPr>
            <a:lvl3pPr marL="1143000" indent="-228600" defTabSz="457200" eaLnBrk="0" hangingPunct="0">
              <a:defRPr sz="2400">
                <a:solidFill>
                  <a:schemeClr val="tx1"/>
                </a:solidFill>
                <a:latin typeface="Times New Roman" charset="0"/>
                <a:ea typeface="ＭＳ Ｐゴシック" charset="0"/>
              </a:defRPr>
            </a:lvl3pPr>
            <a:lvl4pPr marL="1600200" indent="-228600" defTabSz="457200" eaLnBrk="0" hangingPunct="0">
              <a:defRPr sz="2400">
                <a:solidFill>
                  <a:schemeClr val="tx1"/>
                </a:solidFill>
                <a:latin typeface="Times New Roman" charset="0"/>
                <a:ea typeface="ＭＳ Ｐゴシック" charset="0"/>
              </a:defRPr>
            </a:lvl4pPr>
            <a:lvl5pPr marL="2057400" indent="-228600" defTabSz="4572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457200" rtl="1" eaLnBrk="1" fontAlgn="base" latinLnBrk="0" hangingPunct="1">
              <a:lnSpc>
                <a:spcPct val="100000"/>
              </a:lnSpc>
              <a:spcBef>
                <a:spcPct val="0"/>
              </a:spcBef>
              <a:spcAft>
                <a:spcPct val="0"/>
              </a:spcAft>
              <a:buClrTx/>
              <a:buSzTx/>
              <a:buFontTx/>
              <a:buNone/>
              <a:tabLst/>
              <a:defRPr/>
            </a:pPr>
            <a:r>
              <a:rPr kumimoji="0" lang="ar-SA" sz="4400" b="1" u="none" strike="noStrike" kern="1200" cap="none" spc="0" normalizeH="0" baseline="0" noProof="0" dirty="0">
                <a:ln>
                  <a:noFill/>
                </a:ln>
                <a:solidFill>
                  <a:srgbClr val="800000"/>
                </a:solidFill>
                <a:effectLst/>
                <a:uLnTx/>
                <a:uFillTx/>
                <a:latin typeface="Arial" panose="020B0604020202020204" pitchFamily="34" charset="0"/>
                <a:cs typeface="Arial" panose="020B0604020202020204" pitchFamily="34" charset="0"/>
              </a:rPr>
              <a:t>مت</a:t>
            </a:r>
            <a:r>
              <a:rPr kumimoji="0" lang="ar-JO" sz="4400" b="1" u="none" strike="noStrike" kern="1200" cap="none" spc="0" normalizeH="0" baseline="0" noProof="0" dirty="0">
                <a:ln>
                  <a:noFill/>
                </a:ln>
                <a:solidFill>
                  <a:srgbClr val="800000"/>
                </a:solidFill>
                <a:effectLst/>
                <a:uLnTx/>
                <a:uFillTx/>
                <a:latin typeface="Arial" panose="020B0604020202020204" pitchFamily="34" charset="0"/>
                <a:cs typeface="Arial" panose="020B0604020202020204" pitchFamily="34" charset="0"/>
              </a:rPr>
              <a:t>َّ</a:t>
            </a:r>
            <a:r>
              <a:rPr kumimoji="0" lang="ar-SA" sz="4400" b="1" u="none" strike="noStrike" kern="1200" cap="none" spc="0" normalizeH="0" baseline="0" noProof="0" dirty="0">
                <a:ln>
                  <a:noFill/>
                </a:ln>
                <a:solidFill>
                  <a:srgbClr val="800000"/>
                </a:solidFill>
                <a:effectLst/>
                <a:uLnTx/>
                <a:uFillTx/>
                <a:latin typeface="Arial" panose="020B0604020202020204" pitchFamily="34" charset="0"/>
                <a:cs typeface="Arial" panose="020B0604020202020204" pitchFamily="34" charset="0"/>
              </a:rPr>
              <a:t>ى ٢١ : ٩</a:t>
            </a:r>
            <a:endParaRPr kumimoji="0" lang="en-US" sz="4400" b="1" u="none" strike="noStrike" kern="1200" cap="none" spc="0" normalizeH="0" baseline="0" noProof="0" dirty="0">
              <a:ln>
                <a:noFill/>
              </a:ln>
              <a:solidFill>
                <a:srgbClr val="800000"/>
              </a:solidFill>
              <a:effectLst/>
              <a:uLnTx/>
              <a:uFillTx/>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C83953C3-92BB-884A-BD60-4909CF231F05}"/>
              </a:ext>
            </a:extLst>
          </p:cNvPr>
          <p:cNvSpPr txBox="1">
            <a:spLocks/>
          </p:cNvSpPr>
          <p:nvPr/>
        </p:nvSpPr>
        <p:spPr bwMode="auto">
          <a:xfrm>
            <a:off x="644352" y="1707456"/>
            <a:ext cx="7772400" cy="30896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91275" tIns="45638" rIns="91275" bIns="45638" anchor="ctr"/>
          <a:lstStyle>
            <a:defPPr>
              <a:defRPr lang="en-US"/>
            </a:defPPr>
            <a:lvl1pPr algn="ctr" defTabSz="457200" eaLnBrk="1" hangingPunct="1">
              <a:defRPr sz="3600">
                <a:solidFill>
                  <a:srgbClr val="800000"/>
                </a:solidFill>
                <a:latin typeface="Capitals" charset="0"/>
                <a:cs typeface="Capitals" charset="0"/>
              </a:defRPr>
            </a:lvl1pPr>
            <a:lvl2pPr marL="742950" indent="-285750" defTabSz="457200" eaLnBrk="0" hangingPunct="0"/>
            <a:lvl3pPr marL="1143000" indent="-228600" defTabSz="457200" eaLnBrk="0" hangingPunct="0"/>
            <a:lvl4pPr marL="1600200" indent="-228600" defTabSz="457200" eaLnBrk="0" hangingPunct="0"/>
            <a:lvl5pPr marL="2057400" indent="-228600" defTabSz="457200" eaLnBrk="0" hangingPunct="0"/>
            <a:lvl6pPr marL="2514600" indent="-228600" eaLnBrk="0" fontAlgn="base" hangingPunct="0">
              <a:spcBef>
                <a:spcPct val="0"/>
              </a:spcBef>
              <a:spcAft>
                <a:spcPct val="0"/>
              </a:spcAft>
            </a:lvl6pPr>
            <a:lvl7pPr marL="2971800" indent="-228600" eaLnBrk="0" fontAlgn="base" hangingPunct="0">
              <a:spcBef>
                <a:spcPct val="0"/>
              </a:spcBef>
              <a:spcAft>
                <a:spcPct val="0"/>
              </a:spcAft>
            </a:lvl7pPr>
            <a:lvl8pPr marL="3429000" indent="-228600" eaLnBrk="0" fontAlgn="base" hangingPunct="0">
              <a:spcBef>
                <a:spcPct val="0"/>
              </a:spcBef>
              <a:spcAft>
                <a:spcPct val="0"/>
              </a:spcAft>
            </a:lvl8pPr>
            <a:lvl9pPr marL="3886200" indent="-228600" eaLnBrk="0" fontAlgn="base" hangingPunct="0">
              <a:spcBef>
                <a:spcPct val="0"/>
              </a:spcBef>
              <a:spcAft>
                <a:spcPct val="0"/>
              </a:spcAft>
            </a:lvl9pPr>
          </a:lstStyle>
          <a:p>
            <a:pPr marL="0" marR="0" lvl="0" indent="0" algn="ctr" defTabSz="457200" rtl="1" eaLnBrk="1" fontAlgn="base" latinLnBrk="0" hangingPunct="1">
              <a:lnSpc>
                <a:spcPct val="100000"/>
              </a:lnSpc>
              <a:spcBef>
                <a:spcPct val="0"/>
              </a:spcBef>
              <a:spcAft>
                <a:spcPct val="0"/>
              </a:spcAft>
              <a:buClrTx/>
              <a:buSzTx/>
              <a:buFontTx/>
              <a:buNone/>
              <a:tabLst/>
              <a:defRPr/>
            </a:pPr>
            <a:r>
              <a:rPr kumimoji="0" lang="ar-SA" sz="4400" b="1" u="none" strike="noStrike" kern="1200" cap="none" spc="0" normalizeH="0" baseline="0" noProof="0" dirty="0">
                <a:ln>
                  <a:noFill/>
                </a:ln>
                <a:solidFill>
                  <a:srgbClr val="800000"/>
                </a:solidFill>
                <a:effectLst/>
                <a:uLnTx/>
                <a:uFillTx/>
                <a:latin typeface="Arial" panose="020B0604020202020204" pitchFamily="34" charset="0"/>
                <a:cs typeface="Arial" panose="020B0604020202020204" pitchFamily="34" charset="0"/>
              </a:rPr>
              <a:t>٩ وَالْجُمُوعُ الَّذِينَ تَقَدَّمُوا وَالَّذِينَ تَبِعُوا كَانُوا يَصْرَخُونَ: «أُوصَنَّا لاِبْنِ دَاوُدَ! مُبَارَكٌ الآتِي بِاسْمِ الرَّبِّ! أُوصَنَّا فِي </a:t>
            </a:r>
            <a:r>
              <a:rPr kumimoji="0" lang="ar-SA" sz="4400" b="1" u="none" strike="noStrike" kern="1200" cap="none" spc="0" normalizeH="0" baseline="0" noProof="0" dirty="0" err="1">
                <a:ln>
                  <a:noFill/>
                </a:ln>
                <a:solidFill>
                  <a:srgbClr val="800000"/>
                </a:solidFill>
                <a:effectLst/>
                <a:uLnTx/>
                <a:uFillTx/>
                <a:latin typeface="Arial" panose="020B0604020202020204" pitchFamily="34" charset="0"/>
                <a:cs typeface="Arial" panose="020B0604020202020204" pitchFamily="34" charset="0"/>
              </a:rPr>
              <a:t>الأَعَالِي</a:t>
            </a:r>
            <a:r>
              <a:rPr kumimoji="0" lang="ar-SA" sz="4400" b="1" u="none" strike="noStrike" kern="1200" cap="none" spc="0" normalizeH="0" baseline="0" noProof="0" dirty="0">
                <a:ln>
                  <a:noFill/>
                </a:ln>
                <a:solidFill>
                  <a:srgbClr val="800000"/>
                </a:solidFill>
                <a:effectLst/>
                <a:uLnTx/>
                <a:uFillTx/>
                <a:latin typeface="Arial" panose="020B0604020202020204" pitchFamily="34" charset="0"/>
                <a:cs typeface="Arial" panose="020B0604020202020204" pitchFamily="34" charset="0"/>
              </a:rPr>
              <a:t>!». </a:t>
            </a:r>
          </a:p>
        </p:txBody>
      </p:sp>
    </p:spTree>
  </p:cSld>
  <p:clrMapOvr>
    <a:masterClrMapping/>
  </p:clrMapOvr>
  <p:transition spd="slow">
    <p:fade/>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stretch>
            <a:fillRect/>
          </a:stretch>
        </p:blipFill>
        <p:spPr>
          <a:xfrm>
            <a:off x="0" y="0"/>
            <a:ext cx="9144000" cy="6858000"/>
          </a:xfrm>
          <a:prstGeom prst="rect">
            <a:avLst/>
          </a:prstGeom>
        </p:spPr>
      </p:pic>
      <p:sp>
        <p:nvSpPr>
          <p:cNvPr id="900098" name="Rectangle 2"/>
          <p:cNvSpPr>
            <a:spLocks noGrp="1" noChangeArrowheads="1"/>
          </p:cNvSpPr>
          <p:nvPr>
            <p:ph type="ctrTitle"/>
          </p:nvPr>
        </p:nvSpPr>
        <p:spPr>
          <a:xfrm>
            <a:off x="0" y="4724400"/>
            <a:ext cx="9144000" cy="2016125"/>
          </a:xfrm>
          <a:effectLst>
            <a:outerShdw blurRad="63500" dist="35921" dir="2700000" algn="ctr" rotWithShape="0">
              <a:schemeClr val="tx2">
                <a:alpha val="74998"/>
              </a:schemeClr>
            </a:outerShdw>
          </a:effectLst>
        </p:spPr>
        <p:txBody>
          <a:bodyPr/>
          <a:lstStyle/>
          <a:p>
            <a:pPr>
              <a:defRPr/>
            </a:pPr>
            <a:r>
              <a:rPr lang="ar-JO" sz="5400" dirty="0">
                <a:effectLst>
                  <a:glow rad="127000">
                    <a:schemeClr val="tx1"/>
                  </a:glow>
                </a:effectLst>
                <a:ea typeface="ＭＳ Ｐゴシック" charset="0"/>
              </a:rPr>
              <a:t>الشعانين إلى الشعانين</a:t>
            </a:r>
            <a:endParaRPr lang="en-US" sz="5400" dirty="0">
              <a:effectLst>
                <a:glow rad="127000">
                  <a:schemeClr val="tx1"/>
                </a:glow>
              </a:effectLst>
              <a:ea typeface="ＭＳ Ｐゴシック" charset="0"/>
            </a:endParaRPr>
          </a:p>
        </p:txBody>
      </p:sp>
    </p:spTree>
    <p:extLst>
      <p:ext uri="{BB962C8B-B14F-4D97-AF65-F5344CB8AC3E}">
        <p14:creationId xmlns:p14="http://schemas.microsoft.com/office/powerpoint/2010/main" val="3742135533"/>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stretch>
            <a:fillRect/>
          </a:stretch>
        </p:blipFill>
        <p:spPr>
          <a:xfrm>
            <a:off x="21341" y="16004"/>
            <a:ext cx="9122659" cy="6841995"/>
          </a:xfrm>
          <a:prstGeom prst="rect">
            <a:avLst/>
          </a:prstGeom>
        </p:spPr>
      </p:pic>
      <p:sp>
        <p:nvSpPr>
          <p:cNvPr id="2" name="Title 1"/>
          <p:cNvSpPr>
            <a:spLocks noGrp="1"/>
          </p:cNvSpPr>
          <p:nvPr>
            <p:ph type="title"/>
          </p:nvPr>
        </p:nvSpPr>
        <p:spPr/>
        <p:txBody>
          <a:bodyPr>
            <a:normAutofit fontScale="90000"/>
          </a:bodyPr>
          <a:lstStyle/>
          <a:p>
            <a:pPr rtl="0" eaLnBrk="1" latinLnBrk="0" hangingPunct="1"/>
            <a:br>
              <a:rPr lang="en-US" sz="6600" kern="1200" dirty="0">
                <a:solidFill>
                  <a:srgbClr val="FFFFFF"/>
                </a:solidFill>
                <a:effectLst>
                  <a:glow rad="190500">
                    <a:srgbClr val="000000">
                      <a:alpha val="75000"/>
                    </a:srgbClr>
                  </a:glow>
                  <a:outerShdw blurRad="50800" dist="38100" dir="2700000" algn="tl" rotWithShape="0">
                    <a:srgbClr val="000000">
                      <a:alpha val="43000"/>
                    </a:srgbClr>
                  </a:outerShdw>
                </a:effectLst>
                <a:ea typeface="+mn-ea"/>
                <a:cs typeface="Arial" panose="020B0604020202020204" pitchFamily="34" charset="0"/>
              </a:rPr>
            </a:br>
            <a:r>
              <a:rPr lang="ar-JO" sz="6600" dirty="0">
                <a:solidFill>
                  <a:srgbClr val="FFFFFF"/>
                </a:solidFill>
                <a:effectLst>
                  <a:glow rad="190500">
                    <a:srgbClr val="000000">
                      <a:alpha val="75000"/>
                    </a:srgbClr>
                  </a:glow>
                  <a:outerShdw blurRad="50800" dist="38100" dir="2700000" algn="tl" rotWithShape="0">
                    <a:srgbClr val="000000">
                      <a:alpha val="43000"/>
                    </a:srgbClr>
                  </a:outerShdw>
                </a:effectLst>
                <a:ea typeface="+mn-ea"/>
                <a:cs typeface="Arial" panose="020B0604020202020204" pitchFamily="34" charset="0"/>
              </a:rPr>
              <a:t>ما هو الأمر الجيد بخصوص الجمعة العظيمة؟</a:t>
            </a:r>
            <a:endParaRPr lang="en-US" dirty="0">
              <a:cs typeface="Arial" panose="020B0604020202020204" pitchFamily="34" charset="0"/>
            </a:endParaRPr>
          </a:p>
        </p:txBody>
      </p:sp>
    </p:spTree>
    <p:extLst>
      <p:ext uri="{BB962C8B-B14F-4D97-AF65-F5344CB8AC3E}">
        <p14:creationId xmlns:p14="http://schemas.microsoft.com/office/powerpoint/2010/main" val="1059659035"/>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stretch>
            <a:fillRect/>
          </a:stretch>
        </p:blipFill>
        <p:spPr>
          <a:xfrm>
            <a:off x="0" y="1"/>
            <a:ext cx="9144000" cy="6858000"/>
          </a:xfrm>
          <a:prstGeom prst="rect">
            <a:avLst/>
          </a:prstGeom>
        </p:spPr>
      </p:pic>
      <p:sp>
        <p:nvSpPr>
          <p:cNvPr id="2" name="Title 1"/>
          <p:cNvSpPr>
            <a:spLocks noGrp="1"/>
          </p:cNvSpPr>
          <p:nvPr>
            <p:ph type="title"/>
          </p:nvPr>
        </p:nvSpPr>
        <p:spPr>
          <a:xfrm>
            <a:off x="0" y="3560095"/>
            <a:ext cx="9144000" cy="2990001"/>
          </a:xfrm>
        </p:spPr>
        <p:txBody>
          <a:bodyPr>
            <a:normAutofit fontScale="90000"/>
          </a:bodyPr>
          <a:lstStyle/>
          <a:p>
            <a:br>
              <a:rPr lang="en-US" sz="6600" dirty="0">
                <a:solidFill>
                  <a:srgbClr val="FFFFFF"/>
                </a:solidFill>
                <a:effectLst>
                  <a:glow rad="190500">
                    <a:srgbClr val="000000">
                      <a:alpha val="75000"/>
                    </a:srgbClr>
                  </a:glow>
                  <a:outerShdw blurRad="50800" dist="38100" dir="2700000" algn="tl" rotWithShape="0">
                    <a:srgbClr val="000000">
                      <a:alpha val="43000"/>
                    </a:srgbClr>
                  </a:outerShdw>
                </a:effectLst>
                <a:ea typeface="+mn-ea"/>
                <a:cs typeface="Arial" panose="020B0604020202020204" pitchFamily="34" charset="0"/>
              </a:rPr>
            </a:br>
            <a:r>
              <a:rPr lang="ar-JO" sz="6600" dirty="0">
                <a:solidFill>
                  <a:srgbClr val="FFFFFF"/>
                </a:solidFill>
                <a:effectLst>
                  <a:glow rad="190500">
                    <a:srgbClr val="000000">
                      <a:alpha val="75000"/>
                    </a:srgbClr>
                  </a:glow>
                  <a:outerShdw blurRad="50800" dist="38100" dir="2700000" algn="tl" rotWithShape="0">
                    <a:srgbClr val="000000">
                      <a:alpha val="43000"/>
                    </a:srgbClr>
                  </a:outerShdw>
                </a:effectLst>
                <a:ea typeface="+mn-ea"/>
                <a:cs typeface="Arial" panose="020B0604020202020204" pitchFamily="34" charset="0"/>
              </a:rPr>
              <a:t>كيف يكون موت المسيح أفضل من أي </a:t>
            </a:r>
            <a:r>
              <a:rPr lang="ar-JO" sz="6600" dirty="0">
                <a:solidFill>
                  <a:srgbClr val="FFFF00"/>
                </a:solidFill>
                <a:effectLst>
                  <a:glow rad="190500">
                    <a:srgbClr val="000000">
                      <a:alpha val="75000"/>
                    </a:srgbClr>
                  </a:glow>
                  <a:outerShdw blurRad="50800" dist="38100" dir="2700000" algn="tl" rotWithShape="0">
                    <a:srgbClr val="000000">
                      <a:alpha val="43000"/>
                    </a:srgbClr>
                  </a:outerShdw>
                </a:effectLst>
                <a:ea typeface="+mn-ea"/>
                <a:cs typeface="Arial" panose="020B0604020202020204" pitchFamily="34" charset="0"/>
              </a:rPr>
              <a:t>ذبيحة</a:t>
            </a:r>
            <a:r>
              <a:rPr lang="ar-JO" sz="6600" dirty="0">
                <a:solidFill>
                  <a:srgbClr val="FFFFFF"/>
                </a:solidFill>
                <a:effectLst>
                  <a:glow rad="190500">
                    <a:srgbClr val="000000">
                      <a:alpha val="75000"/>
                    </a:srgbClr>
                  </a:glow>
                  <a:outerShdw blurRad="50800" dist="38100" dir="2700000" algn="tl" rotWithShape="0">
                    <a:srgbClr val="000000">
                      <a:alpha val="43000"/>
                    </a:srgbClr>
                  </a:outerShdw>
                </a:effectLst>
                <a:ea typeface="+mn-ea"/>
                <a:cs typeface="Arial" panose="020B0604020202020204" pitchFamily="34" charset="0"/>
              </a:rPr>
              <a:t>؟</a:t>
            </a:r>
            <a:endParaRPr lang="en-US" dirty="0">
              <a:cs typeface="Arial" panose="020B0604020202020204" pitchFamily="34" charset="0"/>
            </a:endParaRPr>
          </a:p>
        </p:txBody>
      </p:sp>
    </p:spTree>
    <p:extLst>
      <p:ext uri="{BB962C8B-B14F-4D97-AF65-F5344CB8AC3E}">
        <p14:creationId xmlns:p14="http://schemas.microsoft.com/office/powerpoint/2010/main" val="1274516569"/>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2562" name="Rectangle 2"/>
          <p:cNvSpPr>
            <a:spLocks noGrp="1" noChangeArrowheads="1"/>
          </p:cNvSpPr>
          <p:nvPr>
            <p:ph type="ctrTitle"/>
          </p:nvPr>
        </p:nvSpPr>
        <p:spPr>
          <a:xfrm>
            <a:off x="3733800" y="1295400"/>
            <a:ext cx="5410200" cy="2514600"/>
          </a:xfrm>
          <a:ln w="9525"/>
          <a:effectLst/>
        </p:spPr>
        <p:txBody>
          <a:bodyPr/>
          <a:lstStyle/>
          <a:p>
            <a:pPr>
              <a:defRPr/>
            </a:pPr>
            <a:r>
              <a:rPr lang="ar-JO" dirty="0">
                <a:effectLst>
                  <a:outerShdw blurRad="50800" dist="63500" dir="2700000" algn="tl" rotWithShape="0">
                    <a:srgbClr val="000000">
                      <a:alpha val="85000"/>
                    </a:srgbClr>
                  </a:outerShdw>
                </a:effectLst>
              </a:rPr>
              <a:t>هل كانت مريم المجدليَّة </a:t>
            </a:r>
            <a:br>
              <a:rPr lang="ar-JO" dirty="0">
                <a:effectLst>
                  <a:outerShdw blurRad="50800" dist="63500" dir="2700000" algn="tl" rotWithShape="0">
                    <a:srgbClr val="000000">
                      <a:alpha val="85000"/>
                    </a:srgbClr>
                  </a:outerShdw>
                </a:effectLst>
              </a:rPr>
            </a:br>
            <a:r>
              <a:rPr lang="ar-JO" dirty="0">
                <a:effectLst>
                  <a:outerShdw blurRad="50800" dist="63500" dir="2700000" algn="tl" rotWithShape="0">
                    <a:srgbClr val="000000">
                      <a:alpha val="85000"/>
                    </a:srgbClr>
                  </a:outerShdw>
                </a:effectLst>
              </a:rPr>
              <a:t>هي المرأة </a:t>
            </a:r>
            <a:br>
              <a:rPr lang="ar-JO" dirty="0">
                <a:effectLst>
                  <a:outerShdw blurRad="50800" dist="63500" dir="2700000" algn="tl" rotWithShape="0">
                    <a:srgbClr val="000000">
                      <a:alpha val="85000"/>
                    </a:srgbClr>
                  </a:outerShdw>
                </a:effectLst>
              </a:rPr>
            </a:br>
            <a:r>
              <a:rPr lang="ar-JO" dirty="0">
                <a:effectLst>
                  <a:outerShdw blurRad="50800" dist="63500" dir="2700000" algn="tl" rotWithShape="0">
                    <a:srgbClr val="000000">
                      <a:alpha val="85000"/>
                    </a:srgbClr>
                  </a:outerShdw>
                </a:effectLst>
              </a:rPr>
              <a:t>حاملة قارورة الطيب؟</a:t>
            </a:r>
            <a:endParaRPr lang="en-US" dirty="0">
              <a:effectLst>
                <a:outerShdw blurRad="50800" dist="63500" dir="2700000" algn="tl" rotWithShape="0">
                  <a:srgbClr val="000000">
                    <a:alpha val="85000"/>
                  </a:srgbClr>
                </a:outerShdw>
              </a:effectLst>
            </a:endParaRPr>
          </a:p>
        </p:txBody>
      </p:sp>
      <p:sp>
        <p:nvSpPr>
          <p:cNvPr id="7" name="Rectangle 3"/>
          <p:cNvSpPr txBox="1">
            <a:spLocks noChangeArrowheads="1"/>
          </p:cNvSpPr>
          <p:nvPr/>
        </p:nvSpPr>
        <p:spPr bwMode="auto">
          <a:xfrm>
            <a:off x="4114800" y="4191000"/>
            <a:ext cx="4876800" cy="2438400"/>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sq">
                <a:solidFill>
                  <a:srgbClr val="000000"/>
                </a:solidFill>
                <a:miter lim="800000"/>
                <a:headEnd type="none" w="sm" len="sm"/>
                <a:tailEnd type="none" w="sm" len="sm"/>
              </a14:hiddenLine>
            </a:ext>
          </a:extLst>
        </p:spPr>
        <p:txBody>
          <a:bodyPr lIns="91280" tIns="45640" rIns="91280" bIns="45640"/>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2870" rtl="0" eaLnBrk="1" fontAlgn="base" latinLnBrk="0" hangingPunct="1">
              <a:lnSpc>
                <a:spcPct val="100000"/>
              </a:lnSpc>
              <a:spcBef>
                <a:spcPct val="20000"/>
              </a:spcBef>
              <a:spcAft>
                <a:spcPct val="0"/>
              </a:spcAft>
              <a:buClrTx/>
              <a:buSzPct val="75000"/>
              <a:buFontTx/>
              <a:buNone/>
              <a:tabLst/>
              <a:defRPr/>
            </a:pPr>
            <a:r>
              <a:rPr kumimoji="0" lang="ar-JO" sz="3600" b="1" u="none" strike="noStrike" kern="1200" cap="none" spc="0" normalizeH="0" baseline="0" noProof="0" dirty="0">
                <a:ln>
                  <a:noFill/>
                </a:ln>
                <a:solidFill>
                  <a:srgbClr val="FFFFCC"/>
                </a:solidFill>
                <a:effectLst>
                  <a:outerShdw blurRad="50800" dist="63500" dir="2700000" algn="tl" rotWithShape="0">
                    <a:srgbClr val="000000">
                      <a:alpha val="85000"/>
                    </a:srgbClr>
                  </a:outerShdw>
                </a:effectLst>
                <a:uLnTx/>
                <a:uFillTx/>
                <a:latin typeface="Arial" panose="020B0604020202020204" pitchFamily="34" charset="0"/>
                <a:ea typeface="ＭＳ Ｐゴシック" charset="0"/>
                <a:cs typeface="Arial" panose="020B0604020202020204" pitchFamily="34" charset="0"/>
              </a:rPr>
              <a:t>لا . في لوقا غير مذكور اسمها</a:t>
            </a:r>
          </a:p>
          <a:p>
            <a:pPr marL="0" marR="0" lvl="0" indent="0" algn="ctr" defTabSz="912870" rtl="0" eaLnBrk="1" fontAlgn="base" latinLnBrk="0" hangingPunct="1">
              <a:lnSpc>
                <a:spcPct val="100000"/>
              </a:lnSpc>
              <a:spcBef>
                <a:spcPct val="20000"/>
              </a:spcBef>
              <a:spcAft>
                <a:spcPct val="0"/>
              </a:spcAft>
              <a:buClrTx/>
              <a:buSzPct val="75000"/>
              <a:buFontTx/>
              <a:buNone/>
              <a:tabLst/>
              <a:defRPr/>
            </a:pPr>
            <a:r>
              <a:rPr kumimoji="0" lang="ar-JO" sz="3600" b="1" u="none" strike="noStrike" kern="1200" cap="none" spc="0" normalizeH="0" baseline="0" noProof="0" dirty="0">
                <a:ln>
                  <a:noFill/>
                </a:ln>
                <a:solidFill>
                  <a:srgbClr val="FFFFCC"/>
                </a:solidFill>
                <a:effectLst>
                  <a:outerShdw blurRad="50800" dist="63500" dir="2700000" algn="tl" rotWithShape="0">
                    <a:srgbClr val="000000">
                      <a:alpha val="85000"/>
                    </a:srgbClr>
                  </a:outerShdw>
                </a:effectLst>
                <a:uLnTx/>
                <a:uFillTx/>
                <a:latin typeface="Arial" panose="020B0604020202020204" pitchFamily="34" charset="0"/>
                <a:ea typeface="ＭＳ Ｐゴシック" charset="0"/>
                <a:cs typeface="Arial" panose="020B0604020202020204" pitchFamily="34" charset="0"/>
              </a:rPr>
              <a:t> ولكن في الأناجيل الأُخرى </a:t>
            </a:r>
          </a:p>
          <a:p>
            <a:pPr marL="0" marR="0" lvl="0" indent="0" algn="ctr" defTabSz="912870" rtl="0" eaLnBrk="1" fontAlgn="base" latinLnBrk="0" hangingPunct="1">
              <a:lnSpc>
                <a:spcPct val="100000"/>
              </a:lnSpc>
              <a:spcBef>
                <a:spcPct val="20000"/>
              </a:spcBef>
              <a:spcAft>
                <a:spcPct val="0"/>
              </a:spcAft>
              <a:buClrTx/>
              <a:buSzPct val="75000"/>
              <a:buFontTx/>
              <a:buNone/>
              <a:tabLst/>
              <a:defRPr/>
            </a:pPr>
            <a:r>
              <a:rPr kumimoji="0" lang="ar-JO" sz="3600" b="1" u="none" strike="noStrike" kern="1200" cap="none" spc="0" normalizeH="0" baseline="0" noProof="0" dirty="0">
                <a:ln>
                  <a:noFill/>
                </a:ln>
                <a:solidFill>
                  <a:srgbClr val="FFFFCC"/>
                </a:solidFill>
                <a:effectLst>
                  <a:outerShdw blurRad="50800" dist="63500" dir="2700000" algn="tl" rotWithShape="0">
                    <a:srgbClr val="000000">
                      <a:alpha val="85000"/>
                    </a:srgbClr>
                  </a:outerShdw>
                </a:effectLst>
                <a:uLnTx/>
                <a:uFillTx/>
                <a:latin typeface="Arial" panose="020B0604020202020204" pitchFamily="34" charset="0"/>
                <a:ea typeface="ＭＳ Ｐゴシック" charset="0"/>
                <a:cs typeface="Arial" panose="020B0604020202020204" pitchFamily="34" charset="0"/>
              </a:rPr>
              <a:t>هي مريم من بيت عنيا </a:t>
            </a:r>
          </a:p>
          <a:p>
            <a:pPr marL="0" marR="0" lvl="0" indent="0" algn="ctr" defTabSz="912870" rtl="0" eaLnBrk="1" fontAlgn="base" latinLnBrk="0" hangingPunct="1">
              <a:lnSpc>
                <a:spcPct val="100000"/>
              </a:lnSpc>
              <a:spcBef>
                <a:spcPct val="20000"/>
              </a:spcBef>
              <a:spcAft>
                <a:spcPct val="0"/>
              </a:spcAft>
              <a:buClrTx/>
              <a:buSzPct val="75000"/>
              <a:buFontTx/>
              <a:buNone/>
              <a:tabLst/>
              <a:defRPr/>
            </a:pPr>
            <a:r>
              <a:rPr kumimoji="0" lang="ar-JO" sz="3600" b="1" u="none" strike="noStrike" kern="1200" cap="none" spc="0" normalizeH="0" baseline="0" noProof="0" dirty="0">
                <a:ln>
                  <a:noFill/>
                </a:ln>
                <a:solidFill>
                  <a:srgbClr val="FFFFCC"/>
                </a:solidFill>
                <a:effectLst>
                  <a:outerShdw blurRad="50800" dist="63500" dir="2700000" algn="tl" rotWithShape="0">
                    <a:srgbClr val="000000">
                      <a:alpha val="85000"/>
                    </a:srgbClr>
                  </a:outerShdw>
                </a:effectLst>
                <a:uLnTx/>
                <a:uFillTx/>
                <a:latin typeface="Arial" panose="020B0604020202020204" pitchFamily="34" charset="0"/>
                <a:ea typeface="ＭＳ Ｐゴシック" charset="0"/>
                <a:cs typeface="Arial" panose="020B0604020202020204" pitchFamily="34" charset="0"/>
              </a:rPr>
              <a:t>بكل وضوح</a:t>
            </a:r>
            <a:endParaRPr kumimoji="0" lang="en-US" sz="3600" b="1" u="none" strike="noStrike" kern="1200" cap="none" spc="0" normalizeH="0" baseline="0" noProof="0" dirty="0">
              <a:ln>
                <a:noFill/>
              </a:ln>
              <a:solidFill>
                <a:srgbClr val="FFFFCC"/>
              </a:solidFill>
              <a:effectLst>
                <a:outerShdw blurRad="50800" dist="63500" dir="2700000" algn="tl" rotWithShape="0">
                  <a:srgbClr val="000000">
                    <a:alpha val="85000"/>
                  </a:srgbClr>
                </a:outerShdw>
              </a:effectLst>
              <a:uLnTx/>
              <a:uFillTx/>
              <a:latin typeface="Arial" panose="020B0604020202020204" pitchFamily="34" charset="0"/>
              <a:ea typeface="ＭＳ Ｐゴシック" charset="0"/>
              <a:cs typeface="Arial" panose="020B0604020202020204" pitchFamily="34" charset="0"/>
            </a:endParaRPr>
          </a:p>
        </p:txBody>
      </p:sp>
      <p:pic>
        <p:nvPicPr>
          <p:cNvPr id="5" name="Picture 4" descr="Alabaste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314945" y="1143000"/>
            <a:ext cx="3806825" cy="5715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3" name="Group 2"/>
          <p:cNvGrpSpPr/>
          <p:nvPr/>
        </p:nvGrpSpPr>
        <p:grpSpPr>
          <a:xfrm>
            <a:off x="1" y="1143000"/>
            <a:ext cx="3980349" cy="5715000"/>
            <a:chOff x="0" y="1143000"/>
            <a:chExt cx="3980349" cy="5715000"/>
          </a:xfrm>
        </p:grpSpPr>
        <p:pic>
          <p:nvPicPr>
            <p:cNvPr id="429058" name="Picture 4" descr="Alabaste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0" y="1143000"/>
              <a:ext cx="3806825" cy="5715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 name="Picture 5" descr="Alabaste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6186" y="1182282"/>
              <a:ext cx="903434" cy="14047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8" name="Picture 7" descr="Alabaste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929620" y="1182282"/>
              <a:ext cx="903434" cy="14047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9" name="Picture 8" descr="Alabaste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1806868" y="1295400"/>
              <a:ext cx="1023498" cy="14047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0" name="Picture 9" descr="Alabaste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710302" y="1221564"/>
              <a:ext cx="903434" cy="14047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1" name="Picture 10" descr="Alabaste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487715" y="2786203"/>
              <a:ext cx="903434" cy="14047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2" name="Picture 11" descr="Alabaste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830366" y="3107601"/>
              <a:ext cx="903434" cy="14047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3" name="Picture 12" descr="Alabaste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422250" y="2989755"/>
              <a:ext cx="903434" cy="14047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Explosion 1 1"/>
            <p:cNvSpPr/>
            <p:nvPr/>
          </p:nvSpPr>
          <p:spPr bwMode="auto">
            <a:xfrm>
              <a:off x="1649751" y="4191000"/>
              <a:ext cx="2330598" cy="2438400"/>
            </a:xfrm>
            <a:prstGeom prst="irregularSeal1">
              <a:avLst/>
            </a:prstGeom>
            <a:solidFill>
              <a:srgbClr val="8000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287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uLnTx/>
                <a:uFillTx/>
                <a:latin typeface="BONES" pitchFamily="-105" charset="0"/>
                <a:ea typeface="ＭＳ Ｐゴシック" charset="0"/>
                <a:cs typeface="+mn-cs"/>
              </a:endParaRPr>
            </a:p>
          </p:txBody>
        </p:sp>
      </p:grpSp>
      <p:sp>
        <p:nvSpPr>
          <p:cNvPr id="15" name="Rectangle 3"/>
          <p:cNvSpPr txBox="1">
            <a:spLocks noChangeArrowheads="1"/>
          </p:cNvSpPr>
          <p:nvPr/>
        </p:nvSpPr>
        <p:spPr bwMode="auto">
          <a:xfrm>
            <a:off x="-31792" y="1170097"/>
            <a:ext cx="3806825" cy="1477724"/>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sq">
                <a:solidFill>
                  <a:srgbClr val="000000"/>
                </a:solidFill>
                <a:miter lim="800000"/>
                <a:headEnd type="none" w="sm" len="sm"/>
                <a:tailEnd type="none" w="sm" len="sm"/>
              </a14:hiddenLine>
            </a:ext>
          </a:extLst>
        </p:spPr>
        <p:txBody>
          <a:bodyPr lIns="91280" tIns="45640" rIns="91280" bIns="45640"/>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2870" rtl="0" eaLnBrk="1" fontAlgn="base" latinLnBrk="0" hangingPunct="1">
              <a:lnSpc>
                <a:spcPct val="100000"/>
              </a:lnSpc>
              <a:spcBef>
                <a:spcPct val="20000"/>
              </a:spcBef>
              <a:spcAft>
                <a:spcPct val="0"/>
              </a:spcAft>
              <a:buClrTx/>
              <a:buSzPct val="75000"/>
              <a:buFontTx/>
              <a:buNone/>
              <a:tabLst/>
              <a:defRPr/>
            </a:pPr>
            <a:r>
              <a:rPr kumimoji="0" lang="ar-JO" sz="2800" b="1" i="0" u="none" strike="noStrike" kern="1200" cap="none" spc="0" normalizeH="0" baseline="0" noProof="0" dirty="0">
                <a:ln>
                  <a:noFill/>
                </a:ln>
                <a:solidFill>
                  <a:srgbClr val="000066"/>
                </a:solidFill>
                <a:effectLst/>
                <a:uLnTx/>
                <a:uFillTx/>
                <a:latin typeface="Times"/>
                <a:ea typeface="ＭＳ Ｐゴシック" charset="0"/>
                <a:cs typeface="Times"/>
              </a:rPr>
              <a:t>المرأة</a:t>
            </a:r>
          </a:p>
          <a:p>
            <a:pPr marL="0" marR="0" lvl="0" indent="0" algn="ctr" defTabSz="912870" rtl="0" eaLnBrk="1" fontAlgn="base" latinLnBrk="0" hangingPunct="1">
              <a:lnSpc>
                <a:spcPct val="100000"/>
              </a:lnSpc>
              <a:spcBef>
                <a:spcPct val="20000"/>
              </a:spcBef>
              <a:spcAft>
                <a:spcPct val="0"/>
              </a:spcAft>
              <a:buClrTx/>
              <a:buSzPct val="75000"/>
              <a:buFontTx/>
              <a:buNone/>
              <a:tabLst/>
              <a:defRPr/>
            </a:pPr>
            <a:r>
              <a:rPr kumimoji="0" lang="ar-JO" sz="2800" b="1" i="0" u="none" strike="noStrike" kern="1200" cap="none" spc="0" normalizeH="0" baseline="0" noProof="0" dirty="0">
                <a:ln>
                  <a:noFill/>
                </a:ln>
                <a:solidFill>
                  <a:srgbClr val="000066"/>
                </a:solidFill>
                <a:effectLst/>
                <a:uLnTx/>
                <a:uFillTx/>
                <a:latin typeface="Times"/>
                <a:ea typeface="ＭＳ Ｐゴシック" charset="0"/>
                <a:cs typeface="Times"/>
              </a:rPr>
              <a:t>و </a:t>
            </a:r>
          </a:p>
          <a:p>
            <a:pPr marL="0" marR="0" lvl="0" indent="0" algn="ctr" defTabSz="912870" rtl="0" eaLnBrk="1" fontAlgn="base" latinLnBrk="0" hangingPunct="1">
              <a:lnSpc>
                <a:spcPct val="100000"/>
              </a:lnSpc>
              <a:spcBef>
                <a:spcPct val="20000"/>
              </a:spcBef>
              <a:spcAft>
                <a:spcPct val="0"/>
              </a:spcAft>
              <a:buClrTx/>
              <a:buSzPct val="75000"/>
              <a:buFontTx/>
              <a:buNone/>
              <a:tabLst/>
              <a:defRPr/>
            </a:pPr>
            <a:r>
              <a:rPr kumimoji="0" lang="ar-JO" sz="2800" b="1" i="0" u="none" strike="noStrike" kern="1200" cap="none" spc="0" normalizeH="0" baseline="0" noProof="0" dirty="0">
                <a:ln>
                  <a:noFill/>
                </a:ln>
                <a:solidFill>
                  <a:srgbClr val="000066"/>
                </a:solidFill>
                <a:effectLst/>
                <a:uLnTx/>
                <a:uFillTx/>
                <a:latin typeface="Times"/>
                <a:ea typeface="ＭＳ Ｐゴシック" charset="0"/>
                <a:cs typeface="Times"/>
              </a:rPr>
              <a:t>قارورة الطيب</a:t>
            </a:r>
            <a:endParaRPr kumimoji="0" lang="en-US" sz="2800" b="1" i="0" u="none" strike="noStrike" kern="1200" cap="none" spc="0" normalizeH="0" baseline="0" noProof="0" dirty="0">
              <a:ln>
                <a:noFill/>
              </a:ln>
              <a:solidFill>
                <a:srgbClr val="000066"/>
              </a:solidFill>
              <a:effectLst/>
              <a:uLnTx/>
              <a:uFillTx/>
              <a:latin typeface="Times"/>
              <a:ea typeface="ＭＳ Ｐゴシック" charset="0"/>
              <a:cs typeface="Times"/>
            </a:endParaRPr>
          </a:p>
        </p:txBody>
      </p:sp>
      <p:sp>
        <p:nvSpPr>
          <p:cNvPr id="16" name="Rectangle 3"/>
          <p:cNvSpPr txBox="1">
            <a:spLocks noChangeArrowheads="1"/>
          </p:cNvSpPr>
          <p:nvPr/>
        </p:nvSpPr>
        <p:spPr bwMode="auto">
          <a:xfrm>
            <a:off x="2357768" y="2642409"/>
            <a:ext cx="1384574" cy="1857863"/>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sq">
                <a:solidFill>
                  <a:srgbClr val="000000"/>
                </a:solidFill>
                <a:miter lim="800000"/>
                <a:headEnd type="none" w="sm" len="sm"/>
                <a:tailEnd type="none" w="sm" len="sm"/>
              </a14:hiddenLine>
            </a:ext>
          </a:extLst>
        </p:spPr>
        <p:txBody>
          <a:bodyPr lIns="91280" tIns="45640" rIns="91280" bIns="45640"/>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2870" rtl="0" eaLnBrk="1" fontAlgn="base" latinLnBrk="0" hangingPunct="1">
              <a:lnSpc>
                <a:spcPct val="100000"/>
              </a:lnSpc>
              <a:spcBef>
                <a:spcPct val="20000"/>
              </a:spcBef>
              <a:spcAft>
                <a:spcPct val="0"/>
              </a:spcAft>
              <a:buClrTx/>
              <a:buSzPct val="75000"/>
              <a:buFontTx/>
              <a:buNone/>
              <a:tabLst/>
              <a:defRPr/>
            </a:pPr>
            <a:r>
              <a:rPr kumimoji="0" lang="ar-JO" sz="2400" b="1" i="0" u="none" strike="noStrike" kern="1200" cap="none" spc="0" normalizeH="0" baseline="0" noProof="0" dirty="0">
                <a:ln>
                  <a:noFill/>
                </a:ln>
                <a:solidFill>
                  <a:srgbClr val="000066"/>
                </a:solidFill>
                <a:effectLst/>
                <a:uLnTx/>
                <a:uFillTx/>
                <a:latin typeface="Times"/>
                <a:ea typeface="ＭＳ Ｐゴシック" charset="0"/>
                <a:cs typeface="Times"/>
              </a:rPr>
              <a:t>مريم</a:t>
            </a:r>
          </a:p>
          <a:p>
            <a:pPr marL="0" marR="0" lvl="0" indent="0" algn="ctr" defTabSz="912870" rtl="0" eaLnBrk="1" fontAlgn="base" latinLnBrk="0" hangingPunct="1">
              <a:lnSpc>
                <a:spcPct val="100000"/>
              </a:lnSpc>
              <a:spcBef>
                <a:spcPct val="20000"/>
              </a:spcBef>
              <a:spcAft>
                <a:spcPct val="0"/>
              </a:spcAft>
              <a:buClrTx/>
              <a:buSzPct val="75000"/>
              <a:buFontTx/>
              <a:buNone/>
              <a:tabLst/>
              <a:defRPr/>
            </a:pPr>
            <a:r>
              <a:rPr kumimoji="0" lang="ar-JO" sz="2400" b="1" i="0" u="none" strike="noStrike" kern="1200" cap="none" spc="0" normalizeH="0" baseline="0" noProof="0" dirty="0">
                <a:ln>
                  <a:noFill/>
                </a:ln>
                <a:solidFill>
                  <a:srgbClr val="000066"/>
                </a:solidFill>
                <a:effectLst/>
                <a:uLnTx/>
                <a:uFillTx/>
                <a:latin typeface="Times"/>
                <a:ea typeface="ＭＳ Ｐゴシック" charset="0"/>
                <a:cs typeface="Times"/>
              </a:rPr>
              <a:t>المجدليَّة</a:t>
            </a:r>
          </a:p>
          <a:p>
            <a:pPr marL="0" marR="0" lvl="0" indent="0" algn="ctr" defTabSz="912870" rtl="0" eaLnBrk="1" fontAlgn="base" latinLnBrk="0" hangingPunct="1">
              <a:lnSpc>
                <a:spcPct val="100000"/>
              </a:lnSpc>
              <a:spcBef>
                <a:spcPct val="20000"/>
              </a:spcBef>
              <a:spcAft>
                <a:spcPct val="0"/>
              </a:spcAft>
              <a:buClrTx/>
              <a:buSzPct val="75000"/>
              <a:buFontTx/>
              <a:buNone/>
              <a:tabLst/>
              <a:defRPr/>
            </a:pPr>
            <a:r>
              <a:rPr kumimoji="0" lang="ar-JO" sz="2400" b="1" i="0" u="none" strike="noStrike" kern="1200" cap="none" spc="0" normalizeH="0" baseline="0" noProof="0" dirty="0">
                <a:ln>
                  <a:noFill/>
                </a:ln>
                <a:solidFill>
                  <a:srgbClr val="000066"/>
                </a:solidFill>
                <a:effectLst/>
                <a:uLnTx/>
                <a:uFillTx/>
                <a:latin typeface="Times"/>
                <a:ea typeface="ＭＳ Ｐゴシック" charset="0"/>
                <a:cs typeface="Times"/>
              </a:rPr>
              <a:t>والكأس</a:t>
            </a:r>
          </a:p>
          <a:p>
            <a:pPr marL="0" marR="0" lvl="0" indent="0" algn="ctr" defTabSz="912870" rtl="0" eaLnBrk="1" fontAlgn="base" latinLnBrk="0" hangingPunct="1">
              <a:lnSpc>
                <a:spcPct val="100000"/>
              </a:lnSpc>
              <a:spcBef>
                <a:spcPct val="20000"/>
              </a:spcBef>
              <a:spcAft>
                <a:spcPct val="0"/>
              </a:spcAft>
              <a:buClrTx/>
              <a:buSzPct val="75000"/>
              <a:buFontTx/>
              <a:buNone/>
              <a:tabLst/>
              <a:defRPr/>
            </a:pPr>
            <a:r>
              <a:rPr kumimoji="0" lang="ar-JO" sz="2400" b="1" i="0" u="none" strike="noStrike" kern="1200" cap="none" spc="0" normalizeH="0" baseline="0" noProof="0" dirty="0">
                <a:ln>
                  <a:noFill/>
                </a:ln>
                <a:solidFill>
                  <a:srgbClr val="000066"/>
                </a:solidFill>
                <a:effectLst/>
                <a:uLnTx/>
                <a:uFillTx/>
                <a:latin typeface="Times"/>
                <a:ea typeface="ＭＳ Ｐゴシック" charset="0"/>
                <a:cs typeface="Times"/>
              </a:rPr>
              <a:t>المقدَّسة</a:t>
            </a:r>
            <a:endParaRPr kumimoji="0" lang="en-US" sz="2400" b="1" i="0" u="none" strike="noStrike" kern="1200" cap="none" spc="0" normalizeH="0" baseline="0" noProof="0" dirty="0">
              <a:ln>
                <a:noFill/>
              </a:ln>
              <a:solidFill>
                <a:srgbClr val="000066"/>
              </a:solidFill>
              <a:effectLst/>
              <a:uLnTx/>
              <a:uFillTx/>
              <a:latin typeface="Times"/>
              <a:ea typeface="ＭＳ Ｐゴシック" charset="0"/>
              <a:cs typeface="Times"/>
            </a:endParaRPr>
          </a:p>
        </p:txBody>
      </p:sp>
      <p:sp>
        <p:nvSpPr>
          <p:cNvPr id="18" name="Rectangle 3"/>
          <p:cNvSpPr txBox="1">
            <a:spLocks noChangeArrowheads="1"/>
          </p:cNvSpPr>
          <p:nvPr/>
        </p:nvSpPr>
        <p:spPr bwMode="auto">
          <a:xfrm rot="21036044">
            <a:off x="2017341" y="4817031"/>
            <a:ext cx="1557116" cy="1591849"/>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sq">
                <a:solidFill>
                  <a:srgbClr val="000000"/>
                </a:solidFill>
                <a:miter lim="800000"/>
                <a:headEnd type="none" w="sm" len="sm"/>
                <a:tailEnd type="none" w="sm" len="sm"/>
              </a14:hiddenLine>
            </a:ext>
          </a:extLst>
        </p:spPr>
        <p:txBody>
          <a:bodyPr lIns="91280" tIns="45640" rIns="91280" bIns="45640"/>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2870" rtl="1" eaLnBrk="1" fontAlgn="base" latinLnBrk="0" hangingPunct="1">
              <a:lnSpc>
                <a:spcPct val="100000"/>
              </a:lnSpc>
              <a:spcBef>
                <a:spcPct val="20000"/>
              </a:spcBef>
              <a:spcAft>
                <a:spcPct val="0"/>
              </a:spcAft>
              <a:buClrTx/>
              <a:buSzPct val="75000"/>
              <a:buFontTx/>
              <a:buNone/>
              <a:tabLst/>
              <a:defRPr/>
            </a:pPr>
            <a:r>
              <a:rPr kumimoji="0" lang="ar-JO" sz="1600" b="1" i="0" u="none" strike="noStrike" kern="1200" cap="none" spc="0" normalizeH="0" baseline="0" noProof="0" dirty="0">
                <a:ln>
                  <a:noFill/>
                </a:ln>
                <a:solidFill>
                  <a:srgbClr val="FFFFFF"/>
                </a:solidFill>
                <a:effectLst/>
                <a:uLnTx/>
                <a:uFillTx/>
                <a:latin typeface="Times"/>
                <a:ea typeface="ＭＳ Ｐゴシック" charset="0"/>
                <a:cs typeface="Times"/>
              </a:rPr>
              <a:t>كما ورد</a:t>
            </a:r>
          </a:p>
          <a:p>
            <a:pPr marL="0" marR="0" lvl="0" indent="0" algn="ctr" defTabSz="912870" rtl="1" eaLnBrk="1" fontAlgn="base" latinLnBrk="0" hangingPunct="1">
              <a:lnSpc>
                <a:spcPct val="100000"/>
              </a:lnSpc>
              <a:spcBef>
                <a:spcPct val="20000"/>
              </a:spcBef>
              <a:spcAft>
                <a:spcPct val="0"/>
              </a:spcAft>
              <a:buClrTx/>
              <a:buSzPct val="75000"/>
              <a:buFontTx/>
              <a:buNone/>
              <a:tabLst/>
              <a:defRPr/>
            </a:pPr>
            <a:r>
              <a:rPr kumimoji="0" lang="ar-JO" sz="1600" b="1" i="0" u="none" strike="noStrike" kern="1200" cap="none" spc="0" normalizeH="0" baseline="0" noProof="0" dirty="0">
                <a:ln>
                  <a:noFill/>
                </a:ln>
                <a:solidFill>
                  <a:srgbClr val="FFFFFF"/>
                </a:solidFill>
                <a:effectLst/>
                <a:uLnTx/>
                <a:uFillTx/>
                <a:latin typeface="Times"/>
                <a:ea typeface="ＭＳ Ｐゴシック" charset="0"/>
                <a:cs typeface="Times"/>
              </a:rPr>
              <a:t> في كتاب </a:t>
            </a:r>
          </a:p>
          <a:p>
            <a:pPr marL="0" marR="0" lvl="0" indent="0" algn="ctr" defTabSz="912870" rtl="1" eaLnBrk="1" fontAlgn="base" latinLnBrk="0" hangingPunct="1">
              <a:lnSpc>
                <a:spcPct val="100000"/>
              </a:lnSpc>
              <a:spcBef>
                <a:spcPct val="20000"/>
              </a:spcBef>
              <a:spcAft>
                <a:spcPct val="0"/>
              </a:spcAft>
              <a:buClrTx/>
              <a:buSzPct val="75000"/>
              <a:buFontTx/>
              <a:buNone/>
              <a:tabLst/>
              <a:defRPr/>
            </a:pPr>
            <a:r>
              <a:rPr kumimoji="0" lang="ar-JO" sz="1600" b="1" i="0" u="none" strike="noStrike" kern="1200" cap="none" spc="0" normalizeH="0" baseline="0" noProof="0" dirty="0">
                <a:ln>
                  <a:noFill/>
                </a:ln>
                <a:solidFill>
                  <a:srgbClr val="FFFFFF"/>
                </a:solidFill>
                <a:effectLst/>
                <a:uLnTx/>
                <a:uFillTx/>
                <a:latin typeface="Times"/>
                <a:ea typeface="ＭＳ Ｐゴシック" charset="0"/>
                <a:cs typeface="Times"/>
              </a:rPr>
              <a:t>شيفرة دافنشي</a:t>
            </a:r>
            <a:endParaRPr kumimoji="0" lang="en-US" sz="2000" b="1" i="0" u="none" strike="noStrike" kern="1200" cap="none" spc="0" normalizeH="0" baseline="0" noProof="0" dirty="0">
              <a:ln>
                <a:noFill/>
              </a:ln>
              <a:solidFill>
                <a:srgbClr val="FFFFFF"/>
              </a:solidFill>
              <a:effectLst/>
              <a:uLnTx/>
              <a:uFillTx/>
              <a:latin typeface="Times"/>
              <a:ea typeface="ＭＳ Ｐゴシック" charset="0"/>
              <a:cs typeface="Times"/>
            </a:endParaRPr>
          </a:p>
        </p:txBody>
      </p:sp>
    </p:spTree>
    <p:extLst>
      <p:ext uri="{BB962C8B-B14F-4D97-AF65-F5344CB8AC3E}">
        <p14:creationId xmlns:p14="http://schemas.microsoft.com/office/powerpoint/2010/main" val="7076766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22562">
                                            <p:txEl>
                                              <p:pRg st="0" end="0"/>
                                            </p:txEl>
                                          </p:spTgt>
                                        </p:tgtEl>
                                        <p:attrNameLst>
                                          <p:attrName>style.visibility</p:attrName>
                                        </p:attrNameLst>
                                      </p:cBhvr>
                                      <p:to>
                                        <p:strVal val="visible"/>
                                      </p:to>
                                    </p:set>
                                    <p:animEffect transition="in" filter="dissolve">
                                      <p:cBhvr>
                                        <p:cTn id="7" dur="500"/>
                                        <p:tgtEl>
                                          <p:spTgt spid="32256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dissolve">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Effect transition="in" filter="dissolve">
                                      <p:cBhvr>
                                        <p:cTn id="17" dur="500"/>
                                        <p:tgtEl>
                                          <p:spTgt spid="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7">
                                            <p:txEl>
                                              <p:pRg st="2" end="2"/>
                                            </p:txEl>
                                          </p:spTgt>
                                        </p:tgtEl>
                                        <p:attrNameLst>
                                          <p:attrName>style.visibility</p:attrName>
                                        </p:attrNameLst>
                                      </p:cBhvr>
                                      <p:to>
                                        <p:strVal val="visible"/>
                                      </p:to>
                                    </p:set>
                                    <p:animEffect transition="in" filter="dissolve">
                                      <p:cBhvr>
                                        <p:cTn id="22" dur="500"/>
                                        <p:tgtEl>
                                          <p:spTgt spid="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animEffect transition="in" filter="dissolve">
                                      <p:cBhvr>
                                        <p:cTn id="27"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2562" grpId="0" build="p" autoUpdateAnimBg="0"/>
      <p:bldP spid="7" grpId="0" build="p" autoUpdateAnimBg="0"/>
    </p:bld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1457" name="Text Box 2"/>
          <p:cNvSpPr txBox="1">
            <a:spLocks noChangeArrowheads="1"/>
          </p:cNvSpPr>
          <p:nvPr/>
        </p:nvSpPr>
        <p:spPr bwMode="auto">
          <a:xfrm>
            <a:off x="8382010" y="76208"/>
            <a:ext cx="698897" cy="4614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type="none" w="sm" len="sm"/>
                <a:tailEnd type="none" w="sm" len="sm"/>
              </a14:hiddenLine>
            </a:ext>
          </a:extLst>
        </p:spPr>
        <p:txBody>
          <a:bodyPr wrap="none" lIns="91275" tIns="45638" rIns="91275" bIns="45638">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1" u="none" strike="noStrike" kern="1200" cap="none" spc="0" normalizeH="0" baseline="0" noProof="0" dirty="0">
                <a:ln>
                  <a:noFill/>
                </a:ln>
                <a:solidFill>
                  <a:srgbClr val="000066"/>
                </a:solidFill>
                <a:effectLst/>
                <a:uLnTx/>
                <a:uFillTx/>
                <a:latin typeface="Arial" panose="020B0604020202020204" pitchFamily="34" charset="0"/>
                <a:cs typeface="Arial" panose="020B0604020202020204" pitchFamily="34" charset="0"/>
              </a:rPr>
              <a:t>656</a:t>
            </a:r>
          </a:p>
        </p:txBody>
      </p:sp>
      <p:pic>
        <p:nvPicPr>
          <p:cNvPr id="531458" name="Picture 3" descr="Passion Week0001"/>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9050" y="0"/>
            <a:ext cx="9107488"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31459" name="Rectangle 4"/>
          <p:cNvSpPr>
            <a:spLocks noGrp="1" noChangeArrowheads="1"/>
          </p:cNvSpPr>
          <p:nvPr>
            <p:ph type="title" idx="4294967295"/>
          </p:nvPr>
        </p:nvSpPr>
        <p:spPr>
          <a:xfrm>
            <a:off x="0" y="0"/>
            <a:ext cx="4191000" cy="914400"/>
          </a:xfrm>
          <a:solidFill>
            <a:schemeClr val="bg1"/>
          </a:solidFill>
        </p:spPr>
        <p:txBody>
          <a:bodyPr/>
          <a:lstStyle/>
          <a:p>
            <a:pPr rtl="1" eaLnBrk="1" hangingPunct="1">
              <a:defRPr/>
            </a:pPr>
            <a:r>
              <a:rPr lang="ar-JO" sz="4800" b="1" kern="1200" dirty="0">
                <a:solidFill>
                  <a:schemeClr val="tx1"/>
                </a:solidFill>
                <a:effectLst>
                  <a:glow rad="177800">
                    <a:schemeClr val="bg2"/>
                  </a:glow>
                </a:effectLst>
                <a:latin typeface="Arial" panose="020B0604020202020204" pitchFamily="34" charset="0"/>
                <a:ea typeface="ＭＳ Ｐゴシック" charset="0"/>
                <a:cs typeface="Arial" panose="020B0604020202020204" pitchFamily="34" charset="0"/>
              </a:rPr>
              <a:t>يوحنا ١٢ حدث</a:t>
            </a:r>
            <a:endParaRPr lang="en-US" sz="4800" b="1" kern="1200" dirty="0">
              <a:solidFill>
                <a:schemeClr val="tx1"/>
              </a:solidFill>
              <a:effectLst>
                <a:glow rad="177800">
                  <a:schemeClr val="bg2"/>
                </a:glow>
              </a:effectLst>
              <a:latin typeface="Arial" panose="020B0604020202020204" pitchFamily="34" charset="0"/>
              <a:ea typeface="ＭＳ Ｐゴシック" charset="0"/>
              <a:cs typeface="Arial" panose="020B0604020202020204" pitchFamily="34" charset="0"/>
            </a:endParaRPr>
          </a:p>
        </p:txBody>
      </p:sp>
      <p:sp>
        <p:nvSpPr>
          <p:cNvPr id="257029" name="Text Box 5"/>
          <p:cNvSpPr txBox="1">
            <a:spLocks noChangeArrowheads="1"/>
          </p:cNvSpPr>
          <p:nvPr/>
        </p:nvSpPr>
        <p:spPr bwMode="auto">
          <a:xfrm>
            <a:off x="5235468" y="5638800"/>
            <a:ext cx="3799105" cy="523055"/>
          </a:xfrm>
          <a:prstGeom prst="rect">
            <a:avLst/>
          </a:prstGeom>
          <a:solidFill>
            <a:schemeClr val="bg1"/>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lIns="91275" tIns="45638" rIns="91275" bIns="45638">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rPr>
              <a:t>الدهن في بيت عنيا ١٢: ١-١١</a:t>
            </a:r>
            <a:endParaRPr kumimoji="0" lang="en-US" sz="28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endParaRPr>
          </a:p>
        </p:txBody>
      </p:sp>
      <p:sp>
        <p:nvSpPr>
          <p:cNvPr id="257030" name="Text Box 6"/>
          <p:cNvSpPr txBox="1">
            <a:spLocks noChangeArrowheads="1"/>
          </p:cNvSpPr>
          <p:nvPr/>
        </p:nvSpPr>
        <p:spPr bwMode="auto">
          <a:xfrm>
            <a:off x="4493895" y="4165600"/>
            <a:ext cx="2529527" cy="523055"/>
          </a:xfrm>
          <a:prstGeom prst="rect">
            <a:avLst/>
          </a:prstGeom>
          <a:solidFill>
            <a:schemeClr val="bg1"/>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lIns="91275" tIns="45638" rIns="91275" bIns="45638">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rPr>
              <a:t>النصر١٢:١٢ - ٢٠</a:t>
            </a:r>
            <a:endParaRPr kumimoji="0" lang="en-US" sz="28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endParaRPr>
          </a:p>
        </p:txBody>
      </p:sp>
      <p:sp>
        <p:nvSpPr>
          <p:cNvPr id="257031" name="Text Box 7"/>
          <p:cNvSpPr txBox="1">
            <a:spLocks noChangeArrowheads="1"/>
          </p:cNvSpPr>
          <p:nvPr/>
        </p:nvSpPr>
        <p:spPr bwMode="auto">
          <a:xfrm>
            <a:off x="3454860" y="2692400"/>
            <a:ext cx="1711995" cy="953942"/>
          </a:xfrm>
          <a:prstGeom prst="rect">
            <a:avLst/>
          </a:prstGeom>
          <a:solidFill>
            <a:schemeClr val="bg1"/>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lIns="91275" tIns="45638" rIns="91275" bIns="45638">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rPr>
              <a:t>التنبؤ بالموت</a:t>
            </a:r>
            <a:endParaRPr kumimoji="0" lang="en-US" sz="28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8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rPr>
              <a:t>١٢:٢١-٣٦</a:t>
            </a:r>
          </a:p>
        </p:txBody>
      </p:sp>
      <p:sp>
        <p:nvSpPr>
          <p:cNvPr id="257032" name="Text Box 8"/>
          <p:cNvSpPr txBox="1">
            <a:spLocks noChangeArrowheads="1"/>
          </p:cNvSpPr>
          <p:nvPr/>
        </p:nvSpPr>
        <p:spPr bwMode="auto">
          <a:xfrm>
            <a:off x="817765" y="1219200"/>
            <a:ext cx="4063600" cy="523055"/>
          </a:xfrm>
          <a:prstGeom prst="rect">
            <a:avLst/>
          </a:prstGeom>
          <a:solidFill>
            <a:schemeClr val="bg1"/>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lIns="91275" tIns="45638" rIns="91275" bIns="45638">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1" eaLnBrk="1" fontAlgn="base" latinLnBrk="0" hangingPunct="1">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CC"/>
                </a:solidFill>
                <a:effectLst>
                  <a:glow rad="177800">
                    <a:srgbClr val="000000"/>
                  </a:glow>
                </a:effectLst>
                <a:uLnTx/>
                <a:uFillTx/>
                <a:latin typeface="Arial" panose="020B0604020202020204" pitchFamily="34" charset="0"/>
                <a:cs typeface="Arial" panose="020B0604020202020204" pitchFamily="34" charset="0"/>
              </a:rPr>
              <a:t>ملخص عدم الإيمان ١٢: ٣٧-٥٠</a:t>
            </a:r>
            <a:endParaRPr kumimoji="0" lang="en-US" sz="2800" b="1" u="none" strike="noStrike" kern="1200" cap="none" spc="0" normalizeH="0" baseline="0" noProof="0" dirty="0">
              <a:ln>
                <a:noFill/>
              </a:ln>
              <a:solidFill>
                <a:srgbClr val="FFFFCC"/>
              </a:solidFill>
              <a:effectLst>
                <a:glow rad="177800">
                  <a:srgbClr val="000000"/>
                </a:glow>
              </a:effectLst>
              <a:uLnTx/>
              <a:uFillTx/>
              <a:latin typeface="Arial" panose="020B0604020202020204" pitchFamily="34" charset="0"/>
              <a:cs typeface="Arial" panose="020B0604020202020204" pitchFamily="34" charset="0"/>
            </a:endParaRPr>
          </a:p>
        </p:txBody>
      </p:sp>
      <p:sp>
        <p:nvSpPr>
          <p:cNvPr id="257033" name="AutoShape 9"/>
          <p:cNvSpPr>
            <a:spLocks noChangeArrowheads="1"/>
          </p:cNvSpPr>
          <p:nvPr/>
        </p:nvSpPr>
        <p:spPr bwMode="auto">
          <a:xfrm rot="-7065457">
            <a:off x="5867400" y="5105400"/>
            <a:ext cx="533400" cy="533400"/>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0066"/>
          </a:solidFill>
          <a:ln w="9525">
            <a:solidFill>
              <a:schemeClr val="tx1"/>
            </a:solidFill>
            <a:miter lim="800000"/>
            <a:headEnd/>
            <a:tailEnd/>
          </a:ln>
        </p:spPr>
        <p:txBody>
          <a:bodyPr wrap="none" lIns="91275" tIns="45638" rIns="91275" bIns="45638"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endParaRPr>
          </a:p>
        </p:txBody>
      </p:sp>
      <p:sp>
        <p:nvSpPr>
          <p:cNvPr id="257034" name="AutoShape 10"/>
          <p:cNvSpPr>
            <a:spLocks noChangeArrowheads="1"/>
          </p:cNvSpPr>
          <p:nvPr/>
        </p:nvSpPr>
        <p:spPr bwMode="auto">
          <a:xfrm rot="-7065457">
            <a:off x="4572000" y="3581400"/>
            <a:ext cx="533400" cy="533400"/>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0066"/>
          </a:solidFill>
          <a:ln w="9525">
            <a:solidFill>
              <a:schemeClr val="tx1"/>
            </a:solidFill>
            <a:miter lim="800000"/>
            <a:headEnd/>
            <a:tailEnd/>
          </a:ln>
        </p:spPr>
        <p:txBody>
          <a:bodyPr wrap="none" lIns="91275" tIns="45638" rIns="91275" bIns="45638"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endParaRPr>
          </a:p>
        </p:txBody>
      </p:sp>
      <p:sp>
        <p:nvSpPr>
          <p:cNvPr id="257035" name="AutoShape 11"/>
          <p:cNvSpPr>
            <a:spLocks noChangeArrowheads="1"/>
          </p:cNvSpPr>
          <p:nvPr/>
        </p:nvSpPr>
        <p:spPr bwMode="auto">
          <a:xfrm rot="-7065457">
            <a:off x="3200400" y="2133600"/>
            <a:ext cx="533400" cy="533400"/>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0066"/>
          </a:solidFill>
          <a:ln w="9525">
            <a:solidFill>
              <a:schemeClr val="tx1"/>
            </a:solidFill>
            <a:miter lim="800000"/>
            <a:headEnd/>
            <a:tailEnd/>
          </a:ln>
        </p:spPr>
        <p:txBody>
          <a:bodyPr wrap="none" lIns="91275" tIns="45638" rIns="91275" bIns="45638"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endParaRPr>
          </a:p>
        </p:txBody>
      </p:sp>
      <p:sp>
        <p:nvSpPr>
          <p:cNvPr id="531467" name="Text Box 13"/>
          <p:cNvSpPr txBox="1">
            <a:spLocks noChangeArrowheads="1"/>
          </p:cNvSpPr>
          <p:nvPr/>
        </p:nvSpPr>
        <p:spPr bwMode="auto">
          <a:xfrm>
            <a:off x="8578858" y="7"/>
            <a:ext cx="530581" cy="4614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type="none" w="sm" len="sm"/>
                <a:tailEnd type="none" w="sm" len="sm"/>
              </a14:hiddenLine>
            </a:ext>
          </a:extLst>
        </p:spPr>
        <p:txBody>
          <a:bodyPr wrap="none" lIns="91275" tIns="45638" rIns="91275" bIns="45638">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000066"/>
                </a:solidFill>
                <a:effectLst/>
                <a:uLnTx/>
                <a:uFillTx/>
                <a:latin typeface="Arial" panose="020B0604020202020204" pitchFamily="34" charset="0"/>
                <a:cs typeface="Arial" panose="020B0604020202020204" pitchFamily="34" charset="0"/>
              </a:rPr>
              <a:t>64</a:t>
            </a:r>
            <a:endParaRPr kumimoji="0" lang="en-US" sz="2400" b="1" u="none" strike="noStrike" kern="1200" cap="none" spc="0" normalizeH="0" baseline="0" noProof="0" dirty="0">
              <a:ln>
                <a:noFill/>
              </a:ln>
              <a:solidFill>
                <a:srgbClr val="000066"/>
              </a:solidFill>
              <a:effectLst/>
              <a:uLnTx/>
              <a:uFillTx/>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57029"/>
                                        </p:tgtEl>
                                        <p:attrNameLst>
                                          <p:attrName>style.visibility</p:attrName>
                                        </p:attrNameLst>
                                      </p:cBhvr>
                                      <p:to>
                                        <p:strVal val="visible"/>
                                      </p:to>
                                    </p:set>
                                    <p:animEffect transition="in" filter="blinds(horizontal)">
                                      <p:cBhvr>
                                        <p:cTn id="7" dur="500"/>
                                        <p:tgtEl>
                                          <p:spTgt spid="25702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57033"/>
                                        </p:tgtEl>
                                        <p:attrNameLst>
                                          <p:attrName>style.visibility</p:attrName>
                                        </p:attrNameLst>
                                      </p:cBhvr>
                                      <p:to>
                                        <p:strVal val="visible"/>
                                      </p:to>
                                    </p:set>
                                    <p:animEffect transition="in" filter="wipe(down)">
                                      <p:cBhvr>
                                        <p:cTn id="12" dur="500"/>
                                        <p:tgtEl>
                                          <p:spTgt spid="257033"/>
                                        </p:tgtEl>
                                      </p:cBhvr>
                                    </p:animEffect>
                                  </p:childTnLst>
                                </p:cTn>
                              </p:par>
                            </p:childTnLst>
                          </p:cTn>
                        </p:par>
                        <p:par>
                          <p:cTn id="13" fill="hold" nodeType="afterGroup">
                            <p:stCondLst>
                              <p:cond delay="500"/>
                            </p:stCondLst>
                            <p:childTnLst>
                              <p:par>
                                <p:cTn id="14" presetID="3" presetClass="entr" presetSubtype="10" fill="hold" grpId="0" nodeType="afterEffect">
                                  <p:stCondLst>
                                    <p:cond delay="0"/>
                                  </p:stCondLst>
                                  <p:childTnLst>
                                    <p:set>
                                      <p:cBhvr>
                                        <p:cTn id="15" dur="1" fill="hold">
                                          <p:stCondLst>
                                            <p:cond delay="0"/>
                                          </p:stCondLst>
                                        </p:cTn>
                                        <p:tgtEl>
                                          <p:spTgt spid="257030"/>
                                        </p:tgtEl>
                                        <p:attrNameLst>
                                          <p:attrName>style.visibility</p:attrName>
                                        </p:attrNameLst>
                                      </p:cBhvr>
                                      <p:to>
                                        <p:strVal val="visible"/>
                                      </p:to>
                                    </p:set>
                                    <p:animEffect transition="in" filter="blinds(horizontal)">
                                      <p:cBhvr>
                                        <p:cTn id="16" dur="500"/>
                                        <p:tgtEl>
                                          <p:spTgt spid="257030"/>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257034"/>
                                        </p:tgtEl>
                                        <p:attrNameLst>
                                          <p:attrName>style.visibility</p:attrName>
                                        </p:attrNameLst>
                                      </p:cBhvr>
                                      <p:to>
                                        <p:strVal val="visible"/>
                                      </p:to>
                                    </p:set>
                                    <p:animEffect transition="in" filter="wipe(down)">
                                      <p:cBhvr>
                                        <p:cTn id="21" dur="500"/>
                                        <p:tgtEl>
                                          <p:spTgt spid="257034"/>
                                        </p:tgtEl>
                                      </p:cBhvr>
                                    </p:animEffect>
                                  </p:childTnLst>
                                </p:cTn>
                              </p:par>
                            </p:childTnLst>
                          </p:cTn>
                        </p:par>
                        <p:par>
                          <p:cTn id="22" fill="hold" nodeType="afterGroup">
                            <p:stCondLst>
                              <p:cond delay="500"/>
                            </p:stCondLst>
                            <p:childTnLst>
                              <p:par>
                                <p:cTn id="23" presetID="3" presetClass="entr" presetSubtype="10" fill="hold" grpId="0" nodeType="afterEffect">
                                  <p:stCondLst>
                                    <p:cond delay="0"/>
                                  </p:stCondLst>
                                  <p:childTnLst>
                                    <p:set>
                                      <p:cBhvr>
                                        <p:cTn id="24" dur="1" fill="hold">
                                          <p:stCondLst>
                                            <p:cond delay="0"/>
                                          </p:stCondLst>
                                        </p:cTn>
                                        <p:tgtEl>
                                          <p:spTgt spid="257031"/>
                                        </p:tgtEl>
                                        <p:attrNameLst>
                                          <p:attrName>style.visibility</p:attrName>
                                        </p:attrNameLst>
                                      </p:cBhvr>
                                      <p:to>
                                        <p:strVal val="visible"/>
                                      </p:to>
                                    </p:set>
                                    <p:animEffect transition="in" filter="blinds(horizontal)">
                                      <p:cBhvr>
                                        <p:cTn id="25" dur="500"/>
                                        <p:tgtEl>
                                          <p:spTgt spid="257031"/>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4" fill="hold" grpId="0" nodeType="clickEffect">
                                  <p:stCondLst>
                                    <p:cond delay="0"/>
                                  </p:stCondLst>
                                  <p:childTnLst>
                                    <p:set>
                                      <p:cBhvr>
                                        <p:cTn id="29" dur="1" fill="hold">
                                          <p:stCondLst>
                                            <p:cond delay="0"/>
                                          </p:stCondLst>
                                        </p:cTn>
                                        <p:tgtEl>
                                          <p:spTgt spid="257035"/>
                                        </p:tgtEl>
                                        <p:attrNameLst>
                                          <p:attrName>style.visibility</p:attrName>
                                        </p:attrNameLst>
                                      </p:cBhvr>
                                      <p:to>
                                        <p:strVal val="visible"/>
                                      </p:to>
                                    </p:set>
                                    <p:animEffect transition="in" filter="wipe(down)">
                                      <p:cBhvr>
                                        <p:cTn id="30" dur="500"/>
                                        <p:tgtEl>
                                          <p:spTgt spid="257035"/>
                                        </p:tgtEl>
                                      </p:cBhvr>
                                    </p:animEffect>
                                  </p:childTnLst>
                                </p:cTn>
                              </p:par>
                            </p:childTnLst>
                          </p:cTn>
                        </p:par>
                        <p:par>
                          <p:cTn id="31" fill="hold" nodeType="afterGroup">
                            <p:stCondLst>
                              <p:cond delay="500"/>
                            </p:stCondLst>
                            <p:childTnLst>
                              <p:par>
                                <p:cTn id="32" presetID="3" presetClass="entr" presetSubtype="10" fill="hold" grpId="0" nodeType="afterEffect">
                                  <p:stCondLst>
                                    <p:cond delay="0"/>
                                  </p:stCondLst>
                                  <p:childTnLst>
                                    <p:set>
                                      <p:cBhvr>
                                        <p:cTn id="33" dur="1" fill="hold">
                                          <p:stCondLst>
                                            <p:cond delay="0"/>
                                          </p:stCondLst>
                                        </p:cTn>
                                        <p:tgtEl>
                                          <p:spTgt spid="257032"/>
                                        </p:tgtEl>
                                        <p:attrNameLst>
                                          <p:attrName>style.visibility</p:attrName>
                                        </p:attrNameLst>
                                      </p:cBhvr>
                                      <p:to>
                                        <p:strVal val="visible"/>
                                      </p:to>
                                    </p:set>
                                    <p:animEffect transition="in" filter="blinds(horizontal)">
                                      <p:cBhvr>
                                        <p:cTn id="34" dur="500"/>
                                        <p:tgtEl>
                                          <p:spTgt spid="2570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7029" grpId="0" animBg="1"/>
      <p:bldP spid="257030" grpId="0" animBg="1"/>
      <p:bldP spid="257031" grpId="0" animBg="1"/>
      <p:bldP spid="257032" grpId="0" animBg="1"/>
      <p:bldP spid="257033" grpId="0" animBg="1"/>
      <p:bldP spid="257034" grpId="0" animBg="1"/>
      <p:bldP spid="257035" grpId="0" animBg="1"/>
    </p:bld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8817" name="Picture 1026" descr="jesusandsinfulwoman"/>
          <p:cNvPicPr>
            <a:picLocks noChangeAspect="1" noChangeArrowheads="1"/>
          </p:cNvPicPr>
          <p:nvPr/>
        </p:nvPicPr>
        <p:blipFill>
          <a:blip r:embed="rId3">
            <a:lum bright="6000"/>
            <a:extLst>
              <a:ext uri="{28A0092B-C50C-407E-A947-70E740481C1C}">
                <a14:useLocalDpi xmlns:a14="http://schemas.microsoft.com/office/drawing/2010/main"/>
              </a:ext>
            </a:extLst>
          </a:blip>
          <a:srcRect/>
          <a:stretch>
            <a:fillRect/>
          </a:stretch>
        </p:blipFill>
        <p:spPr bwMode="auto">
          <a:xfrm>
            <a:off x="0" y="609635"/>
            <a:ext cx="9144000" cy="62325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18818" name="Rectangle 1027"/>
          <p:cNvSpPr>
            <a:spLocks noGrp="1" noChangeArrowheads="1"/>
          </p:cNvSpPr>
          <p:nvPr>
            <p:ph type="title" idx="4294967295"/>
          </p:nvPr>
        </p:nvSpPr>
        <p:spPr>
          <a:xfrm>
            <a:off x="0" y="0"/>
            <a:ext cx="9144000" cy="1219200"/>
          </a:xfrm>
          <a:solidFill>
            <a:schemeClr val="tx2"/>
          </a:solidFill>
        </p:spPr>
        <p:txBody>
          <a:bodyPr/>
          <a:lstStyle/>
          <a:p>
            <a:r>
              <a:rPr lang="ar-JO" sz="2800" kern="1200" dirty="0">
                <a:solidFill>
                  <a:srgbClr val="FFFFCC"/>
                </a:solidFill>
                <a:cs typeface="Arial" panose="020B0604020202020204" pitchFamily="34" charset="0"/>
              </a:rPr>
              <a:t>لم يكن هذا مثل لوقا ٧: ٣٦-٥٠ مع يسوع والمرأة الخاطئة</a:t>
            </a:r>
            <a:endParaRPr lang="en-US" sz="2800" kern="1200" dirty="0">
              <a:solidFill>
                <a:srgbClr val="FFFFCC"/>
              </a:solidFill>
              <a:cs typeface="Arial" panose="020B0604020202020204" pitchFamily="34" charset="0"/>
            </a:endParaRPr>
          </a:p>
        </p:txBody>
      </p:sp>
    </p:spTree>
    <p:extLst>
      <p:ext uri="{BB962C8B-B14F-4D97-AF65-F5344CB8AC3E}">
        <p14:creationId xmlns:p14="http://schemas.microsoft.com/office/powerpoint/2010/main" val="1269824347"/>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179202" name="Rectangle 2"/>
          <p:cNvSpPr>
            <a:spLocks noChangeArrowheads="1"/>
          </p:cNvSpPr>
          <p:nvPr/>
        </p:nvSpPr>
        <p:spPr bwMode="auto">
          <a:xfrm>
            <a:off x="0" y="265158"/>
            <a:ext cx="9144000" cy="460283"/>
          </a:xfrm>
          <a:prstGeom prst="rect">
            <a:avLst/>
          </a:prstGeom>
          <a:gradFill rotWithShape="0">
            <a:gsLst>
              <a:gs pos="0">
                <a:srgbClr val="333399">
                  <a:alpha val="44000"/>
                </a:srgbClr>
              </a:gs>
              <a:gs pos="50000">
                <a:srgbClr val="171747"/>
              </a:gs>
              <a:gs pos="100000">
                <a:srgbClr val="333399">
                  <a:alpha val="44000"/>
                </a:srgbClr>
              </a:gs>
            </a:gsLst>
            <a:lin ang="5400000" scaled="1"/>
          </a:gradFill>
          <a:ln w="9525">
            <a:noFill/>
            <a:miter lim="800000"/>
            <a:headEnd/>
            <a:tailEnd/>
          </a:ln>
          <a:effectLst/>
        </p:spPr>
        <p:txBody>
          <a:bodyPr lIns="91261" tIns="45631" rIns="91261" bIns="45631"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raditional Arabic" panose="02020603050405020304" pitchFamily="18" charset="-78"/>
              <a:ea typeface="ＭＳ Ｐゴシック" charset="-128"/>
              <a:cs typeface="Traditional Arabic" panose="02020603050405020304" pitchFamily="18" charset="-78"/>
            </a:endParaRPr>
          </a:p>
        </p:txBody>
      </p:sp>
      <p:sp>
        <p:nvSpPr>
          <p:cNvPr id="179203" name="Text Box 3"/>
          <p:cNvSpPr txBox="1">
            <a:spLocks noChangeArrowheads="1"/>
          </p:cNvSpPr>
          <p:nvPr/>
        </p:nvSpPr>
        <p:spPr bwMode="auto">
          <a:xfrm>
            <a:off x="0" y="1006476"/>
            <a:ext cx="7615451" cy="590147"/>
          </a:xfrm>
          <a:prstGeom prst="rect">
            <a:avLst/>
          </a:prstGeom>
          <a:solidFill>
            <a:srgbClr val="CCCCFF">
              <a:alpha val="58038"/>
            </a:srgbClr>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square" lIns="91261" tIns="45631" rIns="91261" bIns="45631">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32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أمور مشتركة في قصص الأناجيل الأربعة</a:t>
            </a:r>
            <a:endParaRPr kumimoji="0" lang="en-US" sz="32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79204" name="Rectangle 4"/>
          <p:cNvSpPr>
            <a:spLocks noGrp="1" noChangeArrowheads="1"/>
          </p:cNvSpPr>
          <p:nvPr>
            <p:ph type="title"/>
          </p:nvPr>
        </p:nvSpPr>
        <p:spPr>
          <a:xfrm>
            <a:off x="0" y="238163"/>
            <a:ext cx="7620000" cy="600075"/>
          </a:xfrm>
        </p:spPr>
        <p:txBody>
          <a:bodyPr anchor="t">
            <a:spAutoFit/>
          </a:bodyPr>
          <a:lstStyle/>
          <a:p>
            <a:pPr eaLnBrk="1" hangingPunct="1">
              <a:defRPr/>
            </a:pPr>
            <a:r>
              <a:rPr lang="ar-JO" sz="3200" b="1" dirty="0">
                <a:solidFill>
                  <a:schemeClr val="bg1"/>
                </a:solidFill>
                <a:effectLst>
                  <a:outerShdw blurRad="38100" dist="38100" dir="2700000" algn="tl">
                    <a:srgbClr val="000000"/>
                  </a:outerShdw>
                </a:effectLst>
                <a:latin typeface="Traditional Arabic" panose="02020603050405020304" pitchFamily="18" charset="-78"/>
                <a:cs typeface="Traditional Arabic" panose="02020603050405020304" pitchFamily="18" charset="-78"/>
              </a:rPr>
              <a:t>مسح يسوع</a:t>
            </a:r>
            <a:endParaRPr lang="en-US" sz="3200" b="1" dirty="0">
              <a:solidFill>
                <a:schemeClr val="tx1"/>
              </a:solidFill>
              <a:latin typeface="Traditional Arabic" panose="02020603050405020304" pitchFamily="18" charset="-78"/>
              <a:cs typeface="Traditional Arabic" panose="02020603050405020304" pitchFamily="18" charset="-78"/>
            </a:endParaRPr>
          </a:p>
        </p:txBody>
      </p:sp>
      <p:sp>
        <p:nvSpPr>
          <p:cNvPr id="179205" name="Text Box 5"/>
          <p:cNvSpPr txBox="1">
            <a:spLocks noChangeArrowheads="1"/>
          </p:cNvSpPr>
          <p:nvPr/>
        </p:nvSpPr>
        <p:spPr bwMode="auto">
          <a:xfrm>
            <a:off x="288926" y="2702257"/>
            <a:ext cx="8855075" cy="403169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261" tIns="45631" rIns="91261" bIns="45631">
            <a:spAutoFit/>
          </a:bodyPr>
          <a:lstStyle>
            <a:lvl1pPr marL="598488" indent="-598488"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598488" marR="0" lvl="0" indent="-598488" algn="r" defTabSz="914400" rtl="0" eaLnBrk="0" fontAlgn="base" latinLnBrk="0" hangingPunct="0">
              <a:lnSpc>
                <a:spcPct val="100000"/>
              </a:lnSpc>
              <a:spcBef>
                <a:spcPct val="0"/>
              </a:spcBef>
              <a:spcAft>
                <a:spcPct val="0"/>
              </a:spcAft>
              <a:buClrTx/>
              <a:buSzTx/>
              <a:buFontTx/>
              <a:buNone/>
              <a:tabLst/>
              <a:defRPr/>
            </a:pPr>
            <a:r>
              <a:rPr kumimoji="0" lang="ar-JO" sz="32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1. زيارة غير معلنة من امرأة</a:t>
            </a:r>
            <a:endParaRPr kumimoji="0" lang="en-US" sz="32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598488" marR="0" lvl="0" indent="-598488" algn="r" defTabSz="914400" rtl="0" eaLnBrk="0" fontAlgn="base" latinLnBrk="0" hangingPunct="0">
              <a:lnSpc>
                <a:spcPct val="100000"/>
              </a:lnSpc>
              <a:spcBef>
                <a:spcPct val="0"/>
              </a:spcBef>
              <a:spcAft>
                <a:spcPct val="0"/>
              </a:spcAft>
              <a:buClrTx/>
              <a:buSzTx/>
              <a:buFontTx/>
              <a:buNone/>
              <a:tabLst/>
              <a:defRPr/>
            </a:pPr>
            <a:r>
              <a:rPr kumimoji="0" lang="ar-JO" altLang="ja-JP" sz="32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2. مسح رأس و قدمي يسوع</a:t>
            </a:r>
            <a:endParaRPr kumimoji="0" lang="en-US" sz="32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598488" marR="0" lvl="0" indent="-598488" algn="r" defTabSz="914400" rtl="0" eaLnBrk="0" fontAlgn="base" latinLnBrk="0" hangingPunct="0">
              <a:lnSpc>
                <a:spcPct val="100000"/>
              </a:lnSpc>
              <a:spcBef>
                <a:spcPct val="0"/>
              </a:spcBef>
              <a:spcAft>
                <a:spcPct val="0"/>
              </a:spcAft>
              <a:buClrTx/>
              <a:buSzTx/>
              <a:buFontTx/>
              <a:buNone/>
              <a:tabLst/>
              <a:defRPr/>
            </a:pPr>
            <a:r>
              <a:rPr kumimoji="0" lang="ar-JO" sz="32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3. تنشيف قدميه بشعرها</a:t>
            </a:r>
            <a:endParaRPr kumimoji="0" lang="en-US" sz="32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598488" marR="0" lvl="0" indent="-598488" algn="r" defTabSz="914400" rtl="0" eaLnBrk="0" fontAlgn="base" latinLnBrk="0" hangingPunct="0">
              <a:lnSpc>
                <a:spcPct val="100000"/>
              </a:lnSpc>
              <a:spcBef>
                <a:spcPct val="0"/>
              </a:spcBef>
              <a:spcAft>
                <a:spcPct val="0"/>
              </a:spcAft>
              <a:buClrTx/>
              <a:buSzTx/>
              <a:buFontTx/>
              <a:buNone/>
              <a:tabLst/>
              <a:defRPr/>
            </a:pPr>
            <a:r>
              <a:rPr kumimoji="0" lang="ar-JO" sz="32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4. اعتراض التلاميذ/يهوذا على الإسراف</a:t>
            </a:r>
            <a:endParaRPr kumimoji="0" lang="en-US" sz="32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598488" marR="0" lvl="0" indent="-598488" algn="r" defTabSz="914400" rtl="0" eaLnBrk="0" fontAlgn="base" latinLnBrk="0" hangingPunct="0">
              <a:lnSpc>
                <a:spcPct val="100000"/>
              </a:lnSpc>
              <a:spcBef>
                <a:spcPct val="0"/>
              </a:spcBef>
              <a:spcAft>
                <a:spcPct val="0"/>
              </a:spcAft>
              <a:buClrTx/>
              <a:buSzTx/>
              <a:buFontTx/>
              <a:buNone/>
              <a:tabLst/>
              <a:defRPr/>
            </a:pPr>
            <a:r>
              <a:rPr kumimoji="0" lang="ar-JO" sz="32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5. توبيخ التلاميذ من قبل يسوع</a:t>
            </a:r>
            <a:endParaRPr kumimoji="0" lang="en-US" sz="32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598488" marR="0" lvl="0" indent="-598488" algn="r" defTabSz="914400" rtl="0" eaLnBrk="0" fontAlgn="base" latinLnBrk="0" hangingPunct="0">
              <a:lnSpc>
                <a:spcPct val="100000"/>
              </a:lnSpc>
              <a:spcBef>
                <a:spcPct val="0"/>
              </a:spcBef>
              <a:spcAft>
                <a:spcPct val="0"/>
              </a:spcAft>
              <a:buClrTx/>
              <a:buSzTx/>
              <a:buFontTx/>
              <a:buNone/>
              <a:tabLst/>
              <a:defRPr/>
            </a:pPr>
            <a:r>
              <a:rPr kumimoji="0" lang="ar-JO" sz="32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6. في بيت</a:t>
            </a:r>
            <a:endParaRPr kumimoji="0" lang="en-US" sz="32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598488" marR="0" lvl="0" indent="-598488" algn="r" defTabSz="914400" rtl="0" eaLnBrk="0" fontAlgn="base" latinLnBrk="0" hangingPunct="0">
              <a:lnSpc>
                <a:spcPct val="100000"/>
              </a:lnSpc>
              <a:spcBef>
                <a:spcPct val="0"/>
              </a:spcBef>
              <a:spcAft>
                <a:spcPct val="0"/>
              </a:spcAft>
              <a:buClrTx/>
              <a:buSzTx/>
              <a:buFontTx/>
              <a:buNone/>
              <a:tabLst/>
              <a:defRPr/>
            </a:pPr>
            <a:r>
              <a:rPr kumimoji="0" lang="ar-JO" sz="32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7. قارورة الطيب (باستثناء يوحنَّا)</a:t>
            </a:r>
            <a:endParaRPr kumimoji="0" lang="en-US" sz="32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598488" marR="0" lvl="0" indent="-598488" algn="r" defTabSz="914400" rtl="0" eaLnBrk="0" fontAlgn="base" latinLnBrk="0" hangingPunct="0">
              <a:lnSpc>
                <a:spcPct val="100000"/>
              </a:lnSpc>
              <a:spcBef>
                <a:spcPct val="0"/>
              </a:spcBef>
              <a:spcAft>
                <a:spcPct val="0"/>
              </a:spcAft>
              <a:buClrTx/>
              <a:buSzTx/>
              <a:buFontTx/>
              <a:buNone/>
              <a:tabLst/>
              <a:defRPr/>
            </a:pPr>
            <a:r>
              <a:rPr kumimoji="0" lang="ar-JO" sz="32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8. مالك المنزل هو رجل يدعى سمعان</a:t>
            </a:r>
            <a:endParaRPr kumimoji="0" lang="en-US" sz="32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p:txBody>
      </p:sp>
      <p:pic>
        <p:nvPicPr>
          <p:cNvPr id="361480" name="Picture 6" descr="PAM219"/>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593051" y="0"/>
            <a:ext cx="1550987" cy="2743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098357477"/>
      </p:ext>
    </p:extLst>
  </p:cSld>
  <p:clrMapOvr>
    <a:masterClrMapping/>
  </p:clrMapOvr>
  <p:transition>
    <p:plus/>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79203"/>
                                        </p:tgtEl>
                                        <p:attrNameLst>
                                          <p:attrName>style.visibility</p:attrName>
                                        </p:attrNameLst>
                                      </p:cBhvr>
                                      <p:to>
                                        <p:strVal val="visible"/>
                                      </p:to>
                                    </p:set>
                                    <p:animEffect transition="in" filter="fade">
                                      <p:cBhvr>
                                        <p:cTn id="7" dur="2000"/>
                                        <p:tgtEl>
                                          <p:spTgt spid="17920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9205">
                                            <p:txEl>
                                              <p:pRg st="0" end="0"/>
                                            </p:txEl>
                                          </p:spTgt>
                                        </p:tgtEl>
                                        <p:attrNameLst>
                                          <p:attrName>style.visibility</p:attrName>
                                        </p:attrNameLst>
                                      </p:cBhvr>
                                      <p:to>
                                        <p:strVal val="visible"/>
                                      </p:to>
                                    </p:set>
                                    <p:animEffect transition="in" filter="fade">
                                      <p:cBhvr>
                                        <p:cTn id="12" dur="500"/>
                                        <p:tgtEl>
                                          <p:spTgt spid="17920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9205">
                                            <p:txEl>
                                              <p:pRg st="1" end="1"/>
                                            </p:txEl>
                                          </p:spTgt>
                                        </p:tgtEl>
                                        <p:attrNameLst>
                                          <p:attrName>style.visibility</p:attrName>
                                        </p:attrNameLst>
                                      </p:cBhvr>
                                      <p:to>
                                        <p:strVal val="visible"/>
                                      </p:to>
                                    </p:set>
                                    <p:animEffect transition="in" filter="fade">
                                      <p:cBhvr>
                                        <p:cTn id="17" dur="500"/>
                                        <p:tgtEl>
                                          <p:spTgt spid="17920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79205">
                                            <p:txEl>
                                              <p:pRg st="2" end="2"/>
                                            </p:txEl>
                                          </p:spTgt>
                                        </p:tgtEl>
                                        <p:attrNameLst>
                                          <p:attrName>style.visibility</p:attrName>
                                        </p:attrNameLst>
                                      </p:cBhvr>
                                      <p:to>
                                        <p:strVal val="visible"/>
                                      </p:to>
                                    </p:set>
                                    <p:animEffect transition="in" filter="fade">
                                      <p:cBhvr>
                                        <p:cTn id="22" dur="500"/>
                                        <p:tgtEl>
                                          <p:spTgt spid="17920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79205">
                                            <p:txEl>
                                              <p:pRg st="3" end="3"/>
                                            </p:txEl>
                                          </p:spTgt>
                                        </p:tgtEl>
                                        <p:attrNameLst>
                                          <p:attrName>style.visibility</p:attrName>
                                        </p:attrNameLst>
                                      </p:cBhvr>
                                      <p:to>
                                        <p:strVal val="visible"/>
                                      </p:to>
                                    </p:set>
                                    <p:animEffect transition="in" filter="fade">
                                      <p:cBhvr>
                                        <p:cTn id="27" dur="500"/>
                                        <p:tgtEl>
                                          <p:spTgt spid="179205">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79205">
                                            <p:txEl>
                                              <p:pRg st="4" end="4"/>
                                            </p:txEl>
                                          </p:spTgt>
                                        </p:tgtEl>
                                        <p:attrNameLst>
                                          <p:attrName>style.visibility</p:attrName>
                                        </p:attrNameLst>
                                      </p:cBhvr>
                                      <p:to>
                                        <p:strVal val="visible"/>
                                      </p:to>
                                    </p:set>
                                    <p:animEffect transition="in" filter="fade">
                                      <p:cBhvr>
                                        <p:cTn id="32" dur="500"/>
                                        <p:tgtEl>
                                          <p:spTgt spid="179205">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79205">
                                            <p:txEl>
                                              <p:pRg st="5" end="5"/>
                                            </p:txEl>
                                          </p:spTgt>
                                        </p:tgtEl>
                                        <p:attrNameLst>
                                          <p:attrName>style.visibility</p:attrName>
                                        </p:attrNameLst>
                                      </p:cBhvr>
                                      <p:to>
                                        <p:strVal val="visible"/>
                                      </p:to>
                                    </p:set>
                                    <p:animEffect transition="in" filter="fade">
                                      <p:cBhvr>
                                        <p:cTn id="37" dur="500"/>
                                        <p:tgtEl>
                                          <p:spTgt spid="179205">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79205">
                                            <p:txEl>
                                              <p:pRg st="6" end="6"/>
                                            </p:txEl>
                                          </p:spTgt>
                                        </p:tgtEl>
                                        <p:attrNameLst>
                                          <p:attrName>style.visibility</p:attrName>
                                        </p:attrNameLst>
                                      </p:cBhvr>
                                      <p:to>
                                        <p:strVal val="visible"/>
                                      </p:to>
                                    </p:set>
                                    <p:animEffect transition="in" filter="fade">
                                      <p:cBhvr>
                                        <p:cTn id="42" dur="500"/>
                                        <p:tgtEl>
                                          <p:spTgt spid="179205">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79205">
                                            <p:txEl>
                                              <p:pRg st="7" end="7"/>
                                            </p:txEl>
                                          </p:spTgt>
                                        </p:tgtEl>
                                        <p:attrNameLst>
                                          <p:attrName>style.visibility</p:attrName>
                                        </p:attrNameLst>
                                      </p:cBhvr>
                                      <p:to>
                                        <p:strVal val="visible"/>
                                      </p:to>
                                    </p:set>
                                    <p:animEffect transition="in" filter="fade">
                                      <p:cBhvr>
                                        <p:cTn id="47" dur="500"/>
                                        <p:tgtEl>
                                          <p:spTgt spid="17920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9203" grpId="0" animBg="1"/>
      <p:bldP spid="179205" grpId="0" build="p" autoUpdateAnimBg="0"/>
    </p:bldLst>
  </p:timing>
</p:sld>
</file>

<file path=ppt/slides/slide163.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181251" name="Rectangle 3"/>
          <p:cNvSpPr>
            <a:spLocks noChangeArrowheads="1"/>
          </p:cNvSpPr>
          <p:nvPr/>
        </p:nvSpPr>
        <p:spPr bwMode="auto">
          <a:xfrm>
            <a:off x="0" y="5665041"/>
            <a:ext cx="184660" cy="460283"/>
          </a:xfrm>
          <a:prstGeom prst="rect">
            <a:avLst/>
          </a:prstGeom>
          <a:solidFill>
            <a:srgbClr val="FF3300">
              <a:alpha val="50195"/>
            </a:srgbClr>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lIns="91275" tIns="45638" rIns="91275" bIns="45638"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81252" name="Rectangle 4"/>
          <p:cNvSpPr>
            <a:spLocks noChangeArrowheads="1"/>
          </p:cNvSpPr>
          <p:nvPr/>
        </p:nvSpPr>
        <p:spPr bwMode="auto">
          <a:xfrm>
            <a:off x="0" y="2782934"/>
            <a:ext cx="184660" cy="460283"/>
          </a:xfrm>
          <a:prstGeom prst="rect">
            <a:avLst/>
          </a:prstGeom>
          <a:solidFill>
            <a:srgbClr val="FF9933">
              <a:alpha val="50195"/>
            </a:srgbClr>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lIns="91275" tIns="45638" rIns="91275" bIns="45638"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81253" name="Text Box 5"/>
          <p:cNvSpPr txBox="1">
            <a:spLocks noChangeArrowheads="1"/>
          </p:cNvSpPr>
          <p:nvPr/>
        </p:nvSpPr>
        <p:spPr bwMode="auto">
          <a:xfrm>
            <a:off x="0" y="990600"/>
            <a:ext cx="4214810" cy="5016592"/>
          </a:xfrm>
          <a:prstGeom prst="rect">
            <a:avLst/>
          </a:prstGeom>
          <a:solidFill>
            <a:srgbClr val="CCCCFF">
              <a:alpha val="58038"/>
            </a:srgbClr>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square" lIns="91275" tIns="45638" rIns="91275" bIns="45638">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914400" rtl="1"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لوقا ٧: ٣٦ - ٥٠</a:t>
            </a:r>
            <a:endParaRPr kumimoji="0" lang="en-US"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0" marR="0" lvl="0" indent="0" algn="r" defTabSz="914400" rtl="1"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0" marR="0" lvl="0" indent="0" algn="r" defTabSz="914400" rtl="1"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في وقت مبكر في الخدمة</a:t>
            </a:r>
          </a:p>
          <a:p>
            <a:pPr marL="0" marR="0" lvl="0" indent="0" algn="r" defTabSz="914400" rtl="1"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0" marR="0" lvl="0" indent="0" algn="r" defTabSz="914400" rtl="1"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البكاء</a:t>
            </a:r>
            <a:endParaRPr kumimoji="0" lang="en-US"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0" marR="0" lvl="0" indent="0" algn="r" defTabSz="914400" rtl="1"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0" marR="0" lvl="0" indent="0" algn="r" defTabSz="914400" rtl="1"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للعبادة، مغفورة خطايا المرأة</a:t>
            </a:r>
            <a:br>
              <a:rPr kumimoji="0" lang="en-US"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br>
            <a:r>
              <a:rPr kumimoji="0" lang="ar-JO"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(لوقا ٧: ٤٨)</a:t>
            </a:r>
            <a:endParaRPr kumimoji="0" lang="en-US"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0" marR="0" lvl="0" indent="0" algn="r" defTabSz="914400" rtl="1"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0" marR="0" lvl="0" indent="0" algn="r" defTabSz="914400" rtl="1"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بواسطة زانية </a:t>
            </a:r>
          </a:p>
          <a:p>
            <a:pPr marL="0" marR="0" lvl="0" indent="0" algn="r" defTabSz="914400" rtl="1"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لم يذكر اسمها في منزل سمعان الفريسي</a:t>
            </a:r>
          </a:p>
          <a:p>
            <a:pPr marL="0" marR="0" lvl="0" indent="0" algn="r" defTabSz="914400" rtl="1"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 (لوقا  ٧: ٤٠) في بلدة غير معروفة</a:t>
            </a:r>
            <a:endParaRPr kumimoji="0" lang="en-US"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0" marR="0" lvl="0" indent="0" algn="r" defTabSz="914400" rtl="1"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0" marR="0" lvl="0" indent="0" algn="r" defTabSz="914400" rtl="1"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81254" name="Text Box 6"/>
          <p:cNvSpPr txBox="1">
            <a:spLocks noChangeArrowheads="1"/>
          </p:cNvSpPr>
          <p:nvPr/>
        </p:nvSpPr>
        <p:spPr bwMode="auto">
          <a:xfrm>
            <a:off x="4211961" y="1016345"/>
            <a:ext cx="4935537" cy="4770371"/>
          </a:xfrm>
          <a:prstGeom prst="rect">
            <a:avLst/>
          </a:prstGeom>
          <a:solidFill>
            <a:srgbClr val="99FFCC">
              <a:alpha val="36862"/>
            </a:srgbClr>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275" tIns="45638" rIns="91275" bIns="45638">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914400" rtl="1"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متى ٢٦: ٦ – ١٣</a:t>
            </a:r>
          </a:p>
          <a:p>
            <a:pPr marL="0" marR="0" lvl="0" indent="0" algn="r" defTabSz="914400" rtl="1"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مرقس ١٤: ۳ – ٩ </a:t>
            </a:r>
          </a:p>
          <a:p>
            <a:pPr marL="0" marR="0" lvl="0" indent="0" algn="r" defTabSz="914400" rtl="1"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يوحنَّا ١٢: ١ – ١١</a:t>
            </a:r>
            <a:endParaRPr kumimoji="0" lang="en-US"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0" marR="0" lvl="0" indent="0" algn="r" defTabSz="914400" rtl="1"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0" marR="0" lvl="0" indent="0" algn="r" defTabSz="914400" rtl="1"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خلال أسبوع الآلام</a:t>
            </a:r>
            <a:endParaRPr kumimoji="0" lang="en-US"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0" marR="0" lvl="0" indent="0" algn="r" defTabSz="914400" rtl="1"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0" marR="0" lvl="0" indent="0" algn="r" defTabSz="914400" rtl="1"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لم يلاحظ بكاء</a:t>
            </a:r>
            <a:endParaRPr kumimoji="0" lang="ar-JO" sz="16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0" marR="0" lvl="0" indent="0" algn="r" defTabSz="914400" rtl="1"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0" marR="0" lvl="0" indent="0" algn="r" defTabSz="914400" rtl="1"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للدفن، لا تحتاج المرأة إلى الصفح</a:t>
            </a:r>
            <a:endParaRPr kumimoji="0" lang="en-US"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0" marR="0" lvl="0" indent="0" algn="r" defTabSz="914400" rtl="1"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a:p>
            <a:pPr marL="0" marR="0" lvl="0" indent="0" algn="r" defTabSz="914400" rtl="1"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من قبل مريم أخت لعازر في منزل سمعان الأبرص(متى ٢٦: ٦؛ مرقس ١٤: ٣) في بيت عنيا مسقط رأس لعازر (يوحنَّا</a:t>
            </a:r>
            <a:r>
              <a:rPr kumimoji="0" lang="en-US"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 </a:t>
            </a:r>
            <a:r>
              <a:rPr kumimoji="0" lang="ar-JO"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rPr>
              <a:t>١٢: ١)</a:t>
            </a:r>
            <a:endParaRPr kumimoji="0" lang="en-US" sz="2400" b="1" i="0" u="none" strike="noStrike" kern="1200" cap="none" spc="0" normalizeH="0" baseline="0" noProof="0" dirty="0">
              <a:ln>
                <a:noFill/>
              </a:ln>
              <a:solidFill>
                <a:srgbClr val="000000"/>
              </a:solidFill>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81250" name="Rectangle 2"/>
          <p:cNvSpPr>
            <a:spLocks noChangeArrowheads="1"/>
          </p:cNvSpPr>
          <p:nvPr/>
        </p:nvSpPr>
        <p:spPr bwMode="auto">
          <a:xfrm>
            <a:off x="0" y="265158"/>
            <a:ext cx="9144000" cy="460283"/>
          </a:xfrm>
          <a:prstGeom prst="rect">
            <a:avLst/>
          </a:prstGeom>
          <a:gradFill rotWithShape="0">
            <a:gsLst>
              <a:gs pos="0">
                <a:srgbClr val="333399">
                  <a:alpha val="44000"/>
                </a:srgbClr>
              </a:gs>
              <a:gs pos="50000">
                <a:srgbClr val="171747"/>
              </a:gs>
              <a:gs pos="100000">
                <a:srgbClr val="333399">
                  <a:alpha val="44000"/>
                </a:srgbClr>
              </a:gs>
            </a:gsLst>
            <a:lin ang="5400000" scaled="1"/>
          </a:gradFill>
          <a:ln w="9525">
            <a:noFill/>
            <a:miter lim="800000"/>
            <a:headEnd/>
            <a:tailEnd/>
          </a:ln>
          <a:effectLst/>
        </p:spPr>
        <p:txBody>
          <a:bodyPr lIns="91275" tIns="45638" rIns="91275" bIns="45638"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raditional Arabic" panose="02020603050405020304" pitchFamily="18" charset="-78"/>
              <a:ea typeface="ＭＳ Ｐゴシック" charset="-128"/>
              <a:cs typeface="Traditional Arabic" panose="02020603050405020304" pitchFamily="18" charset="-78"/>
            </a:endParaRPr>
          </a:p>
        </p:txBody>
      </p:sp>
      <p:sp>
        <p:nvSpPr>
          <p:cNvPr id="181255" name="Rectangle 7"/>
          <p:cNvSpPr>
            <a:spLocks noGrp="1" noChangeArrowheads="1"/>
          </p:cNvSpPr>
          <p:nvPr>
            <p:ph type="title"/>
          </p:nvPr>
        </p:nvSpPr>
        <p:spPr>
          <a:xfrm>
            <a:off x="0" y="238160"/>
            <a:ext cx="9144000" cy="600075"/>
          </a:xfrm>
        </p:spPr>
        <p:txBody>
          <a:bodyPr anchor="t">
            <a:spAutoFit/>
          </a:bodyPr>
          <a:lstStyle/>
          <a:p>
            <a:pPr eaLnBrk="1" hangingPunct="1">
              <a:defRPr/>
            </a:pPr>
            <a:r>
              <a:rPr lang="ar-JO" sz="3200" b="1" dirty="0">
                <a:solidFill>
                  <a:schemeClr val="bg1"/>
                </a:solidFill>
                <a:effectLst>
                  <a:outerShdw blurRad="38100" dist="38100" dir="2700000" algn="tl">
                    <a:srgbClr val="000000"/>
                  </a:outerShdw>
                </a:effectLst>
                <a:latin typeface="Traditional Arabic" panose="02020603050405020304" pitchFamily="18" charset="-78"/>
                <a:cs typeface="Traditional Arabic" panose="02020603050405020304" pitchFamily="18" charset="-78"/>
              </a:rPr>
              <a:t>مسحتي يسوع</a:t>
            </a:r>
            <a:endParaRPr lang="en-US" sz="3200" b="1" dirty="0">
              <a:solidFill>
                <a:schemeClr val="bg1"/>
              </a:solidFill>
              <a:effectLst>
                <a:outerShdw blurRad="38100" dist="38100" dir="2700000" algn="tl">
                  <a:srgbClr val="000000"/>
                </a:outerShdw>
              </a:effectLst>
              <a:latin typeface="Traditional Arabic" panose="02020603050405020304" pitchFamily="18" charset="-78"/>
              <a:cs typeface="Traditional Arabic" panose="02020603050405020304" pitchFamily="18" charset="-78"/>
            </a:endParaRPr>
          </a:p>
        </p:txBody>
      </p:sp>
      <p:pic>
        <p:nvPicPr>
          <p:cNvPr id="363530" name="Picture 8" descr="PAM219"/>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8583614" y="0"/>
            <a:ext cx="560387" cy="990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63531" name="Picture 9" descr="PAM219"/>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0"/>
            <a:ext cx="560388" cy="990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62988938"/>
      </p:ext>
    </p:extLst>
  </p:cSld>
  <p:clrMapOvr>
    <a:masterClrMapping/>
  </p:clrMapOvr>
  <p:transition>
    <p:plus/>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81253"/>
                                        </p:tgtEl>
                                        <p:attrNameLst>
                                          <p:attrName>style.visibility</p:attrName>
                                        </p:attrNameLst>
                                      </p:cBhvr>
                                      <p:to>
                                        <p:strVal val="visible"/>
                                      </p:to>
                                    </p:set>
                                    <p:animEffect transition="in" filter="fade">
                                      <p:cBhvr>
                                        <p:cTn id="7" dur="2000"/>
                                        <p:tgtEl>
                                          <p:spTgt spid="181253"/>
                                        </p:tgtEl>
                                      </p:cBhvr>
                                    </p:animEffect>
                                  </p:childTnLst>
                                </p:cTn>
                              </p:par>
                            </p:childTnLst>
                          </p:cTn>
                        </p:par>
                        <p:par>
                          <p:cTn id="8" fill="hold" nodeType="afterGroup">
                            <p:stCondLst>
                              <p:cond delay="2000"/>
                            </p:stCondLst>
                            <p:childTnLst>
                              <p:par>
                                <p:cTn id="9" presetID="7" presetClass="entr" presetSubtype="1" fill="hold" grpId="0" nodeType="afterEffect">
                                  <p:stCondLst>
                                    <p:cond delay="0"/>
                                  </p:stCondLst>
                                  <p:childTnLst>
                                    <p:set>
                                      <p:cBhvr>
                                        <p:cTn id="10" dur="1" fill="hold">
                                          <p:stCondLst>
                                            <p:cond delay="0"/>
                                          </p:stCondLst>
                                        </p:cTn>
                                        <p:tgtEl>
                                          <p:spTgt spid="181254"/>
                                        </p:tgtEl>
                                        <p:attrNameLst>
                                          <p:attrName>style.visibility</p:attrName>
                                        </p:attrNameLst>
                                      </p:cBhvr>
                                      <p:to>
                                        <p:strVal val="visible"/>
                                      </p:to>
                                    </p:set>
                                    <p:anim calcmode="lin" valueType="num">
                                      <p:cBhvr additive="base">
                                        <p:cTn id="11" dur="2000" fill="hold"/>
                                        <p:tgtEl>
                                          <p:spTgt spid="181254"/>
                                        </p:tgtEl>
                                        <p:attrNameLst>
                                          <p:attrName>ppt_x</p:attrName>
                                        </p:attrNameLst>
                                      </p:cBhvr>
                                      <p:tavLst>
                                        <p:tav tm="0">
                                          <p:val>
                                            <p:strVal val="#ppt_x"/>
                                          </p:val>
                                        </p:tav>
                                        <p:tav tm="100000">
                                          <p:val>
                                            <p:strVal val="#ppt_x"/>
                                          </p:val>
                                        </p:tav>
                                      </p:tavLst>
                                    </p:anim>
                                    <p:anim calcmode="lin" valueType="num">
                                      <p:cBhvr additive="base">
                                        <p:cTn id="12" dur="2000" fill="hold"/>
                                        <p:tgtEl>
                                          <p:spTgt spid="181254"/>
                                        </p:tgtEl>
                                        <p:attrNameLst>
                                          <p:attrName>ppt_y</p:attrName>
                                        </p:attrNameLst>
                                      </p:cBhvr>
                                      <p:tavLst>
                                        <p:tav tm="0">
                                          <p:val>
                                            <p:strVal val="0-#ppt_h/2"/>
                                          </p:val>
                                        </p:tav>
                                        <p:tav tm="100000">
                                          <p:val>
                                            <p:strVal val="#ppt_y"/>
                                          </p:val>
                                        </p:tav>
                                      </p:tavLst>
                                    </p:anim>
                                  </p:childTnLst>
                                </p:cTn>
                              </p:par>
                            </p:childTnLst>
                          </p:cTn>
                        </p:par>
                        <p:par>
                          <p:cTn id="13" fill="hold" nodeType="afterGroup">
                            <p:stCondLst>
                              <p:cond delay="4000"/>
                            </p:stCondLst>
                            <p:childTnLst>
                              <p:par>
                                <p:cTn id="14" presetID="7" presetClass="entr" presetSubtype="4" fill="hold" grpId="0" nodeType="afterEffect">
                                  <p:stCondLst>
                                    <p:cond delay="0"/>
                                  </p:stCondLst>
                                  <p:childTnLst>
                                    <p:set>
                                      <p:cBhvr>
                                        <p:cTn id="15" dur="1" fill="hold">
                                          <p:stCondLst>
                                            <p:cond delay="0"/>
                                          </p:stCondLst>
                                        </p:cTn>
                                        <p:tgtEl>
                                          <p:spTgt spid="181252"/>
                                        </p:tgtEl>
                                        <p:attrNameLst>
                                          <p:attrName>style.visibility</p:attrName>
                                        </p:attrNameLst>
                                      </p:cBhvr>
                                      <p:to>
                                        <p:strVal val="visible"/>
                                      </p:to>
                                    </p:set>
                                    <p:anim calcmode="lin" valueType="num">
                                      <p:cBhvr additive="base">
                                        <p:cTn id="16" dur="2000" fill="hold"/>
                                        <p:tgtEl>
                                          <p:spTgt spid="181252"/>
                                        </p:tgtEl>
                                        <p:attrNameLst>
                                          <p:attrName>ppt_x</p:attrName>
                                        </p:attrNameLst>
                                      </p:cBhvr>
                                      <p:tavLst>
                                        <p:tav tm="0">
                                          <p:val>
                                            <p:strVal val="#ppt_x"/>
                                          </p:val>
                                        </p:tav>
                                        <p:tav tm="100000">
                                          <p:val>
                                            <p:strVal val="#ppt_x"/>
                                          </p:val>
                                        </p:tav>
                                      </p:tavLst>
                                    </p:anim>
                                    <p:anim calcmode="lin" valueType="num">
                                      <p:cBhvr additive="base">
                                        <p:cTn id="17" dur="2000" fill="hold"/>
                                        <p:tgtEl>
                                          <p:spTgt spid="181252"/>
                                        </p:tgtEl>
                                        <p:attrNameLst>
                                          <p:attrName>ppt_y</p:attrName>
                                        </p:attrNameLst>
                                      </p:cBhvr>
                                      <p:tavLst>
                                        <p:tav tm="0">
                                          <p:val>
                                            <p:strVal val="1+#ppt_h/2"/>
                                          </p:val>
                                        </p:tav>
                                        <p:tav tm="100000">
                                          <p:val>
                                            <p:strVal val="#ppt_y"/>
                                          </p:val>
                                        </p:tav>
                                      </p:tavLst>
                                    </p:anim>
                                  </p:childTnLst>
                                </p:cTn>
                              </p:par>
                            </p:childTnLst>
                          </p:cTn>
                        </p:par>
                        <p:par>
                          <p:cTn id="18" fill="hold" nodeType="afterGroup">
                            <p:stCondLst>
                              <p:cond delay="6000"/>
                            </p:stCondLst>
                            <p:childTnLst>
                              <p:par>
                                <p:cTn id="19" presetID="7" presetClass="entr" presetSubtype="1" fill="hold" grpId="0" nodeType="afterEffect">
                                  <p:stCondLst>
                                    <p:cond delay="0"/>
                                  </p:stCondLst>
                                  <p:childTnLst>
                                    <p:set>
                                      <p:cBhvr>
                                        <p:cTn id="20" dur="1" fill="hold">
                                          <p:stCondLst>
                                            <p:cond delay="0"/>
                                          </p:stCondLst>
                                        </p:cTn>
                                        <p:tgtEl>
                                          <p:spTgt spid="181251"/>
                                        </p:tgtEl>
                                        <p:attrNameLst>
                                          <p:attrName>style.visibility</p:attrName>
                                        </p:attrNameLst>
                                      </p:cBhvr>
                                      <p:to>
                                        <p:strVal val="visible"/>
                                      </p:to>
                                    </p:set>
                                    <p:anim calcmode="lin" valueType="num">
                                      <p:cBhvr additive="base">
                                        <p:cTn id="21" dur="2000" fill="hold"/>
                                        <p:tgtEl>
                                          <p:spTgt spid="181251"/>
                                        </p:tgtEl>
                                        <p:attrNameLst>
                                          <p:attrName>ppt_x</p:attrName>
                                        </p:attrNameLst>
                                      </p:cBhvr>
                                      <p:tavLst>
                                        <p:tav tm="0">
                                          <p:val>
                                            <p:strVal val="#ppt_x"/>
                                          </p:val>
                                        </p:tav>
                                        <p:tav tm="100000">
                                          <p:val>
                                            <p:strVal val="#ppt_x"/>
                                          </p:val>
                                        </p:tav>
                                      </p:tavLst>
                                    </p:anim>
                                    <p:anim calcmode="lin" valueType="num">
                                      <p:cBhvr additive="base">
                                        <p:cTn id="22" dur="2000" fill="hold"/>
                                        <p:tgtEl>
                                          <p:spTgt spid="181251"/>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1251" grpId="0" animBg="1"/>
      <p:bldP spid="181252" grpId="0" animBg="1"/>
      <p:bldP spid="181253" grpId="0" animBg="1"/>
      <p:bldP spid="181254" grpId="0" animBg="1"/>
    </p:bldLst>
  </p:timing>
</p:sld>
</file>

<file path=ppt/slides/slide164.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2" name="Picture 1" descr="Screen Shot 2015-01-09 at 9.22.08 pm.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0"/>
            <a:ext cx="9144000" cy="6849845"/>
          </a:xfrm>
          <a:prstGeom prst="rect">
            <a:avLst/>
          </a:prstGeom>
        </p:spPr>
      </p:pic>
      <p:sp>
        <p:nvSpPr>
          <p:cNvPr id="3" name="Title 2"/>
          <p:cNvSpPr>
            <a:spLocks noGrp="1"/>
          </p:cNvSpPr>
          <p:nvPr>
            <p:ph type="ctrTitle"/>
          </p:nvPr>
        </p:nvSpPr>
        <p:spPr>
          <a:xfrm>
            <a:off x="2843808" y="6093296"/>
            <a:ext cx="3456384" cy="792088"/>
          </a:xfrm>
          <a:solidFill>
            <a:srgbClr val="B7CF5A"/>
          </a:solidFill>
        </p:spPr>
        <p:txBody>
          <a:bodyPr/>
          <a:lstStyle/>
          <a:p>
            <a:r>
              <a:rPr lang="ar-SA" sz="2800" dirty="0">
                <a:solidFill>
                  <a:srgbClr val="008000"/>
                </a:solidFill>
                <a:cs typeface="Arial" panose="020B0604020202020204" pitchFamily="34" charset="0"/>
              </a:rPr>
              <a:t>لوقا ١٩ : ٣٨</a:t>
            </a:r>
          </a:p>
        </p:txBody>
      </p:sp>
      <p:sp>
        <p:nvSpPr>
          <p:cNvPr id="4" name="Title 2"/>
          <p:cNvSpPr txBox="1">
            <a:spLocks/>
          </p:cNvSpPr>
          <p:nvPr/>
        </p:nvSpPr>
        <p:spPr bwMode="auto">
          <a:xfrm>
            <a:off x="11556776" y="2204864"/>
            <a:ext cx="4824536" cy="2592288"/>
          </a:xfrm>
          <a:prstGeom prst="rect">
            <a:avLst/>
          </a:prstGeom>
          <a:noFill/>
          <a:ln>
            <a:noFill/>
          </a:ln>
          <a:extLst>
            <a:ext uri="{FAA26D3D-D897-4be2-8F04-BA451C77F1D7}">
              <ma14:placeholderFlag xmlns:ma14="http://schemas.microsoft.com/office/mac/drawingml/2011/main" xmlns="" val="1"/>
            </a:ext>
          </a:extLst>
        </p:spPr>
        <p:txBody>
          <a:bodyPr vert="horz" wrap="square" lIns="91408" tIns="45704" rIns="91408" bIns="45704"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2pPr>
            <a:lvl3pPr algn="ctr" rtl="0" eaLnBrk="0" fontAlgn="base" hangingPunct="0">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3pPr>
            <a:lvl4pPr algn="ctr" rtl="0" eaLnBrk="0" fontAlgn="base" hangingPunct="0">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4pPr>
            <a:lvl5pPr algn="ctr" rtl="0" eaLnBrk="0" fontAlgn="base" hangingPunct="0">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5pPr>
            <a:lvl6pPr marL="457200" algn="ctr" rtl="0" fontAlgn="base">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6pPr>
            <a:lvl7pPr marL="914400" algn="ctr" rtl="0" fontAlgn="base">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7pPr>
            <a:lvl8pPr marL="1371600" algn="ctr" rtl="0" fontAlgn="base">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8pPr>
            <a:lvl9pPr marL="1828800" algn="ctr" rtl="0" fontAlgn="base">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9pPr>
          </a:lstStyle>
          <a:p>
            <a:r>
              <a:rPr lang="en-US" sz="3200" b="1" dirty="0">
                <a:solidFill>
                  <a:srgbClr val="F1FF80"/>
                </a:solidFill>
                <a:latin typeface="Arial" panose="020B0604020202020204" pitchFamily="34" charset="0"/>
                <a:cs typeface="Arial" panose="020B0604020202020204" pitchFamily="34" charset="0"/>
              </a:rPr>
              <a:t>Blessed is He Who Comes in the Name of the </a:t>
            </a:r>
            <a:br>
              <a:rPr lang="en-US" sz="3200" b="1" dirty="0">
                <a:solidFill>
                  <a:srgbClr val="F1FF80"/>
                </a:solidFill>
                <a:latin typeface="Arial" panose="020B0604020202020204" pitchFamily="34" charset="0"/>
                <a:cs typeface="Arial" panose="020B0604020202020204" pitchFamily="34" charset="0"/>
              </a:rPr>
            </a:br>
            <a:r>
              <a:rPr lang="en-US" sz="8800" b="1" dirty="0">
                <a:solidFill>
                  <a:srgbClr val="F1FF80"/>
                </a:solidFill>
                <a:latin typeface="Arial" panose="020B0604020202020204" pitchFamily="34" charset="0"/>
                <a:cs typeface="Arial" panose="020B0604020202020204" pitchFamily="34" charset="0"/>
              </a:rPr>
              <a:t>LORD</a:t>
            </a:r>
            <a:endParaRPr lang="en-US" sz="3200" b="1" dirty="0">
              <a:solidFill>
                <a:srgbClr val="F1FF80"/>
              </a:solidFill>
              <a:latin typeface="Arial" panose="020B0604020202020204" pitchFamily="34" charset="0"/>
              <a:cs typeface="Arial" panose="020B0604020202020204" pitchFamily="34" charset="0"/>
            </a:endParaRPr>
          </a:p>
        </p:txBody>
      </p:sp>
      <p:sp>
        <p:nvSpPr>
          <p:cNvPr id="5" name="Title 2">
            <a:extLst>
              <a:ext uri="{FF2B5EF4-FFF2-40B4-BE49-F238E27FC236}">
                <a16:creationId xmlns:a16="http://schemas.microsoft.com/office/drawing/2014/main" id="{71716347-A638-61E9-7A3F-7B6627D5AC09}"/>
              </a:ext>
            </a:extLst>
          </p:cNvPr>
          <p:cNvSpPr txBox="1">
            <a:spLocks/>
          </p:cNvSpPr>
          <p:nvPr/>
        </p:nvSpPr>
        <p:spPr bwMode="auto">
          <a:xfrm>
            <a:off x="2267744" y="1750566"/>
            <a:ext cx="4536503" cy="35008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2pPr>
            <a:lvl3pPr algn="ctr" rtl="0" eaLnBrk="0" fontAlgn="base" hangingPunct="0">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3pPr>
            <a:lvl4pPr algn="ctr" rtl="0" eaLnBrk="0" fontAlgn="base" hangingPunct="0">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4pPr>
            <a:lvl5pPr algn="ctr" rtl="0" eaLnBrk="0" fontAlgn="base" hangingPunct="0">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5pPr>
            <a:lvl6pPr marL="457042" algn="ctr" rtl="0" fontAlgn="base">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6pPr>
            <a:lvl7pPr marL="914085" algn="ctr" rtl="0" fontAlgn="base">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7pPr>
            <a:lvl8pPr marL="1371124" algn="ctr" rtl="0" fontAlgn="base">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8pPr>
            <a:lvl9pPr marL="1828170" algn="ctr" rtl="0" fontAlgn="base">
              <a:spcBef>
                <a:spcPct val="0"/>
              </a:spcBef>
              <a:spcAft>
                <a:spcPct val="0"/>
              </a:spcAft>
              <a:defRPr sz="4400">
                <a:solidFill>
                  <a:schemeClr val="tx2"/>
                </a:solidFill>
                <a:latin typeface="Arial" pitchFamily="-107" charset="0"/>
                <a:ea typeface="ヒラギノ角ゴ Pro W3" pitchFamily="-107" charset="-128"/>
                <a:cs typeface="ヒラギノ角ゴ Pro W3" pitchFamily="-107" charset="-128"/>
              </a:defRPr>
            </a:lvl9pPr>
          </a:lstStyle>
          <a:p>
            <a:pPr rtl="1"/>
            <a:r>
              <a:rPr lang="ar-SA" b="1" dirty="0">
                <a:solidFill>
                  <a:srgbClr val="FAE16A"/>
                </a:solidFill>
                <a:latin typeface="Arial" panose="020B0604020202020204" pitchFamily="34" charset="0"/>
                <a:cs typeface="Arial" panose="020B0604020202020204" pitchFamily="34" charset="0"/>
              </a:rPr>
              <a:t>«مُبَارَكٌ الْمَلِكُ الآتِي بِاسْمِ الرَّبِّ! سَلاَمٌ فِي السَّمَاءِ وَمَجْدٌ فِي </a:t>
            </a:r>
            <a:r>
              <a:rPr lang="ar-SA" b="1" dirty="0" err="1">
                <a:solidFill>
                  <a:srgbClr val="FAE16A"/>
                </a:solidFill>
                <a:latin typeface="Arial" panose="020B0604020202020204" pitchFamily="34" charset="0"/>
                <a:cs typeface="Arial" panose="020B0604020202020204" pitchFamily="34" charset="0"/>
              </a:rPr>
              <a:t>الأَعَالِي</a:t>
            </a:r>
            <a:r>
              <a:rPr lang="ar-SA" b="1" dirty="0">
                <a:solidFill>
                  <a:srgbClr val="FAE16A"/>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718635265"/>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2" name="Picture 1" descr="Screen Shot 2015-01-09 at 9.30.23 pm.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13346"/>
            <a:ext cx="9144000" cy="6819254"/>
          </a:xfrm>
          <a:prstGeom prst="rect">
            <a:avLst/>
          </a:prstGeom>
        </p:spPr>
      </p:pic>
      <p:sp>
        <p:nvSpPr>
          <p:cNvPr id="3" name="Title 2"/>
          <p:cNvSpPr>
            <a:spLocks noGrp="1"/>
          </p:cNvSpPr>
          <p:nvPr>
            <p:ph type="ctrTitle"/>
          </p:nvPr>
        </p:nvSpPr>
        <p:spPr>
          <a:xfrm>
            <a:off x="3203848" y="7029400"/>
            <a:ext cx="2808312" cy="648072"/>
          </a:xfrm>
          <a:solidFill>
            <a:srgbClr val="B7CF5A"/>
          </a:solidFill>
          <a:ln>
            <a:noFill/>
          </a:ln>
        </p:spPr>
        <p:txBody>
          <a:bodyPr vert="horz" wrap="square" lIns="91408" tIns="45704" rIns="91408" bIns="45704" numCol="1" anchor="ctr" anchorCtr="0" compatLnSpc="1">
            <a:prstTxWarp prst="textNoShape">
              <a:avLst/>
            </a:prstTxWarp>
          </a:bodyPr>
          <a:lstStyle/>
          <a:p>
            <a:r>
              <a:rPr lang="ar-SA" sz="2800" dirty="0">
                <a:solidFill>
                  <a:srgbClr val="008000"/>
                </a:solidFill>
                <a:cs typeface="Arial" panose="020B0604020202020204" pitchFamily="34" charset="0"/>
              </a:rPr>
              <a:t>لوقا</a:t>
            </a:r>
            <a:r>
              <a:rPr lang="en-US" sz="2800" dirty="0">
                <a:solidFill>
                  <a:srgbClr val="008000"/>
                </a:solidFill>
                <a:cs typeface="Arial" panose="020B0604020202020204" pitchFamily="34" charset="0"/>
              </a:rPr>
              <a:t> 19:29- 36</a:t>
            </a:r>
          </a:p>
        </p:txBody>
      </p:sp>
      <p:sp>
        <p:nvSpPr>
          <p:cNvPr id="4" name="TextBox 3">
            <a:extLst>
              <a:ext uri="{FF2B5EF4-FFF2-40B4-BE49-F238E27FC236}">
                <a16:creationId xmlns:a16="http://schemas.microsoft.com/office/drawing/2014/main" id="{A85526F1-F091-1B0F-41D4-4A43E4F9C961}"/>
              </a:ext>
            </a:extLst>
          </p:cNvPr>
          <p:cNvSpPr txBox="1"/>
          <p:nvPr/>
        </p:nvSpPr>
        <p:spPr>
          <a:xfrm>
            <a:off x="539552" y="422151"/>
            <a:ext cx="8136904" cy="6001643"/>
          </a:xfrm>
          <a:prstGeom prst="rect">
            <a:avLst/>
          </a:prstGeom>
          <a:noFill/>
        </p:spPr>
        <p:txBody>
          <a:bodyPr wrap="square" rtlCol="0">
            <a:spAutoFit/>
          </a:bodyPr>
          <a:lstStyle/>
          <a:p>
            <a:pPr algn="ctr" rtl="1"/>
            <a:r>
              <a:rPr lang="ar-SA" sz="3200" b="1" dirty="0">
                <a:solidFill>
                  <a:schemeClr val="bg1"/>
                </a:solidFill>
                <a:latin typeface="Arial" panose="020B0604020202020204" pitchFamily="34" charset="0"/>
                <a:cs typeface="Arial" panose="020B0604020202020204" pitchFamily="34" charset="0"/>
              </a:rPr>
              <a:t>لوقا ١٩ : ٢٩-٣٦</a:t>
            </a:r>
            <a:endParaRPr lang="ar-SA" b="1" dirty="0">
              <a:solidFill>
                <a:schemeClr val="bg1"/>
              </a:solidFill>
              <a:latin typeface="Arial" panose="020B0604020202020204" pitchFamily="34" charset="0"/>
              <a:cs typeface="Arial" panose="020B0604020202020204" pitchFamily="34" charset="0"/>
            </a:endParaRPr>
          </a:p>
          <a:p>
            <a:pPr algn="ctr" rtl="1"/>
            <a:endParaRPr lang="en-US" sz="3200" b="1" dirty="0">
              <a:solidFill>
                <a:schemeClr val="bg1"/>
              </a:solidFill>
              <a:latin typeface="Arial" panose="020B0604020202020204" pitchFamily="34" charset="0"/>
              <a:cs typeface="Arial" panose="020B0604020202020204" pitchFamily="34" charset="0"/>
            </a:endParaRPr>
          </a:p>
          <a:p>
            <a:pPr algn="ctr" rtl="1"/>
            <a:r>
              <a:rPr lang="ar-SA" sz="3200" b="1" dirty="0">
                <a:solidFill>
                  <a:schemeClr val="bg1"/>
                </a:solidFill>
                <a:latin typeface="Arial" panose="020B0604020202020204" pitchFamily="34" charset="0"/>
                <a:cs typeface="Arial" panose="020B0604020202020204" pitchFamily="34" charset="0"/>
              </a:rPr>
              <a:t> وَإِذْ قَرُبَ مِنْ بَيْتِ </a:t>
            </a:r>
            <a:r>
              <a:rPr lang="ar-SA" sz="3200" b="1" dirty="0" err="1">
                <a:solidFill>
                  <a:schemeClr val="bg1"/>
                </a:solidFill>
                <a:latin typeface="Arial" panose="020B0604020202020204" pitchFamily="34" charset="0"/>
                <a:cs typeface="Arial" panose="020B0604020202020204" pitchFamily="34" charset="0"/>
              </a:rPr>
              <a:t>فَاجِي</a:t>
            </a:r>
            <a:r>
              <a:rPr lang="ar-SA" sz="3200" b="1" dirty="0">
                <a:solidFill>
                  <a:schemeClr val="bg1"/>
                </a:solidFill>
                <a:latin typeface="Arial" panose="020B0604020202020204" pitchFamily="34" charset="0"/>
                <a:cs typeface="Arial" panose="020B0604020202020204" pitchFamily="34" charset="0"/>
              </a:rPr>
              <a:t> وَبَيْتِ عَنْيَا عِنْدَ الْجَبَلِ الَّذِي يُدْعَى جَبَلَ الزَّيْتُونِ أَرْسَلَ اثْنَيْنِ مِنْ تَلاَمِيذِهِ ٣٠ قَائِلاً: «اِذْهَبَا إِلَى الْقَرْيَةِ الَّتِي أَمَامَكُمَا وَحِينَ تَدْخُلاَنِهَا تَجِدَانِ جَحْشاً مَرْبُوطاً لَمْ يَجْلِسْ عَلَيْهِ أَحَدٌ مِنَ النَّاسِ قَطُّ. فَحُلاَّهُ وَأْتِيَا بِهِ. ٣١ وَإِنْ سَأَلَكُمَا أَحَدٌ: لِمَاذَا تَحُلاَّنِهِ؟ فَقُولاَ لَهُ: إِنَّ الرَّبَّ مُحْتَاجٌ إِلَيْهِ». ٣٢ فَمَضَى الْمُرْسَلاَنِ وَوَجَدَا كَمَا قَالَ لَهُمَا. ٣٣ وَفِيمَا هُمَا يَحُلاَّنِ الْجَحْشَ قَالَ لَهُمَا أَصْحَابُهُ: «لِمَاذَا تَحُلاَّنِ الْجَحْشَ؟» ٣٤ فَقَالاَ: «الرَّبُّ مُحْتَاجٌ إِلَيْهِ». ٣٥ وَأَتَيَا بِهِ إِلَى يَسُوعَ وَطَرَحَا ثِيَابَهُمَا عَلَى الْجَحْشِ وَأَرْكَبَا يَسُوعَ. ٣٦ وَفِيمَا هُوَ سَائِرٌ فَرَشُوا ثِيَابَهُمْ فِي الطَّرِيقِ. </a:t>
            </a:r>
          </a:p>
        </p:txBody>
      </p:sp>
    </p:spTree>
    <p:extLst>
      <p:ext uri="{BB962C8B-B14F-4D97-AF65-F5344CB8AC3E}">
        <p14:creationId xmlns:p14="http://schemas.microsoft.com/office/powerpoint/2010/main" val="681913034"/>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059832" y="6929958"/>
            <a:ext cx="3094112" cy="531490"/>
          </a:xfrm>
          <a:solidFill>
            <a:srgbClr val="B7CF5A"/>
          </a:solidFill>
          <a:ln>
            <a:noFill/>
          </a:ln>
        </p:spPr>
        <p:txBody>
          <a:bodyPr vert="horz" wrap="square" lIns="91408" tIns="45704" rIns="91408" bIns="45704" numCol="1" anchor="ctr" anchorCtr="0" compatLnSpc="1">
            <a:prstTxWarp prst="textNoShape">
              <a:avLst/>
            </a:prstTxWarp>
          </a:bodyPr>
          <a:lstStyle/>
          <a:p>
            <a:r>
              <a:rPr lang="ar-SA" sz="2800" dirty="0">
                <a:solidFill>
                  <a:srgbClr val="008000"/>
                </a:solidFill>
                <a:cs typeface="Arial" panose="020B0604020202020204" pitchFamily="34" charset="0"/>
              </a:rPr>
              <a:t>لوقا</a:t>
            </a:r>
            <a:r>
              <a:rPr lang="en-US" sz="2800" dirty="0">
                <a:solidFill>
                  <a:srgbClr val="008000"/>
                </a:solidFill>
                <a:cs typeface="Arial" panose="020B0604020202020204" pitchFamily="34" charset="0"/>
              </a:rPr>
              <a:t> 19:37-40</a:t>
            </a:r>
          </a:p>
        </p:txBody>
      </p:sp>
      <p:pic>
        <p:nvPicPr>
          <p:cNvPr id="4" name="Picture 3" descr="Screen Shot 2015-01-09 at 9.30.23 pm.png">
            <a:extLst>
              <a:ext uri="{FF2B5EF4-FFF2-40B4-BE49-F238E27FC236}">
                <a16:creationId xmlns:a16="http://schemas.microsoft.com/office/drawing/2014/main" id="{CDA214E3-AFAE-6D85-4B56-8CD6D64FC27A}"/>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13346"/>
            <a:ext cx="9144000" cy="6819254"/>
          </a:xfrm>
          <a:prstGeom prst="rect">
            <a:avLst/>
          </a:prstGeom>
        </p:spPr>
      </p:pic>
      <p:sp>
        <p:nvSpPr>
          <p:cNvPr id="5" name="TextBox 4">
            <a:extLst>
              <a:ext uri="{FF2B5EF4-FFF2-40B4-BE49-F238E27FC236}">
                <a16:creationId xmlns:a16="http://schemas.microsoft.com/office/drawing/2014/main" id="{4B0348D4-CF46-89E7-5673-DF87F1DADDBD}"/>
              </a:ext>
            </a:extLst>
          </p:cNvPr>
          <p:cNvSpPr txBox="1"/>
          <p:nvPr/>
        </p:nvSpPr>
        <p:spPr>
          <a:xfrm>
            <a:off x="539552" y="422151"/>
            <a:ext cx="8136904" cy="4031873"/>
          </a:xfrm>
          <a:prstGeom prst="rect">
            <a:avLst/>
          </a:prstGeom>
          <a:noFill/>
        </p:spPr>
        <p:txBody>
          <a:bodyPr wrap="square" rtlCol="0">
            <a:spAutoFit/>
          </a:bodyPr>
          <a:lstStyle>
            <a:defPPr>
              <a:defRPr lang="en-US"/>
            </a:defPPr>
            <a:lvl1pPr algn="ctr" rtl="1">
              <a:defRPr sz="3200" b="1">
                <a:solidFill>
                  <a:schemeClr val="bg1"/>
                </a:solidFill>
                <a:latin typeface="Arial" panose="020B0604020202020204" pitchFamily="34" charset="0"/>
                <a:cs typeface="Arial" panose="020B0604020202020204" pitchFamily="34" charset="0"/>
              </a:defRPr>
            </a:lvl1pPr>
          </a:lstStyle>
          <a:p>
            <a:r>
              <a:rPr lang="ar-SA" dirty="0"/>
              <a:t>لوقا ١٩ : ٣٧-٤٠</a:t>
            </a:r>
          </a:p>
          <a:p>
            <a:endParaRPr lang="en-US" dirty="0"/>
          </a:p>
          <a:p>
            <a:r>
              <a:rPr lang="ar-SA" dirty="0"/>
              <a:t>وَلَمَّا قَرُبَ عِنْدَ مُنْحَدَرِ جَبَلِ الزَّيْتُونِ ابْتَدَأَ كُلُّ جُمْهُورِ التَّلاَمِيذِ يَفْرَحُونَ وَيُسَبِّحُونَ اللهَ بِصَوْتٍ عَظِيمٍ لأَجْلِ جَمِيعِ الْقُوَّاتِ الَّتِي نَظَرُوا ٣٨ قَائِلِينَ: «مُبَارَكٌ الْمَلِكُ الآتِي بِاسْمِ الرَّبِّ! سَلاَمٌ فِي السَّمَاءِ وَمَجْدٌ فِي </a:t>
            </a:r>
            <a:r>
              <a:rPr lang="ar-SA" dirty="0" err="1"/>
              <a:t>الأَعَالِي</a:t>
            </a:r>
            <a:r>
              <a:rPr lang="ar-SA" dirty="0"/>
              <a:t>!». ٣٩ وَأَمَّا بَعْضُ الْفَرِّيسِيِّينَ مِنَ الْجَمْعِ فَقَالُوا لَهُ: «يَا مُعَلِّمُ انْتَهِرْ تَلاَمِيذَكَ». ٤٠ فَأَجَابَ: «أَقُولُ لَكُمْ: إِنَّهُ إِنْ سَكَتَ هَؤُلاَءِ فَالْحِجَارَةُ تَصْرُخُ!». </a:t>
            </a:r>
          </a:p>
        </p:txBody>
      </p:sp>
    </p:spTree>
    <p:extLst>
      <p:ext uri="{BB962C8B-B14F-4D97-AF65-F5344CB8AC3E}">
        <p14:creationId xmlns:p14="http://schemas.microsoft.com/office/powerpoint/2010/main" val="451459280"/>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1344ED-5A71-10D4-31F6-DF5D2B93CF05}"/>
            </a:ext>
          </a:extLst>
        </p:cNvPr>
        <p:cNvGrpSpPr/>
        <p:nvPr/>
      </p:nvGrpSpPr>
      <p:grpSpPr>
        <a:xfrm>
          <a:off x="0" y="0"/>
          <a:ext cx="0" cy="0"/>
          <a:chOff x="0" y="0"/>
          <a:chExt cx="0" cy="0"/>
        </a:xfrm>
      </p:grpSpPr>
      <p:pic>
        <p:nvPicPr>
          <p:cNvPr id="162817" name="Picture 2" descr="Passion Week0001">
            <a:extLst>
              <a:ext uri="{FF2B5EF4-FFF2-40B4-BE49-F238E27FC236}">
                <a16:creationId xmlns:a16="http://schemas.microsoft.com/office/drawing/2014/main" id="{FA3D0278-06C8-94BB-25CC-1B663D07E73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9050" y="119063"/>
            <a:ext cx="9107488" cy="6619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62819" name="Rectangle 4">
            <a:extLst>
              <a:ext uri="{FF2B5EF4-FFF2-40B4-BE49-F238E27FC236}">
                <a16:creationId xmlns:a16="http://schemas.microsoft.com/office/drawing/2014/main" id="{413CFC35-CC2F-24D5-3EC2-92D138BAFF25}"/>
              </a:ext>
            </a:extLst>
          </p:cNvPr>
          <p:cNvSpPr>
            <a:spLocks noChangeArrowheads="1"/>
          </p:cNvSpPr>
          <p:nvPr/>
        </p:nvSpPr>
        <p:spPr bwMode="auto">
          <a:xfrm>
            <a:off x="0" y="3886200"/>
            <a:ext cx="5105400" cy="2819400"/>
          </a:xfrm>
          <a:prstGeom prst="rect">
            <a:avLst/>
          </a:prstGeom>
          <a:solidFill>
            <a:srgbClr val="0033CC"/>
          </a:solidFill>
          <a:ln w="76200" cap="sq">
            <a:solidFill>
              <a:srgbClr val="99FFCC"/>
            </a:solidFill>
            <a:miter lim="800000"/>
            <a:headEnd type="none" w="sm" len="sm"/>
            <a:tailEnd type="none" w="sm" len="sm"/>
          </a:ln>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62820" name="Text Box 5">
            <a:extLst>
              <a:ext uri="{FF2B5EF4-FFF2-40B4-BE49-F238E27FC236}">
                <a16:creationId xmlns:a16="http://schemas.microsoft.com/office/drawing/2014/main" id="{268D8928-53A0-6FDB-7DD9-1ADC529999CE}"/>
              </a:ext>
            </a:extLst>
          </p:cNvPr>
          <p:cNvSpPr txBox="1">
            <a:spLocks noChangeArrowheads="1"/>
          </p:cNvSpPr>
          <p:nvPr/>
        </p:nvSpPr>
        <p:spPr bwMode="auto">
          <a:xfrm>
            <a:off x="8388424" y="44624"/>
            <a:ext cx="69923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type="none" w="sm" len="sm"/>
                <a:tailEnd type="none" w="sm" len="sm"/>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66"/>
                </a:solidFill>
                <a:effectLst/>
                <a:uLnTx/>
                <a:uFillTx/>
                <a:latin typeface="Arial" panose="020B0604020202020204" pitchFamily="34" charset="0"/>
                <a:ea typeface="ＭＳ Ｐゴシック" charset="0"/>
                <a:cs typeface="Arial" panose="020B0604020202020204" pitchFamily="34" charset="0"/>
              </a:rPr>
              <a:t>656</a:t>
            </a:r>
            <a:endParaRPr kumimoji="0" lang="en-US" sz="2400" b="0" i="0" u="none" strike="noStrike" kern="1200" cap="none" spc="0" normalizeH="0" baseline="0" noProof="0" dirty="0">
              <a:ln>
                <a:noFill/>
              </a:ln>
              <a:solidFill>
                <a:srgbClr val="000066"/>
              </a:solidFill>
              <a:effectLst/>
              <a:uLnTx/>
              <a:uFillTx/>
              <a:latin typeface="Arial" panose="020B0604020202020204" pitchFamily="34" charset="0"/>
              <a:ea typeface="ＭＳ Ｐゴシック" charset="0"/>
              <a:cs typeface="Arial" panose="020B0604020202020204" pitchFamily="34" charset="0"/>
            </a:endParaRPr>
          </a:p>
        </p:txBody>
      </p:sp>
      <p:grpSp>
        <p:nvGrpSpPr>
          <p:cNvPr id="3" name="Group 18">
            <a:extLst>
              <a:ext uri="{FF2B5EF4-FFF2-40B4-BE49-F238E27FC236}">
                <a16:creationId xmlns:a16="http://schemas.microsoft.com/office/drawing/2014/main" id="{BD7BCFE4-EF36-83E3-4CA8-E55F6FAC3BC6}"/>
              </a:ext>
            </a:extLst>
          </p:cNvPr>
          <p:cNvGrpSpPr>
            <a:grpSpLocks/>
          </p:cNvGrpSpPr>
          <p:nvPr/>
        </p:nvGrpSpPr>
        <p:grpSpPr bwMode="auto">
          <a:xfrm>
            <a:off x="76200" y="4038600"/>
            <a:ext cx="4683133" cy="838200"/>
            <a:chOff x="48" y="2544"/>
            <a:chExt cx="2950" cy="528"/>
          </a:xfrm>
        </p:grpSpPr>
        <p:sp>
          <p:nvSpPr>
            <p:cNvPr id="140316" name="AutoShape 19">
              <a:extLst>
                <a:ext uri="{FF2B5EF4-FFF2-40B4-BE49-F238E27FC236}">
                  <a16:creationId xmlns:a16="http://schemas.microsoft.com/office/drawing/2014/main" id="{E3D112EE-0ED3-D05A-4430-C886256A5393}"/>
                </a:ext>
              </a:extLst>
            </p:cNvPr>
            <p:cNvSpPr>
              <a:spLocks noChangeArrowheads="1"/>
            </p:cNvSpPr>
            <p:nvPr/>
          </p:nvSpPr>
          <p:spPr bwMode="auto">
            <a:xfrm>
              <a:off x="48" y="2544"/>
              <a:ext cx="432" cy="52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3400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0000"/>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62845" name="Text Box 20">
              <a:extLst>
                <a:ext uri="{FF2B5EF4-FFF2-40B4-BE49-F238E27FC236}">
                  <a16:creationId xmlns:a16="http://schemas.microsoft.com/office/drawing/2014/main" id="{6B270DD7-C3FC-87B7-54E7-85328C8679A2}"/>
                </a:ext>
              </a:extLst>
            </p:cNvPr>
            <p:cNvSpPr txBox="1">
              <a:spLocks noChangeArrowheads="1"/>
            </p:cNvSpPr>
            <p:nvPr/>
          </p:nvSpPr>
          <p:spPr bwMode="auto">
            <a:xfrm>
              <a:off x="576" y="2693"/>
              <a:ext cx="2422"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rPr>
                <a:t>حزقيال ٨: ٤, ٩: ٣,١٠: ٤, ١٠: ١٨-١٩, ١١: ٢٣</a:t>
              </a:r>
              <a:endParaRPr kumimoji="0" lang="en-US"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endParaRPr>
            </a:p>
          </p:txBody>
        </p:sp>
      </p:grpSp>
      <p:sp>
        <p:nvSpPr>
          <p:cNvPr id="158743" name="Rectangle 32">
            <a:extLst>
              <a:ext uri="{FF2B5EF4-FFF2-40B4-BE49-F238E27FC236}">
                <a16:creationId xmlns:a16="http://schemas.microsoft.com/office/drawing/2014/main" id="{C71FCA27-3EAC-20BD-C0C2-FBE601718D35}"/>
              </a:ext>
            </a:extLst>
          </p:cNvPr>
          <p:cNvSpPr>
            <a:spLocks noGrp="1" noChangeArrowheads="1"/>
          </p:cNvSpPr>
          <p:nvPr>
            <p:ph type="title" idx="4294967295"/>
          </p:nvPr>
        </p:nvSpPr>
        <p:spPr>
          <a:xfrm>
            <a:off x="5257800" y="5702300"/>
            <a:ext cx="3886200" cy="1155700"/>
          </a:xfrm>
          <a:solidFill>
            <a:schemeClr val="bg2"/>
          </a:solidFill>
        </p:spPr>
        <p:txBody>
          <a:bodyPr/>
          <a:lstStyle/>
          <a:p>
            <a:pPr eaLnBrk="1" hangingPunct="1">
              <a:defRPr/>
            </a:pPr>
            <a:r>
              <a:rPr lang="ar-JO" sz="3200" dirty="0">
                <a:solidFill>
                  <a:srgbClr val="FFFFFF"/>
                </a:solidFill>
                <a:latin typeface="Traditional Arabic" panose="02020603050405020304" pitchFamily="18" charset="-78"/>
                <a:ea typeface="ＭＳ Ｐゴシック" charset="0"/>
                <a:cs typeface="Traditional Arabic" panose="02020603050405020304" pitchFamily="18" charset="-78"/>
              </a:rPr>
              <a:t>الروح القدس يغادر ويرجع</a:t>
            </a:r>
            <a:endParaRPr lang="en-US" sz="3200" dirty="0">
              <a:solidFill>
                <a:srgbClr val="FFFFFF"/>
              </a:solidFill>
              <a:latin typeface="Traditional Arabic" panose="02020603050405020304" pitchFamily="18" charset="-78"/>
              <a:ea typeface="ＭＳ Ｐゴシック" charset="0"/>
              <a:cs typeface="Traditional Arabic" panose="02020603050405020304" pitchFamily="18" charset="-78"/>
            </a:endParaRPr>
          </a:p>
        </p:txBody>
      </p:sp>
      <p:sp>
        <p:nvSpPr>
          <p:cNvPr id="4" name="Rectangle 1056">
            <a:extLst>
              <a:ext uri="{FF2B5EF4-FFF2-40B4-BE49-F238E27FC236}">
                <a16:creationId xmlns:a16="http://schemas.microsoft.com/office/drawing/2014/main" id="{216EE9FE-7AB2-5B80-DD01-EED6AC223898}"/>
              </a:ext>
            </a:extLst>
          </p:cNvPr>
          <p:cNvSpPr txBox="1">
            <a:spLocks noChangeArrowheads="1"/>
          </p:cNvSpPr>
          <p:nvPr/>
        </p:nvSpPr>
        <p:spPr>
          <a:xfrm>
            <a:off x="11225" y="116632"/>
            <a:ext cx="1968487" cy="1143000"/>
          </a:xfrm>
          <a:prstGeom prst="rect">
            <a:avLst/>
          </a:prstGeom>
          <a:solidFill>
            <a:sysClr val="window" lastClr="FFFFFF"/>
          </a:solidFill>
        </p:spPr>
        <p:txBody>
          <a:bodyPr vert="horz" lIns="0" tIns="45667" rIns="0" bIns="0" anchor="b">
            <a:normAutofit fontScale="82500" lnSpcReduction="20000"/>
          </a:bodyPr>
          <a:lstStyle>
            <a:lvl1pPr algn="l" rtl="0" eaLnBrk="1" latinLnBrk="0" hangingPunct="1">
              <a:spcBef>
                <a:spcPct val="0"/>
              </a:spcBef>
              <a:buNone/>
              <a:defRPr kumimoji="0" sz="5000" b="0" kern="1200">
                <a:ln>
                  <a:noFill/>
                </a:ln>
                <a:solidFill>
                  <a:schemeClr val="tx2"/>
                </a:solidFill>
                <a:effectLst/>
                <a:latin typeface="+mj-lt"/>
                <a:ea typeface="+mj-ea"/>
                <a:cs typeface="+mj-cs"/>
              </a:defRPr>
            </a:lvl1pPr>
          </a:lstStyle>
          <a:p>
            <a:pPr marL="0" marR="0" lvl="0" indent="0" algn="ctr" defTabSz="913370" rtl="0" eaLnBrk="1" fontAlgn="base" latinLnBrk="0" hangingPunct="1">
              <a:lnSpc>
                <a:spcPct val="100000"/>
              </a:lnSpc>
              <a:spcBef>
                <a:spcPct val="0"/>
              </a:spcBef>
              <a:spcAft>
                <a:spcPct val="0"/>
              </a:spcAft>
              <a:buClrTx/>
              <a:buSzTx/>
              <a:buFontTx/>
              <a:buNone/>
              <a:tabLst/>
              <a:defRPr/>
            </a:pPr>
            <a:r>
              <a:rPr kumimoji="0" lang="ar-SA" altLang="zh-CN" sz="5000" b="1" i="0" u="none" strike="noStrike" kern="1200" cap="none" spc="0" normalizeH="0" baseline="0" noProof="0" dirty="0">
                <a:ln>
                  <a:noFill/>
                </a:ln>
                <a:solidFill>
                  <a:srgbClr val="04617B"/>
                </a:solidFill>
                <a:effectLst/>
                <a:uLnTx/>
                <a:uFillTx/>
                <a:latin typeface="Calibri"/>
                <a:ea typeface="隶书"/>
                <a:cs typeface="+mj-cs"/>
              </a:rPr>
              <a:t>جبل</a:t>
            </a:r>
            <a:br>
              <a:rPr kumimoji="0" lang="en-US" altLang="zh-CN" sz="5000" b="1" i="0" u="none" strike="noStrike" kern="1200" cap="none" spc="0" normalizeH="0" baseline="0" noProof="0" dirty="0">
                <a:ln>
                  <a:noFill/>
                </a:ln>
                <a:solidFill>
                  <a:srgbClr val="04617B"/>
                </a:solidFill>
                <a:effectLst/>
                <a:uLnTx/>
                <a:uFillTx/>
                <a:latin typeface="Calibri"/>
                <a:ea typeface="隶书"/>
                <a:cs typeface="+mj-cs"/>
              </a:rPr>
            </a:br>
            <a:r>
              <a:rPr kumimoji="0" lang="ar-SA" altLang="zh-CN" sz="5000" b="1" i="0" u="none" strike="noStrike" kern="1200" cap="none" spc="0" normalizeH="0" baseline="0" noProof="0" dirty="0">
                <a:ln>
                  <a:noFill/>
                </a:ln>
                <a:solidFill>
                  <a:srgbClr val="04617B"/>
                </a:solidFill>
                <a:effectLst/>
                <a:uLnTx/>
                <a:uFillTx/>
                <a:latin typeface="Calibri"/>
                <a:ea typeface="隶书"/>
                <a:cs typeface="+mj-cs"/>
              </a:rPr>
              <a:t> الزيتون</a:t>
            </a:r>
            <a:endParaRPr kumimoji="0" lang="en-US" altLang="zh-CN" sz="5000" b="0" i="0" u="none" strike="noStrike" kern="1200" cap="none" spc="0" normalizeH="0" baseline="0" noProof="0" dirty="0">
              <a:ln>
                <a:noFill/>
              </a:ln>
              <a:solidFill>
                <a:srgbClr val="04617B"/>
              </a:solidFill>
              <a:effectLst/>
              <a:uLnTx/>
              <a:uFillTx/>
              <a:latin typeface="Calibri"/>
              <a:ea typeface="隶书"/>
              <a:cs typeface="+mj-cs"/>
            </a:endParaRPr>
          </a:p>
        </p:txBody>
      </p:sp>
    </p:spTree>
    <p:extLst>
      <p:ext uri="{BB962C8B-B14F-4D97-AF65-F5344CB8AC3E}">
        <p14:creationId xmlns:p14="http://schemas.microsoft.com/office/powerpoint/2010/main" val="27047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1344ED-5A71-10D4-31F6-DF5D2B93CF05}"/>
            </a:ext>
          </a:extLst>
        </p:cNvPr>
        <p:cNvGrpSpPr/>
        <p:nvPr/>
      </p:nvGrpSpPr>
      <p:grpSpPr>
        <a:xfrm>
          <a:off x="0" y="0"/>
          <a:ext cx="0" cy="0"/>
          <a:chOff x="0" y="0"/>
          <a:chExt cx="0" cy="0"/>
        </a:xfrm>
      </p:grpSpPr>
      <p:pic>
        <p:nvPicPr>
          <p:cNvPr id="162817" name="Picture 2" descr="Passion Week0001">
            <a:extLst>
              <a:ext uri="{FF2B5EF4-FFF2-40B4-BE49-F238E27FC236}">
                <a16:creationId xmlns:a16="http://schemas.microsoft.com/office/drawing/2014/main" id="{FA3D0278-06C8-94BB-25CC-1B663D07E73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9050" y="119063"/>
            <a:ext cx="9107488" cy="6619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62819" name="Rectangle 4">
            <a:extLst>
              <a:ext uri="{FF2B5EF4-FFF2-40B4-BE49-F238E27FC236}">
                <a16:creationId xmlns:a16="http://schemas.microsoft.com/office/drawing/2014/main" id="{413CFC35-CC2F-24D5-3EC2-92D138BAFF25}"/>
              </a:ext>
            </a:extLst>
          </p:cNvPr>
          <p:cNvSpPr>
            <a:spLocks noChangeArrowheads="1"/>
          </p:cNvSpPr>
          <p:nvPr/>
        </p:nvSpPr>
        <p:spPr bwMode="auto">
          <a:xfrm>
            <a:off x="0" y="3886200"/>
            <a:ext cx="5105400" cy="2819400"/>
          </a:xfrm>
          <a:prstGeom prst="rect">
            <a:avLst/>
          </a:prstGeom>
          <a:solidFill>
            <a:srgbClr val="0033CC"/>
          </a:solidFill>
          <a:ln w="76200" cap="sq">
            <a:solidFill>
              <a:srgbClr val="99FFCC"/>
            </a:solidFill>
            <a:miter lim="800000"/>
            <a:headEnd type="none" w="sm" len="sm"/>
            <a:tailEnd type="none" w="sm" len="sm"/>
          </a:ln>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62820" name="Text Box 5">
            <a:extLst>
              <a:ext uri="{FF2B5EF4-FFF2-40B4-BE49-F238E27FC236}">
                <a16:creationId xmlns:a16="http://schemas.microsoft.com/office/drawing/2014/main" id="{268D8928-53A0-6FDB-7DD9-1ADC529999CE}"/>
              </a:ext>
            </a:extLst>
          </p:cNvPr>
          <p:cNvSpPr txBox="1">
            <a:spLocks noChangeArrowheads="1"/>
          </p:cNvSpPr>
          <p:nvPr/>
        </p:nvSpPr>
        <p:spPr bwMode="auto">
          <a:xfrm>
            <a:off x="8388424" y="44624"/>
            <a:ext cx="69923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type="none" w="sm" len="sm"/>
                <a:tailEnd type="none" w="sm" len="sm"/>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66"/>
                </a:solidFill>
                <a:effectLst/>
                <a:uLnTx/>
                <a:uFillTx/>
                <a:latin typeface="Arial" panose="020B0604020202020204" pitchFamily="34" charset="0"/>
                <a:ea typeface="ＭＳ Ｐゴシック" charset="0"/>
                <a:cs typeface="Arial" panose="020B0604020202020204" pitchFamily="34" charset="0"/>
              </a:rPr>
              <a:t>656</a:t>
            </a:r>
            <a:endParaRPr kumimoji="0" lang="en-US" sz="2400" b="0" i="0" u="none" strike="noStrike" kern="1200" cap="none" spc="0" normalizeH="0" baseline="0" noProof="0" dirty="0">
              <a:ln>
                <a:noFill/>
              </a:ln>
              <a:solidFill>
                <a:srgbClr val="000066"/>
              </a:solidFill>
              <a:effectLst/>
              <a:uLnTx/>
              <a:uFillTx/>
              <a:latin typeface="Arial" panose="020B0604020202020204" pitchFamily="34" charset="0"/>
              <a:ea typeface="ＭＳ Ｐゴシック" charset="0"/>
              <a:cs typeface="Arial" panose="020B0604020202020204" pitchFamily="34" charset="0"/>
            </a:endParaRPr>
          </a:p>
        </p:txBody>
      </p:sp>
      <p:sp>
        <p:nvSpPr>
          <p:cNvPr id="217098" name="AutoShape 10">
            <a:extLst>
              <a:ext uri="{FF2B5EF4-FFF2-40B4-BE49-F238E27FC236}">
                <a16:creationId xmlns:a16="http://schemas.microsoft.com/office/drawing/2014/main" id="{3B3FE3EB-DDAC-A93A-9856-26AAED6055C7}"/>
              </a:ext>
            </a:extLst>
          </p:cNvPr>
          <p:cNvSpPr>
            <a:spLocks noChangeArrowheads="1"/>
          </p:cNvSpPr>
          <p:nvPr/>
        </p:nvSpPr>
        <p:spPr bwMode="auto">
          <a:xfrm rot="1822741">
            <a:off x="4191000" y="2438400"/>
            <a:ext cx="685800" cy="838200"/>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0000"/>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grpSp>
        <p:nvGrpSpPr>
          <p:cNvPr id="2" name="Group 13">
            <a:extLst>
              <a:ext uri="{FF2B5EF4-FFF2-40B4-BE49-F238E27FC236}">
                <a16:creationId xmlns:a16="http://schemas.microsoft.com/office/drawing/2014/main" id="{3160A7B6-39FD-55DB-5F3E-A06BC424117F}"/>
              </a:ext>
            </a:extLst>
          </p:cNvPr>
          <p:cNvGrpSpPr>
            <a:grpSpLocks/>
          </p:cNvGrpSpPr>
          <p:nvPr/>
        </p:nvGrpSpPr>
        <p:grpSpPr bwMode="auto">
          <a:xfrm>
            <a:off x="2057400" y="0"/>
            <a:ext cx="1835150" cy="4038600"/>
            <a:chOff x="2302" y="1440"/>
            <a:chExt cx="1156" cy="2544"/>
          </a:xfrm>
        </p:grpSpPr>
        <p:pic>
          <p:nvPicPr>
            <p:cNvPr id="162846" name="Picture 14" descr="j0182550">
              <a:extLst>
                <a:ext uri="{FF2B5EF4-FFF2-40B4-BE49-F238E27FC236}">
                  <a16:creationId xmlns:a16="http://schemas.microsoft.com/office/drawing/2014/main" id="{340F4CB6-B14B-1A44-D40B-ADC98BA2149F}"/>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302" y="1440"/>
              <a:ext cx="1156" cy="172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62847" name="Picture 15" descr="j0285300">
              <a:extLst>
                <a:ext uri="{FF2B5EF4-FFF2-40B4-BE49-F238E27FC236}">
                  <a16:creationId xmlns:a16="http://schemas.microsoft.com/office/drawing/2014/main" id="{EFE06862-C628-4D4C-EC63-5F90A153955F}"/>
                </a:ext>
              </a:extLst>
            </p:cNvPr>
            <p:cNvPicPr>
              <a:picLocks noChangeAspect="1" noChangeArrowheads="1" noCrop="1"/>
            </p:cNvPicPr>
            <p:nvPr/>
          </p:nvPicPr>
          <p:blipFill>
            <a:blip r:embed="rId5">
              <a:extLst>
                <a:ext uri="{28A0092B-C50C-407E-A947-70E740481C1C}">
                  <a14:useLocalDpi xmlns:a14="http://schemas.microsoft.com/office/drawing/2010/main"/>
                </a:ext>
              </a:extLst>
            </a:blip>
            <a:srcRect/>
            <a:stretch>
              <a:fillRect/>
            </a:stretch>
          </p:blipFill>
          <p:spPr bwMode="auto">
            <a:xfrm>
              <a:off x="2304" y="2832"/>
              <a:ext cx="1152" cy="115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grpSp>
        <p:nvGrpSpPr>
          <p:cNvPr id="3" name="Group 18">
            <a:extLst>
              <a:ext uri="{FF2B5EF4-FFF2-40B4-BE49-F238E27FC236}">
                <a16:creationId xmlns:a16="http://schemas.microsoft.com/office/drawing/2014/main" id="{BD7BCFE4-EF36-83E3-4CA8-E55F6FAC3BC6}"/>
              </a:ext>
            </a:extLst>
          </p:cNvPr>
          <p:cNvGrpSpPr>
            <a:grpSpLocks/>
          </p:cNvGrpSpPr>
          <p:nvPr/>
        </p:nvGrpSpPr>
        <p:grpSpPr bwMode="auto">
          <a:xfrm>
            <a:off x="76200" y="4038600"/>
            <a:ext cx="4683133" cy="838200"/>
            <a:chOff x="48" y="2544"/>
            <a:chExt cx="2950" cy="528"/>
          </a:xfrm>
        </p:grpSpPr>
        <p:sp>
          <p:nvSpPr>
            <p:cNvPr id="140316" name="AutoShape 19">
              <a:extLst>
                <a:ext uri="{FF2B5EF4-FFF2-40B4-BE49-F238E27FC236}">
                  <a16:creationId xmlns:a16="http://schemas.microsoft.com/office/drawing/2014/main" id="{E3D112EE-0ED3-D05A-4430-C886256A5393}"/>
                </a:ext>
              </a:extLst>
            </p:cNvPr>
            <p:cNvSpPr>
              <a:spLocks noChangeArrowheads="1"/>
            </p:cNvSpPr>
            <p:nvPr/>
          </p:nvSpPr>
          <p:spPr bwMode="auto">
            <a:xfrm>
              <a:off x="48" y="2544"/>
              <a:ext cx="432" cy="52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3400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0000"/>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62845" name="Text Box 20">
              <a:extLst>
                <a:ext uri="{FF2B5EF4-FFF2-40B4-BE49-F238E27FC236}">
                  <a16:creationId xmlns:a16="http://schemas.microsoft.com/office/drawing/2014/main" id="{6B270DD7-C3FC-87B7-54E7-85328C8679A2}"/>
                </a:ext>
              </a:extLst>
            </p:cNvPr>
            <p:cNvSpPr txBox="1">
              <a:spLocks noChangeArrowheads="1"/>
            </p:cNvSpPr>
            <p:nvPr/>
          </p:nvSpPr>
          <p:spPr bwMode="auto">
            <a:xfrm>
              <a:off x="576" y="2693"/>
              <a:ext cx="2422"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rPr>
                <a:t>حزقيال ٨: ٤, ٩: ٣,١٠: ٤, ١٠: ١٨-١٩, ١١: ٢٣</a:t>
              </a:r>
              <a:endParaRPr kumimoji="0" lang="en-US"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endParaRPr>
            </a:p>
          </p:txBody>
        </p:sp>
      </p:grpSp>
      <p:sp>
        <p:nvSpPr>
          <p:cNvPr id="158743" name="Rectangle 32">
            <a:extLst>
              <a:ext uri="{FF2B5EF4-FFF2-40B4-BE49-F238E27FC236}">
                <a16:creationId xmlns:a16="http://schemas.microsoft.com/office/drawing/2014/main" id="{C71FCA27-3EAC-20BD-C0C2-FBE601718D35}"/>
              </a:ext>
            </a:extLst>
          </p:cNvPr>
          <p:cNvSpPr>
            <a:spLocks noGrp="1" noChangeArrowheads="1"/>
          </p:cNvSpPr>
          <p:nvPr>
            <p:ph type="title" idx="4294967295"/>
          </p:nvPr>
        </p:nvSpPr>
        <p:spPr>
          <a:xfrm>
            <a:off x="5257800" y="5702300"/>
            <a:ext cx="3886200" cy="1155700"/>
          </a:xfrm>
          <a:solidFill>
            <a:schemeClr val="bg2"/>
          </a:solidFill>
        </p:spPr>
        <p:txBody>
          <a:bodyPr/>
          <a:lstStyle/>
          <a:p>
            <a:pPr eaLnBrk="1" hangingPunct="1">
              <a:defRPr/>
            </a:pPr>
            <a:r>
              <a:rPr lang="ar-JO" sz="3200" dirty="0">
                <a:solidFill>
                  <a:srgbClr val="FFFFFF"/>
                </a:solidFill>
                <a:latin typeface="Traditional Arabic" panose="02020603050405020304" pitchFamily="18" charset="-78"/>
                <a:ea typeface="ＭＳ Ｐゴシック" charset="0"/>
                <a:cs typeface="Traditional Arabic" panose="02020603050405020304" pitchFamily="18" charset="-78"/>
              </a:rPr>
              <a:t>الروح القدس يغادر ويرجع</a:t>
            </a:r>
            <a:endParaRPr lang="en-US" sz="3200" dirty="0">
              <a:solidFill>
                <a:srgbClr val="FFFFFF"/>
              </a:solidFill>
              <a:latin typeface="Traditional Arabic" panose="02020603050405020304" pitchFamily="18" charset="-78"/>
              <a:ea typeface="ＭＳ Ｐゴシック" charset="0"/>
              <a:cs typeface="Traditional Arabic" panose="02020603050405020304" pitchFamily="18" charset="-78"/>
            </a:endParaRPr>
          </a:p>
        </p:txBody>
      </p:sp>
      <p:sp>
        <p:nvSpPr>
          <p:cNvPr id="6" name="Rectangle 1056">
            <a:extLst>
              <a:ext uri="{FF2B5EF4-FFF2-40B4-BE49-F238E27FC236}">
                <a16:creationId xmlns:a16="http://schemas.microsoft.com/office/drawing/2014/main" id="{A702E6E3-B31A-1085-855F-8FE5F69F8861}"/>
              </a:ext>
            </a:extLst>
          </p:cNvPr>
          <p:cNvSpPr txBox="1">
            <a:spLocks noChangeArrowheads="1"/>
          </p:cNvSpPr>
          <p:nvPr/>
        </p:nvSpPr>
        <p:spPr>
          <a:xfrm>
            <a:off x="11225" y="116632"/>
            <a:ext cx="1968487" cy="1143000"/>
          </a:xfrm>
          <a:prstGeom prst="rect">
            <a:avLst/>
          </a:prstGeom>
          <a:solidFill>
            <a:sysClr val="window" lastClr="FFFFFF"/>
          </a:solidFill>
        </p:spPr>
        <p:txBody>
          <a:bodyPr vert="horz" lIns="0" tIns="45667" rIns="0" bIns="0" anchor="b">
            <a:normAutofit fontScale="82500" lnSpcReduction="20000"/>
          </a:bodyPr>
          <a:lstStyle>
            <a:lvl1pPr algn="l" rtl="0" eaLnBrk="1" latinLnBrk="0" hangingPunct="1">
              <a:spcBef>
                <a:spcPct val="0"/>
              </a:spcBef>
              <a:buNone/>
              <a:defRPr kumimoji="0" sz="5000" b="0" kern="1200">
                <a:ln>
                  <a:noFill/>
                </a:ln>
                <a:solidFill>
                  <a:schemeClr val="tx2"/>
                </a:solidFill>
                <a:effectLst/>
                <a:latin typeface="+mj-lt"/>
                <a:ea typeface="+mj-ea"/>
                <a:cs typeface="+mj-cs"/>
              </a:defRPr>
            </a:lvl1pPr>
          </a:lstStyle>
          <a:p>
            <a:pPr marL="0" marR="0" lvl="0" indent="0" algn="ctr" defTabSz="913370" rtl="0" eaLnBrk="1" fontAlgn="base" latinLnBrk="0" hangingPunct="1">
              <a:lnSpc>
                <a:spcPct val="100000"/>
              </a:lnSpc>
              <a:spcBef>
                <a:spcPct val="0"/>
              </a:spcBef>
              <a:spcAft>
                <a:spcPct val="0"/>
              </a:spcAft>
              <a:buClrTx/>
              <a:buSzTx/>
              <a:buFontTx/>
              <a:buNone/>
              <a:tabLst/>
              <a:defRPr/>
            </a:pPr>
            <a:r>
              <a:rPr kumimoji="0" lang="ar-SA" altLang="zh-CN" sz="5000" b="1" i="0" u="none" strike="noStrike" kern="1200" cap="none" spc="0" normalizeH="0" baseline="0" noProof="0" dirty="0">
                <a:ln>
                  <a:noFill/>
                </a:ln>
                <a:solidFill>
                  <a:srgbClr val="04617B"/>
                </a:solidFill>
                <a:effectLst/>
                <a:uLnTx/>
                <a:uFillTx/>
                <a:latin typeface="Calibri"/>
                <a:ea typeface="隶书"/>
                <a:cs typeface="+mj-cs"/>
              </a:rPr>
              <a:t>جبل</a:t>
            </a:r>
            <a:br>
              <a:rPr kumimoji="0" lang="en-US" altLang="zh-CN" sz="5000" b="1" i="0" u="none" strike="noStrike" kern="1200" cap="none" spc="0" normalizeH="0" baseline="0" noProof="0" dirty="0">
                <a:ln>
                  <a:noFill/>
                </a:ln>
                <a:solidFill>
                  <a:srgbClr val="04617B"/>
                </a:solidFill>
                <a:effectLst/>
                <a:uLnTx/>
                <a:uFillTx/>
                <a:latin typeface="Calibri"/>
                <a:ea typeface="隶书"/>
                <a:cs typeface="+mj-cs"/>
              </a:rPr>
            </a:br>
            <a:r>
              <a:rPr kumimoji="0" lang="ar-SA" altLang="zh-CN" sz="5000" b="1" i="0" u="none" strike="noStrike" kern="1200" cap="none" spc="0" normalizeH="0" baseline="0" noProof="0" dirty="0">
                <a:ln>
                  <a:noFill/>
                </a:ln>
                <a:solidFill>
                  <a:srgbClr val="04617B"/>
                </a:solidFill>
                <a:effectLst/>
                <a:uLnTx/>
                <a:uFillTx/>
                <a:latin typeface="Calibri"/>
                <a:ea typeface="隶书"/>
                <a:cs typeface="+mj-cs"/>
              </a:rPr>
              <a:t> الزيتون</a:t>
            </a:r>
            <a:endParaRPr kumimoji="0" lang="en-US" altLang="zh-CN" sz="5000" b="0" i="0" u="none" strike="noStrike" kern="1200" cap="none" spc="0" normalizeH="0" baseline="0" noProof="0" dirty="0">
              <a:ln>
                <a:noFill/>
              </a:ln>
              <a:solidFill>
                <a:srgbClr val="04617B"/>
              </a:solidFill>
              <a:effectLst/>
              <a:uLnTx/>
              <a:uFillTx/>
              <a:latin typeface="Calibri"/>
              <a:ea typeface="隶书"/>
              <a:cs typeface="+mj-cs"/>
            </a:endParaRPr>
          </a:p>
        </p:txBody>
      </p:sp>
    </p:spTree>
    <p:extLst>
      <p:ext uri="{BB962C8B-B14F-4D97-AF65-F5344CB8AC3E}">
        <p14:creationId xmlns:p14="http://schemas.microsoft.com/office/powerpoint/2010/main" val="182134057"/>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1344ED-5A71-10D4-31F6-DF5D2B93CF05}"/>
            </a:ext>
          </a:extLst>
        </p:cNvPr>
        <p:cNvGrpSpPr/>
        <p:nvPr/>
      </p:nvGrpSpPr>
      <p:grpSpPr>
        <a:xfrm>
          <a:off x="0" y="0"/>
          <a:ext cx="0" cy="0"/>
          <a:chOff x="0" y="0"/>
          <a:chExt cx="0" cy="0"/>
        </a:xfrm>
      </p:grpSpPr>
      <p:pic>
        <p:nvPicPr>
          <p:cNvPr id="162817" name="Picture 2" descr="Passion Week0001">
            <a:extLst>
              <a:ext uri="{FF2B5EF4-FFF2-40B4-BE49-F238E27FC236}">
                <a16:creationId xmlns:a16="http://schemas.microsoft.com/office/drawing/2014/main" id="{FA3D0278-06C8-94BB-25CC-1B663D07E73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9050" y="119063"/>
            <a:ext cx="9107488" cy="6619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62819" name="Rectangle 4">
            <a:extLst>
              <a:ext uri="{FF2B5EF4-FFF2-40B4-BE49-F238E27FC236}">
                <a16:creationId xmlns:a16="http://schemas.microsoft.com/office/drawing/2014/main" id="{413CFC35-CC2F-24D5-3EC2-92D138BAFF25}"/>
              </a:ext>
            </a:extLst>
          </p:cNvPr>
          <p:cNvSpPr>
            <a:spLocks noChangeArrowheads="1"/>
          </p:cNvSpPr>
          <p:nvPr/>
        </p:nvSpPr>
        <p:spPr bwMode="auto">
          <a:xfrm>
            <a:off x="0" y="3886200"/>
            <a:ext cx="5105400" cy="2819400"/>
          </a:xfrm>
          <a:prstGeom prst="rect">
            <a:avLst/>
          </a:prstGeom>
          <a:solidFill>
            <a:srgbClr val="0033CC"/>
          </a:solidFill>
          <a:ln w="76200" cap="sq">
            <a:solidFill>
              <a:srgbClr val="99FFCC"/>
            </a:solidFill>
            <a:miter lim="800000"/>
            <a:headEnd type="none" w="sm" len="sm"/>
            <a:tailEnd type="none" w="sm" len="sm"/>
          </a:ln>
        </p:spPr>
        <p:txBody>
          <a:bodyPr wrap="none" anchor="ctr"/>
          <a:lstStyle/>
          <a:p>
            <a:pPr marL="0" marR="0" lvl="0" indent="0" algn="r" defTabSz="914400" rtl="1"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62820" name="Text Box 5">
            <a:extLst>
              <a:ext uri="{FF2B5EF4-FFF2-40B4-BE49-F238E27FC236}">
                <a16:creationId xmlns:a16="http://schemas.microsoft.com/office/drawing/2014/main" id="{268D8928-53A0-6FDB-7DD9-1ADC529999CE}"/>
              </a:ext>
            </a:extLst>
          </p:cNvPr>
          <p:cNvSpPr txBox="1">
            <a:spLocks noChangeArrowheads="1"/>
          </p:cNvSpPr>
          <p:nvPr/>
        </p:nvSpPr>
        <p:spPr bwMode="auto">
          <a:xfrm>
            <a:off x="8388424" y="44624"/>
            <a:ext cx="69923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type="none" w="sm" len="sm"/>
                <a:tailEnd type="none" w="sm" len="sm"/>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66"/>
                </a:solidFill>
                <a:effectLst/>
                <a:uLnTx/>
                <a:uFillTx/>
                <a:latin typeface="Arial" panose="020B0604020202020204" pitchFamily="34" charset="0"/>
                <a:ea typeface="ＭＳ Ｐゴシック" charset="0"/>
                <a:cs typeface="Arial" panose="020B0604020202020204" pitchFamily="34" charset="0"/>
              </a:rPr>
              <a:t>656</a:t>
            </a:r>
            <a:endParaRPr kumimoji="0" lang="en-US" sz="2400" b="0" i="0" u="none" strike="noStrike" kern="1200" cap="none" spc="0" normalizeH="0" baseline="0" noProof="0" dirty="0">
              <a:ln>
                <a:noFill/>
              </a:ln>
              <a:solidFill>
                <a:srgbClr val="000066"/>
              </a:solidFill>
              <a:effectLst/>
              <a:uLnTx/>
              <a:uFillTx/>
              <a:latin typeface="Arial" panose="020B0604020202020204" pitchFamily="34" charset="0"/>
              <a:ea typeface="ＭＳ Ｐゴシック" charset="0"/>
              <a:cs typeface="Arial" panose="020B0604020202020204" pitchFamily="34" charset="0"/>
            </a:endParaRPr>
          </a:p>
        </p:txBody>
      </p:sp>
      <p:sp>
        <p:nvSpPr>
          <p:cNvPr id="217098" name="AutoShape 10">
            <a:extLst>
              <a:ext uri="{FF2B5EF4-FFF2-40B4-BE49-F238E27FC236}">
                <a16:creationId xmlns:a16="http://schemas.microsoft.com/office/drawing/2014/main" id="{3B3FE3EB-DDAC-A93A-9856-26AAED6055C7}"/>
              </a:ext>
            </a:extLst>
          </p:cNvPr>
          <p:cNvSpPr>
            <a:spLocks noChangeArrowheads="1"/>
          </p:cNvSpPr>
          <p:nvPr/>
        </p:nvSpPr>
        <p:spPr bwMode="auto">
          <a:xfrm rot="1822741">
            <a:off x="4191000" y="2438400"/>
            <a:ext cx="685800" cy="838200"/>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0000"/>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pic>
        <p:nvPicPr>
          <p:cNvPr id="217099" name="Picture 11" descr="j0178460">
            <a:extLst>
              <a:ext uri="{FF2B5EF4-FFF2-40B4-BE49-F238E27FC236}">
                <a16:creationId xmlns:a16="http://schemas.microsoft.com/office/drawing/2014/main" id="{AE5E12AD-2862-1590-5E8E-40945EE1A4A3}"/>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953000" y="2133600"/>
            <a:ext cx="3124200" cy="1295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2" name="Group 13">
            <a:extLst>
              <a:ext uri="{FF2B5EF4-FFF2-40B4-BE49-F238E27FC236}">
                <a16:creationId xmlns:a16="http://schemas.microsoft.com/office/drawing/2014/main" id="{3160A7B6-39FD-55DB-5F3E-A06BC424117F}"/>
              </a:ext>
            </a:extLst>
          </p:cNvPr>
          <p:cNvGrpSpPr>
            <a:grpSpLocks/>
          </p:cNvGrpSpPr>
          <p:nvPr/>
        </p:nvGrpSpPr>
        <p:grpSpPr bwMode="auto">
          <a:xfrm>
            <a:off x="2057400" y="0"/>
            <a:ext cx="1835150" cy="4038600"/>
            <a:chOff x="2302" y="1440"/>
            <a:chExt cx="1156" cy="2544"/>
          </a:xfrm>
        </p:grpSpPr>
        <p:pic>
          <p:nvPicPr>
            <p:cNvPr id="162846" name="Picture 14" descr="j0182550">
              <a:extLst>
                <a:ext uri="{FF2B5EF4-FFF2-40B4-BE49-F238E27FC236}">
                  <a16:creationId xmlns:a16="http://schemas.microsoft.com/office/drawing/2014/main" id="{340F4CB6-B14B-1A44-D40B-ADC98BA2149F}"/>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2302" y="1440"/>
              <a:ext cx="1156" cy="172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62847" name="Picture 15" descr="j0285300">
              <a:extLst>
                <a:ext uri="{FF2B5EF4-FFF2-40B4-BE49-F238E27FC236}">
                  <a16:creationId xmlns:a16="http://schemas.microsoft.com/office/drawing/2014/main" id="{EFE06862-C628-4D4C-EC63-5F90A153955F}"/>
                </a:ext>
              </a:extLst>
            </p:cNvPr>
            <p:cNvPicPr>
              <a:picLocks noChangeAspect="1" noChangeArrowheads="1" noCrop="1"/>
            </p:cNvPicPr>
            <p:nvPr/>
          </p:nvPicPr>
          <p:blipFill>
            <a:blip r:embed="rId6">
              <a:extLst>
                <a:ext uri="{28A0092B-C50C-407E-A947-70E740481C1C}">
                  <a14:useLocalDpi xmlns:a14="http://schemas.microsoft.com/office/drawing/2010/main"/>
                </a:ext>
              </a:extLst>
            </a:blip>
            <a:srcRect/>
            <a:stretch>
              <a:fillRect/>
            </a:stretch>
          </p:blipFill>
          <p:spPr bwMode="auto">
            <a:xfrm>
              <a:off x="2304" y="2832"/>
              <a:ext cx="1152" cy="115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grpSp>
        <p:nvGrpSpPr>
          <p:cNvPr id="3" name="Group 18">
            <a:extLst>
              <a:ext uri="{FF2B5EF4-FFF2-40B4-BE49-F238E27FC236}">
                <a16:creationId xmlns:a16="http://schemas.microsoft.com/office/drawing/2014/main" id="{BD7BCFE4-EF36-83E3-4CA8-E55F6FAC3BC6}"/>
              </a:ext>
            </a:extLst>
          </p:cNvPr>
          <p:cNvGrpSpPr>
            <a:grpSpLocks/>
          </p:cNvGrpSpPr>
          <p:nvPr/>
        </p:nvGrpSpPr>
        <p:grpSpPr bwMode="auto">
          <a:xfrm>
            <a:off x="76200" y="4038600"/>
            <a:ext cx="4683133" cy="838200"/>
            <a:chOff x="48" y="2544"/>
            <a:chExt cx="2950" cy="528"/>
          </a:xfrm>
        </p:grpSpPr>
        <p:sp>
          <p:nvSpPr>
            <p:cNvPr id="140316" name="AutoShape 19">
              <a:extLst>
                <a:ext uri="{FF2B5EF4-FFF2-40B4-BE49-F238E27FC236}">
                  <a16:creationId xmlns:a16="http://schemas.microsoft.com/office/drawing/2014/main" id="{E3D112EE-0ED3-D05A-4430-C886256A5393}"/>
                </a:ext>
              </a:extLst>
            </p:cNvPr>
            <p:cNvSpPr>
              <a:spLocks noChangeArrowheads="1"/>
            </p:cNvSpPr>
            <p:nvPr/>
          </p:nvSpPr>
          <p:spPr bwMode="auto">
            <a:xfrm>
              <a:off x="48" y="2544"/>
              <a:ext cx="432" cy="52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3400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0000"/>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62845" name="Text Box 20">
              <a:extLst>
                <a:ext uri="{FF2B5EF4-FFF2-40B4-BE49-F238E27FC236}">
                  <a16:creationId xmlns:a16="http://schemas.microsoft.com/office/drawing/2014/main" id="{6B270DD7-C3FC-87B7-54E7-85328C8679A2}"/>
                </a:ext>
              </a:extLst>
            </p:cNvPr>
            <p:cNvSpPr txBox="1">
              <a:spLocks noChangeArrowheads="1"/>
            </p:cNvSpPr>
            <p:nvPr/>
          </p:nvSpPr>
          <p:spPr bwMode="auto">
            <a:xfrm>
              <a:off x="576" y="2693"/>
              <a:ext cx="2422"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rPr>
                <a:t>حزقيال ٨: ٤, ٩: ٣,١٠: ٤, ١٠: ١٨-١٩, ١١: ٢٣</a:t>
              </a:r>
              <a:endParaRPr kumimoji="0" lang="en-US"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endParaRPr>
            </a:p>
          </p:txBody>
        </p:sp>
      </p:grpSp>
      <p:sp>
        <p:nvSpPr>
          <p:cNvPr id="158743" name="Rectangle 32">
            <a:extLst>
              <a:ext uri="{FF2B5EF4-FFF2-40B4-BE49-F238E27FC236}">
                <a16:creationId xmlns:a16="http://schemas.microsoft.com/office/drawing/2014/main" id="{C71FCA27-3EAC-20BD-C0C2-FBE601718D35}"/>
              </a:ext>
            </a:extLst>
          </p:cNvPr>
          <p:cNvSpPr>
            <a:spLocks noGrp="1" noChangeArrowheads="1"/>
          </p:cNvSpPr>
          <p:nvPr>
            <p:ph type="title" idx="4294967295"/>
          </p:nvPr>
        </p:nvSpPr>
        <p:spPr>
          <a:xfrm>
            <a:off x="5257800" y="5702300"/>
            <a:ext cx="3886200" cy="1155700"/>
          </a:xfrm>
          <a:solidFill>
            <a:schemeClr val="bg2"/>
          </a:solidFill>
        </p:spPr>
        <p:txBody>
          <a:bodyPr/>
          <a:lstStyle/>
          <a:p>
            <a:pPr eaLnBrk="1" hangingPunct="1">
              <a:defRPr/>
            </a:pPr>
            <a:r>
              <a:rPr lang="ar-JO" sz="3200" dirty="0">
                <a:solidFill>
                  <a:srgbClr val="FFFFFF"/>
                </a:solidFill>
                <a:latin typeface="Traditional Arabic" panose="02020603050405020304" pitchFamily="18" charset="-78"/>
                <a:ea typeface="ＭＳ Ｐゴシック" charset="0"/>
                <a:cs typeface="Traditional Arabic" panose="02020603050405020304" pitchFamily="18" charset="-78"/>
              </a:rPr>
              <a:t>الروح القدس يغادر ويرجع</a:t>
            </a:r>
            <a:endParaRPr lang="en-US" sz="3200" dirty="0">
              <a:solidFill>
                <a:srgbClr val="FFFFFF"/>
              </a:solidFill>
              <a:latin typeface="Traditional Arabic" panose="02020603050405020304" pitchFamily="18" charset="-78"/>
              <a:ea typeface="ＭＳ Ｐゴシック" charset="0"/>
              <a:cs typeface="Traditional Arabic" panose="02020603050405020304" pitchFamily="18" charset="-78"/>
            </a:endParaRPr>
          </a:p>
        </p:txBody>
      </p:sp>
      <p:sp>
        <p:nvSpPr>
          <p:cNvPr id="6" name="Rectangle 1056">
            <a:extLst>
              <a:ext uri="{FF2B5EF4-FFF2-40B4-BE49-F238E27FC236}">
                <a16:creationId xmlns:a16="http://schemas.microsoft.com/office/drawing/2014/main" id="{6A84F791-318F-DF9C-838A-35F6BBD5739A}"/>
              </a:ext>
            </a:extLst>
          </p:cNvPr>
          <p:cNvSpPr txBox="1">
            <a:spLocks noChangeArrowheads="1"/>
          </p:cNvSpPr>
          <p:nvPr/>
        </p:nvSpPr>
        <p:spPr>
          <a:xfrm>
            <a:off x="11225" y="116632"/>
            <a:ext cx="1968487" cy="1143000"/>
          </a:xfrm>
          <a:prstGeom prst="rect">
            <a:avLst/>
          </a:prstGeom>
          <a:solidFill>
            <a:sysClr val="window" lastClr="FFFFFF"/>
          </a:solidFill>
        </p:spPr>
        <p:txBody>
          <a:bodyPr vert="horz" lIns="0" tIns="45667" rIns="0" bIns="0" anchor="b">
            <a:normAutofit fontScale="82500" lnSpcReduction="20000"/>
          </a:bodyPr>
          <a:lstStyle>
            <a:lvl1pPr algn="l" rtl="0" eaLnBrk="1" latinLnBrk="0" hangingPunct="1">
              <a:spcBef>
                <a:spcPct val="0"/>
              </a:spcBef>
              <a:buNone/>
              <a:defRPr kumimoji="0" sz="5000" b="0" kern="1200">
                <a:ln>
                  <a:noFill/>
                </a:ln>
                <a:solidFill>
                  <a:schemeClr val="tx2"/>
                </a:solidFill>
                <a:effectLst/>
                <a:latin typeface="+mj-lt"/>
                <a:ea typeface="+mj-ea"/>
                <a:cs typeface="+mj-cs"/>
              </a:defRPr>
            </a:lvl1pPr>
          </a:lstStyle>
          <a:p>
            <a:pPr marL="0" marR="0" lvl="0" indent="0" algn="ctr" defTabSz="913370" rtl="0" eaLnBrk="1" fontAlgn="base" latinLnBrk="0" hangingPunct="1">
              <a:lnSpc>
                <a:spcPct val="100000"/>
              </a:lnSpc>
              <a:spcBef>
                <a:spcPct val="0"/>
              </a:spcBef>
              <a:spcAft>
                <a:spcPct val="0"/>
              </a:spcAft>
              <a:buClrTx/>
              <a:buSzTx/>
              <a:buFontTx/>
              <a:buNone/>
              <a:tabLst/>
              <a:defRPr/>
            </a:pPr>
            <a:r>
              <a:rPr kumimoji="0" lang="ar-SA" altLang="zh-CN" sz="5000" b="1" i="0" u="none" strike="noStrike" kern="1200" cap="none" spc="0" normalizeH="0" baseline="0" noProof="0" dirty="0">
                <a:ln>
                  <a:noFill/>
                </a:ln>
                <a:solidFill>
                  <a:srgbClr val="04617B"/>
                </a:solidFill>
                <a:effectLst/>
                <a:uLnTx/>
                <a:uFillTx/>
                <a:latin typeface="Calibri"/>
                <a:ea typeface="隶书"/>
                <a:cs typeface="+mj-cs"/>
              </a:rPr>
              <a:t>جبل</a:t>
            </a:r>
            <a:br>
              <a:rPr kumimoji="0" lang="en-US" altLang="zh-CN" sz="5000" b="1" i="0" u="none" strike="noStrike" kern="1200" cap="none" spc="0" normalizeH="0" baseline="0" noProof="0" dirty="0">
                <a:ln>
                  <a:noFill/>
                </a:ln>
                <a:solidFill>
                  <a:srgbClr val="04617B"/>
                </a:solidFill>
                <a:effectLst/>
                <a:uLnTx/>
                <a:uFillTx/>
                <a:latin typeface="Calibri"/>
                <a:ea typeface="隶书"/>
                <a:cs typeface="+mj-cs"/>
              </a:rPr>
            </a:br>
            <a:r>
              <a:rPr kumimoji="0" lang="ar-SA" altLang="zh-CN" sz="5000" b="1" i="0" u="none" strike="noStrike" kern="1200" cap="none" spc="0" normalizeH="0" baseline="0" noProof="0" dirty="0">
                <a:ln>
                  <a:noFill/>
                </a:ln>
                <a:solidFill>
                  <a:srgbClr val="04617B"/>
                </a:solidFill>
                <a:effectLst/>
                <a:uLnTx/>
                <a:uFillTx/>
                <a:latin typeface="Calibri"/>
                <a:ea typeface="隶书"/>
                <a:cs typeface="+mj-cs"/>
              </a:rPr>
              <a:t> الزيتون</a:t>
            </a:r>
            <a:endParaRPr kumimoji="0" lang="en-US" altLang="zh-CN" sz="5000" b="0" i="0" u="none" strike="noStrike" kern="1200" cap="none" spc="0" normalizeH="0" baseline="0" noProof="0" dirty="0">
              <a:ln>
                <a:noFill/>
              </a:ln>
              <a:solidFill>
                <a:srgbClr val="04617B"/>
              </a:solidFill>
              <a:effectLst/>
              <a:uLnTx/>
              <a:uFillTx/>
              <a:latin typeface="Calibri"/>
              <a:ea typeface="隶书"/>
              <a:cs typeface="+mj-cs"/>
            </a:endParaRPr>
          </a:p>
        </p:txBody>
      </p:sp>
    </p:spTree>
    <p:extLst>
      <p:ext uri="{BB962C8B-B14F-4D97-AF65-F5344CB8AC3E}">
        <p14:creationId xmlns:p14="http://schemas.microsoft.com/office/powerpoint/2010/main" val="29046389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fill="hold" nodeType="afterEffect">
                                  <p:stCondLst>
                                    <p:cond delay="0"/>
                                  </p:stCondLst>
                                  <p:childTnLst>
                                    <p:set>
                                      <p:cBhvr>
                                        <p:cTn id="6" dur="1" fill="hold">
                                          <p:stCondLst>
                                            <p:cond delay="0"/>
                                          </p:stCondLst>
                                        </p:cTn>
                                        <p:tgtEl>
                                          <p:spTgt spid="217099"/>
                                        </p:tgtEl>
                                        <p:attrNameLst>
                                          <p:attrName>style.visibility</p:attrName>
                                        </p:attrNameLst>
                                      </p:cBhvr>
                                      <p:to>
                                        <p:strVal val="visible"/>
                                      </p:to>
                                    </p:set>
                                    <p:animEffect transition="in" filter="dissolve">
                                      <p:cBhvr>
                                        <p:cTn id="7" dur="500"/>
                                        <p:tgtEl>
                                          <p:spTgt spid="21709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xit" presetSubtype="0" fill="hold" nodeType="clickEffect">
                                  <p:stCondLst>
                                    <p:cond delay="0"/>
                                  </p:stCondLst>
                                  <p:childTnLst>
                                    <p:animEffect transition="out" filter="fade">
                                      <p:cBhvr>
                                        <p:cTn id="11" dur="500"/>
                                        <p:tgtEl>
                                          <p:spTgt spid="217099"/>
                                        </p:tgtEl>
                                      </p:cBhvr>
                                    </p:animEffect>
                                    <p:set>
                                      <p:cBhvr>
                                        <p:cTn id="12" dur="1" fill="hold">
                                          <p:stCondLst>
                                            <p:cond delay="499"/>
                                          </p:stCondLst>
                                        </p:cTn>
                                        <p:tgtEl>
                                          <p:spTgt spid="21709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1344ED-5A71-10D4-31F6-DF5D2B93CF05}"/>
            </a:ext>
          </a:extLst>
        </p:cNvPr>
        <p:cNvGrpSpPr/>
        <p:nvPr/>
      </p:nvGrpSpPr>
      <p:grpSpPr>
        <a:xfrm>
          <a:off x="0" y="0"/>
          <a:ext cx="0" cy="0"/>
          <a:chOff x="0" y="0"/>
          <a:chExt cx="0" cy="0"/>
        </a:xfrm>
      </p:grpSpPr>
      <p:pic>
        <p:nvPicPr>
          <p:cNvPr id="162817" name="Picture 2" descr="Passion Week0001">
            <a:extLst>
              <a:ext uri="{FF2B5EF4-FFF2-40B4-BE49-F238E27FC236}">
                <a16:creationId xmlns:a16="http://schemas.microsoft.com/office/drawing/2014/main" id="{FA3D0278-06C8-94BB-25CC-1B663D07E73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9050" y="119063"/>
            <a:ext cx="9107488" cy="6619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62819" name="Rectangle 4">
            <a:extLst>
              <a:ext uri="{FF2B5EF4-FFF2-40B4-BE49-F238E27FC236}">
                <a16:creationId xmlns:a16="http://schemas.microsoft.com/office/drawing/2014/main" id="{413CFC35-CC2F-24D5-3EC2-92D138BAFF25}"/>
              </a:ext>
            </a:extLst>
          </p:cNvPr>
          <p:cNvSpPr>
            <a:spLocks noChangeArrowheads="1"/>
          </p:cNvSpPr>
          <p:nvPr/>
        </p:nvSpPr>
        <p:spPr bwMode="auto">
          <a:xfrm>
            <a:off x="0" y="3886200"/>
            <a:ext cx="5105400" cy="2819400"/>
          </a:xfrm>
          <a:prstGeom prst="rect">
            <a:avLst/>
          </a:prstGeom>
          <a:solidFill>
            <a:srgbClr val="0033CC"/>
          </a:solidFill>
          <a:ln w="76200" cap="sq">
            <a:solidFill>
              <a:srgbClr val="99FFCC"/>
            </a:solidFill>
            <a:miter lim="800000"/>
            <a:headEnd type="none" w="sm" len="sm"/>
            <a:tailEnd type="none" w="sm" len="sm"/>
          </a:ln>
        </p:spPr>
        <p:txBody>
          <a:bodyPr wrap="none" anchor="ctr"/>
          <a:lstStyle/>
          <a:p>
            <a:pPr marL="0" marR="0" lvl="0" indent="0" algn="r" defTabSz="914400" rtl="1"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62820" name="Text Box 5">
            <a:extLst>
              <a:ext uri="{FF2B5EF4-FFF2-40B4-BE49-F238E27FC236}">
                <a16:creationId xmlns:a16="http://schemas.microsoft.com/office/drawing/2014/main" id="{268D8928-53A0-6FDB-7DD9-1ADC529999CE}"/>
              </a:ext>
            </a:extLst>
          </p:cNvPr>
          <p:cNvSpPr txBox="1">
            <a:spLocks noChangeArrowheads="1"/>
          </p:cNvSpPr>
          <p:nvPr/>
        </p:nvSpPr>
        <p:spPr bwMode="auto">
          <a:xfrm>
            <a:off x="8388424" y="44624"/>
            <a:ext cx="69923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type="none" w="sm" len="sm"/>
                <a:tailEnd type="none" w="sm" len="sm"/>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66"/>
                </a:solidFill>
                <a:effectLst/>
                <a:uLnTx/>
                <a:uFillTx/>
                <a:latin typeface="Arial" panose="020B0604020202020204" pitchFamily="34" charset="0"/>
                <a:ea typeface="ＭＳ Ｐゴシック" charset="0"/>
                <a:cs typeface="Arial" panose="020B0604020202020204" pitchFamily="34" charset="0"/>
              </a:rPr>
              <a:t>656</a:t>
            </a:r>
            <a:endParaRPr kumimoji="0" lang="en-US" sz="2400" b="0" i="0" u="none" strike="noStrike" kern="1200" cap="none" spc="0" normalizeH="0" baseline="0" noProof="0" dirty="0">
              <a:ln>
                <a:noFill/>
              </a:ln>
              <a:solidFill>
                <a:srgbClr val="000066"/>
              </a:solidFill>
              <a:effectLst/>
              <a:uLnTx/>
              <a:uFillTx/>
              <a:latin typeface="Arial" panose="020B0604020202020204" pitchFamily="34" charset="0"/>
              <a:ea typeface="ＭＳ Ｐゴシック" charset="0"/>
              <a:cs typeface="Arial" panose="020B0604020202020204" pitchFamily="34" charset="0"/>
            </a:endParaRPr>
          </a:p>
        </p:txBody>
      </p:sp>
      <p:sp>
        <p:nvSpPr>
          <p:cNvPr id="217094" name="AutoShape 6">
            <a:extLst>
              <a:ext uri="{FF2B5EF4-FFF2-40B4-BE49-F238E27FC236}">
                <a16:creationId xmlns:a16="http://schemas.microsoft.com/office/drawing/2014/main" id="{DA62E3AC-9514-F0FD-1360-1A5EB7AF8CFA}"/>
              </a:ext>
            </a:extLst>
          </p:cNvPr>
          <p:cNvSpPr>
            <a:spLocks noChangeArrowheads="1"/>
          </p:cNvSpPr>
          <p:nvPr/>
        </p:nvSpPr>
        <p:spPr bwMode="auto">
          <a:xfrm rot="-6964770">
            <a:off x="6629400" y="5105400"/>
            <a:ext cx="685800" cy="838200"/>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217095" name="AutoShape 7">
            <a:extLst>
              <a:ext uri="{FF2B5EF4-FFF2-40B4-BE49-F238E27FC236}">
                <a16:creationId xmlns:a16="http://schemas.microsoft.com/office/drawing/2014/main" id="{35C4ABC1-F0D9-0C47-8218-9B0CBAE94913}"/>
              </a:ext>
            </a:extLst>
          </p:cNvPr>
          <p:cNvSpPr>
            <a:spLocks noChangeArrowheads="1"/>
          </p:cNvSpPr>
          <p:nvPr/>
        </p:nvSpPr>
        <p:spPr bwMode="auto">
          <a:xfrm rot="-6964770">
            <a:off x="6324600" y="4267200"/>
            <a:ext cx="685800" cy="838200"/>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217096" name="AutoShape 8">
            <a:extLst>
              <a:ext uri="{FF2B5EF4-FFF2-40B4-BE49-F238E27FC236}">
                <a16:creationId xmlns:a16="http://schemas.microsoft.com/office/drawing/2014/main" id="{44C49EFC-A7D5-8D80-8939-36E8C0B1A043}"/>
              </a:ext>
            </a:extLst>
          </p:cNvPr>
          <p:cNvSpPr>
            <a:spLocks noChangeArrowheads="1"/>
          </p:cNvSpPr>
          <p:nvPr/>
        </p:nvSpPr>
        <p:spPr bwMode="auto">
          <a:xfrm rot="-8570306">
            <a:off x="4114800" y="2590800"/>
            <a:ext cx="685800" cy="838200"/>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pic>
        <p:nvPicPr>
          <p:cNvPr id="217097" name="Picture 9" descr="j0237940">
            <a:extLst>
              <a:ext uri="{FF2B5EF4-FFF2-40B4-BE49-F238E27FC236}">
                <a16:creationId xmlns:a16="http://schemas.microsoft.com/office/drawing/2014/main" id="{883430CC-D220-914D-1694-DDBA630B01FC}"/>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5410200" y="3200400"/>
            <a:ext cx="1716088" cy="12128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3" name="Group 18">
            <a:extLst>
              <a:ext uri="{FF2B5EF4-FFF2-40B4-BE49-F238E27FC236}">
                <a16:creationId xmlns:a16="http://schemas.microsoft.com/office/drawing/2014/main" id="{BD7BCFE4-EF36-83E3-4CA8-E55F6FAC3BC6}"/>
              </a:ext>
            </a:extLst>
          </p:cNvPr>
          <p:cNvGrpSpPr>
            <a:grpSpLocks/>
          </p:cNvGrpSpPr>
          <p:nvPr/>
        </p:nvGrpSpPr>
        <p:grpSpPr bwMode="auto">
          <a:xfrm>
            <a:off x="76200" y="4038600"/>
            <a:ext cx="4683133" cy="838200"/>
            <a:chOff x="48" y="2544"/>
            <a:chExt cx="2950" cy="528"/>
          </a:xfrm>
        </p:grpSpPr>
        <p:sp>
          <p:nvSpPr>
            <p:cNvPr id="140316" name="AutoShape 19">
              <a:extLst>
                <a:ext uri="{FF2B5EF4-FFF2-40B4-BE49-F238E27FC236}">
                  <a16:creationId xmlns:a16="http://schemas.microsoft.com/office/drawing/2014/main" id="{E3D112EE-0ED3-D05A-4430-C886256A5393}"/>
                </a:ext>
              </a:extLst>
            </p:cNvPr>
            <p:cNvSpPr>
              <a:spLocks noChangeArrowheads="1"/>
            </p:cNvSpPr>
            <p:nvPr/>
          </p:nvSpPr>
          <p:spPr bwMode="auto">
            <a:xfrm>
              <a:off x="48" y="2544"/>
              <a:ext cx="432" cy="52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3400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0000"/>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62845" name="Text Box 20">
              <a:extLst>
                <a:ext uri="{FF2B5EF4-FFF2-40B4-BE49-F238E27FC236}">
                  <a16:creationId xmlns:a16="http://schemas.microsoft.com/office/drawing/2014/main" id="{6B270DD7-C3FC-87B7-54E7-85328C8679A2}"/>
                </a:ext>
              </a:extLst>
            </p:cNvPr>
            <p:cNvSpPr txBox="1">
              <a:spLocks noChangeArrowheads="1"/>
            </p:cNvSpPr>
            <p:nvPr/>
          </p:nvSpPr>
          <p:spPr bwMode="auto">
            <a:xfrm>
              <a:off x="576" y="2693"/>
              <a:ext cx="2422"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rPr>
                <a:t>حزقيال ٨: ٤, ٩: ٣,١٠: ٤, ١٠: ١٨-١٩, ١١: ٢٣</a:t>
              </a:r>
              <a:endParaRPr kumimoji="0" lang="en-US"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endParaRPr>
            </a:p>
          </p:txBody>
        </p:sp>
      </p:grpSp>
      <p:grpSp>
        <p:nvGrpSpPr>
          <p:cNvPr id="4" name="Group 21">
            <a:extLst>
              <a:ext uri="{FF2B5EF4-FFF2-40B4-BE49-F238E27FC236}">
                <a16:creationId xmlns:a16="http://schemas.microsoft.com/office/drawing/2014/main" id="{E46CA8CB-0CDC-D269-179A-859480D7837C}"/>
              </a:ext>
            </a:extLst>
          </p:cNvPr>
          <p:cNvGrpSpPr>
            <a:grpSpLocks/>
          </p:cNvGrpSpPr>
          <p:nvPr/>
        </p:nvGrpSpPr>
        <p:grpSpPr bwMode="auto">
          <a:xfrm>
            <a:off x="76200" y="4953000"/>
            <a:ext cx="3273428" cy="838200"/>
            <a:chOff x="48" y="3120"/>
            <a:chExt cx="2062" cy="528"/>
          </a:xfrm>
        </p:grpSpPr>
        <p:sp>
          <p:nvSpPr>
            <p:cNvPr id="140314" name="AutoShape 22">
              <a:extLst>
                <a:ext uri="{FF2B5EF4-FFF2-40B4-BE49-F238E27FC236}">
                  <a16:creationId xmlns:a16="http://schemas.microsoft.com/office/drawing/2014/main" id="{11745284-6EE4-EBA6-6F12-928F1FC8F10A}"/>
                </a:ext>
              </a:extLst>
            </p:cNvPr>
            <p:cNvSpPr>
              <a:spLocks noChangeArrowheads="1"/>
            </p:cNvSpPr>
            <p:nvPr/>
          </p:nvSpPr>
          <p:spPr bwMode="auto">
            <a:xfrm>
              <a:off x="48" y="3120"/>
              <a:ext cx="432" cy="52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3400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62843" name="Text Box 23">
              <a:extLst>
                <a:ext uri="{FF2B5EF4-FFF2-40B4-BE49-F238E27FC236}">
                  <a16:creationId xmlns:a16="http://schemas.microsoft.com/office/drawing/2014/main" id="{F8B3B8D0-8EB4-A8A6-01B9-2B07FA516D07}"/>
                </a:ext>
              </a:extLst>
            </p:cNvPr>
            <p:cNvSpPr txBox="1">
              <a:spLocks noChangeArrowheads="1"/>
            </p:cNvSpPr>
            <p:nvPr/>
          </p:nvSpPr>
          <p:spPr bwMode="auto">
            <a:xfrm>
              <a:off x="576" y="3268"/>
              <a:ext cx="1534"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rPr>
                <a:t>لو١٩: ٣٧، أعمال الرسل ١:  ١٠</a:t>
              </a:r>
              <a:endParaRPr kumimoji="0" lang="en-US"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endParaRPr>
            </a:p>
          </p:txBody>
        </p:sp>
      </p:grpSp>
      <p:pic>
        <p:nvPicPr>
          <p:cNvPr id="217116" name="Picture 28" descr="j0212783">
            <a:extLst>
              <a:ext uri="{FF2B5EF4-FFF2-40B4-BE49-F238E27FC236}">
                <a16:creationId xmlns:a16="http://schemas.microsoft.com/office/drawing/2014/main" id="{5CF99E29-4C04-E0F8-91EC-E028A482D3D1}"/>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762000" y="914400"/>
            <a:ext cx="1933575" cy="16383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17117" name="Picture 29" descr="j0195630">
            <a:extLst>
              <a:ext uri="{FF2B5EF4-FFF2-40B4-BE49-F238E27FC236}">
                <a16:creationId xmlns:a16="http://schemas.microsoft.com/office/drawing/2014/main" id="{F6A32C47-4138-16BB-B1B7-EA6CDFBE9B96}"/>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2133600" y="152400"/>
            <a:ext cx="1355725" cy="1827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58743" name="Rectangle 32">
            <a:extLst>
              <a:ext uri="{FF2B5EF4-FFF2-40B4-BE49-F238E27FC236}">
                <a16:creationId xmlns:a16="http://schemas.microsoft.com/office/drawing/2014/main" id="{C71FCA27-3EAC-20BD-C0C2-FBE601718D35}"/>
              </a:ext>
            </a:extLst>
          </p:cNvPr>
          <p:cNvSpPr>
            <a:spLocks noGrp="1" noChangeArrowheads="1"/>
          </p:cNvSpPr>
          <p:nvPr>
            <p:ph type="title" idx="4294967295"/>
          </p:nvPr>
        </p:nvSpPr>
        <p:spPr>
          <a:xfrm>
            <a:off x="5257800" y="5702300"/>
            <a:ext cx="3886200" cy="1155700"/>
          </a:xfrm>
          <a:solidFill>
            <a:schemeClr val="bg2"/>
          </a:solidFill>
        </p:spPr>
        <p:txBody>
          <a:bodyPr/>
          <a:lstStyle/>
          <a:p>
            <a:pPr eaLnBrk="1" hangingPunct="1">
              <a:defRPr/>
            </a:pPr>
            <a:r>
              <a:rPr lang="ar-JO" sz="3200" dirty="0">
                <a:solidFill>
                  <a:srgbClr val="FFFFFF"/>
                </a:solidFill>
                <a:latin typeface="Traditional Arabic" panose="02020603050405020304" pitchFamily="18" charset="-78"/>
                <a:ea typeface="ＭＳ Ｐゴシック" charset="0"/>
                <a:cs typeface="Traditional Arabic" panose="02020603050405020304" pitchFamily="18" charset="-78"/>
              </a:rPr>
              <a:t>الروح القدس يغادر ويرجع</a:t>
            </a:r>
            <a:endParaRPr lang="en-US" sz="3200" dirty="0">
              <a:solidFill>
                <a:srgbClr val="FFFFFF"/>
              </a:solidFill>
              <a:latin typeface="Traditional Arabic" panose="02020603050405020304" pitchFamily="18" charset="-78"/>
              <a:ea typeface="ＭＳ Ｐゴシック" charset="0"/>
              <a:cs typeface="Traditional Arabic" panose="02020603050405020304" pitchFamily="18" charset="-78"/>
            </a:endParaRPr>
          </a:p>
        </p:txBody>
      </p:sp>
      <p:sp>
        <p:nvSpPr>
          <p:cNvPr id="6" name="Rectangle 1056">
            <a:extLst>
              <a:ext uri="{FF2B5EF4-FFF2-40B4-BE49-F238E27FC236}">
                <a16:creationId xmlns:a16="http://schemas.microsoft.com/office/drawing/2014/main" id="{B3B5F690-1567-8E11-8F9C-411FB290C244}"/>
              </a:ext>
            </a:extLst>
          </p:cNvPr>
          <p:cNvSpPr txBox="1">
            <a:spLocks noChangeArrowheads="1"/>
          </p:cNvSpPr>
          <p:nvPr/>
        </p:nvSpPr>
        <p:spPr>
          <a:xfrm>
            <a:off x="11225" y="116632"/>
            <a:ext cx="1968487" cy="1143000"/>
          </a:xfrm>
          <a:prstGeom prst="rect">
            <a:avLst/>
          </a:prstGeom>
          <a:solidFill>
            <a:sysClr val="window" lastClr="FFFFFF"/>
          </a:solidFill>
        </p:spPr>
        <p:txBody>
          <a:bodyPr vert="horz" lIns="0" tIns="45667" rIns="0" bIns="0" anchor="b">
            <a:normAutofit fontScale="82500" lnSpcReduction="20000"/>
          </a:bodyPr>
          <a:lstStyle>
            <a:lvl1pPr algn="l" rtl="0" eaLnBrk="1" latinLnBrk="0" hangingPunct="1">
              <a:spcBef>
                <a:spcPct val="0"/>
              </a:spcBef>
              <a:buNone/>
              <a:defRPr kumimoji="0" sz="5000" b="0" kern="1200">
                <a:ln>
                  <a:noFill/>
                </a:ln>
                <a:solidFill>
                  <a:schemeClr val="tx2"/>
                </a:solidFill>
                <a:effectLst/>
                <a:latin typeface="+mj-lt"/>
                <a:ea typeface="+mj-ea"/>
                <a:cs typeface="+mj-cs"/>
              </a:defRPr>
            </a:lvl1pPr>
          </a:lstStyle>
          <a:p>
            <a:pPr marL="0" marR="0" lvl="0" indent="0" algn="ctr" defTabSz="913370" rtl="0" eaLnBrk="1" fontAlgn="base" latinLnBrk="0" hangingPunct="1">
              <a:lnSpc>
                <a:spcPct val="100000"/>
              </a:lnSpc>
              <a:spcBef>
                <a:spcPct val="0"/>
              </a:spcBef>
              <a:spcAft>
                <a:spcPct val="0"/>
              </a:spcAft>
              <a:buClrTx/>
              <a:buSzTx/>
              <a:buFontTx/>
              <a:buNone/>
              <a:tabLst/>
              <a:defRPr/>
            </a:pPr>
            <a:r>
              <a:rPr kumimoji="0" lang="ar-SA" altLang="zh-CN" sz="5000" b="1" i="0" u="none" strike="noStrike" kern="1200" cap="none" spc="0" normalizeH="0" baseline="0" noProof="0" dirty="0">
                <a:ln>
                  <a:noFill/>
                </a:ln>
                <a:solidFill>
                  <a:srgbClr val="04617B"/>
                </a:solidFill>
                <a:effectLst/>
                <a:uLnTx/>
                <a:uFillTx/>
                <a:latin typeface="Calibri"/>
                <a:ea typeface="隶书"/>
                <a:cs typeface="+mj-cs"/>
              </a:rPr>
              <a:t>جبل</a:t>
            </a:r>
            <a:br>
              <a:rPr kumimoji="0" lang="en-US" altLang="zh-CN" sz="5000" b="1" i="0" u="none" strike="noStrike" kern="1200" cap="none" spc="0" normalizeH="0" baseline="0" noProof="0" dirty="0">
                <a:ln>
                  <a:noFill/>
                </a:ln>
                <a:solidFill>
                  <a:srgbClr val="04617B"/>
                </a:solidFill>
                <a:effectLst/>
                <a:uLnTx/>
                <a:uFillTx/>
                <a:latin typeface="Calibri"/>
                <a:ea typeface="隶书"/>
                <a:cs typeface="+mj-cs"/>
              </a:rPr>
            </a:br>
            <a:r>
              <a:rPr kumimoji="0" lang="ar-SA" altLang="zh-CN" sz="5000" b="1" i="0" u="none" strike="noStrike" kern="1200" cap="none" spc="0" normalizeH="0" baseline="0" noProof="0" dirty="0">
                <a:ln>
                  <a:noFill/>
                </a:ln>
                <a:solidFill>
                  <a:srgbClr val="04617B"/>
                </a:solidFill>
                <a:effectLst/>
                <a:uLnTx/>
                <a:uFillTx/>
                <a:latin typeface="Calibri"/>
                <a:ea typeface="隶书"/>
                <a:cs typeface="+mj-cs"/>
              </a:rPr>
              <a:t> الزيتون</a:t>
            </a:r>
            <a:endParaRPr kumimoji="0" lang="en-US" altLang="zh-CN" sz="5000" b="0" i="0" u="none" strike="noStrike" kern="1200" cap="none" spc="0" normalizeH="0" baseline="0" noProof="0" dirty="0">
              <a:ln>
                <a:noFill/>
              </a:ln>
              <a:solidFill>
                <a:srgbClr val="04617B"/>
              </a:solidFill>
              <a:effectLst/>
              <a:uLnTx/>
              <a:uFillTx/>
              <a:latin typeface="Calibri"/>
              <a:ea typeface="隶书"/>
              <a:cs typeface="+mj-cs"/>
            </a:endParaRPr>
          </a:p>
        </p:txBody>
      </p:sp>
    </p:spTree>
    <p:extLst>
      <p:ext uri="{BB962C8B-B14F-4D97-AF65-F5344CB8AC3E}">
        <p14:creationId xmlns:p14="http://schemas.microsoft.com/office/powerpoint/2010/main" val="38351457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217094"/>
                                        </p:tgtEl>
                                        <p:attrNameLst>
                                          <p:attrName>style.visibility</p:attrName>
                                        </p:attrNameLst>
                                      </p:cBhvr>
                                      <p:to>
                                        <p:strVal val="visible"/>
                                      </p:to>
                                    </p:set>
                                    <p:animEffect transition="in" filter="wipe(down)">
                                      <p:cBhvr>
                                        <p:cTn id="7" dur="500"/>
                                        <p:tgtEl>
                                          <p:spTgt spid="21709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xit" presetSubtype="0" fill="hold" nodeType="clickEffect">
                                  <p:stCondLst>
                                    <p:cond delay="0"/>
                                  </p:stCondLst>
                                  <p:childTnLst>
                                    <p:animEffect transition="out" filter="fade">
                                      <p:cBhvr>
                                        <p:cTn id="11" dur="500"/>
                                        <p:tgtEl>
                                          <p:spTgt spid="217094"/>
                                        </p:tgtEl>
                                      </p:cBhvr>
                                    </p:animEffect>
                                    <p:set>
                                      <p:cBhvr>
                                        <p:cTn id="12" dur="1" fill="hold">
                                          <p:stCondLst>
                                            <p:cond delay="499"/>
                                          </p:stCondLst>
                                        </p:cTn>
                                        <p:tgtEl>
                                          <p:spTgt spid="217094"/>
                                        </p:tgtEl>
                                        <p:attrNameLst>
                                          <p:attrName>style.visibility</p:attrName>
                                        </p:attrNameLst>
                                      </p:cBhvr>
                                      <p:to>
                                        <p:strVal val="hidden"/>
                                      </p:to>
                                    </p:set>
                                  </p:childTnLst>
                                </p:cTn>
                              </p:par>
                            </p:childTnLst>
                          </p:cTn>
                        </p:par>
                        <p:par>
                          <p:cTn id="13" fill="hold" nodeType="afterGroup">
                            <p:stCondLst>
                              <p:cond delay="500"/>
                            </p:stCondLst>
                            <p:childTnLst>
                              <p:par>
                                <p:cTn id="14" presetID="22" presetClass="entr" presetSubtype="4" fill="hold" nodeType="afterEffect">
                                  <p:stCondLst>
                                    <p:cond delay="0"/>
                                  </p:stCondLst>
                                  <p:childTnLst>
                                    <p:set>
                                      <p:cBhvr>
                                        <p:cTn id="15" dur="1" fill="hold">
                                          <p:stCondLst>
                                            <p:cond delay="0"/>
                                          </p:stCondLst>
                                        </p:cTn>
                                        <p:tgtEl>
                                          <p:spTgt spid="217095"/>
                                        </p:tgtEl>
                                        <p:attrNameLst>
                                          <p:attrName>style.visibility</p:attrName>
                                        </p:attrNameLst>
                                      </p:cBhvr>
                                      <p:to>
                                        <p:strVal val="visible"/>
                                      </p:to>
                                    </p:set>
                                    <p:animEffect transition="in" filter="wipe(down)">
                                      <p:cBhvr>
                                        <p:cTn id="16" dur="500"/>
                                        <p:tgtEl>
                                          <p:spTgt spid="217095"/>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xit" presetSubtype="0" fill="hold" nodeType="clickEffect">
                                  <p:stCondLst>
                                    <p:cond delay="0"/>
                                  </p:stCondLst>
                                  <p:childTnLst>
                                    <p:animEffect transition="out" filter="fade">
                                      <p:cBhvr>
                                        <p:cTn id="20" dur="500"/>
                                        <p:tgtEl>
                                          <p:spTgt spid="217095"/>
                                        </p:tgtEl>
                                      </p:cBhvr>
                                    </p:animEffect>
                                    <p:set>
                                      <p:cBhvr>
                                        <p:cTn id="21" dur="1" fill="hold">
                                          <p:stCondLst>
                                            <p:cond delay="499"/>
                                          </p:stCondLst>
                                        </p:cTn>
                                        <p:tgtEl>
                                          <p:spTgt spid="217095"/>
                                        </p:tgtEl>
                                        <p:attrNameLst>
                                          <p:attrName>style.visibility</p:attrName>
                                        </p:attrNameLst>
                                      </p:cBhvr>
                                      <p:to>
                                        <p:strVal val="hidden"/>
                                      </p:to>
                                    </p:set>
                                  </p:childTnLst>
                                </p:cTn>
                              </p:par>
                            </p:childTnLst>
                          </p:cTn>
                        </p:par>
                      </p:childTnLst>
                    </p:cTn>
                  </p:par>
                  <p:par>
                    <p:cTn id="22" fill="hold" nodeType="clickPar">
                      <p:stCondLst>
                        <p:cond delay="indefinite"/>
                      </p:stCondLst>
                      <p:childTnLst>
                        <p:par>
                          <p:cTn id="23" fill="hold" nodeType="withGroup">
                            <p:stCondLst>
                              <p:cond delay="0"/>
                            </p:stCondLst>
                            <p:childTnLst>
                              <p:par>
                                <p:cTn id="24" presetID="1" presetClass="entr" presetSubtype="0" fill="hold" nodeType="clickEffect">
                                  <p:stCondLst>
                                    <p:cond delay="0"/>
                                  </p:stCondLst>
                                  <p:childTnLst>
                                    <p:set>
                                      <p:cBhvr>
                                        <p:cTn id="25" dur="1" fill="hold">
                                          <p:stCondLst>
                                            <p:cond delay="499"/>
                                          </p:stCondLst>
                                        </p:cTn>
                                        <p:tgtEl>
                                          <p:spTgt spid="217097"/>
                                        </p:tgtEl>
                                        <p:attrNameLst>
                                          <p:attrName>style.visibility</p:attrName>
                                        </p:attrNameLst>
                                      </p:cBhvr>
                                      <p:to>
                                        <p:strVal val="visible"/>
                                      </p:to>
                                    </p:set>
                                  </p:childTnLst>
                                </p:cTn>
                              </p:par>
                            </p:childTnLst>
                          </p:cTn>
                        </p:par>
                      </p:childTnLst>
                    </p:cTn>
                  </p:par>
                  <p:par>
                    <p:cTn id="26" fill="hold" nodeType="clickPar">
                      <p:stCondLst>
                        <p:cond delay="indefinite"/>
                      </p:stCondLst>
                      <p:childTnLst>
                        <p:par>
                          <p:cTn id="27" fill="hold" nodeType="withGroup">
                            <p:stCondLst>
                              <p:cond delay="0"/>
                            </p:stCondLst>
                            <p:childTnLst>
                              <p:par>
                                <p:cTn id="28" presetID="10" presetClass="exit" presetSubtype="0" fill="hold" nodeType="clickEffect">
                                  <p:stCondLst>
                                    <p:cond delay="0"/>
                                  </p:stCondLst>
                                  <p:childTnLst>
                                    <p:animEffect transition="out" filter="fade">
                                      <p:cBhvr>
                                        <p:cTn id="29" dur="500"/>
                                        <p:tgtEl>
                                          <p:spTgt spid="217097"/>
                                        </p:tgtEl>
                                      </p:cBhvr>
                                    </p:animEffect>
                                    <p:set>
                                      <p:cBhvr>
                                        <p:cTn id="30" dur="1" fill="hold">
                                          <p:stCondLst>
                                            <p:cond delay="499"/>
                                          </p:stCondLst>
                                        </p:cTn>
                                        <p:tgtEl>
                                          <p:spTgt spid="217097"/>
                                        </p:tgtEl>
                                        <p:attrNameLst>
                                          <p:attrName>style.visibility</p:attrName>
                                        </p:attrNameLst>
                                      </p:cBhvr>
                                      <p:to>
                                        <p:strVal val="hidden"/>
                                      </p:to>
                                    </p:set>
                                  </p:childTnLst>
                                </p:cTn>
                              </p:par>
                            </p:childTnLst>
                          </p:cTn>
                        </p:par>
                        <p:par>
                          <p:cTn id="31" fill="hold" nodeType="afterGroup">
                            <p:stCondLst>
                              <p:cond delay="500"/>
                            </p:stCondLst>
                            <p:childTnLst>
                              <p:par>
                                <p:cTn id="32" presetID="22" presetClass="entr" presetSubtype="2" fill="hold" nodeType="afterEffect">
                                  <p:stCondLst>
                                    <p:cond delay="0"/>
                                  </p:stCondLst>
                                  <p:childTnLst>
                                    <p:set>
                                      <p:cBhvr>
                                        <p:cTn id="33" dur="1" fill="hold">
                                          <p:stCondLst>
                                            <p:cond delay="0"/>
                                          </p:stCondLst>
                                        </p:cTn>
                                        <p:tgtEl>
                                          <p:spTgt spid="217096"/>
                                        </p:tgtEl>
                                        <p:attrNameLst>
                                          <p:attrName>style.visibility</p:attrName>
                                        </p:attrNameLst>
                                      </p:cBhvr>
                                      <p:to>
                                        <p:strVal val="visible"/>
                                      </p:to>
                                    </p:set>
                                    <p:animEffect transition="in" filter="wipe(right)">
                                      <p:cBhvr>
                                        <p:cTn id="34" dur="500"/>
                                        <p:tgtEl>
                                          <p:spTgt spid="217096"/>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10" presetClass="exit" presetSubtype="0" fill="hold" nodeType="clickEffect">
                                  <p:stCondLst>
                                    <p:cond delay="0"/>
                                  </p:stCondLst>
                                  <p:childTnLst>
                                    <p:animEffect transition="out" filter="fade">
                                      <p:cBhvr>
                                        <p:cTn id="38" dur="500"/>
                                        <p:tgtEl>
                                          <p:spTgt spid="217096"/>
                                        </p:tgtEl>
                                      </p:cBhvr>
                                    </p:animEffect>
                                    <p:set>
                                      <p:cBhvr>
                                        <p:cTn id="39" dur="1" fill="hold">
                                          <p:stCondLst>
                                            <p:cond delay="499"/>
                                          </p:stCondLst>
                                        </p:cTn>
                                        <p:tgtEl>
                                          <p:spTgt spid="217096"/>
                                        </p:tgtEl>
                                        <p:attrNameLst>
                                          <p:attrName>style.visibility</p:attrName>
                                        </p:attrNameLst>
                                      </p:cBhvr>
                                      <p:to>
                                        <p:strVal val="hidden"/>
                                      </p:to>
                                    </p:set>
                                  </p:childTnLst>
                                </p:cTn>
                              </p:par>
                            </p:childTnLst>
                          </p:cTn>
                        </p:par>
                      </p:childTnLst>
                    </p:cTn>
                  </p:par>
                  <p:par>
                    <p:cTn id="40" fill="hold" nodeType="clickPar">
                      <p:stCondLst>
                        <p:cond delay="indefinite"/>
                      </p:stCondLst>
                      <p:childTnLst>
                        <p:par>
                          <p:cTn id="41" fill="hold" nodeType="withGroup">
                            <p:stCondLst>
                              <p:cond delay="0"/>
                            </p:stCondLst>
                            <p:childTnLst>
                              <p:par>
                                <p:cTn id="42" presetID="9" presetClass="entr" presetSubtype="0" fill="hold" nodeType="clickEffect">
                                  <p:stCondLst>
                                    <p:cond delay="0"/>
                                  </p:stCondLst>
                                  <p:childTnLst>
                                    <p:set>
                                      <p:cBhvr>
                                        <p:cTn id="43" dur="1" fill="hold">
                                          <p:stCondLst>
                                            <p:cond delay="0"/>
                                          </p:stCondLst>
                                        </p:cTn>
                                        <p:tgtEl>
                                          <p:spTgt spid="217116"/>
                                        </p:tgtEl>
                                        <p:attrNameLst>
                                          <p:attrName>style.visibility</p:attrName>
                                        </p:attrNameLst>
                                      </p:cBhvr>
                                      <p:to>
                                        <p:strVal val="visible"/>
                                      </p:to>
                                    </p:set>
                                    <p:animEffect transition="in" filter="dissolve">
                                      <p:cBhvr>
                                        <p:cTn id="44" dur="500"/>
                                        <p:tgtEl>
                                          <p:spTgt spid="217116"/>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10" presetClass="exit" presetSubtype="0" fill="hold" nodeType="clickEffect">
                                  <p:stCondLst>
                                    <p:cond delay="0"/>
                                  </p:stCondLst>
                                  <p:childTnLst>
                                    <p:animEffect transition="out" filter="fade">
                                      <p:cBhvr>
                                        <p:cTn id="48" dur="500"/>
                                        <p:tgtEl>
                                          <p:spTgt spid="217116"/>
                                        </p:tgtEl>
                                      </p:cBhvr>
                                    </p:animEffect>
                                    <p:set>
                                      <p:cBhvr>
                                        <p:cTn id="49" dur="1" fill="hold">
                                          <p:stCondLst>
                                            <p:cond delay="499"/>
                                          </p:stCondLst>
                                        </p:cTn>
                                        <p:tgtEl>
                                          <p:spTgt spid="217116"/>
                                        </p:tgtEl>
                                        <p:attrNameLst>
                                          <p:attrName>style.visibility</p:attrName>
                                        </p:attrNameLst>
                                      </p:cBhvr>
                                      <p:to>
                                        <p:strVal val="hidden"/>
                                      </p:to>
                                    </p:set>
                                  </p:childTnLst>
                                </p:cTn>
                              </p:par>
                            </p:childTnLst>
                          </p:cTn>
                        </p:par>
                        <p:par>
                          <p:cTn id="50" fill="hold" nodeType="afterGroup">
                            <p:stCondLst>
                              <p:cond delay="500"/>
                            </p:stCondLst>
                            <p:childTnLst>
                              <p:par>
                                <p:cTn id="51" presetID="9" presetClass="entr" presetSubtype="0" fill="hold" nodeType="afterEffect">
                                  <p:stCondLst>
                                    <p:cond delay="0"/>
                                  </p:stCondLst>
                                  <p:childTnLst>
                                    <p:set>
                                      <p:cBhvr>
                                        <p:cTn id="52" dur="1" fill="hold">
                                          <p:stCondLst>
                                            <p:cond delay="0"/>
                                          </p:stCondLst>
                                        </p:cTn>
                                        <p:tgtEl>
                                          <p:spTgt spid="217117"/>
                                        </p:tgtEl>
                                        <p:attrNameLst>
                                          <p:attrName>style.visibility</p:attrName>
                                        </p:attrNameLst>
                                      </p:cBhvr>
                                      <p:to>
                                        <p:strVal val="visible"/>
                                      </p:to>
                                    </p:set>
                                    <p:animEffect transition="in" filter="dissolve">
                                      <p:cBhvr>
                                        <p:cTn id="53" dur="500"/>
                                        <p:tgtEl>
                                          <p:spTgt spid="217117"/>
                                        </p:tgtEl>
                                      </p:cBhvr>
                                    </p:animEffect>
                                  </p:childTnLst>
                                </p:cTn>
                              </p:par>
                            </p:childTnLst>
                          </p:cTn>
                        </p:par>
                      </p:childTnLst>
                    </p:cTn>
                  </p:par>
                  <p:par>
                    <p:cTn id="54" fill="hold" nodeType="clickPar">
                      <p:stCondLst>
                        <p:cond delay="indefinite"/>
                      </p:stCondLst>
                      <p:childTnLst>
                        <p:par>
                          <p:cTn id="55" fill="hold" nodeType="withGroup">
                            <p:stCondLst>
                              <p:cond delay="0"/>
                            </p:stCondLst>
                            <p:childTnLst>
                              <p:par>
                                <p:cTn id="56" presetID="10" presetClass="exit" presetSubtype="0" fill="hold" nodeType="clickEffect">
                                  <p:stCondLst>
                                    <p:cond delay="0"/>
                                  </p:stCondLst>
                                  <p:childTnLst>
                                    <p:animEffect transition="out" filter="fade">
                                      <p:cBhvr>
                                        <p:cTn id="57" dur="500"/>
                                        <p:tgtEl>
                                          <p:spTgt spid="217117"/>
                                        </p:tgtEl>
                                      </p:cBhvr>
                                    </p:animEffect>
                                    <p:set>
                                      <p:cBhvr>
                                        <p:cTn id="58" dur="1" fill="hold">
                                          <p:stCondLst>
                                            <p:cond delay="499"/>
                                          </p:stCondLst>
                                        </p:cTn>
                                        <p:tgtEl>
                                          <p:spTgt spid="21711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1344ED-5A71-10D4-31F6-DF5D2B93CF05}"/>
            </a:ext>
          </a:extLst>
        </p:cNvPr>
        <p:cNvGrpSpPr/>
        <p:nvPr/>
      </p:nvGrpSpPr>
      <p:grpSpPr>
        <a:xfrm>
          <a:off x="0" y="0"/>
          <a:ext cx="0" cy="0"/>
          <a:chOff x="0" y="0"/>
          <a:chExt cx="0" cy="0"/>
        </a:xfrm>
      </p:grpSpPr>
      <p:pic>
        <p:nvPicPr>
          <p:cNvPr id="162817" name="Picture 2" descr="Passion Week0001">
            <a:extLst>
              <a:ext uri="{FF2B5EF4-FFF2-40B4-BE49-F238E27FC236}">
                <a16:creationId xmlns:a16="http://schemas.microsoft.com/office/drawing/2014/main" id="{FA3D0278-06C8-94BB-25CC-1B663D07E73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9050" y="119063"/>
            <a:ext cx="9107488" cy="6619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17091" name="Picture 3" descr="Ascension">
            <a:extLst>
              <a:ext uri="{FF2B5EF4-FFF2-40B4-BE49-F238E27FC236}">
                <a16:creationId xmlns:a16="http://schemas.microsoft.com/office/drawing/2014/main" id="{3942ECA4-7475-B8CD-79B7-FBF04224CC94}"/>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192713" y="0"/>
            <a:ext cx="3951287" cy="5334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62819" name="Rectangle 4">
            <a:extLst>
              <a:ext uri="{FF2B5EF4-FFF2-40B4-BE49-F238E27FC236}">
                <a16:creationId xmlns:a16="http://schemas.microsoft.com/office/drawing/2014/main" id="{413CFC35-CC2F-24D5-3EC2-92D138BAFF25}"/>
              </a:ext>
            </a:extLst>
          </p:cNvPr>
          <p:cNvSpPr>
            <a:spLocks noChangeArrowheads="1"/>
          </p:cNvSpPr>
          <p:nvPr/>
        </p:nvSpPr>
        <p:spPr bwMode="auto">
          <a:xfrm>
            <a:off x="0" y="3886200"/>
            <a:ext cx="5105400" cy="2819400"/>
          </a:xfrm>
          <a:prstGeom prst="rect">
            <a:avLst/>
          </a:prstGeom>
          <a:solidFill>
            <a:srgbClr val="0033CC"/>
          </a:solidFill>
          <a:ln w="76200" cap="sq">
            <a:solidFill>
              <a:srgbClr val="99FFCC"/>
            </a:solidFill>
            <a:miter lim="800000"/>
            <a:headEnd type="none" w="sm" len="sm"/>
            <a:tailEnd type="none" w="sm" len="sm"/>
          </a:ln>
        </p:spPr>
        <p:txBody>
          <a:bodyPr wrap="none" anchor="ctr"/>
          <a:lstStyle/>
          <a:p>
            <a:pPr marL="0" marR="0" lvl="0" indent="0" algn="r" defTabSz="914400" rtl="1"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62820" name="Text Box 5">
            <a:extLst>
              <a:ext uri="{FF2B5EF4-FFF2-40B4-BE49-F238E27FC236}">
                <a16:creationId xmlns:a16="http://schemas.microsoft.com/office/drawing/2014/main" id="{268D8928-53A0-6FDB-7DD9-1ADC529999CE}"/>
              </a:ext>
            </a:extLst>
          </p:cNvPr>
          <p:cNvSpPr txBox="1">
            <a:spLocks noChangeArrowheads="1"/>
          </p:cNvSpPr>
          <p:nvPr/>
        </p:nvSpPr>
        <p:spPr bwMode="auto">
          <a:xfrm>
            <a:off x="8388424" y="44624"/>
            <a:ext cx="69923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type="none" w="sm" len="sm"/>
                <a:tailEnd type="none" w="sm" len="sm"/>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66"/>
                </a:solidFill>
                <a:effectLst/>
                <a:uLnTx/>
                <a:uFillTx/>
                <a:latin typeface="Arial" panose="020B0604020202020204" pitchFamily="34" charset="0"/>
                <a:ea typeface="ＭＳ Ｐゴシック" charset="0"/>
                <a:cs typeface="Arial" panose="020B0604020202020204" pitchFamily="34" charset="0"/>
              </a:rPr>
              <a:t>656</a:t>
            </a:r>
            <a:endParaRPr kumimoji="0" lang="en-US" sz="2400" b="0" i="0" u="none" strike="noStrike" kern="1200" cap="none" spc="0" normalizeH="0" baseline="0" noProof="0" dirty="0">
              <a:ln>
                <a:noFill/>
              </a:ln>
              <a:solidFill>
                <a:srgbClr val="000066"/>
              </a:solidFill>
              <a:effectLst/>
              <a:uLnTx/>
              <a:uFillTx/>
              <a:latin typeface="Arial" panose="020B0604020202020204" pitchFamily="34" charset="0"/>
              <a:ea typeface="ＭＳ Ｐゴシック" charset="0"/>
              <a:cs typeface="Arial" panose="020B0604020202020204" pitchFamily="34" charset="0"/>
            </a:endParaRPr>
          </a:p>
        </p:txBody>
      </p:sp>
      <p:pic>
        <p:nvPicPr>
          <p:cNvPr id="217100" name="Picture 12" descr="j0202092">
            <a:extLst>
              <a:ext uri="{FF2B5EF4-FFF2-40B4-BE49-F238E27FC236}">
                <a16:creationId xmlns:a16="http://schemas.microsoft.com/office/drawing/2014/main" id="{5EFFA03C-5124-4185-730F-2C3E0B76C122}"/>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5334000" y="152400"/>
            <a:ext cx="1855788" cy="2819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17104" name="AutoShape 16">
            <a:extLst>
              <a:ext uri="{FF2B5EF4-FFF2-40B4-BE49-F238E27FC236}">
                <a16:creationId xmlns:a16="http://schemas.microsoft.com/office/drawing/2014/main" id="{A2C567D5-6002-8F8C-FD5E-1AB5C4AC7845}"/>
              </a:ext>
            </a:extLst>
          </p:cNvPr>
          <p:cNvSpPr>
            <a:spLocks noChangeArrowheads="1"/>
          </p:cNvSpPr>
          <p:nvPr/>
        </p:nvSpPr>
        <p:spPr bwMode="auto">
          <a:xfrm rot="-5400000">
            <a:off x="5867400" y="2895600"/>
            <a:ext cx="685800" cy="838200"/>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grpSp>
        <p:nvGrpSpPr>
          <p:cNvPr id="3" name="Group 18">
            <a:extLst>
              <a:ext uri="{FF2B5EF4-FFF2-40B4-BE49-F238E27FC236}">
                <a16:creationId xmlns:a16="http://schemas.microsoft.com/office/drawing/2014/main" id="{BD7BCFE4-EF36-83E3-4CA8-E55F6FAC3BC6}"/>
              </a:ext>
            </a:extLst>
          </p:cNvPr>
          <p:cNvGrpSpPr>
            <a:grpSpLocks/>
          </p:cNvGrpSpPr>
          <p:nvPr/>
        </p:nvGrpSpPr>
        <p:grpSpPr bwMode="auto">
          <a:xfrm>
            <a:off x="76200" y="4038600"/>
            <a:ext cx="4683133" cy="838200"/>
            <a:chOff x="48" y="2544"/>
            <a:chExt cx="2950" cy="528"/>
          </a:xfrm>
        </p:grpSpPr>
        <p:sp>
          <p:nvSpPr>
            <p:cNvPr id="140316" name="AutoShape 19">
              <a:extLst>
                <a:ext uri="{FF2B5EF4-FFF2-40B4-BE49-F238E27FC236}">
                  <a16:creationId xmlns:a16="http://schemas.microsoft.com/office/drawing/2014/main" id="{E3D112EE-0ED3-D05A-4430-C886256A5393}"/>
                </a:ext>
              </a:extLst>
            </p:cNvPr>
            <p:cNvSpPr>
              <a:spLocks noChangeArrowheads="1"/>
            </p:cNvSpPr>
            <p:nvPr/>
          </p:nvSpPr>
          <p:spPr bwMode="auto">
            <a:xfrm>
              <a:off x="48" y="2544"/>
              <a:ext cx="432" cy="52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3400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0000"/>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62845" name="Text Box 20">
              <a:extLst>
                <a:ext uri="{FF2B5EF4-FFF2-40B4-BE49-F238E27FC236}">
                  <a16:creationId xmlns:a16="http://schemas.microsoft.com/office/drawing/2014/main" id="{6B270DD7-C3FC-87B7-54E7-85328C8679A2}"/>
                </a:ext>
              </a:extLst>
            </p:cNvPr>
            <p:cNvSpPr txBox="1">
              <a:spLocks noChangeArrowheads="1"/>
            </p:cNvSpPr>
            <p:nvPr/>
          </p:nvSpPr>
          <p:spPr bwMode="auto">
            <a:xfrm>
              <a:off x="576" y="2693"/>
              <a:ext cx="2422"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rPr>
                <a:t>حزقيال ٨: ٤, ٩: ٣,١٠: ٤, ١٠: ١٨-١٩, ١١: ٢٣</a:t>
              </a:r>
              <a:endParaRPr kumimoji="0" lang="en-US"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endParaRPr>
            </a:p>
          </p:txBody>
        </p:sp>
      </p:grpSp>
      <p:grpSp>
        <p:nvGrpSpPr>
          <p:cNvPr id="4" name="Group 21">
            <a:extLst>
              <a:ext uri="{FF2B5EF4-FFF2-40B4-BE49-F238E27FC236}">
                <a16:creationId xmlns:a16="http://schemas.microsoft.com/office/drawing/2014/main" id="{E46CA8CB-0CDC-D269-179A-859480D7837C}"/>
              </a:ext>
            </a:extLst>
          </p:cNvPr>
          <p:cNvGrpSpPr>
            <a:grpSpLocks/>
          </p:cNvGrpSpPr>
          <p:nvPr/>
        </p:nvGrpSpPr>
        <p:grpSpPr bwMode="auto">
          <a:xfrm>
            <a:off x="76200" y="4953000"/>
            <a:ext cx="3273428" cy="838200"/>
            <a:chOff x="48" y="3120"/>
            <a:chExt cx="2062" cy="528"/>
          </a:xfrm>
        </p:grpSpPr>
        <p:sp>
          <p:nvSpPr>
            <p:cNvPr id="140314" name="AutoShape 22">
              <a:extLst>
                <a:ext uri="{FF2B5EF4-FFF2-40B4-BE49-F238E27FC236}">
                  <a16:creationId xmlns:a16="http://schemas.microsoft.com/office/drawing/2014/main" id="{11745284-6EE4-EBA6-6F12-928F1FC8F10A}"/>
                </a:ext>
              </a:extLst>
            </p:cNvPr>
            <p:cNvSpPr>
              <a:spLocks noChangeArrowheads="1"/>
            </p:cNvSpPr>
            <p:nvPr/>
          </p:nvSpPr>
          <p:spPr bwMode="auto">
            <a:xfrm>
              <a:off x="48" y="3120"/>
              <a:ext cx="432" cy="52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3400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62843" name="Text Box 23">
              <a:extLst>
                <a:ext uri="{FF2B5EF4-FFF2-40B4-BE49-F238E27FC236}">
                  <a16:creationId xmlns:a16="http://schemas.microsoft.com/office/drawing/2014/main" id="{F8B3B8D0-8EB4-A8A6-01B9-2B07FA516D07}"/>
                </a:ext>
              </a:extLst>
            </p:cNvPr>
            <p:cNvSpPr txBox="1">
              <a:spLocks noChangeArrowheads="1"/>
            </p:cNvSpPr>
            <p:nvPr/>
          </p:nvSpPr>
          <p:spPr bwMode="auto">
            <a:xfrm>
              <a:off x="576" y="3268"/>
              <a:ext cx="1534"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rPr>
                <a:t>لو١٩: ٣٧، أعمال الرسل ١:  ١٠</a:t>
              </a:r>
              <a:endParaRPr kumimoji="0" lang="en-US"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endParaRPr>
            </a:p>
          </p:txBody>
        </p:sp>
      </p:grpSp>
      <p:sp>
        <p:nvSpPr>
          <p:cNvPr id="217118" name="AutoShape 30">
            <a:extLst>
              <a:ext uri="{FF2B5EF4-FFF2-40B4-BE49-F238E27FC236}">
                <a16:creationId xmlns:a16="http://schemas.microsoft.com/office/drawing/2014/main" id="{9C830ECC-2F79-B3B2-3BC4-3044460D2F0C}"/>
              </a:ext>
            </a:extLst>
          </p:cNvPr>
          <p:cNvSpPr>
            <a:spLocks noChangeArrowheads="1"/>
          </p:cNvSpPr>
          <p:nvPr/>
        </p:nvSpPr>
        <p:spPr bwMode="auto">
          <a:xfrm rot="1578731">
            <a:off x="4191000" y="2514600"/>
            <a:ext cx="685800" cy="838200"/>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58743" name="Rectangle 32">
            <a:extLst>
              <a:ext uri="{FF2B5EF4-FFF2-40B4-BE49-F238E27FC236}">
                <a16:creationId xmlns:a16="http://schemas.microsoft.com/office/drawing/2014/main" id="{C71FCA27-3EAC-20BD-C0C2-FBE601718D35}"/>
              </a:ext>
            </a:extLst>
          </p:cNvPr>
          <p:cNvSpPr>
            <a:spLocks noGrp="1" noChangeArrowheads="1"/>
          </p:cNvSpPr>
          <p:nvPr>
            <p:ph type="title" idx="4294967295"/>
          </p:nvPr>
        </p:nvSpPr>
        <p:spPr>
          <a:xfrm>
            <a:off x="5257800" y="5702300"/>
            <a:ext cx="3886200" cy="1155700"/>
          </a:xfrm>
          <a:solidFill>
            <a:schemeClr val="bg2"/>
          </a:solidFill>
        </p:spPr>
        <p:txBody>
          <a:bodyPr/>
          <a:lstStyle/>
          <a:p>
            <a:pPr eaLnBrk="1" hangingPunct="1">
              <a:defRPr/>
            </a:pPr>
            <a:r>
              <a:rPr lang="ar-JO" sz="3200" dirty="0">
                <a:solidFill>
                  <a:srgbClr val="FFFFFF"/>
                </a:solidFill>
                <a:latin typeface="Traditional Arabic" panose="02020603050405020304" pitchFamily="18" charset="-78"/>
                <a:ea typeface="ＭＳ Ｐゴシック" charset="0"/>
                <a:cs typeface="Traditional Arabic" panose="02020603050405020304" pitchFamily="18" charset="-78"/>
              </a:rPr>
              <a:t>الروح القدس يغادر ويرجع</a:t>
            </a:r>
            <a:endParaRPr lang="en-US" sz="3200" dirty="0">
              <a:solidFill>
                <a:srgbClr val="FFFFFF"/>
              </a:solidFill>
              <a:latin typeface="Traditional Arabic" panose="02020603050405020304" pitchFamily="18" charset="-78"/>
              <a:ea typeface="ＭＳ Ｐゴシック" charset="0"/>
              <a:cs typeface="Traditional Arabic" panose="02020603050405020304" pitchFamily="18" charset="-78"/>
            </a:endParaRPr>
          </a:p>
        </p:txBody>
      </p:sp>
      <p:sp>
        <p:nvSpPr>
          <p:cNvPr id="6" name="Rectangle 1056">
            <a:extLst>
              <a:ext uri="{FF2B5EF4-FFF2-40B4-BE49-F238E27FC236}">
                <a16:creationId xmlns:a16="http://schemas.microsoft.com/office/drawing/2014/main" id="{BB34F64E-66C4-FEE4-CED5-0D27768D181E}"/>
              </a:ext>
            </a:extLst>
          </p:cNvPr>
          <p:cNvSpPr txBox="1">
            <a:spLocks noChangeArrowheads="1"/>
          </p:cNvSpPr>
          <p:nvPr/>
        </p:nvSpPr>
        <p:spPr>
          <a:xfrm>
            <a:off x="11225" y="116632"/>
            <a:ext cx="1968487" cy="1143000"/>
          </a:xfrm>
          <a:prstGeom prst="rect">
            <a:avLst/>
          </a:prstGeom>
          <a:solidFill>
            <a:sysClr val="window" lastClr="FFFFFF"/>
          </a:solidFill>
        </p:spPr>
        <p:txBody>
          <a:bodyPr vert="horz" lIns="0" tIns="45667" rIns="0" bIns="0" anchor="b">
            <a:normAutofit fontScale="82500" lnSpcReduction="20000"/>
          </a:bodyPr>
          <a:lstStyle>
            <a:lvl1pPr algn="l" rtl="0" eaLnBrk="1" latinLnBrk="0" hangingPunct="1">
              <a:spcBef>
                <a:spcPct val="0"/>
              </a:spcBef>
              <a:buNone/>
              <a:defRPr kumimoji="0" sz="5000" b="0" kern="1200">
                <a:ln>
                  <a:noFill/>
                </a:ln>
                <a:solidFill>
                  <a:schemeClr val="tx2"/>
                </a:solidFill>
                <a:effectLst/>
                <a:latin typeface="+mj-lt"/>
                <a:ea typeface="+mj-ea"/>
                <a:cs typeface="+mj-cs"/>
              </a:defRPr>
            </a:lvl1pPr>
          </a:lstStyle>
          <a:p>
            <a:pPr marL="0" marR="0" lvl="0" indent="0" algn="ctr" defTabSz="913370" rtl="0" eaLnBrk="1" fontAlgn="base" latinLnBrk="0" hangingPunct="1">
              <a:lnSpc>
                <a:spcPct val="100000"/>
              </a:lnSpc>
              <a:spcBef>
                <a:spcPct val="0"/>
              </a:spcBef>
              <a:spcAft>
                <a:spcPct val="0"/>
              </a:spcAft>
              <a:buClrTx/>
              <a:buSzTx/>
              <a:buFontTx/>
              <a:buNone/>
              <a:tabLst/>
              <a:defRPr/>
            </a:pPr>
            <a:r>
              <a:rPr kumimoji="0" lang="ar-SA" altLang="zh-CN" sz="5000" b="1" i="0" u="none" strike="noStrike" kern="1200" cap="none" spc="0" normalizeH="0" baseline="0" noProof="0" dirty="0">
                <a:ln>
                  <a:noFill/>
                </a:ln>
                <a:solidFill>
                  <a:srgbClr val="04617B"/>
                </a:solidFill>
                <a:effectLst/>
                <a:uLnTx/>
                <a:uFillTx/>
                <a:latin typeface="Calibri"/>
                <a:ea typeface="隶书"/>
                <a:cs typeface="+mj-cs"/>
              </a:rPr>
              <a:t>جبل</a:t>
            </a:r>
            <a:br>
              <a:rPr kumimoji="0" lang="en-US" altLang="zh-CN" sz="5000" b="1" i="0" u="none" strike="noStrike" kern="1200" cap="none" spc="0" normalizeH="0" baseline="0" noProof="0" dirty="0">
                <a:ln>
                  <a:noFill/>
                </a:ln>
                <a:solidFill>
                  <a:srgbClr val="04617B"/>
                </a:solidFill>
                <a:effectLst/>
                <a:uLnTx/>
                <a:uFillTx/>
                <a:latin typeface="Calibri"/>
                <a:ea typeface="隶书"/>
                <a:cs typeface="+mj-cs"/>
              </a:rPr>
            </a:br>
            <a:r>
              <a:rPr kumimoji="0" lang="ar-SA" altLang="zh-CN" sz="5000" b="1" i="0" u="none" strike="noStrike" kern="1200" cap="none" spc="0" normalizeH="0" baseline="0" noProof="0" dirty="0">
                <a:ln>
                  <a:noFill/>
                </a:ln>
                <a:solidFill>
                  <a:srgbClr val="04617B"/>
                </a:solidFill>
                <a:effectLst/>
                <a:uLnTx/>
                <a:uFillTx/>
                <a:latin typeface="Calibri"/>
                <a:ea typeface="隶书"/>
                <a:cs typeface="+mj-cs"/>
              </a:rPr>
              <a:t> الزيتون</a:t>
            </a:r>
            <a:endParaRPr kumimoji="0" lang="en-US" altLang="zh-CN" sz="5000" b="0" i="0" u="none" strike="noStrike" kern="1200" cap="none" spc="0" normalizeH="0" baseline="0" noProof="0" dirty="0">
              <a:ln>
                <a:noFill/>
              </a:ln>
              <a:solidFill>
                <a:srgbClr val="04617B"/>
              </a:solidFill>
              <a:effectLst/>
              <a:uLnTx/>
              <a:uFillTx/>
              <a:latin typeface="Calibri"/>
              <a:ea typeface="隶书"/>
              <a:cs typeface="+mj-cs"/>
            </a:endParaRPr>
          </a:p>
        </p:txBody>
      </p:sp>
    </p:spTree>
    <p:extLst>
      <p:ext uri="{BB962C8B-B14F-4D97-AF65-F5344CB8AC3E}">
        <p14:creationId xmlns:p14="http://schemas.microsoft.com/office/powerpoint/2010/main" val="33963044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217118"/>
                                        </p:tgtEl>
                                        <p:attrNameLst>
                                          <p:attrName>style.visibility</p:attrName>
                                        </p:attrNameLst>
                                      </p:cBhvr>
                                      <p:to>
                                        <p:strVal val="visible"/>
                                      </p:to>
                                    </p:set>
                                    <p:animEffect transition="in" filter="wipe(down)">
                                      <p:cBhvr>
                                        <p:cTn id="7" dur="500"/>
                                        <p:tgtEl>
                                          <p:spTgt spid="21711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xit" presetSubtype="0" fill="hold" nodeType="clickEffect">
                                  <p:stCondLst>
                                    <p:cond delay="0"/>
                                  </p:stCondLst>
                                  <p:childTnLst>
                                    <p:animEffect transition="out" filter="fade">
                                      <p:cBhvr>
                                        <p:cTn id="11" dur="500"/>
                                        <p:tgtEl>
                                          <p:spTgt spid="217118"/>
                                        </p:tgtEl>
                                      </p:cBhvr>
                                    </p:animEffect>
                                    <p:set>
                                      <p:cBhvr>
                                        <p:cTn id="12" dur="1" fill="hold">
                                          <p:stCondLst>
                                            <p:cond delay="499"/>
                                          </p:stCondLst>
                                        </p:cTn>
                                        <p:tgtEl>
                                          <p:spTgt spid="217118"/>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5" fill="hold" nodeType="clickEffect">
                                  <p:stCondLst>
                                    <p:cond delay="0"/>
                                  </p:stCondLst>
                                  <p:childTnLst>
                                    <p:set>
                                      <p:cBhvr>
                                        <p:cTn id="16" dur="1" fill="hold">
                                          <p:stCondLst>
                                            <p:cond delay="0"/>
                                          </p:stCondLst>
                                        </p:cTn>
                                        <p:tgtEl>
                                          <p:spTgt spid="217091"/>
                                        </p:tgtEl>
                                        <p:attrNameLst>
                                          <p:attrName>style.visibility</p:attrName>
                                        </p:attrNameLst>
                                      </p:cBhvr>
                                      <p:to>
                                        <p:strVal val="visible"/>
                                      </p:to>
                                    </p:set>
                                    <p:animEffect transition="in" filter="checkerboard(down)">
                                      <p:cBhvr>
                                        <p:cTn id="17" dur="500"/>
                                        <p:tgtEl>
                                          <p:spTgt spid="217091"/>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 presetClass="exit" presetSubtype="0" fill="hold" nodeType="clickEffect">
                                  <p:stCondLst>
                                    <p:cond delay="0"/>
                                  </p:stCondLst>
                                  <p:childTnLst>
                                    <p:set>
                                      <p:cBhvr>
                                        <p:cTn id="21" dur="1" fill="hold">
                                          <p:stCondLst>
                                            <p:cond delay="499"/>
                                          </p:stCondLst>
                                        </p:cTn>
                                        <p:tgtEl>
                                          <p:spTgt spid="217091"/>
                                        </p:tgtEl>
                                        <p:attrNameLst>
                                          <p:attrName>style.visibility</p:attrName>
                                        </p:attrNameLst>
                                      </p:cBhvr>
                                      <p:to>
                                        <p:strVal val="hidden"/>
                                      </p:to>
                                    </p:set>
                                  </p:childTnLst>
                                </p:cTn>
                              </p:par>
                            </p:childTnLst>
                          </p:cTn>
                        </p:par>
                      </p:childTnLst>
                    </p:cTn>
                  </p:par>
                  <p:par>
                    <p:cTn id="22" fill="hold" nodeType="clickPar">
                      <p:stCondLst>
                        <p:cond delay="indefinite"/>
                      </p:stCondLst>
                      <p:childTnLst>
                        <p:par>
                          <p:cTn id="23" fill="hold" nodeType="withGroup">
                            <p:stCondLst>
                              <p:cond delay="0"/>
                            </p:stCondLst>
                            <p:childTnLst>
                              <p:par>
                                <p:cTn id="24" presetID="22" presetClass="entr" presetSubtype="4" fill="hold" nodeType="clickEffect">
                                  <p:stCondLst>
                                    <p:cond delay="0"/>
                                  </p:stCondLst>
                                  <p:childTnLst>
                                    <p:set>
                                      <p:cBhvr>
                                        <p:cTn id="25" dur="1" fill="hold">
                                          <p:stCondLst>
                                            <p:cond delay="0"/>
                                          </p:stCondLst>
                                        </p:cTn>
                                        <p:tgtEl>
                                          <p:spTgt spid="217104"/>
                                        </p:tgtEl>
                                        <p:attrNameLst>
                                          <p:attrName>style.visibility</p:attrName>
                                        </p:attrNameLst>
                                      </p:cBhvr>
                                      <p:to>
                                        <p:strVal val="visible"/>
                                      </p:to>
                                    </p:set>
                                    <p:animEffect transition="in" filter="wipe(down)">
                                      <p:cBhvr>
                                        <p:cTn id="26" dur="500"/>
                                        <p:tgtEl>
                                          <p:spTgt spid="217104"/>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0" presetClass="exit" presetSubtype="0" fill="hold" nodeType="clickEffect">
                                  <p:stCondLst>
                                    <p:cond delay="0"/>
                                  </p:stCondLst>
                                  <p:childTnLst>
                                    <p:animEffect transition="out" filter="fade">
                                      <p:cBhvr>
                                        <p:cTn id="30" dur="500"/>
                                        <p:tgtEl>
                                          <p:spTgt spid="217104"/>
                                        </p:tgtEl>
                                      </p:cBhvr>
                                    </p:animEffect>
                                    <p:set>
                                      <p:cBhvr>
                                        <p:cTn id="31" dur="1" fill="hold">
                                          <p:stCondLst>
                                            <p:cond delay="499"/>
                                          </p:stCondLst>
                                        </p:cTn>
                                        <p:tgtEl>
                                          <p:spTgt spid="217104"/>
                                        </p:tgtEl>
                                        <p:attrNameLst>
                                          <p:attrName>style.visibility</p:attrName>
                                        </p:attrNameLst>
                                      </p:cBhvr>
                                      <p:to>
                                        <p:strVal val="hidden"/>
                                      </p:to>
                                    </p:set>
                                  </p:childTnLst>
                                </p:cTn>
                              </p:par>
                            </p:childTnLst>
                          </p:cTn>
                        </p:par>
                        <p:par>
                          <p:cTn id="32" fill="hold" nodeType="afterGroup">
                            <p:stCondLst>
                              <p:cond delay="500"/>
                            </p:stCondLst>
                            <p:childTnLst>
                              <p:par>
                                <p:cTn id="33" presetID="9" presetClass="entr" presetSubtype="0" fill="hold" nodeType="afterEffect">
                                  <p:stCondLst>
                                    <p:cond delay="0"/>
                                  </p:stCondLst>
                                  <p:childTnLst>
                                    <p:set>
                                      <p:cBhvr>
                                        <p:cTn id="34" dur="1" fill="hold">
                                          <p:stCondLst>
                                            <p:cond delay="0"/>
                                          </p:stCondLst>
                                        </p:cTn>
                                        <p:tgtEl>
                                          <p:spTgt spid="217100"/>
                                        </p:tgtEl>
                                        <p:attrNameLst>
                                          <p:attrName>style.visibility</p:attrName>
                                        </p:attrNameLst>
                                      </p:cBhvr>
                                      <p:to>
                                        <p:strVal val="visible"/>
                                      </p:to>
                                    </p:set>
                                    <p:animEffect transition="in" filter="dissolve">
                                      <p:cBhvr>
                                        <p:cTn id="35" dur="500"/>
                                        <p:tgtEl>
                                          <p:spTgt spid="217100"/>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10" presetClass="exit" presetSubtype="0" fill="hold" nodeType="clickEffect">
                                  <p:stCondLst>
                                    <p:cond delay="0"/>
                                  </p:stCondLst>
                                  <p:childTnLst>
                                    <p:animEffect transition="out" filter="fade">
                                      <p:cBhvr>
                                        <p:cTn id="39" dur="500"/>
                                        <p:tgtEl>
                                          <p:spTgt spid="217100"/>
                                        </p:tgtEl>
                                      </p:cBhvr>
                                    </p:animEffect>
                                    <p:set>
                                      <p:cBhvr>
                                        <p:cTn id="40" dur="1" fill="hold">
                                          <p:stCondLst>
                                            <p:cond delay="499"/>
                                          </p:stCondLst>
                                        </p:cTn>
                                        <p:tgtEl>
                                          <p:spTgt spid="21710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716933-5473-0165-A785-67ED78A4C2BE}"/>
            </a:ext>
          </a:extLst>
        </p:cNvPr>
        <p:cNvGrpSpPr/>
        <p:nvPr/>
      </p:nvGrpSpPr>
      <p:grpSpPr>
        <a:xfrm>
          <a:off x="0" y="0"/>
          <a:ext cx="0" cy="0"/>
          <a:chOff x="0" y="0"/>
          <a:chExt cx="0" cy="0"/>
        </a:xfrm>
      </p:grpSpPr>
      <p:pic>
        <p:nvPicPr>
          <p:cNvPr id="162817" name="Picture 2" descr="Passion Week0001">
            <a:extLst>
              <a:ext uri="{FF2B5EF4-FFF2-40B4-BE49-F238E27FC236}">
                <a16:creationId xmlns:a16="http://schemas.microsoft.com/office/drawing/2014/main" id="{A8543721-79DC-209E-348D-7D66C3664FB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9050" y="119063"/>
            <a:ext cx="9107488" cy="6619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62819" name="Rectangle 4">
            <a:extLst>
              <a:ext uri="{FF2B5EF4-FFF2-40B4-BE49-F238E27FC236}">
                <a16:creationId xmlns:a16="http://schemas.microsoft.com/office/drawing/2014/main" id="{95762967-BBC5-51E7-993D-F5657F17FA89}"/>
              </a:ext>
            </a:extLst>
          </p:cNvPr>
          <p:cNvSpPr>
            <a:spLocks noChangeArrowheads="1"/>
          </p:cNvSpPr>
          <p:nvPr/>
        </p:nvSpPr>
        <p:spPr bwMode="auto">
          <a:xfrm>
            <a:off x="0" y="3886200"/>
            <a:ext cx="5105400" cy="2819400"/>
          </a:xfrm>
          <a:prstGeom prst="rect">
            <a:avLst/>
          </a:prstGeom>
          <a:solidFill>
            <a:srgbClr val="0033CC"/>
          </a:solidFill>
          <a:ln w="76200" cap="sq">
            <a:solidFill>
              <a:srgbClr val="99FFCC"/>
            </a:solidFill>
            <a:miter lim="800000"/>
            <a:headEnd type="none" w="sm" len="sm"/>
            <a:tailEnd type="none" w="sm" len="sm"/>
          </a:ln>
        </p:spPr>
        <p:txBody>
          <a:bodyPr wrap="none" anchor="ctr"/>
          <a:lstStyle/>
          <a:p>
            <a:pPr marL="0" marR="0" lvl="0" indent="0" algn="r" defTabSz="914400" rtl="1"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62820" name="Text Box 5">
            <a:extLst>
              <a:ext uri="{FF2B5EF4-FFF2-40B4-BE49-F238E27FC236}">
                <a16:creationId xmlns:a16="http://schemas.microsoft.com/office/drawing/2014/main" id="{D8BDC66A-3824-85A6-B1F5-A4EA55A33829}"/>
              </a:ext>
            </a:extLst>
          </p:cNvPr>
          <p:cNvSpPr txBox="1">
            <a:spLocks noChangeArrowheads="1"/>
          </p:cNvSpPr>
          <p:nvPr/>
        </p:nvSpPr>
        <p:spPr bwMode="auto">
          <a:xfrm>
            <a:off x="8388424" y="44624"/>
            <a:ext cx="69923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i="0" u="none" strike="noStrike" kern="1200" cap="none" spc="0" normalizeH="0" baseline="0" noProof="0" dirty="0">
                <a:ln>
                  <a:noFill/>
                </a:ln>
                <a:solidFill>
                  <a:srgbClr val="000066"/>
                </a:solidFill>
                <a:effectLst/>
                <a:uLnTx/>
                <a:uFillTx/>
                <a:latin typeface="Arial" panose="020B0604020202020204" pitchFamily="34" charset="0"/>
                <a:ea typeface="ＭＳ Ｐゴシック" charset="0"/>
                <a:cs typeface="Arial" panose="020B0604020202020204" pitchFamily="34" charset="0"/>
              </a:rPr>
              <a:t>656</a:t>
            </a:r>
            <a:endParaRPr kumimoji="0" lang="en-US" sz="2400" b="0" i="0" u="none" strike="noStrike" kern="1200" cap="none" spc="0" normalizeH="0" baseline="0" noProof="0" dirty="0">
              <a:ln>
                <a:noFill/>
              </a:ln>
              <a:solidFill>
                <a:srgbClr val="000066"/>
              </a:solidFill>
              <a:effectLst/>
              <a:uLnTx/>
              <a:uFillTx/>
              <a:latin typeface="Arial" panose="020B0604020202020204" pitchFamily="34" charset="0"/>
              <a:ea typeface="ＭＳ Ｐゴシック" charset="0"/>
              <a:cs typeface="Arial" panose="020B0604020202020204" pitchFamily="34" charset="0"/>
            </a:endParaRPr>
          </a:p>
        </p:txBody>
      </p:sp>
      <p:sp>
        <p:nvSpPr>
          <p:cNvPr id="217105" name="AutoShape 17">
            <a:extLst>
              <a:ext uri="{FF2B5EF4-FFF2-40B4-BE49-F238E27FC236}">
                <a16:creationId xmlns:a16="http://schemas.microsoft.com/office/drawing/2014/main" id="{EA03603F-368B-E3A7-6125-68DF737E5EF0}"/>
              </a:ext>
            </a:extLst>
          </p:cNvPr>
          <p:cNvSpPr>
            <a:spLocks noChangeArrowheads="1"/>
          </p:cNvSpPr>
          <p:nvPr/>
        </p:nvSpPr>
        <p:spPr bwMode="auto">
          <a:xfrm rot="1101064">
            <a:off x="5029200" y="3657600"/>
            <a:ext cx="1905000" cy="685800"/>
          </a:xfrm>
          <a:prstGeom prst="leftRightArrow">
            <a:avLst>
              <a:gd name="adj1" fmla="val 50000"/>
              <a:gd name="adj2" fmla="val 55556"/>
            </a:avLst>
          </a:prstGeom>
          <a:solidFill>
            <a:srgbClr val="FF6600"/>
          </a:solidFill>
          <a:ln w="12700" cap="sq">
            <a:solidFill>
              <a:schemeClr val="tx1"/>
            </a:solidFill>
            <a:miter lim="800000"/>
            <a:headEnd type="none" w="sm" len="sm"/>
            <a:tailEnd type="none" w="sm" len="sm"/>
          </a:ln>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endParaRPr>
          </a:p>
        </p:txBody>
      </p:sp>
      <p:grpSp>
        <p:nvGrpSpPr>
          <p:cNvPr id="3" name="Group 18">
            <a:extLst>
              <a:ext uri="{FF2B5EF4-FFF2-40B4-BE49-F238E27FC236}">
                <a16:creationId xmlns:a16="http://schemas.microsoft.com/office/drawing/2014/main" id="{3D8DA2B8-A7DF-A342-A0DE-C0077ECE974B}"/>
              </a:ext>
            </a:extLst>
          </p:cNvPr>
          <p:cNvGrpSpPr>
            <a:grpSpLocks/>
          </p:cNvGrpSpPr>
          <p:nvPr/>
        </p:nvGrpSpPr>
        <p:grpSpPr bwMode="auto">
          <a:xfrm>
            <a:off x="76200" y="4038600"/>
            <a:ext cx="4683133" cy="838200"/>
            <a:chOff x="48" y="2544"/>
            <a:chExt cx="2950" cy="528"/>
          </a:xfrm>
        </p:grpSpPr>
        <p:sp>
          <p:nvSpPr>
            <p:cNvPr id="140316" name="AutoShape 19">
              <a:extLst>
                <a:ext uri="{FF2B5EF4-FFF2-40B4-BE49-F238E27FC236}">
                  <a16:creationId xmlns:a16="http://schemas.microsoft.com/office/drawing/2014/main" id="{F938C5D1-B563-15E8-7D01-881D466C5D13}"/>
                </a:ext>
              </a:extLst>
            </p:cNvPr>
            <p:cNvSpPr>
              <a:spLocks noChangeArrowheads="1"/>
            </p:cNvSpPr>
            <p:nvPr/>
          </p:nvSpPr>
          <p:spPr bwMode="auto">
            <a:xfrm>
              <a:off x="48" y="2544"/>
              <a:ext cx="432" cy="52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3400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0000"/>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62845" name="Text Box 20">
              <a:extLst>
                <a:ext uri="{FF2B5EF4-FFF2-40B4-BE49-F238E27FC236}">
                  <a16:creationId xmlns:a16="http://schemas.microsoft.com/office/drawing/2014/main" id="{C0C97CE2-0BB6-B0DF-02C3-D78A05CE5E16}"/>
                </a:ext>
              </a:extLst>
            </p:cNvPr>
            <p:cNvSpPr txBox="1">
              <a:spLocks noChangeArrowheads="1"/>
            </p:cNvSpPr>
            <p:nvPr/>
          </p:nvSpPr>
          <p:spPr bwMode="auto">
            <a:xfrm>
              <a:off x="576" y="2693"/>
              <a:ext cx="2422" cy="2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rPr>
                <a:t>حزقيال ٨: ٤, ٩: ٣,١٠: ٤, ١٠: ١٨-١٩, ١١: ٢٣</a:t>
              </a:r>
              <a:endParaRPr kumimoji="0" lang="en-US"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endParaRPr>
            </a:p>
          </p:txBody>
        </p:sp>
      </p:grpSp>
      <p:grpSp>
        <p:nvGrpSpPr>
          <p:cNvPr id="4" name="Group 21">
            <a:extLst>
              <a:ext uri="{FF2B5EF4-FFF2-40B4-BE49-F238E27FC236}">
                <a16:creationId xmlns:a16="http://schemas.microsoft.com/office/drawing/2014/main" id="{E70491EE-B0EC-4D14-E23D-FB2F98318F13}"/>
              </a:ext>
            </a:extLst>
          </p:cNvPr>
          <p:cNvGrpSpPr>
            <a:grpSpLocks/>
          </p:cNvGrpSpPr>
          <p:nvPr/>
        </p:nvGrpSpPr>
        <p:grpSpPr bwMode="auto">
          <a:xfrm>
            <a:off x="76200" y="4953000"/>
            <a:ext cx="3273428" cy="838200"/>
            <a:chOff x="48" y="3120"/>
            <a:chExt cx="2062" cy="528"/>
          </a:xfrm>
        </p:grpSpPr>
        <p:sp>
          <p:nvSpPr>
            <p:cNvPr id="140314" name="AutoShape 22">
              <a:extLst>
                <a:ext uri="{FF2B5EF4-FFF2-40B4-BE49-F238E27FC236}">
                  <a16:creationId xmlns:a16="http://schemas.microsoft.com/office/drawing/2014/main" id="{7200154D-4D29-DFEE-BB2B-73784F7D9A4B}"/>
                </a:ext>
              </a:extLst>
            </p:cNvPr>
            <p:cNvSpPr>
              <a:spLocks noChangeArrowheads="1"/>
            </p:cNvSpPr>
            <p:nvPr/>
          </p:nvSpPr>
          <p:spPr bwMode="auto">
            <a:xfrm>
              <a:off x="48" y="3120"/>
              <a:ext cx="432" cy="52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3400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62843" name="Text Box 23">
              <a:extLst>
                <a:ext uri="{FF2B5EF4-FFF2-40B4-BE49-F238E27FC236}">
                  <a16:creationId xmlns:a16="http://schemas.microsoft.com/office/drawing/2014/main" id="{B2E6A27F-314F-19DD-60A0-D274ABC4149F}"/>
                </a:ext>
              </a:extLst>
            </p:cNvPr>
            <p:cNvSpPr txBox="1">
              <a:spLocks noChangeArrowheads="1"/>
            </p:cNvSpPr>
            <p:nvPr/>
          </p:nvSpPr>
          <p:spPr bwMode="auto">
            <a:xfrm>
              <a:off x="576" y="3268"/>
              <a:ext cx="1534" cy="2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rPr>
                <a:t>لو١٩: ٣٧، أعمال الرسل ١:  ١٠</a:t>
              </a:r>
              <a:endParaRPr kumimoji="0" lang="en-US"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endParaRPr>
            </a:p>
          </p:txBody>
        </p:sp>
      </p:grpSp>
      <p:grpSp>
        <p:nvGrpSpPr>
          <p:cNvPr id="5" name="Group 24">
            <a:extLst>
              <a:ext uri="{FF2B5EF4-FFF2-40B4-BE49-F238E27FC236}">
                <a16:creationId xmlns:a16="http://schemas.microsoft.com/office/drawing/2014/main" id="{C415A5AA-E28E-E72E-D12D-0C8C8D8E663D}"/>
              </a:ext>
            </a:extLst>
          </p:cNvPr>
          <p:cNvGrpSpPr>
            <a:grpSpLocks/>
          </p:cNvGrpSpPr>
          <p:nvPr/>
        </p:nvGrpSpPr>
        <p:grpSpPr bwMode="auto">
          <a:xfrm>
            <a:off x="76200" y="5867400"/>
            <a:ext cx="4635503" cy="838200"/>
            <a:chOff x="48" y="3696"/>
            <a:chExt cx="2920" cy="528"/>
          </a:xfrm>
        </p:grpSpPr>
        <p:sp>
          <p:nvSpPr>
            <p:cNvPr id="140312" name="AutoShape 25">
              <a:extLst>
                <a:ext uri="{FF2B5EF4-FFF2-40B4-BE49-F238E27FC236}">
                  <a16:creationId xmlns:a16="http://schemas.microsoft.com/office/drawing/2014/main" id="{370C9DC8-6545-A265-A314-D29926C50677}"/>
                </a:ext>
              </a:extLst>
            </p:cNvPr>
            <p:cNvSpPr>
              <a:spLocks noChangeArrowheads="1"/>
            </p:cNvSpPr>
            <p:nvPr/>
          </p:nvSpPr>
          <p:spPr bwMode="auto">
            <a:xfrm>
              <a:off x="48" y="3696"/>
              <a:ext cx="432" cy="52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3400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6600"/>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62841" name="Text Box 26">
              <a:extLst>
                <a:ext uri="{FF2B5EF4-FFF2-40B4-BE49-F238E27FC236}">
                  <a16:creationId xmlns:a16="http://schemas.microsoft.com/office/drawing/2014/main" id="{0355DE75-5AC2-C046-11C8-DB7A67CB2B19}"/>
                </a:ext>
              </a:extLst>
            </p:cNvPr>
            <p:cNvSpPr txBox="1">
              <a:spLocks noChangeArrowheads="1"/>
            </p:cNvSpPr>
            <p:nvPr/>
          </p:nvSpPr>
          <p:spPr bwMode="auto">
            <a:xfrm>
              <a:off x="576" y="3844"/>
              <a:ext cx="2392" cy="2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ar-JO"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rPr>
                <a:t>أعمال الرسل ١: ١١، زكريَّا ١٤: ٤، حزقيال ٤٣: ١-٥</a:t>
              </a:r>
              <a:endParaRPr kumimoji="0" lang="en-US" sz="1800" b="1" i="0" u="none" strike="noStrike" kern="1200" cap="none" spc="0" normalizeH="0" baseline="0" noProof="0" dirty="0">
                <a:ln>
                  <a:noFill/>
                </a:ln>
                <a:solidFill>
                  <a:srgbClr val="FFFFCC"/>
                </a:solidFill>
                <a:effectLst/>
                <a:uLnTx/>
                <a:uFillTx/>
                <a:latin typeface="Traditional Arabic" panose="02020603050405020304" pitchFamily="18" charset="-78"/>
                <a:ea typeface="ＭＳ Ｐゴシック" charset="0"/>
                <a:cs typeface="Traditional Arabic" panose="02020603050405020304" pitchFamily="18" charset="-78"/>
              </a:endParaRPr>
            </a:p>
          </p:txBody>
        </p:sp>
      </p:grpSp>
      <p:sp>
        <p:nvSpPr>
          <p:cNvPr id="217115" name="AutoShape 27">
            <a:extLst>
              <a:ext uri="{FF2B5EF4-FFF2-40B4-BE49-F238E27FC236}">
                <a16:creationId xmlns:a16="http://schemas.microsoft.com/office/drawing/2014/main" id="{D259A18E-0204-0ECA-EF9F-7C1AE177FE12}"/>
              </a:ext>
            </a:extLst>
          </p:cNvPr>
          <p:cNvSpPr>
            <a:spLocks noChangeArrowheads="1"/>
          </p:cNvSpPr>
          <p:nvPr/>
        </p:nvSpPr>
        <p:spPr bwMode="auto">
          <a:xfrm rot="-8655613">
            <a:off x="4191000" y="2819400"/>
            <a:ext cx="685800" cy="838200"/>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6600"/>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217119" name="AutoShape 31">
            <a:extLst>
              <a:ext uri="{FF2B5EF4-FFF2-40B4-BE49-F238E27FC236}">
                <a16:creationId xmlns:a16="http://schemas.microsoft.com/office/drawing/2014/main" id="{C92AD56D-A24D-D98D-951B-3F4EEDDC4EE6}"/>
              </a:ext>
            </a:extLst>
          </p:cNvPr>
          <p:cNvSpPr>
            <a:spLocks noChangeArrowheads="1"/>
          </p:cNvSpPr>
          <p:nvPr/>
        </p:nvSpPr>
        <p:spPr bwMode="auto">
          <a:xfrm rot="5357320">
            <a:off x="5486400" y="2667000"/>
            <a:ext cx="685800" cy="838200"/>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6600"/>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CC"/>
              </a:solidFill>
              <a:effectLst>
                <a:outerShdw blurRad="38100" dist="38100" dir="2700000" algn="tl">
                  <a:srgbClr val="000000">
                    <a:alpha val="43137"/>
                  </a:srgbClr>
                </a:outerShdw>
              </a:effectLst>
              <a:uLnTx/>
              <a:uFillTx/>
              <a:latin typeface="Traditional Arabic" panose="02020603050405020304" pitchFamily="18" charset="-78"/>
              <a:ea typeface="ＭＳ Ｐゴシック" charset="0"/>
              <a:cs typeface="Traditional Arabic" panose="02020603050405020304" pitchFamily="18" charset="-78"/>
            </a:endParaRPr>
          </a:p>
        </p:txBody>
      </p:sp>
      <p:sp>
        <p:nvSpPr>
          <p:cNvPr id="158743" name="Rectangle 32">
            <a:extLst>
              <a:ext uri="{FF2B5EF4-FFF2-40B4-BE49-F238E27FC236}">
                <a16:creationId xmlns:a16="http://schemas.microsoft.com/office/drawing/2014/main" id="{40C0F372-40A1-4A6A-547A-5C2FF3AE157C}"/>
              </a:ext>
            </a:extLst>
          </p:cNvPr>
          <p:cNvSpPr>
            <a:spLocks noGrp="1" noChangeArrowheads="1"/>
          </p:cNvSpPr>
          <p:nvPr>
            <p:ph type="title" idx="4294967295"/>
          </p:nvPr>
        </p:nvSpPr>
        <p:spPr>
          <a:xfrm>
            <a:off x="5257800" y="5702300"/>
            <a:ext cx="3886200" cy="1155700"/>
          </a:xfrm>
          <a:solidFill>
            <a:schemeClr val="bg2"/>
          </a:solidFill>
        </p:spPr>
        <p:txBody>
          <a:bodyPr/>
          <a:lstStyle/>
          <a:p>
            <a:pPr eaLnBrk="1" hangingPunct="1">
              <a:defRPr/>
            </a:pPr>
            <a:r>
              <a:rPr lang="ar-JO" sz="3200" dirty="0">
                <a:solidFill>
                  <a:srgbClr val="FFFFFF"/>
                </a:solidFill>
                <a:latin typeface="Traditional Arabic" panose="02020603050405020304" pitchFamily="18" charset="-78"/>
                <a:ea typeface="ＭＳ Ｐゴシック" charset="0"/>
                <a:cs typeface="Traditional Arabic" panose="02020603050405020304" pitchFamily="18" charset="-78"/>
              </a:rPr>
              <a:t>الروح القدس يغادر ويرجع</a:t>
            </a:r>
            <a:endParaRPr lang="en-US" sz="3200" dirty="0">
              <a:solidFill>
                <a:srgbClr val="FFFFFF"/>
              </a:solidFill>
              <a:latin typeface="Traditional Arabic" panose="02020603050405020304" pitchFamily="18" charset="-78"/>
              <a:ea typeface="ＭＳ Ｐゴシック" charset="0"/>
              <a:cs typeface="Traditional Arabic" panose="02020603050405020304" pitchFamily="18" charset="-78"/>
            </a:endParaRPr>
          </a:p>
        </p:txBody>
      </p:sp>
      <p:sp>
        <p:nvSpPr>
          <p:cNvPr id="7" name="Rectangle 1056">
            <a:extLst>
              <a:ext uri="{FF2B5EF4-FFF2-40B4-BE49-F238E27FC236}">
                <a16:creationId xmlns:a16="http://schemas.microsoft.com/office/drawing/2014/main" id="{9484D7A6-85BF-0EEA-C6AF-B0E3EC955301}"/>
              </a:ext>
            </a:extLst>
          </p:cNvPr>
          <p:cNvSpPr txBox="1">
            <a:spLocks noChangeArrowheads="1"/>
          </p:cNvSpPr>
          <p:nvPr/>
        </p:nvSpPr>
        <p:spPr>
          <a:xfrm>
            <a:off x="11225" y="116632"/>
            <a:ext cx="1968487" cy="1143000"/>
          </a:xfrm>
          <a:prstGeom prst="rect">
            <a:avLst/>
          </a:prstGeom>
          <a:solidFill>
            <a:sysClr val="window" lastClr="FFFFFF"/>
          </a:solidFill>
        </p:spPr>
        <p:txBody>
          <a:bodyPr vert="horz" lIns="0" tIns="45667" rIns="0" bIns="0" anchor="b">
            <a:normAutofit fontScale="82500" lnSpcReduction="20000"/>
          </a:bodyPr>
          <a:lstStyle>
            <a:lvl1pPr algn="l" rtl="0" eaLnBrk="1" latinLnBrk="0" hangingPunct="1">
              <a:spcBef>
                <a:spcPct val="0"/>
              </a:spcBef>
              <a:buNone/>
              <a:defRPr kumimoji="0" sz="5000" b="0" kern="1200">
                <a:ln>
                  <a:noFill/>
                </a:ln>
                <a:solidFill>
                  <a:schemeClr val="tx2"/>
                </a:solidFill>
                <a:effectLst/>
                <a:latin typeface="+mj-lt"/>
                <a:ea typeface="+mj-ea"/>
                <a:cs typeface="+mj-cs"/>
              </a:defRPr>
            </a:lvl1pPr>
          </a:lstStyle>
          <a:p>
            <a:pPr marL="0" marR="0" lvl="0" indent="0" algn="ctr" defTabSz="913370" rtl="0" eaLnBrk="1" fontAlgn="base" latinLnBrk="0" hangingPunct="1">
              <a:lnSpc>
                <a:spcPct val="100000"/>
              </a:lnSpc>
              <a:spcBef>
                <a:spcPct val="0"/>
              </a:spcBef>
              <a:spcAft>
                <a:spcPct val="0"/>
              </a:spcAft>
              <a:buClrTx/>
              <a:buSzTx/>
              <a:buFontTx/>
              <a:buNone/>
              <a:tabLst/>
              <a:defRPr/>
            </a:pPr>
            <a:r>
              <a:rPr kumimoji="0" lang="ar-SA" altLang="zh-CN" sz="5000" b="1" i="0" u="none" strike="noStrike" kern="1200" cap="none" spc="0" normalizeH="0" baseline="0" noProof="0" dirty="0">
                <a:ln>
                  <a:noFill/>
                </a:ln>
                <a:solidFill>
                  <a:srgbClr val="04617B"/>
                </a:solidFill>
                <a:effectLst/>
                <a:uLnTx/>
                <a:uFillTx/>
                <a:latin typeface="Calibri"/>
                <a:ea typeface="隶书"/>
                <a:cs typeface="+mj-cs"/>
              </a:rPr>
              <a:t>جبل</a:t>
            </a:r>
            <a:br>
              <a:rPr kumimoji="0" lang="en-US" altLang="zh-CN" sz="5000" b="1" i="0" u="none" strike="noStrike" kern="1200" cap="none" spc="0" normalizeH="0" baseline="0" noProof="0" dirty="0">
                <a:ln>
                  <a:noFill/>
                </a:ln>
                <a:solidFill>
                  <a:srgbClr val="04617B"/>
                </a:solidFill>
                <a:effectLst/>
                <a:uLnTx/>
                <a:uFillTx/>
                <a:latin typeface="Calibri"/>
                <a:ea typeface="隶书"/>
                <a:cs typeface="+mj-cs"/>
              </a:rPr>
            </a:br>
            <a:r>
              <a:rPr kumimoji="0" lang="ar-SA" altLang="zh-CN" sz="5000" b="1" i="0" u="none" strike="noStrike" kern="1200" cap="none" spc="0" normalizeH="0" baseline="0" noProof="0" dirty="0">
                <a:ln>
                  <a:noFill/>
                </a:ln>
                <a:solidFill>
                  <a:srgbClr val="04617B"/>
                </a:solidFill>
                <a:effectLst/>
                <a:uLnTx/>
                <a:uFillTx/>
                <a:latin typeface="Calibri"/>
                <a:ea typeface="隶书"/>
                <a:cs typeface="+mj-cs"/>
              </a:rPr>
              <a:t> الزيتون</a:t>
            </a:r>
            <a:endParaRPr kumimoji="0" lang="en-US" altLang="zh-CN" sz="5000" b="0" i="0" u="none" strike="noStrike" kern="1200" cap="none" spc="0" normalizeH="0" baseline="0" noProof="0" dirty="0">
              <a:ln>
                <a:noFill/>
              </a:ln>
              <a:solidFill>
                <a:srgbClr val="04617B"/>
              </a:solidFill>
              <a:effectLst/>
              <a:uLnTx/>
              <a:uFillTx/>
              <a:latin typeface="Calibri"/>
              <a:ea typeface="隶书"/>
              <a:cs typeface="+mj-cs"/>
            </a:endParaRPr>
          </a:p>
        </p:txBody>
      </p:sp>
    </p:spTree>
    <p:extLst>
      <p:ext uri="{BB962C8B-B14F-4D97-AF65-F5344CB8AC3E}">
        <p14:creationId xmlns:p14="http://schemas.microsoft.com/office/powerpoint/2010/main" val="11466716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217119"/>
                                        </p:tgtEl>
                                        <p:attrNameLst>
                                          <p:attrName>style.visibility</p:attrName>
                                        </p:attrNameLst>
                                      </p:cBhvr>
                                      <p:to>
                                        <p:strVal val="visible"/>
                                      </p:to>
                                    </p:set>
                                    <p:animEffect transition="in" filter="wipe(up)">
                                      <p:cBhvr>
                                        <p:cTn id="7" dur="500"/>
                                        <p:tgtEl>
                                          <p:spTgt spid="21711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xit" presetSubtype="0" fill="hold" nodeType="clickEffect">
                                  <p:stCondLst>
                                    <p:cond delay="0"/>
                                  </p:stCondLst>
                                  <p:childTnLst>
                                    <p:set>
                                      <p:cBhvr>
                                        <p:cTn id="11" dur="1" fill="hold">
                                          <p:stCondLst>
                                            <p:cond delay="499"/>
                                          </p:stCondLst>
                                        </p:cTn>
                                        <p:tgtEl>
                                          <p:spTgt spid="217119"/>
                                        </p:tgtEl>
                                        <p:attrNameLst>
                                          <p:attrName>style.visibility</p:attrName>
                                        </p:attrNameLst>
                                      </p:cBhvr>
                                      <p:to>
                                        <p:strVal val="hidden"/>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20" presetClass="entr" presetSubtype="0" fill="hold" grpId="0" nodeType="clickEffect">
                                  <p:stCondLst>
                                    <p:cond delay="0"/>
                                  </p:stCondLst>
                                  <p:childTnLst>
                                    <p:set>
                                      <p:cBhvr>
                                        <p:cTn id="15" dur="1" fill="hold">
                                          <p:stCondLst>
                                            <p:cond delay="0"/>
                                          </p:stCondLst>
                                        </p:cTn>
                                        <p:tgtEl>
                                          <p:spTgt spid="217105"/>
                                        </p:tgtEl>
                                        <p:attrNameLst>
                                          <p:attrName>style.visibility</p:attrName>
                                        </p:attrNameLst>
                                      </p:cBhvr>
                                      <p:to>
                                        <p:strVal val="visible"/>
                                      </p:to>
                                    </p:set>
                                    <p:animEffect transition="in" filter="wedge">
                                      <p:cBhvr>
                                        <p:cTn id="16" dur="500"/>
                                        <p:tgtEl>
                                          <p:spTgt spid="217105"/>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xit" presetSubtype="0" fill="hold" grpId="1" nodeType="clickEffect">
                                  <p:stCondLst>
                                    <p:cond delay="0"/>
                                  </p:stCondLst>
                                  <p:childTnLst>
                                    <p:animEffect transition="out" filter="fade">
                                      <p:cBhvr>
                                        <p:cTn id="20" dur="500"/>
                                        <p:tgtEl>
                                          <p:spTgt spid="217105"/>
                                        </p:tgtEl>
                                      </p:cBhvr>
                                    </p:animEffect>
                                    <p:set>
                                      <p:cBhvr>
                                        <p:cTn id="21" dur="1" fill="hold">
                                          <p:stCondLst>
                                            <p:cond delay="499"/>
                                          </p:stCondLst>
                                        </p:cTn>
                                        <p:tgtEl>
                                          <p:spTgt spid="217105"/>
                                        </p:tgtEl>
                                        <p:attrNameLst>
                                          <p:attrName>style.visibility</p:attrName>
                                        </p:attrNameLst>
                                      </p:cBhvr>
                                      <p:to>
                                        <p:strVal val="hidden"/>
                                      </p:to>
                                    </p:set>
                                  </p:childTnLst>
                                </p:cTn>
                              </p:par>
                            </p:childTnLst>
                          </p:cTn>
                        </p:par>
                      </p:childTnLst>
                    </p:cTn>
                  </p:par>
                  <p:par>
                    <p:cTn id="22" fill="hold" nodeType="clickPar">
                      <p:stCondLst>
                        <p:cond delay="indefinite"/>
                      </p:stCondLst>
                      <p:childTnLst>
                        <p:par>
                          <p:cTn id="23" fill="hold" nodeType="withGroup">
                            <p:stCondLst>
                              <p:cond delay="0"/>
                            </p:stCondLst>
                            <p:childTnLst>
                              <p:par>
                                <p:cTn id="24" presetID="22" presetClass="entr" presetSubtype="4" fill="hold" nodeType="clickEffect">
                                  <p:stCondLst>
                                    <p:cond delay="0"/>
                                  </p:stCondLst>
                                  <p:childTnLst>
                                    <p:set>
                                      <p:cBhvr>
                                        <p:cTn id="25" dur="1" fill="hold">
                                          <p:stCondLst>
                                            <p:cond delay="0"/>
                                          </p:stCondLst>
                                        </p:cTn>
                                        <p:tgtEl>
                                          <p:spTgt spid="217115"/>
                                        </p:tgtEl>
                                        <p:attrNameLst>
                                          <p:attrName>style.visibility</p:attrName>
                                        </p:attrNameLst>
                                      </p:cBhvr>
                                      <p:to>
                                        <p:strVal val="visible"/>
                                      </p:to>
                                    </p:set>
                                    <p:animEffect transition="in" filter="wipe(down)">
                                      <p:cBhvr>
                                        <p:cTn id="26" dur="500"/>
                                        <p:tgtEl>
                                          <p:spTgt spid="217115"/>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xit" presetSubtype="0" fill="hold" nodeType="clickEffect">
                                  <p:stCondLst>
                                    <p:cond delay="0"/>
                                  </p:stCondLst>
                                  <p:childTnLst>
                                    <p:set>
                                      <p:cBhvr>
                                        <p:cTn id="30" dur="1" fill="hold">
                                          <p:stCondLst>
                                            <p:cond delay="499"/>
                                          </p:stCondLst>
                                        </p:cTn>
                                        <p:tgtEl>
                                          <p:spTgt spid="2171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7105" grpId="0" animBg="1"/>
      <p:bldP spid="217105" grpId="1" animBg="1"/>
    </p:bld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f_triumphant_03.jp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46089" name="Rectangle 9"/>
          <p:cNvSpPr>
            <a:spLocks noChangeArrowheads="1"/>
          </p:cNvSpPr>
          <p:nvPr/>
        </p:nvSpPr>
        <p:spPr bwMode="auto">
          <a:xfrm>
            <a:off x="89756" y="304130"/>
            <a:ext cx="8964488" cy="24845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lstStyle/>
          <a:p>
            <a:pPr marL="342781" indent="-342781" algn="ctr" eaLnBrk="1" hangingPunct="1">
              <a:spcBef>
                <a:spcPct val="20000"/>
              </a:spcBef>
            </a:pPr>
            <a:r>
              <a:rPr lang="ar-JO" sz="4000" b="1" dirty="0">
                <a:solidFill>
                  <a:srgbClr val="FFFFFF"/>
                </a:solidFill>
                <a:effectLst>
                  <a:glow rad="177800">
                    <a:srgbClr val="000000"/>
                  </a:glow>
                </a:effectLst>
                <a:latin typeface="Arial" panose="020B0604020202020204" pitchFamily="34" charset="0"/>
                <a:cs typeface="Arial" panose="020B0604020202020204" pitchFamily="34" charset="0"/>
              </a:rPr>
              <a:t>"41وفيما هو يَقتَرِبُ نَظَرَ إلَى المدينةِ وبَكَى علَيها 42قائلًا: «إنَّكِ لو عَلِمتِ أنتِ أيضًا، حتَّى في </a:t>
            </a:r>
            <a:r>
              <a:rPr lang="ar-JO" sz="4000" b="1" dirty="0">
                <a:solidFill>
                  <a:srgbClr val="FFFF00"/>
                </a:solidFill>
                <a:effectLst>
                  <a:glow rad="177800">
                    <a:srgbClr val="000000"/>
                  </a:glow>
                </a:effectLst>
                <a:latin typeface="Arial" panose="020B0604020202020204" pitchFamily="34" charset="0"/>
                <a:cs typeface="Arial" panose="020B0604020202020204" pitchFamily="34" charset="0"/>
              </a:rPr>
              <a:t>يومِكِ</a:t>
            </a:r>
            <a:r>
              <a:rPr lang="ar-JO" sz="4000" b="1" dirty="0">
                <a:solidFill>
                  <a:srgbClr val="FFFFFF"/>
                </a:solidFill>
                <a:effectLst>
                  <a:glow rad="177800">
                    <a:srgbClr val="000000"/>
                  </a:glow>
                </a:effectLst>
                <a:latin typeface="Arial" panose="020B0604020202020204" pitchFamily="34" charset="0"/>
                <a:cs typeface="Arial" panose="020B0604020202020204" pitchFamily="34" charset="0"/>
              </a:rPr>
              <a:t> </a:t>
            </a:r>
            <a:r>
              <a:rPr lang="ar-JO" sz="4000" b="1" dirty="0">
                <a:solidFill>
                  <a:srgbClr val="FFFF00"/>
                </a:solidFill>
                <a:effectLst>
                  <a:glow rad="177800">
                    <a:srgbClr val="000000"/>
                  </a:glow>
                </a:effectLst>
                <a:latin typeface="Arial" panose="020B0604020202020204" pitchFamily="34" charset="0"/>
                <a:cs typeface="Arial" panose="020B0604020202020204" pitchFamily="34" charset="0"/>
              </a:rPr>
              <a:t>هذا</a:t>
            </a:r>
            <a:r>
              <a:rPr lang="ar-JO" sz="4000" b="1" dirty="0">
                <a:solidFill>
                  <a:srgbClr val="FFFFFF"/>
                </a:solidFill>
                <a:effectLst>
                  <a:glow rad="177800">
                    <a:srgbClr val="000000"/>
                  </a:glow>
                </a:effectLst>
                <a:latin typeface="Arial" panose="020B0604020202020204" pitchFamily="34" charset="0"/>
                <a:cs typeface="Arial" panose="020B0604020202020204" pitchFamily="34" charset="0"/>
              </a:rPr>
              <a:t>، ما هو لسَلامِكِ! ولكن الآنَ قد أُخفيَ عن عَينَيكِ."</a:t>
            </a:r>
            <a:endParaRPr lang="en-US" sz="4000" b="1" dirty="0">
              <a:solidFill>
                <a:srgbClr val="FFFFFF"/>
              </a:solidFill>
              <a:effectLst>
                <a:glow rad="177800">
                  <a:srgbClr val="000000"/>
                </a:glow>
              </a:effectLst>
              <a:latin typeface="Arial" panose="020B0604020202020204" pitchFamily="34" charset="0"/>
              <a:cs typeface="Arial" panose="020B0604020202020204" pitchFamily="34" charset="0"/>
            </a:endParaRPr>
          </a:p>
        </p:txBody>
      </p:sp>
      <p:sp>
        <p:nvSpPr>
          <p:cNvPr id="87041" name="Rectangle 2"/>
          <p:cNvSpPr>
            <a:spLocks noGrp="1" noChangeArrowheads="1"/>
          </p:cNvSpPr>
          <p:nvPr>
            <p:ph type="title"/>
          </p:nvPr>
        </p:nvSpPr>
        <p:spPr>
          <a:xfrm>
            <a:off x="323529" y="5517232"/>
            <a:ext cx="8244408" cy="1036638"/>
          </a:xfrm>
          <a:noFill/>
        </p:spPr>
        <p:txBody>
          <a:bodyPr/>
          <a:lstStyle/>
          <a:p>
            <a:pPr algn="r" rtl="1" eaLnBrk="1" hangingPunct="1"/>
            <a:r>
              <a:rPr lang="ar-JO" sz="4800" dirty="0">
                <a:solidFill>
                  <a:schemeClr val="bg1"/>
                </a:solidFill>
                <a:effectLst>
                  <a:glow rad="177800">
                    <a:schemeClr val="tx1"/>
                  </a:glow>
                </a:effectLst>
                <a:ea typeface="ＭＳ Ｐゴシック" charset="0"/>
                <a:cs typeface="Arial" panose="020B0604020202020204" pitchFamily="34" charset="0"/>
              </a:rPr>
              <a:t>يومٌ يُنذِر بالسوء:</a:t>
            </a:r>
            <a:br>
              <a:rPr lang="ar-JO" sz="4800" dirty="0">
                <a:solidFill>
                  <a:schemeClr val="bg1"/>
                </a:solidFill>
                <a:effectLst>
                  <a:glow rad="177800">
                    <a:schemeClr val="tx1"/>
                  </a:glow>
                </a:effectLst>
                <a:ea typeface="ＭＳ Ｐゴシック" charset="0"/>
                <a:cs typeface="Arial" panose="020B0604020202020204" pitchFamily="34" charset="0"/>
              </a:rPr>
            </a:br>
            <a:r>
              <a:rPr lang="ar-JO" dirty="0">
                <a:solidFill>
                  <a:schemeClr val="bg1"/>
                </a:solidFill>
                <a:effectLst>
                  <a:glow rad="177800">
                    <a:schemeClr val="tx1"/>
                  </a:glow>
                </a:effectLst>
                <a:ea typeface="ＭＳ Ｐゴシック" charset="0"/>
                <a:cs typeface="Arial" panose="020B0604020202020204" pitchFamily="34" charset="0"/>
              </a:rPr>
              <a:t>لوقا 19: 41-42</a:t>
            </a:r>
            <a:endParaRPr lang="en-US" sz="4800" dirty="0">
              <a:solidFill>
                <a:schemeClr val="bg1"/>
              </a:solidFill>
              <a:effectLst>
                <a:glow rad="177800">
                  <a:schemeClr val="tx1"/>
                </a:glow>
              </a:effectLst>
              <a:ea typeface="ＭＳ Ｐゴシック" charset="0"/>
              <a:cs typeface="Arial" panose="020B0604020202020204" pitchFamily="34" charset="0"/>
            </a:endParaRPr>
          </a:p>
        </p:txBody>
      </p:sp>
    </p:spTree>
    <p:extLst>
      <p:ext uri="{BB962C8B-B14F-4D97-AF65-F5344CB8AC3E}">
        <p14:creationId xmlns:p14="http://schemas.microsoft.com/office/powerpoint/2010/main" val="42463298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0" presetClass="entr" presetSubtype="0" fill="hold" grpId="0" nodeType="clickEffect">
                                  <p:stCondLst>
                                    <p:cond delay="0"/>
                                  </p:stCondLst>
                                  <p:iterate type="lt">
                                    <p:tmPct val="10000"/>
                                  </p:iterate>
                                  <p:childTnLst>
                                    <p:set>
                                      <p:cBhvr>
                                        <p:cTn id="6" dur="1" fill="hold">
                                          <p:stCondLst>
                                            <p:cond delay="0"/>
                                          </p:stCondLst>
                                        </p:cTn>
                                        <p:tgtEl>
                                          <p:spTgt spid="46089">
                                            <p:txEl>
                                              <p:pRg st="0" end="0"/>
                                            </p:txEl>
                                          </p:spTgt>
                                        </p:tgtEl>
                                        <p:attrNameLst>
                                          <p:attrName>style.visibility</p:attrName>
                                        </p:attrNameLst>
                                      </p:cBhvr>
                                      <p:to>
                                        <p:strVal val="visible"/>
                                      </p:to>
                                    </p:set>
                                    <p:animEffect transition="in" filter="fade">
                                      <p:cBhvr>
                                        <p:cTn id="7" dur="500"/>
                                        <p:tgtEl>
                                          <p:spTgt spid="46089">
                                            <p:txEl>
                                              <p:pRg st="0" end="0"/>
                                            </p:txEl>
                                          </p:spTgt>
                                        </p:tgtEl>
                                      </p:cBhvr>
                                    </p:animEffect>
                                    <p:anim calcmode="lin" valueType="num">
                                      <p:cBhvr>
                                        <p:cTn id="8" dur="500" fill="hold"/>
                                        <p:tgtEl>
                                          <p:spTgt spid="46089">
                                            <p:txEl>
                                              <p:pRg st="0" end="0"/>
                                            </p:txEl>
                                          </p:spTgt>
                                        </p:tgtEl>
                                        <p:attrNameLst>
                                          <p:attrName>ppt_x</p:attrName>
                                        </p:attrNameLst>
                                      </p:cBhvr>
                                      <p:tavLst>
                                        <p:tav tm="0">
                                          <p:val>
                                            <p:strVal val="#ppt_x-.1"/>
                                          </p:val>
                                        </p:tav>
                                        <p:tav tm="100000">
                                          <p:val>
                                            <p:strVal val="#ppt_x"/>
                                          </p:val>
                                        </p:tav>
                                      </p:tavLst>
                                    </p:anim>
                                    <p:anim calcmode="lin" valueType="num">
                                      <p:cBhvr>
                                        <p:cTn id="9" dur="500" fill="hold"/>
                                        <p:tgtEl>
                                          <p:spTgt spid="46089">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9" grpId="0" build="p"/>
    </p:bld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f_triumphant_06.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14570"/>
            <a:ext cx="9144000" cy="6858000"/>
          </a:xfrm>
          <a:prstGeom prst="rect">
            <a:avLst/>
          </a:prstGeom>
        </p:spPr>
      </p:pic>
      <p:sp>
        <p:nvSpPr>
          <p:cNvPr id="46089" name="Rectangle 9"/>
          <p:cNvSpPr>
            <a:spLocks noChangeArrowheads="1"/>
          </p:cNvSpPr>
          <p:nvPr/>
        </p:nvSpPr>
        <p:spPr bwMode="auto">
          <a:xfrm>
            <a:off x="467544" y="1070620"/>
            <a:ext cx="8208912" cy="471676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lstStyle/>
          <a:p>
            <a:pPr marL="342781" indent="-342781" algn="ctr" eaLnBrk="1" hangingPunct="1">
              <a:spcBef>
                <a:spcPct val="20000"/>
              </a:spcBef>
            </a:pPr>
            <a:r>
              <a:rPr lang="ar-JO" sz="4400" b="1" dirty="0">
                <a:solidFill>
                  <a:srgbClr val="FFFFFF"/>
                </a:solidFill>
                <a:effectLst>
                  <a:glow rad="177800">
                    <a:srgbClr val="000000"/>
                  </a:glow>
                </a:effectLst>
                <a:latin typeface="Arial" panose="020B0604020202020204" pitchFamily="34" charset="0"/>
                <a:cs typeface="Arial" panose="020B0604020202020204" pitchFamily="34" charset="0"/>
              </a:rPr>
              <a:t>"43فإنَّهُ ستأتي أيّامٌ ويُحيطُ بكِ أعداؤُكِ بمِترَسَةٍ، ويُحدِقونَ بكِ ويُحاصِرونَكِ مِنْ كُلِّ جِهَةٍ، 44ويَهدِمونَكِ وبَنيكِ فيكِ، ولا يترُكونَ فيكِ حَجَرًا علَى حَجَرٍ، </a:t>
            </a:r>
            <a:r>
              <a:rPr lang="ar-JO" sz="4400" b="1" dirty="0">
                <a:solidFill>
                  <a:srgbClr val="FFFF00"/>
                </a:solidFill>
                <a:effectLst>
                  <a:glow rad="177800">
                    <a:srgbClr val="000000"/>
                  </a:glow>
                </a:effectLst>
                <a:latin typeface="Arial" panose="020B0604020202020204" pitchFamily="34" charset="0"/>
                <a:cs typeface="Arial" panose="020B0604020202020204" pitchFamily="34" charset="0"/>
              </a:rPr>
              <a:t>لأنَّكِ لم تعرِفي زَمانَ افتِقادِكِ</a:t>
            </a:r>
            <a:r>
              <a:rPr lang="ar-JO" sz="4400" b="1" dirty="0">
                <a:solidFill>
                  <a:srgbClr val="FFFFFF"/>
                </a:solidFill>
                <a:effectLst>
                  <a:glow rad="177800">
                    <a:srgbClr val="000000"/>
                  </a:glow>
                </a:effectLst>
                <a:latin typeface="Arial" panose="020B0604020202020204" pitchFamily="34" charset="0"/>
                <a:cs typeface="Arial" panose="020B0604020202020204" pitchFamily="34" charset="0"/>
              </a:rPr>
              <a:t>".</a:t>
            </a:r>
            <a:endParaRPr lang="en-US" sz="4400" b="1" dirty="0">
              <a:solidFill>
                <a:srgbClr val="FFFFFF"/>
              </a:solidFill>
              <a:effectLst>
                <a:glow rad="177800">
                  <a:srgbClr val="000000"/>
                </a:glow>
              </a:effectLst>
              <a:latin typeface="Arial" panose="020B0604020202020204" pitchFamily="34" charset="0"/>
              <a:cs typeface="Arial" panose="020B0604020202020204" pitchFamily="34" charset="0"/>
            </a:endParaRPr>
          </a:p>
        </p:txBody>
      </p:sp>
      <p:sp>
        <p:nvSpPr>
          <p:cNvPr id="87041" name="Rectangle 2"/>
          <p:cNvSpPr>
            <a:spLocks noGrp="1" noChangeArrowheads="1"/>
          </p:cNvSpPr>
          <p:nvPr>
            <p:ph type="title"/>
          </p:nvPr>
        </p:nvSpPr>
        <p:spPr>
          <a:xfrm>
            <a:off x="323529" y="5517232"/>
            <a:ext cx="8244408" cy="1036638"/>
          </a:xfrm>
          <a:noFill/>
        </p:spPr>
        <p:txBody>
          <a:bodyPr/>
          <a:lstStyle/>
          <a:p>
            <a:pPr algn="r" rtl="1" eaLnBrk="1" hangingPunct="1"/>
            <a:r>
              <a:rPr lang="ar-JO" dirty="0">
                <a:solidFill>
                  <a:schemeClr val="bg1"/>
                </a:solidFill>
                <a:effectLst>
                  <a:glow rad="177800">
                    <a:schemeClr val="tx1"/>
                  </a:glow>
                </a:effectLst>
                <a:ea typeface="ＭＳ Ｐゴシック" charset="0"/>
                <a:cs typeface="Arial" panose="020B0604020202020204" pitchFamily="34" charset="0"/>
              </a:rPr>
              <a:t>يومٌ يُنذِر بالسوء:</a:t>
            </a:r>
            <a:br>
              <a:rPr lang="ar-JO" dirty="0">
                <a:solidFill>
                  <a:schemeClr val="bg1"/>
                </a:solidFill>
                <a:effectLst>
                  <a:glow rad="177800">
                    <a:schemeClr val="tx1"/>
                  </a:glow>
                </a:effectLst>
                <a:ea typeface="ＭＳ Ｐゴシック" charset="0"/>
                <a:cs typeface="Arial" panose="020B0604020202020204" pitchFamily="34" charset="0"/>
              </a:rPr>
            </a:br>
            <a:r>
              <a:rPr lang="ar-JO" sz="4000" dirty="0">
                <a:solidFill>
                  <a:schemeClr val="bg1"/>
                </a:solidFill>
                <a:effectLst>
                  <a:glow rad="177800">
                    <a:schemeClr val="tx1"/>
                  </a:glow>
                </a:effectLst>
                <a:ea typeface="ＭＳ Ｐゴシック" charset="0"/>
                <a:cs typeface="Arial" panose="020B0604020202020204" pitchFamily="34" charset="0"/>
              </a:rPr>
              <a:t>لوقا 19: 43-44</a:t>
            </a:r>
            <a:endParaRPr lang="en-US" dirty="0">
              <a:solidFill>
                <a:schemeClr val="bg1"/>
              </a:solidFill>
              <a:effectLst>
                <a:glow rad="177800">
                  <a:schemeClr val="tx1"/>
                </a:glow>
              </a:effectLst>
              <a:ea typeface="ＭＳ Ｐゴシック" charset="0"/>
              <a:cs typeface="Arial" panose="020B0604020202020204" pitchFamily="34" charset="0"/>
            </a:endParaRPr>
          </a:p>
        </p:txBody>
      </p:sp>
    </p:spTree>
    <p:extLst>
      <p:ext uri="{BB962C8B-B14F-4D97-AF65-F5344CB8AC3E}">
        <p14:creationId xmlns:p14="http://schemas.microsoft.com/office/powerpoint/2010/main" val="38378663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0" presetClass="entr" presetSubtype="0" fill="hold" grpId="0" nodeType="clickEffect">
                                  <p:stCondLst>
                                    <p:cond delay="0"/>
                                  </p:stCondLst>
                                  <p:iterate type="lt">
                                    <p:tmPct val="10000"/>
                                  </p:iterate>
                                  <p:childTnLst>
                                    <p:set>
                                      <p:cBhvr>
                                        <p:cTn id="6" dur="1" fill="hold">
                                          <p:stCondLst>
                                            <p:cond delay="0"/>
                                          </p:stCondLst>
                                        </p:cTn>
                                        <p:tgtEl>
                                          <p:spTgt spid="46089">
                                            <p:txEl>
                                              <p:pRg st="0" end="0"/>
                                            </p:txEl>
                                          </p:spTgt>
                                        </p:tgtEl>
                                        <p:attrNameLst>
                                          <p:attrName>style.visibility</p:attrName>
                                        </p:attrNameLst>
                                      </p:cBhvr>
                                      <p:to>
                                        <p:strVal val="visible"/>
                                      </p:to>
                                    </p:set>
                                    <p:animEffect transition="in" filter="fade">
                                      <p:cBhvr>
                                        <p:cTn id="7" dur="500"/>
                                        <p:tgtEl>
                                          <p:spTgt spid="46089">
                                            <p:txEl>
                                              <p:pRg st="0" end="0"/>
                                            </p:txEl>
                                          </p:spTgt>
                                        </p:tgtEl>
                                      </p:cBhvr>
                                    </p:animEffect>
                                    <p:anim calcmode="lin" valueType="num">
                                      <p:cBhvr>
                                        <p:cTn id="8" dur="500" fill="hold"/>
                                        <p:tgtEl>
                                          <p:spTgt spid="46089">
                                            <p:txEl>
                                              <p:pRg st="0" end="0"/>
                                            </p:txEl>
                                          </p:spTgt>
                                        </p:tgtEl>
                                        <p:attrNameLst>
                                          <p:attrName>ppt_x</p:attrName>
                                        </p:attrNameLst>
                                      </p:cBhvr>
                                      <p:tavLst>
                                        <p:tav tm="0">
                                          <p:val>
                                            <p:strVal val="#ppt_x-.1"/>
                                          </p:val>
                                        </p:tav>
                                        <p:tav tm="100000">
                                          <p:val>
                                            <p:strVal val="#ppt_x"/>
                                          </p:val>
                                        </p:tav>
                                      </p:tavLst>
                                    </p:anim>
                                    <p:anim calcmode="lin" valueType="num">
                                      <p:cBhvr>
                                        <p:cTn id="9" dur="500" fill="hold"/>
                                        <p:tgtEl>
                                          <p:spTgt spid="46089">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9" grpId="0" build="p"/>
    </p:bldLst>
  </p:timing>
</p:sld>
</file>

<file path=ppt/slides/slide17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31106" name="Rectangle 4"/>
          <p:cNvSpPr>
            <a:spLocks noGrp="1" noChangeArrowheads="1"/>
          </p:cNvSpPr>
          <p:nvPr>
            <p:ph type="title" idx="4294967295"/>
          </p:nvPr>
        </p:nvSpPr>
        <p:spPr>
          <a:xfrm>
            <a:off x="-1" y="-27384"/>
            <a:ext cx="9158543" cy="685800"/>
          </a:xfrm>
          <a:solidFill>
            <a:srgbClr val="000090"/>
          </a:solidFill>
        </p:spPr>
        <p:txBody>
          <a:bodyPr/>
          <a:lstStyle/>
          <a:p>
            <a:pPr eaLnBrk="1" hangingPunct="1"/>
            <a:r>
              <a:rPr lang="ar-JO" sz="2800" dirty="0">
                <a:solidFill>
                  <a:schemeClr val="bg1"/>
                </a:solidFill>
                <a:cs typeface="Arial" panose="020B0604020202020204" pitchFamily="34" charset="0"/>
              </a:rPr>
              <a:t>الكنيسة والملكوت (لوقا 19: 41-44)</a:t>
            </a:r>
            <a:endParaRPr lang="en-US" sz="2800" dirty="0">
              <a:solidFill>
                <a:schemeClr val="bg1"/>
              </a:solidFill>
              <a:cs typeface="Arial" panose="020B0604020202020204" pitchFamily="34" charset="0"/>
            </a:endParaRPr>
          </a:p>
        </p:txBody>
      </p:sp>
      <p:pic>
        <p:nvPicPr>
          <p:cNvPr id="431107" name="Picture 2"/>
          <p:cNvPicPr>
            <a:picLocks noChangeAspect="1" noChangeArrowheads="1"/>
          </p:cNvPicPr>
          <p:nvPr/>
        </p:nvPicPr>
        <p:blipFill>
          <a:blip r:embed="rId4" cstate="screen">
            <a:clrChange>
              <a:clrFrom>
                <a:srgbClr val="FFFFFF"/>
              </a:clrFrom>
              <a:clrTo>
                <a:srgbClr val="FFFFFF">
                  <a:alpha val="0"/>
                </a:srgbClr>
              </a:clrTo>
            </a:clrChange>
            <a:lum bright="-20000" contrast="20000"/>
            <a:extLst>
              <a:ext uri="{28A0092B-C50C-407E-A947-70E740481C1C}">
                <a14:useLocalDpi xmlns:a14="http://schemas.microsoft.com/office/drawing/2010/main"/>
              </a:ext>
            </a:extLst>
          </a:blip>
          <a:srcRect/>
          <a:stretch>
            <a:fillRect/>
          </a:stretch>
        </p:blipFill>
        <p:spPr bwMode="auto">
          <a:xfrm>
            <a:off x="9324975" y="-603250"/>
            <a:ext cx="9144000" cy="5594350"/>
          </a:xfrm>
          <a:prstGeom prst="rect">
            <a:avLst/>
          </a:prstGeom>
          <a:solidFill>
            <a:srgbClr val="FF99CC"/>
          </a:solidFill>
          <a:ln>
            <a:noFill/>
          </a:ln>
          <a:extLst>
            <a:ext uri="{91240B29-F687-4f45-9708-019B960494DF}">
              <a14:hiddenLine xmlns:a14="http://schemas.microsoft.com/office/drawing/2010/main" xmlns="" w="9525">
                <a:solidFill>
                  <a:srgbClr val="000000"/>
                </a:solidFill>
                <a:miter lim="800000"/>
                <a:headEnd/>
                <a:tailEnd/>
              </a14:hiddenLine>
            </a:ext>
          </a:extLst>
        </p:spPr>
      </p:pic>
      <p:sp>
        <p:nvSpPr>
          <p:cNvPr id="431108" name="Text Box 3"/>
          <p:cNvSpPr txBox="1">
            <a:spLocks noChangeArrowheads="1"/>
          </p:cNvSpPr>
          <p:nvPr/>
        </p:nvSpPr>
        <p:spPr bwMode="auto">
          <a:xfrm>
            <a:off x="9578382" y="-489017"/>
            <a:ext cx="703974" cy="4616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sq">
                <a:solidFill>
                  <a:srgbClr val="000000"/>
                </a:solidFill>
                <a:miter lim="800000"/>
                <a:headEnd type="none" w="sm" len="sm"/>
                <a:tailEnd type="none" w="sm" len="sm"/>
              </a14:hiddenLine>
            </a:ext>
          </a:extLst>
        </p:spPr>
        <p:txBody>
          <a:bodyPr wrap="none"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ar-JO" b="1" dirty="0">
                <a:solidFill>
                  <a:schemeClr val="bg1"/>
                </a:solidFill>
                <a:latin typeface="Arial" panose="020B0604020202020204" pitchFamily="34" charset="0"/>
                <a:cs typeface="Arial" panose="020B0604020202020204" pitchFamily="34" charset="0"/>
              </a:rPr>
              <a:t>106</a:t>
            </a:r>
            <a:endParaRPr lang="en-US" b="1" dirty="0">
              <a:solidFill>
                <a:schemeClr val="bg1"/>
              </a:solidFill>
              <a:latin typeface="Arial" panose="020B0604020202020204" pitchFamily="34" charset="0"/>
              <a:cs typeface="Arial" panose="020B0604020202020204" pitchFamily="34" charset="0"/>
            </a:endParaRPr>
          </a:p>
        </p:txBody>
      </p:sp>
      <p:sp>
        <p:nvSpPr>
          <p:cNvPr id="2" name="TextBox 1"/>
          <p:cNvSpPr txBox="1"/>
          <p:nvPr/>
        </p:nvSpPr>
        <p:spPr>
          <a:xfrm>
            <a:off x="2484445" y="5445224"/>
            <a:ext cx="4535487" cy="1077186"/>
          </a:xfrm>
          <a:prstGeom prst="rect">
            <a:avLst/>
          </a:prstGeom>
          <a:noFill/>
        </p:spPr>
        <p:txBody>
          <a:bodyPr lIns="91408" tIns="45704" rIns="91408" bIns="45704">
            <a:spAutoFit/>
          </a:bodyPr>
          <a:lstStyle/>
          <a:p>
            <a:pPr algn="ctr">
              <a:defRPr/>
            </a:pPr>
            <a:r>
              <a:rPr lang="ar-JO" sz="1800" b="1" dirty="0">
                <a:latin typeface="Arial" panose="020B0604020202020204" pitchFamily="34" charset="0"/>
                <a:ea typeface="ＭＳ Ｐゴシック" pitchFamily="34" charset="-128"/>
                <a:cs typeface="Arial" panose="020B0604020202020204" pitchFamily="34" charset="0"/>
              </a:rPr>
              <a:t>دراسة في</a:t>
            </a:r>
            <a:endParaRPr lang="en-US" sz="1800" b="1" dirty="0">
              <a:latin typeface="Arial" panose="020B0604020202020204" pitchFamily="34" charset="0"/>
              <a:ea typeface="ＭＳ Ｐゴシック" pitchFamily="34" charset="-128"/>
              <a:cs typeface="Arial" panose="020B0604020202020204" pitchFamily="34" charset="0"/>
            </a:endParaRPr>
          </a:p>
          <a:p>
            <a:pPr algn="ctr">
              <a:defRPr/>
            </a:pPr>
            <a:r>
              <a:rPr lang="ar-JO" sz="2800" b="1" u="sng" dirty="0">
                <a:latin typeface="Arial" panose="020B0604020202020204" pitchFamily="34" charset="0"/>
                <a:ea typeface="ＭＳ Ｐゴシック" pitchFamily="34" charset="-128"/>
                <a:cs typeface="Arial" panose="020B0604020202020204" pitchFamily="34" charset="0"/>
              </a:rPr>
              <a:t>الكنيسة والملكوت</a:t>
            </a:r>
            <a:endParaRPr lang="en-US" sz="2800" b="1" u="sng" dirty="0">
              <a:latin typeface="Arial" panose="020B0604020202020204" pitchFamily="34" charset="0"/>
              <a:ea typeface="ＭＳ Ｐゴシック" pitchFamily="34" charset="-128"/>
              <a:cs typeface="Arial" panose="020B0604020202020204" pitchFamily="34" charset="0"/>
            </a:endParaRPr>
          </a:p>
          <a:p>
            <a:pPr algn="ctr">
              <a:defRPr/>
            </a:pPr>
            <a:r>
              <a:rPr lang="ar-JO" sz="1800" b="1" dirty="0">
                <a:latin typeface="Arial" panose="020B0604020202020204" pitchFamily="34" charset="0"/>
                <a:ea typeface="ＭＳ Ｐゴシック" pitchFamily="34" charset="-128"/>
                <a:cs typeface="Arial" panose="020B0604020202020204" pitchFamily="34" charset="0"/>
              </a:rPr>
              <a:t>في العهد الجديد</a:t>
            </a:r>
            <a:endParaRPr lang="en-US" sz="1800" b="1" dirty="0">
              <a:latin typeface="Arial" panose="020B0604020202020204" pitchFamily="34" charset="0"/>
              <a:ea typeface="ＭＳ Ｐゴシック" pitchFamily="34" charset="-128"/>
              <a:cs typeface="Arial" panose="020B0604020202020204" pitchFamily="34" charset="0"/>
            </a:endParaRPr>
          </a:p>
        </p:txBody>
      </p:sp>
      <p:sp>
        <p:nvSpPr>
          <p:cNvPr id="6" name="TextBox 5"/>
          <p:cNvSpPr txBox="1"/>
          <p:nvPr/>
        </p:nvSpPr>
        <p:spPr>
          <a:xfrm>
            <a:off x="7200905" y="4508500"/>
            <a:ext cx="1692277" cy="1441450"/>
          </a:xfrm>
          <a:prstGeom prst="rect">
            <a:avLst/>
          </a:prstGeom>
          <a:noFill/>
        </p:spPr>
        <p:txBody>
          <a:bodyPr lIns="91408" tIns="45704" rIns="91408" bIns="45704"/>
          <a:lstStyle/>
          <a:p>
            <a:pPr algn="ctr">
              <a:defRPr/>
            </a:pPr>
            <a:r>
              <a:rPr lang="ar-JO" sz="2000" b="1" dirty="0">
                <a:latin typeface="Arial" panose="020B0604020202020204" pitchFamily="34" charset="0"/>
                <a:ea typeface="ＭＳ Ｐゴシック" pitchFamily="34" charset="-128"/>
                <a:cs typeface="Arial" panose="020B0604020202020204" pitchFamily="34" charset="0"/>
              </a:rPr>
              <a:t>مجيء ابن الإنسان     في ملكوته</a:t>
            </a:r>
            <a:endParaRPr lang="en-US" sz="1400" b="1" dirty="0">
              <a:latin typeface="Arial" panose="020B0604020202020204" pitchFamily="34" charset="0"/>
              <a:ea typeface="ＭＳ Ｐゴシック" pitchFamily="34" charset="-128"/>
              <a:cs typeface="Arial" panose="020B0604020202020204" pitchFamily="34" charset="0"/>
            </a:endParaRPr>
          </a:p>
          <a:p>
            <a:pPr algn="ctr">
              <a:defRPr/>
            </a:pPr>
            <a:r>
              <a:rPr lang="ar-JO" sz="1400" b="1" dirty="0">
                <a:latin typeface="Arial" panose="020B0604020202020204" pitchFamily="34" charset="0"/>
                <a:ea typeface="ＭＳ Ｐゴシック" pitchFamily="34" charset="-128"/>
                <a:cs typeface="Arial" panose="020B0604020202020204" pitchFamily="34" charset="0"/>
              </a:rPr>
              <a:t>لو 21: 27، 31</a:t>
            </a:r>
          </a:p>
          <a:p>
            <a:pPr algn="ctr">
              <a:defRPr/>
            </a:pPr>
            <a:r>
              <a:rPr lang="ar-JO" sz="1400" b="1" dirty="0">
                <a:latin typeface="Arial" panose="020B0604020202020204" pitchFamily="34" charset="0"/>
                <a:ea typeface="ＭＳ Ｐゴシック" pitchFamily="34" charset="-128"/>
                <a:cs typeface="Arial" panose="020B0604020202020204" pitchFamily="34" charset="0"/>
              </a:rPr>
              <a:t>مت 31: 41</a:t>
            </a:r>
            <a:endParaRPr lang="en-US" sz="1400" b="1" dirty="0">
              <a:latin typeface="Arial" panose="020B0604020202020204" pitchFamily="34" charset="0"/>
              <a:ea typeface="ＭＳ Ｐゴシック" pitchFamily="34" charset="-128"/>
              <a:cs typeface="Arial" panose="020B0604020202020204" pitchFamily="34" charset="0"/>
            </a:endParaRPr>
          </a:p>
        </p:txBody>
      </p:sp>
      <p:sp>
        <p:nvSpPr>
          <p:cNvPr id="7" name="TextBox 6"/>
          <p:cNvSpPr txBox="1"/>
          <p:nvPr/>
        </p:nvSpPr>
        <p:spPr>
          <a:xfrm>
            <a:off x="71435" y="4508500"/>
            <a:ext cx="1692278" cy="1441450"/>
          </a:xfrm>
          <a:prstGeom prst="rect">
            <a:avLst/>
          </a:prstGeom>
          <a:noFill/>
        </p:spPr>
        <p:txBody>
          <a:bodyPr lIns="91408" tIns="45704" rIns="91408" bIns="45704"/>
          <a:lstStyle/>
          <a:p>
            <a:pPr algn="ctr">
              <a:defRPr/>
            </a:pPr>
            <a:r>
              <a:rPr lang="ar-JO" sz="2000" b="1" dirty="0">
                <a:latin typeface="Arial" panose="020B0604020202020204" pitchFamily="34" charset="0"/>
                <a:ea typeface="ＭＳ Ｐゴシック" pitchFamily="34" charset="-128"/>
                <a:cs typeface="Arial" panose="020B0604020202020204" pitchFamily="34" charset="0"/>
              </a:rPr>
              <a:t>يوحنا المعمدان</a:t>
            </a:r>
            <a:endParaRPr lang="en-US" sz="1400" b="1" dirty="0">
              <a:latin typeface="Arial" panose="020B0604020202020204" pitchFamily="34" charset="0"/>
              <a:ea typeface="ＭＳ Ｐゴシック" pitchFamily="34" charset="-128"/>
              <a:cs typeface="Arial" panose="020B0604020202020204" pitchFamily="34" charset="0"/>
            </a:endParaRPr>
          </a:p>
          <a:p>
            <a:pPr algn="ctr">
              <a:defRPr/>
            </a:pPr>
            <a:r>
              <a:rPr lang="ar-JO" sz="1400" b="1" dirty="0">
                <a:latin typeface="Arial" panose="020B0604020202020204" pitchFamily="34" charset="0"/>
                <a:ea typeface="ＭＳ Ｐゴシック" pitchFamily="34" charset="-128"/>
                <a:cs typeface="Arial" panose="020B0604020202020204" pitchFamily="34" charset="0"/>
              </a:rPr>
              <a:t>مت 3: 2</a:t>
            </a:r>
          </a:p>
          <a:p>
            <a:pPr algn="ctr">
              <a:defRPr/>
            </a:pPr>
            <a:r>
              <a:rPr lang="ar-JO" sz="1400" b="1" dirty="0">
                <a:latin typeface="Arial" panose="020B0604020202020204" pitchFamily="34" charset="0"/>
                <a:ea typeface="ＭＳ Ｐゴシック" pitchFamily="34" charset="-128"/>
                <a:cs typeface="Arial" panose="020B0604020202020204" pitchFamily="34" charset="0"/>
              </a:rPr>
              <a:t>مت 4: 17</a:t>
            </a:r>
          </a:p>
          <a:p>
            <a:pPr algn="ctr">
              <a:defRPr/>
            </a:pPr>
            <a:r>
              <a:rPr lang="ar-JO" sz="1400" b="1" dirty="0">
                <a:latin typeface="Arial" panose="020B0604020202020204" pitchFamily="34" charset="0"/>
                <a:ea typeface="ＭＳ Ｐゴシック" pitchFamily="34" charset="-128"/>
                <a:cs typeface="Arial" panose="020B0604020202020204" pitchFamily="34" charset="0"/>
              </a:rPr>
              <a:t>مت 10: 7</a:t>
            </a:r>
            <a:endParaRPr lang="en-US" sz="1400" b="1" dirty="0">
              <a:latin typeface="Arial" panose="020B0604020202020204" pitchFamily="34" charset="0"/>
              <a:ea typeface="ＭＳ Ｐゴシック" pitchFamily="34" charset="-128"/>
              <a:cs typeface="Arial" panose="020B0604020202020204" pitchFamily="34" charset="0"/>
            </a:endParaRPr>
          </a:p>
        </p:txBody>
      </p:sp>
      <p:sp>
        <p:nvSpPr>
          <p:cNvPr id="431112" name="TextBox 11"/>
          <p:cNvSpPr txBox="1">
            <a:spLocks noChangeArrowheads="1"/>
          </p:cNvSpPr>
          <p:nvPr/>
        </p:nvSpPr>
        <p:spPr bwMode="auto">
          <a:xfrm>
            <a:off x="2520590" y="4437285"/>
            <a:ext cx="1690502" cy="1223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08" tIns="45704" rIns="91408" bIns="45704"/>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ar-JO" altLang="ja-JP" sz="2000" b="1" dirty="0">
                <a:latin typeface="Arial" panose="020B0604020202020204" pitchFamily="34" charset="0"/>
                <a:cs typeface="Arial" panose="020B0604020202020204" pitchFamily="34" charset="0"/>
              </a:rPr>
              <a:t>وقت مجيئك</a:t>
            </a:r>
            <a:endParaRPr lang="en-US" altLang="ja-JP" sz="2000" b="1" dirty="0">
              <a:latin typeface="Arial" panose="020B0604020202020204" pitchFamily="34" charset="0"/>
              <a:cs typeface="Arial" panose="020B0604020202020204" pitchFamily="34" charset="0"/>
            </a:endParaRPr>
          </a:p>
          <a:p>
            <a:pPr algn="ctr"/>
            <a:r>
              <a:rPr lang="ar-JO" sz="1200" b="1" dirty="0">
                <a:latin typeface="Arial" panose="020B0604020202020204" pitchFamily="34" charset="0"/>
                <a:cs typeface="Arial" panose="020B0604020202020204" pitchFamily="34" charset="0"/>
              </a:rPr>
              <a:t>مت 21: 4-5</a:t>
            </a:r>
          </a:p>
          <a:p>
            <a:pPr algn="ctr"/>
            <a:r>
              <a:rPr lang="ar-JO" sz="1200" b="1" dirty="0">
                <a:latin typeface="Arial" panose="020B0604020202020204" pitchFamily="34" charset="0"/>
                <a:cs typeface="Arial" panose="020B0604020202020204" pitchFamily="34" charset="0"/>
              </a:rPr>
              <a:t>مت 23: 37-39</a:t>
            </a:r>
          </a:p>
          <a:p>
            <a:pPr algn="ctr"/>
            <a:r>
              <a:rPr lang="ar-JO" sz="1200" b="1" dirty="0">
                <a:latin typeface="Arial" panose="020B0604020202020204" pitchFamily="34" charset="0"/>
                <a:cs typeface="Arial" panose="020B0604020202020204" pitchFamily="34" charset="0"/>
              </a:rPr>
              <a:t>لو 19: 41-44</a:t>
            </a:r>
          </a:p>
          <a:p>
            <a:pPr algn="ctr"/>
            <a:r>
              <a:rPr lang="ar-JO" sz="1200" b="1" dirty="0">
                <a:latin typeface="Arial" panose="020B0604020202020204" pitchFamily="34" charset="0"/>
                <a:cs typeface="Arial" panose="020B0604020202020204" pitchFamily="34" charset="0"/>
              </a:rPr>
              <a:t>مت 21: 43</a:t>
            </a:r>
            <a:endParaRPr lang="en-US" sz="1200" b="1" dirty="0">
              <a:latin typeface="Arial" panose="020B0604020202020204" pitchFamily="34" charset="0"/>
              <a:cs typeface="Arial" panose="020B0604020202020204" pitchFamily="34" charset="0"/>
            </a:endParaRPr>
          </a:p>
        </p:txBody>
      </p:sp>
      <p:sp>
        <p:nvSpPr>
          <p:cNvPr id="13" name="TextBox 12"/>
          <p:cNvSpPr txBox="1"/>
          <p:nvPr/>
        </p:nvSpPr>
        <p:spPr>
          <a:xfrm>
            <a:off x="7092950" y="4021138"/>
            <a:ext cx="960438" cy="271462"/>
          </a:xfrm>
          <a:prstGeom prst="rect">
            <a:avLst/>
          </a:prstGeom>
          <a:noFill/>
        </p:spPr>
        <p:txBody>
          <a:bodyPr lIns="91408" tIns="45704" rIns="91408" bIns="45704"/>
          <a:lstStyle/>
          <a:p>
            <a:pPr algn="ctr">
              <a:defRPr/>
            </a:pPr>
            <a:r>
              <a:rPr lang="ar-JO" sz="1000" b="1" dirty="0">
                <a:latin typeface="Arial" panose="020B0604020202020204" pitchFamily="34" charset="0"/>
                <a:ea typeface="ＭＳ Ｐゴシック" pitchFamily="34" charset="-128"/>
                <a:cs typeface="Arial" panose="020B0604020202020204" pitchFamily="34" charset="0"/>
              </a:rPr>
              <a:t>الإختطاف</a:t>
            </a:r>
            <a:endParaRPr lang="en-US" sz="1000" b="1" dirty="0">
              <a:latin typeface="Arial" panose="020B0604020202020204" pitchFamily="34" charset="0"/>
              <a:ea typeface="ＭＳ Ｐゴシック" pitchFamily="34" charset="-128"/>
              <a:cs typeface="Arial" panose="020B0604020202020204" pitchFamily="34" charset="0"/>
            </a:endParaRPr>
          </a:p>
        </p:txBody>
      </p:sp>
      <p:sp>
        <p:nvSpPr>
          <p:cNvPr id="431114" name="TextBox 18"/>
          <p:cNvSpPr txBox="1">
            <a:spLocks noChangeArrowheads="1"/>
          </p:cNvSpPr>
          <p:nvPr/>
        </p:nvSpPr>
        <p:spPr bwMode="auto">
          <a:xfrm>
            <a:off x="4284663" y="1268414"/>
            <a:ext cx="3382962" cy="6207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08" tIns="45704" rIns="91408" bIns="45704"/>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ar-JO" sz="1200" b="1" dirty="0">
                <a:latin typeface="Arial" panose="020B0604020202020204" pitchFamily="34" charset="0"/>
                <a:cs typeface="Arial" panose="020B0604020202020204" pitchFamily="34" charset="0"/>
              </a:rPr>
              <a:t>الكنيسة هي مملكة المؤمنين المُتجددين "المدعوين" من العالم ـ كولوسي ١: ١٣، ١ تسالونيكي. 2:12، 1 كورنثوس 12:13، ​​أفسس. 4:4، روم. 12:5</a:t>
            </a:r>
            <a:endParaRPr lang="en-US" sz="1200" b="1" dirty="0">
              <a:latin typeface="Arial" panose="020B0604020202020204" pitchFamily="34" charset="0"/>
              <a:cs typeface="Arial" panose="020B0604020202020204" pitchFamily="34" charset="0"/>
            </a:endParaRPr>
          </a:p>
        </p:txBody>
      </p:sp>
      <p:sp>
        <p:nvSpPr>
          <p:cNvPr id="8" name="TextBox 7"/>
          <p:cNvSpPr txBox="1"/>
          <p:nvPr/>
        </p:nvSpPr>
        <p:spPr>
          <a:xfrm>
            <a:off x="1" y="2997202"/>
            <a:ext cx="900113" cy="1439863"/>
          </a:xfrm>
          <a:prstGeom prst="rect">
            <a:avLst/>
          </a:prstGeom>
          <a:noFill/>
        </p:spPr>
        <p:txBody>
          <a:bodyPr lIns="91408" tIns="45704" rIns="91408" bIns="45704"/>
          <a:lstStyle/>
          <a:p>
            <a:pPr algn="ctr">
              <a:defRPr/>
            </a:pPr>
            <a:r>
              <a:rPr lang="ar-JO" sz="1400" b="1" dirty="0">
                <a:latin typeface="Arial" panose="020B0604020202020204" pitchFamily="34" charset="0"/>
                <a:ea typeface="ＭＳ Ｐゴシック" pitchFamily="34" charset="-128"/>
                <a:cs typeface="Arial" panose="020B0604020202020204" pitchFamily="34" charset="0"/>
              </a:rPr>
              <a:t>الناموس والأنبياء كانوا إلى يوحنا</a:t>
            </a:r>
          </a:p>
          <a:p>
            <a:pPr algn="ctr">
              <a:defRPr/>
            </a:pPr>
            <a:r>
              <a:rPr lang="ar-JO" sz="1400" b="1" dirty="0">
                <a:latin typeface="Arial" panose="020B0604020202020204" pitchFamily="34" charset="0"/>
                <a:ea typeface="ＭＳ Ｐゴシック" pitchFamily="34" charset="-128"/>
                <a:cs typeface="Arial" panose="020B0604020202020204" pitchFamily="34" charset="0"/>
              </a:rPr>
              <a:t>لوقا 16:16</a:t>
            </a:r>
            <a:endParaRPr lang="en-US" sz="1400" b="1" dirty="0">
              <a:latin typeface="Arial" panose="020B0604020202020204" pitchFamily="34" charset="0"/>
              <a:ea typeface="ＭＳ Ｐゴシック" pitchFamily="34" charset="-128"/>
              <a:cs typeface="Arial" panose="020B0604020202020204" pitchFamily="34" charset="0"/>
            </a:endParaRPr>
          </a:p>
        </p:txBody>
      </p:sp>
      <p:sp>
        <p:nvSpPr>
          <p:cNvPr id="9" name="TextBox 8"/>
          <p:cNvSpPr txBox="1"/>
          <p:nvPr/>
        </p:nvSpPr>
        <p:spPr>
          <a:xfrm>
            <a:off x="1163639" y="2997200"/>
            <a:ext cx="960437" cy="1144588"/>
          </a:xfrm>
          <a:prstGeom prst="rect">
            <a:avLst/>
          </a:prstGeom>
          <a:noFill/>
        </p:spPr>
        <p:txBody>
          <a:bodyPr lIns="91408" tIns="45704" rIns="91408" bIns="45704"/>
          <a:lstStyle/>
          <a:p>
            <a:pPr algn="ctr">
              <a:defRPr/>
            </a:pPr>
            <a:r>
              <a:rPr lang="ar-JO" sz="1100" b="1" dirty="0">
                <a:latin typeface="Arial" panose="020B0604020202020204" pitchFamily="34" charset="0"/>
                <a:ea typeface="ＭＳ Ｐゴシック" pitchFamily="34" charset="-128"/>
                <a:cs typeface="Arial" panose="020B0604020202020204" pitchFamily="34" charset="0"/>
              </a:rPr>
              <a:t>"ملكوت السماوات يعاني من العنف"</a:t>
            </a:r>
          </a:p>
          <a:p>
            <a:pPr algn="ctr">
              <a:defRPr/>
            </a:pPr>
            <a:r>
              <a:rPr lang="ar-JO" sz="1100" b="1" dirty="0">
                <a:latin typeface="Arial" panose="020B0604020202020204" pitchFamily="34" charset="0"/>
                <a:ea typeface="ＭＳ Ｐゴシック" pitchFamily="34" charset="-128"/>
                <a:cs typeface="Arial" panose="020B0604020202020204" pitchFamily="34" charset="0"/>
              </a:rPr>
              <a:t>مت. 11: 12</a:t>
            </a:r>
          </a:p>
          <a:p>
            <a:pPr algn="ctr">
              <a:defRPr/>
            </a:pPr>
            <a:r>
              <a:rPr lang="ar-JO" sz="1100" b="1" dirty="0">
                <a:latin typeface="Arial" panose="020B0604020202020204" pitchFamily="34" charset="0"/>
                <a:ea typeface="ＭＳ Ｐゴシック" pitchFamily="34" charset="-128"/>
                <a:cs typeface="Arial" panose="020B0604020202020204" pitchFamily="34" charset="0"/>
              </a:rPr>
              <a:t>مت 13: 25</a:t>
            </a:r>
          </a:p>
          <a:p>
            <a:pPr algn="ctr">
              <a:defRPr/>
            </a:pPr>
            <a:r>
              <a:rPr lang="ar-JO" sz="1100" b="1" dirty="0">
                <a:latin typeface="Arial" panose="020B0604020202020204" pitchFamily="34" charset="0"/>
                <a:ea typeface="ＭＳ Ｐゴシック" pitchFamily="34" charset="-128"/>
                <a:cs typeface="Arial" panose="020B0604020202020204" pitchFamily="34" charset="0"/>
              </a:rPr>
              <a:t>يوحنا 6: 15</a:t>
            </a:r>
            <a:endParaRPr lang="en-US" sz="1100" b="1" dirty="0">
              <a:latin typeface="Arial" panose="020B0604020202020204" pitchFamily="34" charset="0"/>
              <a:ea typeface="ＭＳ Ｐゴシック" pitchFamily="34" charset="-128"/>
              <a:cs typeface="Arial" panose="020B0604020202020204" pitchFamily="34" charset="0"/>
            </a:endParaRPr>
          </a:p>
        </p:txBody>
      </p:sp>
      <p:sp>
        <p:nvSpPr>
          <p:cNvPr id="431118" name="TextBox 9"/>
          <p:cNvSpPr txBox="1">
            <a:spLocks noChangeArrowheads="1"/>
          </p:cNvSpPr>
          <p:nvPr/>
        </p:nvSpPr>
        <p:spPr bwMode="auto">
          <a:xfrm>
            <a:off x="2316163" y="2997201"/>
            <a:ext cx="960437" cy="6207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08" tIns="45704" rIns="91408" bIns="45704"/>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ar-JO" altLang="ja-JP" sz="1100" b="1" dirty="0">
                <a:latin typeface="Arial" panose="020B0604020202020204" pitchFamily="34" charset="0"/>
                <a:cs typeface="Arial" panose="020B0604020202020204" pitchFamily="34" charset="0"/>
              </a:rPr>
              <a:t>"سأبني كنيستي"</a:t>
            </a:r>
          </a:p>
          <a:p>
            <a:pPr algn="ctr"/>
            <a:r>
              <a:rPr lang="ar-JO" altLang="ja-JP" sz="1100" b="1" dirty="0">
                <a:latin typeface="Arial" panose="020B0604020202020204" pitchFamily="34" charset="0"/>
                <a:cs typeface="Arial" panose="020B0604020202020204" pitchFamily="34" charset="0"/>
              </a:rPr>
              <a:t>مت.  16: 18، 21</a:t>
            </a:r>
            <a:endParaRPr lang="en-US" sz="1100" b="1" dirty="0">
              <a:latin typeface="Arial" panose="020B0604020202020204" pitchFamily="34" charset="0"/>
              <a:cs typeface="Arial" panose="020B0604020202020204" pitchFamily="34" charset="0"/>
            </a:endParaRPr>
          </a:p>
        </p:txBody>
      </p:sp>
      <p:sp>
        <p:nvSpPr>
          <p:cNvPr id="11" name="TextBox 10"/>
          <p:cNvSpPr txBox="1"/>
          <p:nvPr/>
        </p:nvSpPr>
        <p:spPr>
          <a:xfrm>
            <a:off x="3179765" y="3429000"/>
            <a:ext cx="960437" cy="620713"/>
          </a:xfrm>
          <a:prstGeom prst="rect">
            <a:avLst/>
          </a:prstGeom>
          <a:noFill/>
        </p:spPr>
        <p:txBody>
          <a:bodyPr lIns="91408" tIns="45704" rIns="91408" bIns="45704"/>
          <a:lstStyle/>
          <a:p>
            <a:pPr algn="ctr">
              <a:defRPr/>
            </a:pPr>
            <a:r>
              <a:rPr lang="ar-JO" sz="1000" b="1" dirty="0">
                <a:latin typeface="Arial" panose="020B0604020202020204" pitchFamily="34" charset="0"/>
                <a:ea typeface="ＭＳ Ｐゴシック" pitchFamily="34" charset="-128"/>
                <a:cs typeface="Arial" panose="020B0604020202020204" pitchFamily="34" charset="0"/>
              </a:rPr>
              <a:t>مت 20: 26</a:t>
            </a:r>
          </a:p>
          <a:p>
            <a:pPr algn="ctr">
              <a:defRPr/>
            </a:pPr>
            <a:r>
              <a:rPr lang="ar-JO" sz="1000" b="1" dirty="0">
                <a:latin typeface="Arial" panose="020B0604020202020204" pitchFamily="34" charset="0"/>
                <a:ea typeface="ＭＳ Ｐゴシック" pitchFamily="34" charset="-128"/>
                <a:cs typeface="Arial" panose="020B0604020202020204" pitchFamily="34" charset="0"/>
              </a:rPr>
              <a:t>مت 10: 45</a:t>
            </a:r>
          </a:p>
          <a:p>
            <a:pPr algn="ctr">
              <a:defRPr/>
            </a:pPr>
            <a:r>
              <a:rPr lang="ar-JO" sz="1000" b="1" dirty="0">
                <a:latin typeface="Arial" panose="020B0604020202020204" pitchFamily="34" charset="0"/>
                <a:ea typeface="ＭＳ Ｐゴシック" pitchFamily="34" charset="-128"/>
                <a:cs typeface="Arial" panose="020B0604020202020204" pitchFamily="34" charset="0"/>
              </a:rPr>
              <a:t>يو 12: 27</a:t>
            </a:r>
          </a:p>
          <a:p>
            <a:pPr algn="ctr">
              <a:defRPr/>
            </a:pPr>
            <a:r>
              <a:rPr lang="ar-JO" sz="1000" b="1" dirty="0">
                <a:latin typeface="Arial" panose="020B0604020202020204" pitchFamily="34" charset="0"/>
                <a:ea typeface="ＭＳ Ｐゴシック" pitchFamily="34" charset="-128"/>
                <a:cs typeface="Arial" panose="020B0604020202020204" pitchFamily="34" charset="0"/>
              </a:rPr>
              <a:t>يو 18: 36-37</a:t>
            </a:r>
            <a:endParaRPr lang="en-US" sz="1000" b="1" dirty="0">
              <a:latin typeface="Arial" panose="020B0604020202020204" pitchFamily="34" charset="0"/>
              <a:ea typeface="ＭＳ Ｐゴシック" pitchFamily="34" charset="-128"/>
              <a:cs typeface="Arial" panose="020B0604020202020204" pitchFamily="34" charset="0"/>
            </a:endParaRPr>
          </a:p>
        </p:txBody>
      </p:sp>
      <p:sp>
        <p:nvSpPr>
          <p:cNvPr id="431120" name="TextBox 13"/>
          <p:cNvSpPr txBox="1">
            <a:spLocks noChangeArrowheads="1"/>
          </p:cNvSpPr>
          <p:nvPr/>
        </p:nvSpPr>
        <p:spPr bwMode="auto">
          <a:xfrm>
            <a:off x="4427538" y="2997201"/>
            <a:ext cx="3529012" cy="6207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08" tIns="45704" rIns="91408" bIns="45704"/>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ar-JO" altLang="ja-JP" sz="1100" b="1" dirty="0">
                <a:latin typeface="Arial" panose="020B0604020202020204" pitchFamily="34" charset="0"/>
                <a:cs typeface="Arial" panose="020B0604020202020204" pitchFamily="34" charset="0"/>
              </a:rPr>
              <a:t>"وسيُكرز ببشارة الملكوت هذه في كل المسكونة </a:t>
            </a:r>
          </a:p>
          <a:p>
            <a:pPr algn="ctr"/>
            <a:r>
              <a:rPr lang="ar-JO" altLang="ja-JP" sz="1100" b="1" dirty="0">
                <a:latin typeface="Arial" panose="020B0604020202020204" pitchFamily="34" charset="0"/>
                <a:cs typeface="Arial" panose="020B0604020202020204" pitchFamily="34" charset="0"/>
              </a:rPr>
              <a:t>شهادةً لجميع الأمم، ثم تأتي النهاية" - متى. 24:14</a:t>
            </a:r>
            <a:endParaRPr lang="en-US" sz="1100" b="1" dirty="0">
              <a:latin typeface="Arial" panose="020B0604020202020204" pitchFamily="34" charset="0"/>
              <a:cs typeface="Arial" panose="020B0604020202020204" pitchFamily="34" charset="0"/>
            </a:endParaRPr>
          </a:p>
        </p:txBody>
      </p:sp>
      <p:sp>
        <p:nvSpPr>
          <p:cNvPr id="431121" name="TextBox 14"/>
          <p:cNvSpPr txBox="1">
            <a:spLocks noChangeArrowheads="1"/>
          </p:cNvSpPr>
          <p:nvPr/>
        </p:nvSpPr>
        <p:spPr bwMode="auto">
          <a:xfrm>
            <a:off x="8220077" y="2636838"/>
            <a:ext cx="923925" cy="18272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08" tIns="45704" rIns="91408" bIns="45704"/>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ar-JO" altLang="ja-JP" sz="1100" b="1" dirty="0">
                <a:latin typeface="Arial" panose="020B0604020202020204" pitchFamily="34" charset="0"/>
                <a:cs typeface="Arial" panose="020B0604020202020204" pitchFamily="34" charset="0"/>
              </a:rPr>
              <a:t>"حينئذٍ يشرق الأبرار كالشمس في ملكوت الأب"</a:t>
            </a:r>
          </a:p>
          <a:p>
            <a:pPr algn="ctr"/>
            <a:r>
              <a:rPr lang="ar-JO" altLang="ja-JP" sz="1100" b="1" dirty="0">
                <a:latin typeface="Arial" panose="020B0604020202020204" pitchFamily="34" charset="0"/>
                <a:cs typeface="Arial" panose="020B0604020202020204" pitchFamily="34" charset="0"/>
              </a:rPr>
              <a:t>مت13: 43</a:t>
            </a:r>
          </a:p>
          <a:p>
            <a:pPr algn="ctr"/>
            <a:r>
              <a:rPr lang="ar-JO" altLang="ja-JP" sz="1100" b="1" dirty="0">
                <a:latin typeface="Arial" panose="020B0604020202020204" pitchFamily="34" charset="0"/>
                <a:cs typeface="Arial" panose="020B0604020202020204" pitchFamily="34" charset="0"/>
              </a:rPr>
              <a:t>1 كور. 13: 24</a:t>
            </a:r>
          </a:p>
          <a:p>
            <a:pPr algn="ctr"/>
            <a:r>
              <a:rPr lang="ar-JO" altLang="ja-JP" sz="1100" b="1" dirty="0">
                <a:latin typeface="Arial" panose="020B0604020202020204" pitchFamily="34" charset="0"/>
                <a:cs typeface="Arial" panose="020B0604020202020204" pitchFamily="34" charset="0"/>
              </a:rPr>
              <a:t>لوقا 13: 29</a:t>
            </a:r>
            <a:endParaRPr lang="en-US" sz="1100" b="1" dirty="0">
              <a:latin typeface="Arial" panose="020B0604020202020204" pitchFamily="34" charset="0"/>
              <a:cs typeface="Arial" panose="020B0604020202020204" pitchFamily="34" charset="0"/>
            </a:endParaRPr>
          </a:p>
        </p:txBody>
      </p:sp>
      <p:sp>
        <p:nvSpPr>
          <p:cNvPr id="22" name="TextBox 21"/>
          <p:cNvSpPr txBox="1"/>
          <p:nvPr/>
        </p:nvSpPr>
        <p:spPr>
          <a:xfrm>
            <a:off x="3708401" y="3141670"/>
            <a:ext cx="576263" cy="142875"/>
          </a:xfrm>
          <a:prstGeom prst="rect">
            <a:avLst/>
          </a:prstGeom>
          <a:noFill/>
        </p:spPr>
        <p:txBody>
          <a:bodyPr lIns="91408" tIns="45704" rIns="91408" bIns="45704"/>
          <a:lstStyle/>
          <a:p>
            <a:pPr algn="ctr">
              <a:defRPr/>
            </a:pPr>
            <a:r>
              <a:rPr lang="ar-JO" sz="1000" b="1" dirty="0">
                <a:latin typeface="Arial" panose="020B0604020202020204" pitchFamily="34" charset="0"/>
                <a:ea typeface="ＭＳ Ｐゴシック" pitchFamily="34" charset="-128"/>
                <a:cs typeface="Arial" panose="020B0604020202020204" pitchFamily="34" charset="0"/>
              </a:rPr>
              <a:t>70 م</a:t>
            </a:r>
            <a:endParaRPr lang="en-US" sz="1000" b="1" dirty="0">
              <a:latin typeface="Arial" panose="020B0604020202020204" pitchFamily="34" charset="0"/>
              <a:ea typeface="ＭＳ Ｐゴシック" pitchFamily="34" charset="-128"/>
              <a:cs typeface="Arial" panose="020B0604020202020204" pitchFamily="34" charset="0"/>
            </a:endParaRPr>
          </a:p>
        </p:txBody>
      </p:sp>
      <p:grpSp>
        <p:nvGrpSpPr>
          <p:cNvPr id="23" name="Group 22"/>
          <p:cNvGrpSpPr/>
          <p:nvPr/>
        </p:nvGrpSpPr>
        <p:grpSpPr>
          <a:xfrm>
            <a:off x="3491880" y="2924944"/>
            <a:ext cx="288032" cy="504056"/>
            <a:chOff x="835968" y="2204864"/>
            <a:chExt cx="567680" cy="864096"/>
          </a:xfrm>
          <a:solidFill>
            <a:srgbClr val="0000FF"/>
          </a:solidFill>
        </p:grpSpPr>
        <p:sp>
          <p:nvSpPr>
            <p:cNvPr id="24" name="Rectangle 23"/>
            <p:cNvSpPr/>
            <p:nvPr/>
          </p:nvSpPr>
          <p:spPr bwMode="auto">
            <a:xfrm>
              <a:off x="1047800" y="2204864"/>
              <a:ext cx="144016" cy="864096"/>
            </a:xfrm>
            <a:prstGeom prst="rect">
              <a:avLst/>
            </a:prstGeom>
            <a:grpFill/>
            <a:ln w="9525" cap="flat" cmpd="sng" algn="ctr">
              <a:noFill/>
              <a:prstDash val="solid"/>
              <a:round/>
              <a:headEnd type="none" w="med" len="med"/>
              <a:tailEnd type="none" w="med" len="med"/>
            </a:ln>
            <a:effectLst/>
          </p:spPr>
          <p:txBody>
            <a:bodyPr/>
            <a:lstStyle/>
            <a:p>
              <a:pPr>
                <a:defRPr/>
              </a:pPr>
              <a:endParaRPr lang="en-US" sz="3200" b="1" dirty="0">
                <a:latin typeface="Arial" panose="020B0604020202020204" pitchFamily="34" charset="0"/>
                <a:ea typeface="ＭＳ Ｐゴシック" charset="-128"/>
                <a:cs typeface="Arial" panose="020B0604020202020204" pitchFamily="34" charset="0"/>
              </a:endParaRPr>
            </a:p>
          </p:txBody>
        </p:sp>
        <p:sp>
          <p:nvSpPr>
            <p:cNvPr id="25" name="Rectangle 24"/>
            <p:cNvSpPr/>
            <p:nvPr/>
          </p:nvSpPr>
          <p:spPr bwMode="auto">
            <a:xfrm rot="16200000">
              <a:off x="1047800" y="2209056"/>
              <a:ext cx="144016" cy="567680"/>
            </a:xfrm>
            <a:prstGeom prst="rect">
              <a:avLst/>
            </a:prstGeom>
            <a:grpFill/>
            <a:ln w="9525" cap="flat" cmpd="sng" algn="ctr">
              <a:noFill/>
              <a:prstDash val="solid"/>
              <a:round/>
              <a:headEnd type="none" w="med" len="med"/>
              <a:tailEnd type="none" w="med" len="med"/>
            </a:ln>
            <a:effectLst/>
          </p:spPr>
          <p:txBody>
            <a:bodyPr/>
            <a:lstStyle/>
            <a:p>
              <a:pPr>
                <a:defRPr/>
              </a:pPr>
              <a:endParaRPr lang="en-US" sz="3200" b="1" dirty="0">
                <a:latin typeface="Arial" panose="020B0604020202020204" pitchFamily="34" charset="0"/>
                <a:ea typeface="ＭＳ Ｐゴシック" charset="-128"/>
                <a:cs typeface="Arial" panose="020B0604020202020204" pitchFamily="34" charset="0"/>
              </a:endParaRPr>
            </a:p>
          </p:txBody>
        </p:sp>
      </p:grpSp>
      <p:cxnSp>
        <p:nvCxnSpPr>
          <p:cNvPr id="431124" name="Straight Connector 3"/>
          <p:cNvCxnSpPr>
            <a:cxnSpLocks noChangeShapeType="1"/>
          </p:cNvCxnSpPr>
          <p:nvPr/>
        </p:nvCxnSpPr>
        <p:spPr bwMode="auto">
          <a:xfrm>
            <a:off x="971550" y="1989145"/>
            <a:ext cx="0" cy="2447925"/>
          </a:xfrm>
          <a:prstGeom prst="line">
            <a:avLst/>
          </a:prstGeom>
          <a:noFill/>
          <a:ln w="57150">
            <a:solidFill>
              <a:srgbClr val="0000FF"/>
            </a:solidFill>
            <a:round/>
            <a:headEnd/>
            <a:tailEnd/>
          </a:ln>
          <a:extLst>
            <a:ext uri="{909E8E84-426E-40dd-AFC4-6F175D3DCCD1}">
              <a14:hiddenFill xmlns:a14="http://schemas.microsoft.com/office/drawing/2010/main" xmlns="">
                <a:noFill/>
              </a14:hiddenFill>
            </a:ext>
          </a:extLst>
        </p:spPr>
      </p:cxnSp>
      <p:cxnSp>
        <p:nvCxnSpPr>
          <p:cNvPr id="431125" name="Straight Connector 30"/>
          <p:cNvCxnSpPr>
            <a:cxnSpLocks noChangeShapeType="1"/>
          </p:cNvCxnSpPr>
          <p:nvPr/>
        </p:nvCxnSpPr>
        <p:spPr bwMode="auto">
          <a:xfrm>
            <a:off x="8172450" y="1989145"/>
            <a:ext cx="0" cy="2447925"/>
          </a:xfrm>
          <a:prstGeom prst="line">
            <a:avLst/>
          </a:prstGeom>
          <a:noFill/>
          <a:ln w="57150">
            <a:solidFill>
              <a:srgbClr val="0000FF"/>
            </a:solidFill>
            <a:round/>
            <a:headEnd/>
            <a:tailEnd/>
          </a:ln>
          <a:extLst>
            <a:ext uri="{909E8E84-426E-40dd-AFC4-6F175D3DCCD1}">
              <a14:hiddenFill xmlns:a14="http://schemas.microsoft.com/office/drawing/2010/main" xmlns="">
                <a:noFill/>
              </a14:hiddenFill>
            </a:ext>
          </a:extLst>
        </p:spPr>
      </p:cxnSp>
      <p:cxnSp>
        <p:nvCxnSpPr>
          <p:cNvPr id="431126" name="Straight Connector 31"/>
          <p:cNvCxnSpPr>
            <a:cxnSpLocks noChangeShapeType="1"/>
          </p:cNvCxnSpPr>
          <p:nvPr/>
        </p:nvCxnSpPr>
        <p:spPr bwMode="auto">
          <a:xfrm flipV="1">
            <a:off x="971550" y="1989138"/>
            <a:ext cx="7200900" cy="0"/>
          </a:xfrm>
          <a:prstGeom prst="line">
            <a:avLst/>
          </a:prstGeom>
          <a:noFill/>
          <a:ln w="57150">
            <a:solidFill>
              <a:srgbClr val="0000FF"/>
            </a:solidFill>
            <a:round/>
            <a:headEnd/>
            <a:tailEnd/>
          </a:ln>
          <a:extLst>
            <a:ext uri="{909E8E84-426E-40dd-AFC4-6F175D3DCCD1}">
              <a14:hiddenFill xmlns:a14="http://schemas.microsoft.com/office/drawing/2010/main" xmlns="">
                <a:noFill/>
              </a14:hiddenFill>
            </a:ext>
          </a:extLst>
        </p:spPr>
      </p:cxnSp>
      <p:cxnSp>
        <p:nvCxnSpPr>
          <p:cNvPr id="431127" name="Straight Connector 31"/>
          <p:cNvCxnSpPr>
            <a:cxnSpLocks noChangeShapeType="1"/>
          </p:cNvCxnSpPr>
          <p:nvPr/>
        </p:nvCxnSpPr>
        <p:spPr bwMode="auto">
          <a:xfrm>
            <a:off x="3779838" y="1125538"/>
            <a:ext cx="4176712" cy="0"/>
          </a:xfrm>
          <a:prstGeom prst="line">
            <a:avLst/>
          </a:prstGeom>
          <a:noFill/>
          <a:ln w="57150">
            <a:solidFill>
              <a:srgbClr val="0000FF"/>
            </a:solidFill>
            <a:round/>
            <a:headEnd/>
            <a:tailEnd/>
          </a:ln>
          <a:extLst>
            <a:ext uri="{909E8E84-426E-40dd-AFC4-6F175D3DCCD1}">
              <a14:hiddenFill xmlns:a14="http://schemas.microsoft.com/office/drawing/2010/main" xmlns="">
                <a:noFill/>
              </a14:hiddenFill>
            </a:ext>
          </a:extLst>
        </p:spPr>
      </p:cxnSp>
      <p:cxnSp>
        <p:nvCxnSpPr>
          <p:cNvPr id="431128" name="Straight Connector 3"/>
          <p:cNvCxnSpPr>
            <a:cxnSpLocks noChangeShapeType="1"/>
          </p:cNvCxnSpPr>
          <p:nvPr/>
        </p:nvCxnSpPr>
        <p:spPr bwMode="auto">
          <a:xfrm>
            <a:off x="3779838" y="1125545"/>
            <a:ext cx="0" cy="1798637"/>
          </a:xfrm>
          <a:prstGeom prst="line">
            <a:avLst/>
          </a:prstGeom>
          <a:noFill/>
          <a:ln w="57150">
            <a:solidFill>
              <a:srgbClr val="0000FF"/>
            </a:solidFill>
            <a:round/>
            <a:headEnd/>
            <a:tailEnd/>
          </a:ln>
          <a:extLst>
            <a:ext uri="{909E8E84-426E-40dd-AFC4-6F175D3DCCD1}">
              <a14:hiddenFill xmlns:a14="http://schemas.microsoft.com/office/drawing/2010/main" xmlns="">
                <a:noFill/>
              </a14:hiddenFill>
            </a:ext>
          </a:extLst>
        </p:spPr>
      </p:cxnSp>
      <p:cxnSp>
        <p:nvCxnSpPr>
          <p:cNvPr id="431129" name="Straight Connector 3"/>
          <p:cNvCxnSpPr>
            <a:cxnSpLocks noChangeShapeType="1"/>
          </p:cNvCxnSpPr>
          <p:nvPr/>
        </p:nvCxnSpPr>
        <p:spPr bwMode="auto">
          <a:xfrm>
            <a:off x="7956550" y="1125539"/>
            <a:ext cx="0" cy="790575"/>
          </a:xfrm>
          <a:prstGeom prst="line">
            <a:avLst/>
          </a:prstGeom>
          <a:noFill/>
          <a:ln w="57150">
            <a:solidFill>
              <a:srgbClr val="0000FF"/>
            </a:solidFill>
            <a:round/>
            <a:headEnd/>
            <a:tailEnd/>
          </a:ln>
          <a:extLst>
            <a:ext uri="{909E8E84-426E-40dd-AFC4-6F175D3DCCD1}">
              <a14:hiddenFill xmlns:a14="http://schemas.microsoft.com/office/drawing/2010/main" xmlns="">
                <a:noFill/>
              </a14:hiddenFill>
            </a:ext>
          </a:extLst>
        </p:spPr>
      </p:cxnSp>
      <p:sp>
        <p:nvSpPr>
          <p:cNvPr id="18" name="TextBox 17"/>
          <p:cNvSpPr txBox="1"/>
          <p:nvPr/>
        </p:nvSpPr>
        <p:spPr>
          <a:xfrm>
            <a:off x="5076825" y="981075"/>
            <a:ext cx="1727200" cy="287338"/>
          </a:xfrm>
          <a:prstGeom prst="rect">
            <a:avLst/>
          </a:prstGeom>
          <a:solidFill>
            <a:srgbClr val="FFFFFF"/>
          </a:solidFill>
        </p:spPr>
        <p:txBody>
          <a:bodyPr lIns="91408" tIns="45704" rIns="91408" bIns="45704"/>
          <a:lstStyle/>
          <a:p>
            <a:pPr algn="ctr">
              <a:defRPr/>
            </a:pPr>
            <a:r>
              <a:rPr lang="ar-JO" sz="1800" b="1" dirty="0">
                <a:latin typeface="Arial" panose="020B0604020202020204" pitchFamily="34" charset="0"/>
                <a:ea typeface="ＭＳ Ｐゴシック" pitchFamily="34" charset="-128"/>
                <a:cs typeface="Arial" panose="020B0604020202020204" pitchFamily="34" charset="0"/>
              </a:rPr>
              <a:t>الكنيسة</a:t>
            </a:r>
            <a:endParaRPr lang="en-US" sz="1800" b="1" dirty="0">
              <a:latin typeface="Arial" panose="020B0604020202020204" pitchFamily="34" charset="0"/>
              <a:ea typeface="ＭＳ Ｐゴシック" pitchFamily="34" charset="-128"/>
              <a:cs typeface="Arial" panose="020B0604020202020204" pitchFamily="34" charset="0"/>
            </a:endParaRPr>
          </a:p>
        </p:txBody>
      </p:sp>
      <p:cxnSp>
        <p:nvCxnSpPr>
          <p:cNvPr id="431131" name="Straight Connector 3"/>
          <p:cNvCxnSpPr>
            <a:cxnSpLocks noChangeShapeType="1"/>
          </p:cNvCxnSpPr>
          <p:nvPr/>
        </p:nvCxnSpPr>
        <p:spPr bwMode="auto">
          <a:xfrm>
            <a:off x="3455442" y="4149953"/>
            <a:ext cx="0" cy="287337"/>
          </a:xfrm>
          <a:prstGeom prst="line">
            <a:avLst/>
          </a:prstGeom>
          <a:noFill/>
          <a:ln w="57150">
            <a:solidFill>
              <a:srgbClr val="0000FF"/>
            </a:solidFill>
            <a:round/>
            <a:headEnd/>
            <a:tailEnd/>
          </a:ln>
          <a:extLst>
            <a:ext uri="{909E8E84-426E-40dd-AFC4-6F175D3DCCD1}">
              <a14:hiddenFill xmlns:a14="http://schemas.microsoft.com/office/drawing/2010/main" xmlns="">
                <a:noFill/>
              </a14:hiddenFill>
            </a:ext>
          </a:extLst>
        </p:spPr>
      </p:cxnSp>
      <p:cxnSp>
        <p:nvCxnSpPr>
          <p:cNvPr id="431132" name="Straight Connector 3"/>
          <p:cNvCxnSpPr>
            <a:cxnSpLocks noChangeShapeType="1"/>
          </p:cNvCxnSpPr>
          <p:nvPr/>
        </p:nvCxnSpPr>
        <p:spPr bwMode="auto">
          <a:xfrm flipV="1">
            <a:off x="7885113" y="2852739"/>
            <a:ext cx="0" cy="1296987"/>
          </a:xfrm>
          <a:prstGeom prst="line">
            <a:avLst/>
          </a:prstGeom>
          <a:noFill/>
          <a:ln w="57150">
            <a:solidFill>
              <a:srgbClr val="0000FF"/>
            </a:solidFill>
            <a:round/>
            <a:headEnd/>
            <a:tailEnd type="triangle" w="med" len="med"/>
          </a:ln>
          <a:extLst>
            <a:ext uri="{909E8E84-426E-40dd-AFC4-6F175D3DCCD1}">
              <a14:hiddenFill xmlns:a14="http://schemas.microsoft.com/office/drawing/2010/main" xmlns="">
                <a:noFill/>
              </a14:hiddenFill>
            </a:ext>
          </a:extLst>
        </p:spPr>
      </p:cxnSp>
      <p:sp>
        <p:nvSpPr>
          <p:cNvPr id="16" name="TextBox 15"/>
          <p:cNvSpPr txBox="1"/>
          <p:nvPr/>
        </p:nvSpPr>
        <p:spPr>
          <a:xfrm>
            <a:off x="2988280" y="2276475"/>
            <a:ext cx="1583720" cy="473075"/>
          </a:xfrm>
          <a:prstGeom prst="rect">
            <a:avLst/>
          </a:prstGeom>
          <a:solidFill>
            <a:srgbClr val="FFFFFF"/>
          </a:solidFill>
        </p:spPr>
        <p:txBody>
          <a:bodyPr lIns="91408" tIns="45704" rIns="91408" bIns="45704"/>
          <a:lstStyle/>
          <a:p>
            <a:pPr algn="ctr">
              <a:defRPr/>
            </a:pPr>
            <a:r>
              <a:rPr lang="ar-JO" sz="1050" b="1" dirty="0">
                <a:latin typeface="Arial" panose="020B0604020202020204" pitchFamily="34" charset="0"/>
                <a:ea typeface="ＭＳ Ｐゴシック" pitchFamily="34" charset="-128"/>
                <a:cs typeface="Arial" panose="020B0604020202020204" pitchFamily="34" charset="0"/>
              </a:rPr>
              <a:t>بدأت في يوم الخمسين</a:t>
            </a:r>
          </a:p>
          <a:p>
            <a:pPr algn="ctr">
              <a:defRPr/>
            </a:pPr>
            <a:r>
              <a:rPr lang="ar-JO" sz="1050" b="1" dirty="0">
                <a:latin typeface="Arial" panose="020B0604020202020204" pitchFamily="34" charset="0"/>
                <a:ea typeface="ＭＳ Ｐゴシック" pitchFamily="34" charset="-128"/>
                <a:cs typeface="Arial" panose="020B0604020202020204" pitchFamily="34" charset="0"/>
              </a:rPr>
              <a:t>أعمال الرسل ٢: ١، ٤١، ٤٧</a:t>
            </a:r>
            <a:endParaRPr lang="en-US" sz="1050" b="1" dirty="0">
              <a:latin typeface="Arial" panose="020B0604020202020204" pitchFamily="34" charset="0"/>
              <a:ea typeface="ＭＳ Ｐゴシック" pitchFamily="34" charset="-128"/>
              <a:cs typeface="Arial" panose="020B0604020202020204" pitchFamily="34" charset="0"/>
            </a:endParaRPr>
          </a:p>
        </p:txBody>
      </p:sp>
      <p:sp>
        <p:nvSpPr>
          <p:cNvPr id="17" name="TextBox 16"/>
          <p:cNvSpPr txBox="1"/>
          <p:nvPr/>
        </p:nvSpPr>
        <p:spPr>
          <a:xfrm>
            <a:off x="3419475" y="1989138"/>
            <a:ext cx="3455988" cy="423862"/>
          </a:xfrm>
          <a:prstGeom prst="rect">
            <a:avLst/>
          </a:prstGeom>
          <a:noFill/>
        </p:spPr>
        <p:txBody>
          <a:bodyPr lIns="91408" tIns="45704" rIns="91408" bIns="45704"/>
          <a:lstStyle/>
          <a:p>
            <a:pPr algn="ctr">
              <a:defRPr/>
            </a:pPr>
            <a:r>
              <a:rPr lang="ar-JO" b="1" dirty="0">
                <a:latin typeface="Arial" panose="020B0604020202020204" pitchFamily="34" charset="0"/>
                <a:ea typeface="ＭＳ Ｐゴシック" pitchFamily="34" charset="-128"/>
                <a:cs typeface="Arial" panose="020B0604020202020204" pitchFamily="34" charset="0"/>
              </a:rPr>
              <a:t>ملكوت الله</a:t>
            </a:r>
            <a:endParaRPr lang="en-US" b="1" dirty="0">
              <a:latin typeface="Arial" panose="020B0604020202020204" pitchFamily="34" charset="0"/>
              <a:ea typeface="ＭＳ Ｐゴシック" pitchFamily="34" charset="-128"/>
              <a:cs typeface="Arial" panose="020B0604020202020204" pitchFamily="34" charset="0"/>
            </a:endParaRPr>
          </a:p>
        </p:txBody>
      </p:sp>
      <p:sp>
        <p:nvSpPr>
          <p:cNvPr id="34" name="TextBox 33">
            <a:extLst>
              <a:ext uri="{FF2B5EF4-FFF2-40B4-BE49-F238E27FC236}">
                <a16:creationId xmlns:a16="http://schemas.microsoft.com/office/drawing/2014/main" id="{02ED58DF-FF6B-9A47-8B76-95869422F02A}"/>
              </a:ext>
            </a:extLst>
          </p:cNvPr>
          <p:cNvSpPr txBox="1"/>
          <p:nvPr/>
        </p:nvSpPr>
        <p:spPr>
          <a:xfrm>
            <a:off x="-7273" y="6453336"/>
            <a:ext cx="9158545" cy="307744"/>
          </a:xfrm>
          <a:prstGeom prst="rect">
            <a:avLst/>
          </a:prstGeom>
          <a:noFill/>
        </p:spPr>
        <p:txBody>
          <a:bodyPr wrap="square" lIns="91408" tIns="45704" rIns="91408" bIns="45704">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effectLst/>
                <a:uLnTx/>
                <a:uFillTx/>
                <a:latin typeface="Arial" panose="020B0604020202020204" pitchFamily="34" charset="0"/>
                <a:ea typeface="ＭＳ Ｐゴシック" pitchFamily="34" charset="-128"/>
                <a:cs typeface="Arial" panose="020B0604020202020204" pitchFamily="34" charset="0"/>
              </a:rPr>
              <a:t>مقتبس من ريموند لودفيجسون، مسح لنبوة الكتاب المقدس (جراند رابيدز: زوندرفان، 1975)، 83</a:t>
            </a:r>
            <a:endParaRPr kumimoji="0" lang="en-US" sz="1050" b="1" u="none" strike="noStrike" kern="1200" cap="none" spc="0" normalizeH="0" baseline="0" noProof="0" dirty="0">
              <a:ln>
                <a:noFill/>
              </a:ln>
              <a:effectLst/>
              <a:uLnTx/>
              <a:uFillTx/>
              <a:latin typeface="Arial" panose="020B0604020202020204" pitchFamily="34" charset="0"/>
              <a:ea typeface="ＭＳ Ｐゴシック" pitchFamily="34" charset="-128"/>
              <a:cs typeface="Arial" panose="020B0604020202020204" pitchFamily="34" charset="0"/>
            </a:endParaRPr>
          </a:p>
        </p:txBody>
      </p:sp>
    </p:spTree>
  </p:cSld>
  <p:clrMapOvr>
    <a:overrideClrMapping bg1="lt1" tx1="dk1" bg2="lt2" tx2="dk2" accent1="accent1" accent2="accent2" accent3="accent3" accent4="accent4" accent5="accent5" accent6="accent6" hlink="hlink" folHlink="folHlink"/>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1"/>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
        <p:nvSpPr>
          <p:cNvPr id="3" name="TextBox 2"/>
          <p:cNvSpPr txBox="1"/>
          <p:nvPr/>
        </p:nvSpPr>
        <p:spPr>
          <a:xfrm>
            <a:off x="116100" y="4188705"/>
            <a:ext cx="4860576" cy="923255"/>
          </a:xfrm>
          <a:prstGeom prst="rect">
            <a:avLst/>
          </a:prstGeom>
          <a:noFill/>
        </p:spPr>
        <p:txBody>
          <a:bodyPr lIns="91365" tIns="45683" rIns="91365" bIns="45683">
            <a:spAutoFit/>
          </a:bodyPr>
          <a:lstStyle/>
          <a:p>
            <a:pPr marL="0" marR="0" lvl="0" indent="0" algn="r" defTabSz="914085" rtl="0" eaLnBrk="0" fontAlgn="base" latinLnBrk="0" hangingPunct="0">
              <a:lnSpc>
                <a:spcPct val="100000"/>
              </a:lnSpc>
              <a:spcBef>
                <a:spcPct val="0"/>
              </a:spcBef>
              <a:spcAft>
                <a:spcPct val="0"/>
              </a:spcAft>
              <a:buClrTx/>
              <a:buSzTx/>
              <a:buFontTx/>
              <a:buNone/>
              <a:tabLst/>
              <a:defRPr/>
            </a:pPr>
            <a:r>
              <a:rPr kumimoji="0" lang="ar-JO" sz="5400" b="1"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تطهير الهيكل</a:t>
            </a:r>
            <a:endParaRPr kumimoji="0" lang="en-US" sz="5400" b="1"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pic>
        <p:nvPicPr>
          <p:cNvPr id="3075" name="Picture 2" descr="FB_00_Prodigal Son_1024.jpg                                    008FF0F0Drive A                        7C2684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17" y="6064244"/>
            <a:ext cx="9181956" cy="8663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 name="TextBox 3"/>
          <p:cNvSpPr txBox="1"/>
          <p:nvPr/>
        </p:nvSpPr>
        <p:spPr>
          <a:xfrm>
            <a:off x="217689" y="137317"/>
            <a:ext cx="5284787" cy="2431360"/>
          </a:xfrm>
          <a:prstGeom prst="rect">
            <a:avLst/>
          </a:prstGeom>
          <a:noFill/>
        </p:spPr>
        <p:txBody>
          <a:bodyPr lIns="91365" tIns="45683" rIns="91365" bIns="45683">
            <a:spAutoFit/>
          </a:bodyPr>
          <a:lstStyle/>
          <a:p>
            <a:pPr marL="0" marR="0" lvl="0" indent="0" algn="l" defTabSz="914085" rtl="0" eaLnBrk="0" fontAlgn="base" latinLnBrk="0" hangingPunct="0">
              <a:lnSpc>
                <a:spcPct val="100000"/>
              </a:lnSpc>
              <a:spcBef>
                <a:spcPct val="0"/>
              </a:spcBef>
              <a:spcAft>
                <a:spcPct val="0"/>
              </a:spcAft>
              <a:buClrTx/>
              <a:buSzTx/>
              <a:buFontTx/>
              <a:buNone/>
              <a:tabLst/>
              <a:defRPr/>
            </a:pPr>
            <a:r>
              <a:rPr kumimoji="0" lang="ar-JO" sz="38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متى 21: 12-17</a:t>
            </a:r>
          </a:p>
          <a:p>
            <a:pPr marL="0" marR="0" lvl="0" indent="0" algn="l" defTabSz="914085" rtl="0" eaLnBrk="0" fontAlgn="base" latinLnBrk="0" hangingPunct="0">
              <a:lnSpc>
                <a:spcPct val="100000"/>
              </a:lnSpc>
              <a:spcBef>
                <a:spcPct val="0"/>
              </a:spcBef>
              <a:spcAft>
                <a:spcPct val="0"/>
              </a:spcAft>
              <a:buClrTx/>
              <a:buSzTx/>
              <a:buFontTx/>
              <a:buNone/>
              <a:tabLst/>
              <a:defRPr/>
            </a:pPr>
            <a:r>
              <a:rPr kumimoji="0" lang="ar-JO" sz="38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مرقس 11: 15-19</a:t>
            </a:r>
          </a:p>
          <a:p>
            <a:pPr marL="0" marR="0" lvl="0" indent="0" algn="l" defTabSz="914085" rtl="0" eaLnBrk="0" fontAlgn="base" latinLnBrk="0" hangingPunct="0">
              <a:lnSpc>
                <a:spcPct val="100000"/>
              </a:lnSpc>
              <a:spcBef>
                <a:spcPct val="0"/>
              </a:spcBef>
              <a:spcAft>
                <a:spcPct val="0"/>
              </a:spcAft>
              <a:buClrTx/>
              <a:buSzTx/>
              <a:buFontTx/>
              <a:buNone/>
              <a:tabLst/>
              <a:defRPr/>
            </a:pPr>
            <a:r>
              <a:rPr kumimoji="0" lang="ar-JO" sz="38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لوقا 19: 45-48</a:t>
            </a:r>
          </a:p>
          <a:p>
            <a:pPr marL="0" marR="0" lvl="0" indent="0" algn="l" defTabSz="914085" rtl="0" eaLnBrk="0" fontAlgn="base" latinLnBrk="0" hangingPunct="0">
              <a:lnSpc>
                <a:spcPct val="100000"/>
              </a:lnSpc>
              <a:spcBef>
                <a:spcPct val="0"/>
              </a:spcBef>
              <a:spcAft>
                <a:spcPct val="0"/>
              </a:spcAft>
              <a:buClrTx/>
              <a:buSzTx/>
              <a:buFontTx/>
              <a:buNone/>
              <a:tabLst/>
              <a:defRPr/>
            </a:pPr>
            <a:r>
              <a:rPr kumimoji="0" lang="ar-JO" sz="38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يوحنا 2: 13-24</a:t>
            </a:r>
            <a:endParaRPr kumimoji="0" lang="en-US" sz="38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sp>
        <p:nvSpPr>
          <p:cNvPr id="9" name="TextBox 8"/>
          <p:cNvSpPr txBox="1"/>
          <p:nvPr/>
        </p:nvSpPr>
        <p:spPr>
          <a:xfrm>
            <a:off x="217689" y="3833692"/>
            <a:ext cx="4282873" cy="418829"/>
          </a:xfrm>
          <a:prstGeom prst="rect">
            <a:avLst/>
          </a:prstGeom>
          <a:noFill/>
        </p:spPr>
        <p:txBody>
          <a:bodyPr wrap="square" lIns="64258" tIns="32129" rIns="64258" bIns="32129">
            <a:spAutoFit/>
          </a:bodyPr>
          <a:lstStyle/>
          <a:p>
            <a:pPr marL="0" marR="0" lvl="0" indent="0" algn="r" defTabSz="321487" rtl="0" eaLnBrk="0" fontAlgn="base" latinLnBrk="0" hangingPunct="0">
              <a:lnSpc>
                <a:spcPct val="100000"/>
              </a:lnSpc>
              <a:spcBef>
                <a:spcPct val="0"/>
              </a:spcBef>
              <a:spcAft>
                <a:spcPct val="0"/>
              </a:spcAft>
              <a:buClrTx/>
              <a:buSzTx/>
              <a:buFontTx/>
              <a:buNone/>
              <a:tabLst/>
              <a:defRPr/>
            </a:pPr>
            <a:r>
              <a:rPr kumimoji="0" lang="ar-JO" sz="23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قصة الفصح</a:t>
            </a:r>
            <a:endParaRPr kumimoji="0" lang="en-US" sz="23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pic>
        <p:nvPicPr>
          <p:cNvPr id="2" name="Picture 1">
            <a:extLst>
              <a:ext uri="{FF2B5EF4-FFF2-40B4-BE49-F238E27FC236}">
                <a16:creationId xmlns:a16="http://schemas.microsoft.com/office/drawing/2014/main" id="{22218891-8577-230F-F642-CA6072C28B5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6256" y="4869160"/>
            <a:ext cx="2030171" cy="1047037"/>
          </a:xfrm>
          <a:prstGeom prst="rect">
            <a:avLst/>
          </a:prstGeom>
        </p:spPr>
      </p:pic>
    </p:spTree>
    <p:extLst>
      <p:ext uri="{BB962C8B-B14F-4D97-AF65-F5344CB8AC3E}">
        <p14:creationId xmlns:p14="http://schemas.microsoft.com/office/powerpoint/2010/main" val="2523639908"/>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
        <p:nvSpPr>
          <p:cNvPr id="3" name="Rectangle 2"/>
          <p:cNvSpPr txBox="1">
            <a:spLocks noChangeArrowheads="1"/>
          </p:cNvSpPr>
          <p:nvPr/>
        </p:nvSpPr>
        <p:spPr bwMode="auto">
          <a:xfrm>
            <a:off x="-36512" y="5993904"/>
            <a:ext cx="4716016" cy="864096"/>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SA"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يوحنا ٢ : ١٣</a:t>
            </a:r>
          </a:p>
        </p:txBody>
      </p:sp>
      <p:sp>
        <p:nvSpPr>
          <p:cNvPr id="2" name="Rectangle 2">
            <a:extLst>
              <a:ext uri="{FF2B5EF4-FFF2-40B4-BE49-F238E27FC236}">
                <a16:creationId xmlns:a16="http://schemas.microsoft.com/office/drawing/2014/main" id="{708AFF32-97E6-048F-9B9C-40615C9A71B8}"/>
              </a:ext>
            </a:extLst>
          </p:cNvPr>
          <p:cNvSpPr txBox="1">
            <a:spLocks noChangeArrowheads="1"/>
          </p:cNvSpPr>
          <p:nvPr/>
        </p:nvSpPr>
        <p:spPr bwMode="auto">
          <a:xfrm>
            <a:off x="4139952" y="476672"/>
            <a:ext cx="4716016" cy="1313067"/>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SA" sz="44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وَكَانَ فِصْحُ الْيَهُودِ قَرِيباً فَصَعِدَ يَسُوعُ إِلَى أُورُشَلِيمَ </a:t>
            </a:r>
          </a:p>
        </p:txBody>
      </p:sp>
    </p:spTree>
    <p:extLst>
      <p:ext uri="{BB962C8B-B14F-4D97-AF65-F5344CB8AC3E}">
        <p14:creationId xmlns:p14="http://schemas.microsoft.com/office/powerpoint/2010/main" val="321648113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2" y="-27382"/>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
        <p:nvSpPr>
          <p:cNvPr id="3" name="Rectangle 2"/>
          <p:cNvSpPr txBox="1">
            <a:spLocks noChangeArrowheads="1"/>
          </p:cNvSpPr>
          <p:nvPr/>
        </p:nvSpPr>
        <p:spPr bwMode="auto">
          <a:xfrm>
            <a:off x="-9104" y="5921896"/>
            <a:ext cx="4256560" cy="936104"/>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SA"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يوحنا ٢ : ١٤ا</a:t>
            </a:r>
            <a:endParaRPr kumimoji="0" lang="en-US"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endParaRPr>
          </a:p>
        </p:txBody>
      </p:sp>
      <p:sp>
        <p:nvSpPr>
          <p:cNvPr id="2" name="Rectangle 2">
            <a:extLst>
              <a:ext uri="{FF2B5EF4-FFF2-40B4-BE49-F238E27FC236}">
                <a16:creationId xmlns:a16="http://schemas.microsoft.com/office/drawing/2014/main" id="{D6589F4E-775D-DAD7-4B1F-2F726DA8DEF9}"/>
              </a:ext>
            </a:extLst>
          </p:cNvPr>
          <p:cNvSpPr txBox="1">
            <a:spLocks noChangeArrowheads="1"/>
          </p:cNvSpPr>
          <p:nvPr/>
        </p:nvSpPr>
        <p:spPr bwMode="auto">
          <a:xfrm>
            <a:off x="4247456" y="188640"/>
            <a:ext cx="4716016" cy="2044571"/>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SA" sz="44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وَوَجَدَ فِي الْهَيْكَلِ الَّذِينَ كَانُوا يَبِيعُونَ بَقَراً وَغَنَماً وَحَمَاماً</a:t>
            </a:r>
          </a:p>
        </p:txBody>
      </p:sp>
    </p:spTree>
    <p:extLst>
      <p:ext uri="{BB962C8B-B14F-4D97-AF65-F5344CB8AC3E}">
        <p14:creationId xmlns:p14="http://schemas.microsoft.com/office/powerpoint/2010/main" val="4642329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
        <p:nvSpPr>
          <p:cNvPr id="3" name="Rectangle 2"/>
          <p:cNvSpPr txBox="1">
            <a:spLocks noChangeArrowheads="1"/>
          </p:cNvSpPr>
          <p:nvPr/>
        </p:nvSpPr>
        <p:spPr bwMode="auto">
          <a:xfrm>
            <a:off x="72008" y="5993904"/>
            <a:ext cx="3635896" cy="864096"/>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SA"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يوحنا ٢ : ١٤ب</a:t>
            </a:r>
            <a:endParaRPr kumimoji="0" lang="en-US"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endParaRPr>
          </a:p>
        </p:txBody>
      </p:sp>
      <p:sp>
        <p:nvSpPr>
          <p:cNvPr id="2" name="Rectangle 2">
            <a:extLst>
              <a:ext uri="{FF2B5EF4-FFF2-40B4-BE49-F238E27FC236}">
                <a16:creationId xmlns:a16="http://schemas.microsoft.com/office/drawing/2014/main" id="{70B09F10-3789-1630-F6E1-175BC622EBD6}"/>
              </a:ext>
            </a:extLst>
          </p:cNvPr>
          <p:cNvSpPr txBox="1">
            <a:spLocks noChangeArrowheads="1"/>
          </p:cNvSpPr>
          <p:nvPr/>
        </p:nvSpPr>
        <p:spPr bwMode="auto">
          <a:xfrm>
            <a:off x="4788024" y="476672"/>
            <a:ext cx="4355976" cy="864097"/>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SA" sz="44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وَالصَّيَارِفَ جُلُوساً. </a:t>
            </a:r>
          </a:p>
        </p:txBody>
      </p:sp>
    </p:spTree>
    <p:extLst>
      <p:ext uri="{BB962C8B-B14F-4D97-AF65-F5344CB8AC3E}">
        <p14:creationId xmlns:p14="http://schemas.microsoft.com/office/powerpoint/2010/main" val="352204893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82957496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
        <p:nvSpPr>
          <p:cNvPr id="3" name="Rectangle 2"/>
          <p:cNvSpPr txBox="1">
            <a:spLocks noChangeArrowheads="1"/>
          </p:cNvSpPr>
          <p:nvPr/>
        </p:nvSpPr>
        <p:spPr bwMode="auto">
          <a:xfrm>
            <a:off x="0" y="5999170"/>
            <a:ext cx="4499992" cy="897846"/>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SA"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يوحنا ٢ : ١٥ا</a:t>
            </a:r>
            <a:endParaRPr kumimoji="0" lang="en-US"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endParaRPr kumimoji="0" lang="ar-SA"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endParaRPr>
          </a:p>
        </p:txBody>
      </p:sp>
      <p:sp>
        <p:nvSpPr>
          <p:cNvPr id="2" name="Rectangle 2">
            <a:extLst>
              <a:ext uri="{FF2B5EF4-FFF2-40B4-BE49-F238E27FC236}">
                <a16:creationId xmlns:a16="http://schemas.microsoft.com/office/drawing/2014/main" id="{6915D243-C70C-05EB-0495-8EBC1DA08E6C}"/>
              </a:ext>
            </a:extLst>
          </p:cNvPr>
          <p:cNvSpPr txBox="1">
            <a:spLocks noChangeArrowheads="1"/>
          </p:cNvSpPr>
          <p:nvPr/>
        </p:nvSpPr>
        <p:spPr bwMode="auto">
          <a:xfrm>
            <a:off x="5220071" y="332656"/>
            <a:ext cx="3940757" cy="2520280"/>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SA" sz="44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فَصَنَعَ سَوْطاً مِنْ حِبَالٍ وَطَرَدَ الْجَمِيعَ مِنَ الْهَيْكَلِ اَلْغَنَمَ</a:t>
            </a:r>
          </a:p>
        </p:txBody>
      </p:sp>
    </p:spTree>
    <p:extLst>
      <p:ext uri="{BB962C8B-B14F-4D97-AF65-F5344CB8AC3E}">
        <p14:creationId xmlns:p14="http://schemas.microsoft.com/office/powerpoint/2010/main" val="250521386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
        <p:nvSpPr>
          <p:cNvPr id="4" name="Rectangle 2"/>
          <p:cNvSpPr txBox="1">
            <a:spLocks noChangeArrowheads="1"/>
          </p:cNvSpPr>
          <p:nvPr/>
        </p:nvSpPr>
        <p:spPr bwMode="auto">
          <a:xfrm>
            <a:off x="-25199" y="5949067"/>
            <a:ext cx="4716016" cy="903528"/>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SA"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يوحنا ٢ : ١٥ت</a:t>
            </a:r>
            <a:endParaRPr kumimoji="0" lang="en-US"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endParaRPr>
          </a:p>
        </p:txBody>
      </p:sp>
      <p:sp>
        <p:nvSpPr>
          <p:cNvPr id="2" name="Rectangle 2">
            <a:extLst>
              <a:ext uri="{FF2B5EF4-FFF2-40B4-BE49-F238E27FC236}">
                <a16:creationId xmlns:a16="http://schemas.microsoft.com/office/drawing/2014/main" id="{053BE394-B446-959D-4D67-63C26897EA83}"/>
              </a:ext>
            </a:extLst>
          </p:cNvPr>
          <p:cNvSpPr txBox="1">
            <a:spLocks noChangeArrowheads="1"/>
          </p:cNvSpPr>
          <p:nvPr/>
        </p:nvSpPr>
        <p:spPr bwMode="auto">
          <a:xfrm>
            <a:off x="0" y="908720"/>
            <a:ext cx="4716016" cy="1049312"/>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SA" sz="44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وَالْبَقَرَ وَكَبَّ دَرَاهِمَ الصَّيَارِفِ</a:t>
            </a:r>
          </a:p>
        </p:txBody>
      </p:sp>
    </p:spTree>
    <p:extLst>
      <p:ext uri="{BB962C8B-B14F-4D97-AF65-F5344CB8AC3E}">
        <p14:creationId xmlns:p14="http://schemas.microsoft.com/office/powerpoint/2010/main" val="330825505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
        <p:nvSpPr>
          <p:cNvPr id="3" name="Rectangle 2"/>
          <p:cNvSpPr txBox="1">
            <a:spLocks noChangeArrowheads="1"/>
          </p:cNvSpPr>
          <p:nvPr/>
        </p:nvSpPr>
        <p:spPr bwMode="auto">
          <a:xfrm>
            <a:off x="0" y="5993904"/>
            <a:ext cx="4567448" cy="864096"/>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SA"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يوحنا ٢ : ١٥</a:t>
            </a:r>
            <a:endParaRPr kumimoji="0" lang="en-US"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endParaRPr>
          </a:p>
        </p:txBody>
      </p:sp>
      <p:sp>
        <p:nvSpPr>
          <p:cNvPr id="2" name="Rectangle 2">
            <a:extLst>
              <a:ext uri="{FF2B5EF4-FFF2-40B4-BE49-F238E27FC236}">
                <a16:creationId xmlns:a16="http://schemas.microsoft.com/office/drawing/2014/main" id="{22C70DF7-2DA2-B47B-1508-91C668D0A535}"/>
              </a:ext>
            </a:extLst>
          </p:cNvPr>
          <p:cNvSpPr txBox="1">
            <a:spLocks noChangeArrowheads="1"/>
          </p:cNvSpPr>
          <p:nvPr/>
        </p:nvSpPr>
        <p:spPr bwMode="auto">
          <a:xfrm>
            <a:off x="4427984" y="369477"/>
            <a:ext cx="4716016" cy="1772816"/>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SA" sz="4400" u="none" strike="noStrike" kern="1200" cap="none" spc="0" normalizeH="0" baseline="0" noProof="0" dirty="0" err="1">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ف</a:t>
            </a:r>
            <a:r>
              <a:rPr kumimoji="0" lang="ar-SA" sz="4400" u="none" strike="noStrike" kern="1200" cap="none" spc="0" normalizeH="0" baseline="0" noProof="0" dirty="0">
                <a:ln>
                  <a:noFill/>
                </a:ln>
                <a:solidFill>
                  <a:srgbClr val="FFFF00"/>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 </a:t>
            </a:r>
            <a:r>
              <a:rPr kumimoji="0" lang="ar-SA" sz="44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وَقَلَّبَ مَوَائِدَهُمْ. </a:t>
            </a:r>
          </a:p>
        </p:txBody>
      </p:sp>
    </p:spTree>
    <p:extLst>
      <p:ext uri="{BB962C8B-B14F-4D97-AF65-F5344CB8AC3E}">
        <p14:creationId xmlns:p14="http://schemas.microsoft.com/office/powerpoint/2010/main" val="191719594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
        <p:nvSpPr>
          <p:cNvPr id="2" name="Rectangle 2">
            <a:extLst>
              <a:ext uri="{FF2B5EF4-FFF2-40B4-BE49-F238E27FC236}">
                <a16:creationId xmlns:a16="http://schemas.microsoft.com/office/drawing/2014/main" id="{49E19824-10CA-5DC4-3A92-66BE212CC076}"/>
              </a:ext>
            </a:extLst>
          </p:cNvPr>
          <p:cNvSpPr txBox="1">
            <a:spLocks noChangeArrowheads="1"/>
          </p:cNvSpPr>
          <p:nvPr/>
        </p:nvSpPr>
        <p:spPr bwMode="auto">
          <a:xfrm>
            <a:off x="4442146" y="476672"/>
            <a:ext cx="4716016" cy="766084"/>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SA" sz="44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وَقَالَ لِبَاعَةِ الْحَمَامِ:</a:t>
            </a:r>
          </a:p>
        </p:txBody>
      </p:sp>
      <p:sp>
        <p:nvSpPr>
          <p:cNvPr id="4" name="Rectangle 2">
            <a:extLst>
              <a:ext uri="{FF2B5EF4-FFF2-40B4-BE49-F238E27FC236}">
                <a16:creationId xmlns:a16="http://schemas.microsoft.com/office/drawing/2014/main" id="{89624CCF-5CC7-8710-3A1F-850F77EB9278}"/>
              </a:ext>
            </a:extLst>
          </p:cNvPr>
          <p:cNvSpPr txBox="1">
            <a:spLocks noChangeArrowheads="1"/>
          </p:cNvSpPr>
          <p:nvPr/>
        </p:nvSpPr>
        <p:spPr bwMode="auto">
          <a:xfrm>
            <a:off x="-122864" y="5819701"/>
            <a:ext cx="4716016" cy="1120491"/>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SA"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يوحنا ٢ : ١٦ا</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ar-SA"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endParaRPr>
          </a:p>
        </p:txBody>
      </p:sp>
    </p:spTree>
    <p:extLst>
      <p:ext uri="{BB962C8B-B14F-4D97-AF65-F5344CB8AC3E}">
        <p14:creationId xmlns:p14="http://schemas.microsoft.com/office/powerpoint/2010/main" val="239357023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
        <p:nvSpPr>
          <p:cNvPr id="3" name="Rectangle 2"/>
          <p:cNvSpPr txBox="1">
            <a:spLocks noChangeArrowheads="1"/>
          </p:cNvSpPr>
          <p:nvPr/>
        </p:nvSpPr>
        <p:spPr bwMode="auto">
          <a:xfrm>
            <a:off x="0" y="0"/>
            <a:ext cx="9144000" cy="1556792"/>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ctr"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SA" sz="44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«ارْفَعُوا هَذِهِ مِنْ هَهُنَا. لاَ تَجْعَلُوا بَيْتَ أَبِي بَيْتَ تِجَارَةٍ». </a:t>
            </a:r>
          </a:p>
        </p:txBody>
      </p:sp>
      <p:sp>
        <p:nvSpPr>
          <p:cNvPr id="2" name="Rectangle 2">
            <a:extLst>
              <a:ext uri="{FF2B5EF4-FFF2-40B4-BE49-F238E27FC236}">
                <a16:creationId xmlns:a16="http://schemas.microsoft.com/office/drawing/2014/main" id="{43667F59-7588-F8AB-AA7D-A90ED03D3984}"/>
              </a:ext>
            </a:extLst>
          </p:cNvPr>
          <p:cNvSpPr txBox="1">
            <a:spLocks noChangeArrowheads="1"/>
          </p:cNvSpPr>
          <p:nvPr/>
        </p:nvSpPr>
        <p:spPr bwMode="auto">
          <a:xfrm>
            <a:off x="0" y="6021287"/>
            <a:ext cx="4067944" cy="804641"/>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SA"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يوحنا ٢ : ١٦ت</a:t>
            </a:r>
          </a:p>
        </p:txBody>
      </p:sp>
    </p:spTree>
    <p:extLst>
      <p:ext uri="{BB962C8B-B14F-4D97-AF65-F5344CB8AC3E}">
        <p14:creationId xmlns:p14="http://schemas.microsoft.com/office/powerpoint/2010/main" val="378148064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
        <p:nvSpPr>
          <p:cNvPr id="3" name="Rectangle 2"/>
          <p:cNvSpPr txBox="1">
            <a:spLocks noChangeArrowheads="1"/>
          </p:cNvSpPr>
          <p:nvPr/>
        </p:nvSpPr>
        <p:spPr bwMode="auto">
          <a:xfrm>
            <a:off x="26298" y="260648"/>
            <a:ext cx="5256584" cy="792088"/>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SA"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يوحنا ٢ : ١٧</a:t>
            </a:r>
          </a:p>
        </p:txBody>
      </p:sp>
      <p:sp>
        <p:nvSpPr>
          <p:cNvPr id="2" name="Rectangle 2">
            <a:extLst>
              <a:ext uri="{FF2B5EF4-FFF2-40B4-BE49-F238E27FC236}">
                <a16:creationId xmlns:a16="http://schemas.microsoft.com/office/drawing/2014/main" id="{2EA761D0-692B-EF3E-5D98-39F31A2ECBA9}"/>
              </a:ext>
            </a:extLst>
          </p:cNvPr>
          <p:cNvSpPr txBox="1">
            <a:spLocks noChangeArrowheads="1"/>
          </p:cNvSpPr>
          <p:nvPr/>
        </p:nvSpPr>
        <p:spPr bwMode="auto">
          <a:xfrm>
            <a:off x="17287" y="5517232"/>
            <a:ext cx="9144000" cy="1331294"/>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SA" sz="44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فَتَذَكَّرَ تلاَمِيذُهُ أَنَّهُ مَكْتُوبٌ: «غَيْرَةُ بَيْتِكَ أَكَلَتْنِي». </a:t>
            </a:r>
          </a:p>
        </p:txBody>
      </p:sp>
    </p:spTree>
    <p:extLst>
      <p:ext uri="{BB962C8B-B14F-4D97-AF65-F5344CB8AC3E}">
        <p14:creationId xmlns:p14="http://schemas.microsoft.com/office/powerpoint/2010/main" val="45749857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79081798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
        <p:nvSpPr>
          <p:cNvPr id="3" name="Rectangle 2"/>
          <p:cNvSpPr txBox="1">
            <a:spLocks noChangeArrowheads="1"/>
          </p:cNvSpPr>
          <p:nvPr/>
        </p:nvSpPr>
        <p:spPr bwMode="auto">
          <a:xfrm>
            <a:off x="-468560" y="6028965"/>
            <a:ext cx="4716016" cy="864096"/>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SA"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يوحنا ٢ : ١٨</a:t>
            </a:r>
          </a:p>
        </p:txBody>
      </p:sp>
      <p:sp>
        <p:nvSpPr>
          <p:cNvPr id="2" name="Rectangle 2">
            <a:extLst>
              <a:ext uri="{FF2B5EF4-FFF2-40B4-BE49-F238E27FC236}">
                <a16:creationId xmlns:a16="http://schemas.microsoft.com/office/drawing/2014/main" id="{C6DD86EA-3A7D-2025-26F8-389763123535}"/>
              </a:ext>
            </a:extLst>
          </p:cNvPr>
          <p:cNvSpPr txBox="1">
            <a:spLocks noChangeArrowheads="1"/>
          </p:cNvSpPr>
          <p:nvPr/>
        </p:nvSpPr>
        <p:spPr bwMode="auto">
          <a:xfrm>
            <a:off x="12323" y="3068960"/>
            <a:ext cx="9144000" cy="1192041"/>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SA" sz="44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فَسَأَلَهُ الْيَهُودُ: «أَيَّةَ آيَةٍ تُرِينَا حَتَّى تَفْعَلَ هَذَا؟» </a:t>
            </a:r>
          </a:p>
        </p:txBody>
      </p:sp>
    </p:spTree>
    <p:extLst>
      <p:ext uri="{BB962C8B-B14F-4D97-AF65-F5344CB8AC3E}">
        <p14:creationId xmlns:p14="http://schemas.microsoft.com/office/powerpoint/2010/main" val="145825741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
        <p:nvSpPr>
          <p:cNvPr id="3" name="Rectangle 2"/>
          <p:cNvSpPr txBox="1">
            <a:spLocks noChangeArrowheads="1"/>
          </p:cNvSpPr>
          <p:nvPr/>
        </p:nvSpPr>
        <p:spPr bwMode="auto">
          <a:xfrm>
            <a:off x="434068" y="5877272"/>
            <a:ext cx="4464496" cy="1023267"/>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SA"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يوحنا ٢ : ١٩</a:t>
            </a:r>
          </a:p>
        </p:txBody>
      </p:sp>
      <p:sp>
        <p:nvSpPr>
          <p:cNvPr id="2" name="Rectangle 2">
            <a:extLst>
              <a:ext uri="{FF2B5EF4-FFF2-40B4-BE49-F238E27FC236}">
                <a16:creationId xmlns:a16="http://schemas.microsoft.com/office/drawing/2014/main" id="{FB7BBD40-7543-8C76-3CA2-1E7C28EA2D9A}"/>
              </a:ext>
            </a:extLst>
          </p:cNvPr>
          <p:cNvSpPr txBox="1">
            <a:spLocks noChangeArrowheads="1"/>
          </p:cNvSpPr>
          <p:nvPr/>
        </p:nvSpPr>
        <p:spPr bwMode="auto">
          <a:xfrm>
            <a:off x="434068" y="404664"/>
            <a:ext cx="4464496" cy="2186173"/>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SA" sz="44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أَجَابَ يَسُوعُ:</a:t>
            </a:r>
            <a:br>
              <a:rPr kumimoji="0" lang="en-US" sz="44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br>
            <a:r>
              <a:rPr kumimoji="0" lang="ar-SA" sz="44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 «انْقُضُوا هَذَا الْهَيْكَلَ وَفِي ثلاَثَةِ أَيَّامٍ أُقِيمُهُ». </a:t>
            </a:r>
          </a:p>
        </p:txBody>
      </p:sp>
    </p:spTree>
    <p:extLst>
      <p:ext uri="{BB962C8B-B14F-4D97-AF65-F5344CB8AC3E}">
        <p14:creationId xmlns:p14="http://schemas.microsoft.com/office/powerpoint/2010/main" val="18594432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
        <p:nvSpPr>
          <p:cNvPr id="3" name="Rectangle 2"/>
          <p:cNvSpPr txBox="1">
            <a:spLocks noChangeArrowheads="1"/>
          </p:cNvSpPr>
          <p:nvPr/>
        </p:nvSpPr>
        <p:spPr bwMode="auto">
          <a:xfrm>
            <a:off x="0" y="5983290"/>
            <a:ext cx="4464496" cy="879251"/>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SA"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يوحنا ٢ : ٢٠</a:t>
            </a:r>
          </a:p>
        </p:txBody>
      </p:sp>
      <p:sp>
        <p:nvSpPr>
          <p:cNvPr id="2" name="Rectangle 2">
            <a:extLst>
              <a:ext uri="{FF2B5EF4-FFF2-40B4-BE49-F238E27FC236}">
                <a16:creationId xmlns:a16="http://schemas.microsoft.com/office/drawing/2014/main" id="{2C5E70C4-0409-663C-F605-DF99A99B376F}"/>
              </a:ext>
            </a:extLst>
          </p:cNvPr>
          <p:cNvSpPr txBox="1">
            <a:spLocks noChangeArrowheads="1"/>
          </p:cNvSpPr>
          <p:nvPr/>
        </p:nvSpPr>
        <p:spPr bwMode="auto">
          <a:xfrm>
            <a:off x="0" y="1412776"/>
            <a:ext cx="4464496" cy="2921519"/>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SA" sz="44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فَقَالَ الْيَهُودُ:</a:t>
            </a:r>
            <a:br>
              <a:rPr kumimoji="0" lang="en-US" sz="44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br>
            <a:r>
              <a:rPr kumimoji="0" lang="ar-SA" sz="44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 «فِي سِتٍّ وَأَرْبَعِينَ سَنَةً بُنِيَ هَذَا الْهَيْكَلُ أَفَأَنْتَ فِي ثلاَثَةِ أَيَّامٍ تُقِيمُهُ؟» </a:t>
            </a:r>
          </a:p>
        </p:txBody>
      </p:sp>
    </p:spTree>
    <p:extLst>
      <p:ext uri="{BB962C8B-B14F-4D97-AF65-F5344CB8AC3E}">
        <p14:creationId xmlns:p14="http://schemas.microsoft.com/office/powerpoint/2010/main" val="144196327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
        <p:nvSpPr>
          <p:cNvPr id="3" name="Rectangle 2"/>
          <p:cNvSpPr txBox="1">
            <a:spLocks noChangeArrowheads="1"/>
          </p:cNvSpPr>
          <p:nvPr/>
        </p:nvSpPr>
        <p:spPr bwMode="auto">
          <a:xfrm>
            <a:off x="-180528" y="6013597"/>
            <a:ext cx="4464496" cy="908719"/>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SA"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يوحنا ٢ : ٢١</a:t>
            </a:r>
          </a:p>
        </p:txBody>
      </p:sp>
      <p:sp>
        <p:nvSpPr>
          <p:cNvPr id="2" name="Rectangle 2">
            <a:extLst>
              <a:ext uri="{FF2B5EF4-FFF2-40B4-BE49-F238E27FC236}">
                <a16:creationId xmlns:a16="http://schemas.microsoft.com/office/drawing/2014/main" id="{455C588F-6AA5-4B0A-0B4B-282F72D2A26F}"/>
              </a:ext>
            </a:extLst>
          </p:cNvPr>
          <p:cNvSpPr txBox="1">
            <a:spLocks noChangeArrowheads="1"/>
          </p:cNvSpPr>
          <p:nvPr/>
        </p:nvSpPr>
        <p:spPr bwMode="auto">
          <a:xfrm>
            <a:off x="611560" y="764704"/>
            <a:ext cx="4464496" cy="2060848"/>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SA" sz="44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وَأَمَّا هُوَ فَكَانَ يَقُولُ عَنْ هَيْكَلِ جَسَدِهِ. </a:t>
            </a:r>
          </a:p>
        </p:txBody>
      </p:sp>
    </p:spTree>
    <p:extLst>
      <p:ext uri="{BB962C8B-B14F-4D97-AF65-F5344CB8AC3E}">
        <p14:creationId xmlns:p14="http://schemas.microsoft.com/office/powerpoint/2010/main" val="8267518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
        <p:nvSpPr>
          <p:cNvPr id="3" name="Rectangle 2"/>
          <p:cNvSpPr txBox="1">
            <a:spLocks noChangeArrowheads="1"/>
          </p:cNvSpPr>
          <p:nvPr/>
        </p:nvSpPr>
        <p:spPr bwMode="auto">
          <a:xfrm>
            <a:off x="5508104" y="116632"/>
            <a:ext cx="3600400" cy="819472"/>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SA" sz="36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يوحنا ٢ : ٢٢</a:t>
            </a:r>
          </a:p>
        </p:txBody>
      </p:sp>
      <p:sp>
        <p:nvSpPr>
          <p:cNvPr id="2" name="Rectangle 2">
            <a:extLst>
              <a:ext uri="{FF2B5EF4-FFF2-40B4-BE49-F238E27FC236}">
                <a16:creationId xmlns:a16="http://schemas.microsoft.com/office/drawing/2014/main" id="{5899900A-0C69-47D7-F9A4-8BA058D703DA}"/>
              </a:ext>
            </a:extLst>
          </p:cNvPr>
          <p:cNvSpPr txBox="1">
            <a:spLocks noChangeArrowheads="1"/>
          </p:cNvSpPr>
          <p:nvPr/>
        </p:nvSpPr>
        <p:spPr bwMode="auto">
          <a:xfrm>
            <a:off x="971600" y="4437112"/>
            <a:ext cx="7200800" cy="2018409"/>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152" tIns="45578" rIns="91152" bIns="45578" numCol="1" anchor="t"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2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4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6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80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SA" sz="4400"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فَلَمَّا قَامَ مِنَ الأَمْوَاتِ تَذَكَّرَ تلاَمِيذُهُ أَنَّهُ قَالَ هَذَا فَآمَنُوا بِالْكِتَابِ وَالْكلاَمِ الَّذِي قَالَهُ يَسُوعُ. </a:t>
            </a:r>
          </a:p>
        </p:txBody>
      </p:sp>
    </p:spTree>
    <p:extLst>
      <p:ext uri="{BB962C8B-B14F-4D97-AF65-F5344CB8AC3E}">
        <p14:creationId xmlns:p14="http://schemas.microsoft.com/office/powerpoint/2010/main" val="115494931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3249B-5713-8BCC-D848-0811606B1417}"/>
            </a:ext>
          </a:extLst>
        </p:cNvPr>
        <p:cNvGrpSpPr/>
        <p:nvPr/>
      </p:nvGrpSpPr>
      <p:grpSpPr>
        <a:xfrm>
          <a:off x="0" y="0"/>
          <a:ext cx="0" cy="0"/>
          <a:chOff x="0" y="0"/>
          <a:chExt cx="0" cy="0"/>
        </a:xfrm>
      </p:grpSpPr>
      <p:pic>
        <p:nvPicPr>
          <p:cNvPr id="246785" name="Picture 1" descr="22_John_Baptist_Prison_JPEG_1024.jpg">
            <a:extLst>
              <a:ext uri="{FF2B5EF4-FFF2-40B4-BE49-F238E27FC236}">
                <a16:creationId xmlns:a16="http://schemas.microsoft.com/office/drawing/2014/main" id="{04B61E1B-A034-71C6-5606-B69DBD1E1B80}"/>
              </a:ext>
            </a:extLst>
          </p:cNvPr>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 name="Title 1">
            <a:extLst>
              <a:ext uri="{FF2B5EF4-FFF2-40B4-BE49-F238E27FC236}">
                <a16:creationId xmlns:a16="http://schemas.microsoft.com/office/drawing/2014/main" id="{454EAE73-D42A-4E39-A38A-ADB89199113F}"/>
              </a:ext>
            </a:extLst>
          </p:cNvPr>
          <p:cNvSpPr>
            <a:spLocks noGrp="1"/>
          </p:cNvSpPr>
          <p:nvPr>
            <p:ph type="ctrTitle"/>
          </p:nvPr>
        </p:nvSpPr>
        <p:spPr>
          <a:xfrm>
            <a:off x="19846" y="4221088"/>
            <a:ext cx="9144000" cy="829775"/>
          </a:xfrm>
          <a:solidFill>
            <a:schemeClr val="bg1"/>
          </a:solidFill>
          <a:ln>
            <a:noFill/>
          </a:ln>
          <a:effectLst/>
        </p:spPr>
        <p:txBody>
          <a:bodyPr vert="horz" wrap="square" lIns="63252" tIns="32889" rIns="63252" bIns="32889" numCol="1" anchor="ctr" anchorCtr="0" compatLnSpc="1">
            <a:prstTxWarp prst="textNoShape">
              <a:avLst/>
            </a:prstTxWarp>
          </a:bodyPr>
          <a:lstStyle/>
          <a:p>
            <a:pPr defTabSz="321311"/>
            <a:r>
              <a:rPr lang="ar-JO" spc="-120" dirty="0">
                <a:solidFill>
                  <a:schemeClr val="tx1">
                    <a:lumMod val="50000"/>
                    <a:lumOff val="50000"/>
                  </a:schemeClr>
                </a:solidFill>
                <a:ea typeface="ＭＳ Ｐゴシック"/>
                <a:cs typeface="Arial" panose="020B0604020202020204" pitchFamily="34" charset="0"/>
              </a:rPr>
              <a:t>الكلمة في صور</a:t>
            </a:r>
            <a:endParaRPr lang="en-US" spc="-120" dirty="0">
              <a:solidFill>
                <a:schemeClr val="tx1">
                  <a:lumMod val="50000"/>
                  <a:lumOff val="50000"/>
                </a:schemeClr>
              </a:solidFill>
              <a:ea typeface="ＭＳ Ｐゴシック"/>
              <a:cs typeface="Arial" panose="020B0604020202020204" pitchFamily="34" charset="0"/>
            </a:endParaRPr>
          </a:p>
        </p:txBody>
      </p:sp>
      <p:pic>
        <p:nvPicPr>
          <p:cNvPr id="6" name="Picture 5">
            <a:extLst>
              <a:ext uri="{FF2B5EF4-FFF2-40B4-BE49-F238E27FC236}">
                <a16:creationId xmlns:a16="http://schemas.microsoft.com/office/drawing/2014/main" id="{8CF189AC-F0A3-E4BB-C5FE-97CEB9945A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3922" y="496014"/>
            <a:ext cx="6933601" cy="3575924"/>
          </a:xfrm>
          <a:prstGeom prst="rect">
            <a:avLst/>
          </a:prstGeom>
        </p:spPr>
      </p:pic>
    </p:spTree>
    <p:extLst>
      <p:ext uri="{BB962C8B-B14F-4D97-AF65-F5344CB8AC3E}">
        <p14:creationId xmlns:p14="http://schemas.microsoft.com/office/powerpoint/2010/main" val="2588213710"/>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0" name="image3.jpeg"/>
          <p:cNvPicPr>
            <a:picLocks noChangeAspect="1"/>
          </p:cNvPicPr>
          <p:nvPr/>
        </p:nvPicPr>
        <p:blipFill>
          <a:blip r:embed="rId2"/>
          <a:stretch>
            <a:fillRect/>
          </a:stretch>
        </p:blipFill>
        <p:spPr>
          <a:xfrm>
            <a:off x="2091" y="27063"/>
            <a:ext cx="9145117" cy="6859118"/>
          </a:xfrm>
          <a:prstGeom prst="rect">
            <a:avLst/>
          </a:prstGeom>
          <a:ln w="12700">
            <a:miter lim="400000"/>
          </a:ln>
        </p:spPr>
      </p:pic>
      <p:sp>
        <p:nvSpPr>
          <p:cNvPr id="221" name="Shape 221"/>
          <p:cNvSpPr>
            <a:spLocks noGrp="1"/>
          </p:cNvSpPr>
          <p:nvPr>
            <p:ph type="title"/>
          </p:nvPr>
        </p:nvSpPr>
        <p:spPr>
          <a:xfrm>
            <a:off x="0" y="-3140"/>
            <a:ext cx="5724128" cy="623828"/>
          </a:xfrm>
          <a:prstGeom prst="rect">
            <a:avLst/>
          </a:prstGeom>
        </p:spPr>
        <p:txBody>
          <a:bodyPr lIns="32887" tIns="32887" rIns="32887" bIns="32887">
            <a:normAutofit/>
          </a:bodyPr>
          <a:lstStyle>
            <a:lvl1pPr defTabSz="314884">
              <a:defRPr sz="3100" b="1">
                <a:latin typeface="Times New Roman"/>
                <a:ea typeface="Times New Roman"/>
                <a:cs typeface="Times New Roman"/>
                <a:sym typeface="Times New Roman"/>
              </a:defRPr>
            </a:lvl1pPr>
          </a:lstStyle>
          <a:p>
            <a:r>
              <a:rPr lang="ar-JO" sz="2400" dirty="0">
                <a:latin typeface="Arial" panose="020B0604020202020204" pitchFamily="34" charset="0"/>
                <a:cs typeface="Arial" panose="020B0604020202020204" pitchFamily="34" charset="0"/>
              </a:rPr>
              <a:t>استخدمت بإذن رسمي</a:t>
            </a:r>
            <a:endParaRPr sz="2400" dirty="0">
              <a:latin typeface="Arial" panose="020B0604020202020204" pitchFamily="34" charset="0"/>
              <a:cs typeface="Arial" panose="020B0604020202020204" pitchFamily="34" charset="0"/>
            </a:endParaRPr>
          </a:p>
        </p:txBody>
      </p:sp>
      <p:sp>
        <p:nvSpPr>
          <p:cNvPr id="222" name="Shape 222"/>
          <p:cNvSpPr/>
          <p:nvPr/>
        </p:nvSpPr>
        <p:spPr>
          <a:xfrm>
            <a:off x="395536" y="2448475"/>
            <a:ext cx="4968552"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نظرًا لإنتاج Lumo لمواد النشر الخاصة به ، نأسف لإبلاغك بأنه لا يمكننا ترخيص صورنا لعملاء آخرين خارج </a:t>
            </a:r>
          </a:p>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freebibleimages.org</a:t>
            </a:r>
            <a:endParaRPr kumimoji="0" sz="13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3" name="Shape 223"/>
          <p:cNvSpPr>
            <a:spLocks noChangeAspect="1"/>
          </p:cNvSpPr>
          <p:nvPr/>
        </p:nvSpPr>
        <p:spPr>
          <a:xfrm>
            <a:off x="1187624"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متى</a:t>
            </a:r>
          </a:p>
        </p:txBody>
      </p:sp>
      <p:sp>
        <p:nvSpPr>
          <p:cNvPr id="227" name="Shape 227"/>
          <p:cNvSpPr/>
          <p:nvPr/>
        </p:nvSpPr>
        <p:spPr>
          <a:xfrm>
            <a:off x="409444" y="3148440"/>
            <a:ext cx="4940737" cy="95410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هذه الصور غير مرخصة لإعادة استخدامها في الفيديو أو النشر أو الوسائط الأخرى. لا يمكن إعادة توزيع الصور والملفات التي تم تنزيلها من خلال أي موقع ويب آخر غير freebibleimages.org أو استخدامها في أي سياق تؤدي فيه الرسالة المصاحبة إلى تقويض الإيمان المسيحي والإنجيل.</a:t>
            </a:r>
            <a:endParaRPr kumimoji="0" sz="13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8" name="Shape 228"/>
          <p:cNvSpPr/>
          <p:nvPr/>
        </p:nvSpPr>
        <p:spPr>
          <a:xfrm>
            <a:off x="438920" y="4248515"/>
            <a:ext cx="4881784"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لا يمكن استخدام الصور إلا في العروض التقديمية التعليمية والمدونات ووسائل التواصل الاجتماعي ، وكلها يجب أن تكون مصحوبة بالإشارة إلى </a:t>
            </a:r>
          </a:p>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www.LumoProject.com.</a:t>
            </a:r>
            <a:endParaRPr kumimoji="0" sz="1300" b="1" u="sng" strike="noStrike" kern="0" cap="none" spc="0" normalizeH="0" baseline="0" noProof="0" dirty="0">
              <a:ln>
                <a:noFill/>
              </a:ln>
              <a:solidFill>
                <a:srgbClr val="0000FF"/>
              </a:solidFill>
              <a:effectLst/>
              <a:uLnTx/>
              <a:uFill>
                <a:solidFill>
                  <a:srgbClr val="0000FF"/>
                </a:solidFill>
              </a:uFill>
              <a:latin typeface="Arial" panose="020B0604020202020204" pitchFamily="34" charset="0"/>
              <a:ea typeface="Times New Roman"/>
              <a:cs typeface="Arial" panose="020B0604020202020204" pitchFamily="34" charset="0"/>
              <a:sym typeface="Times New Roman"/>
              <a:hlinkClick r:id="rId3"/>
            </a:endParaRPr>
          </a:p>
        </p:txBody>
      </p:sp>
      <p:sp>
        <p:nvSpPr>
          <p:cNvPr id="229" name="Shape 229"/>
          <p:cNvSpPr/>
          <p:nvPr/>
        </p:nvSpPr>
        <p:spPr>
          <a:xfrm>
            <a:off x="1763688" y="5037422"/>
            <a:ext cx="2212728" cy="623826"/>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lIns="32887" tIns="32887" rIns="32887" bIns="32887" anchor="ctr">
            <a:normAutofit/>
          </a:bodyPr>
          <a:lstStyle/>
          <a:p>
            <a:pPr marL="0" marR="0" lvl="0" indent="0" algn="ctr" defTabSz="314884" rtl="0" eaLnBrk="1" fontAlgn="base" latinLnBrk="0" hangingPunct="0">
              <a:lnSpc>
                <a:spcPct val="100000"/>
              </a:lnSpc>
              <a:spcBef>
                <a:spcPct val="0"/>
              </a:spcBef>
              <a:spcAft>
                <a:spcPct val="0"/>
              </a:spcAft>
              <a:buClrTx/>
              <a:buSzTx/>
              <a:buFontTx/>
              <a:buNone/>
              <a:tabLst/>
              <a:defRPr sz="1000" spc="-100">
                <a:latin typeface="Times New Roman"/>
                <a:ea typeface="Times New Roman"/>
                <a:cs typeface="Times New Roman"/>
                <a:sym typeface="Times New Roman"/>
              </a:defRPr>
            </a:pPr>
            <a:r>
              <a:rPr kumimoji="0" lang="en-US"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Picture courtesy of </a:t>
            </a: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BBM</a:t>
            </a:r>
            <a:b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b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r>
              <a:rPr kumimoji="0" lang="en-US"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All Rights Reserved.</a:t>
            </a:r>
            <a:endPar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314884" rtl="0" eaLnBrk="1" fontAlgn="base" latinLnBrk="0" hangingPunct="0">
              <a:lnSpc>
                <a:spcPct val="100000"/>
              </a:lnSpc>
              <a:spcBef>
                <a:spcPct val="0"/>
              </a:spcBef>
              <a:spcAft>
                <a:spcPct val="0"/>
              </a:spcAft>
              <a:buClrTx/>
              <a:buSzTx/>
              <a:buFontTx/>
              <a:buNone/>
              <a:tabLst/>
              <a:defRPr sz="1000" spc="-100">
                <a:latin typeface="Times New Roman"/>
                <a:ea typeface="Times New Roman"/>
                <a:cs typeface="Times New Roman"/>
                <a:sym typeface="Times New Roman"/>
              </a:defRPr>
            </a:pP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www.bigbookmedia.com</a:t>
            </a:r>
          </a:p>
        </p:txBody>
      </p:sp>
      <p:pic>
        <p:nvPicPr>
          <p:cNvPr id="12" name="Picture 1"/>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252520" y="-1116"/>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13" name="Shape 223"/>
          <p:cNvSpPr>
            <a:spLocks noChangeAspect="1"/>
          </p:cNvSpPr>
          <p:nvPr/>
        </p:nvSpPr>
        <p:spPr>
          <a:xfrm>
            <a:off x="2051720"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مرقس</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4" name="Shape 223"/>
          <p:cNvSpPr>
            <a:spLocks noChangeAspect="1"/>
          </p:cNvSpPr>
          <p:nvPr/>
        </p:nvSpPr>
        <p:spPr>
          <a:xfrm>
            <a:off x="2915816"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لوقا</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5" name="Shape 223"/>
          <p:cNvSpPr>
            <a:spLocks noChangeAspect="1"/>
          </p:cNvSpPr>
          <p:nvPr/>
        </p:nvSpPr>
        <p:spPr>
          <a:xfrm>
            <a:off x="3779912"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يوحنا</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Tree>
    <p:extLst>
      <p:ext uri="{BB962C8B-B14F-4D97-AF65-F5344CB8AC3E}">
        <p14:creationId xmlns:p14="http://schemas.microsoft.com/office/powerpoint/2010/main" val="3008838862"/>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1"/>
          <p:cNvSpPr>
            <a:spLocks noChangeArrowheads="1"/>
          </p:cNvSpPr>
          <p:nvPr/>
        </p:nvSpPr>
        <p:spPr bwMode="auto">
          <a:xfrm>
            <a:off x="0" y="0"/>
            <a:ext cx="9144000" cy="6858000"/>
          </a:xfrm>
          <a:prstGeom prst="rect">
            <a:avLst/>
          </a:prstGeom>
          <a:solidFill>
            <a:schemeClr val="tx1"/>
          </a:solidFill>
          <a:ln w="9525">
            <a:solidFill>
              <a:schemeClr val="tx1"/>
            </a:solidFill>
            <a:round/>
            <a:headEnd/>
            <a:tailEnd/>
          </a:ln>
        </p:spPr>
        <p:txBody>
          <a:bodyPr lIns="91408" tIns="45704" rIns="91408" bIns="45704"/>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265219" name="Title 2"/>
          <p:cNvSpPr>
            <a:spLocks noGrp="1"/>
          </p:cNvSpPr>
          <p:nvPr>
            <p:ph type="title" idx="4294967295"/>
          </p:nvPr>
        </p:nvSpPr>
        <p:spPr>
          <a:xfrm>
            <a:off x="0" y="1168406"/>
            <a:ext cx="9144000" cy="2401711"/>
          </a:xfrm>
        </p:spPr>
        <p:txBody>
          <a:bodyPr/>
          <a:lstStyle/>
          <a:p>
            <a:pPr rtl="1"/>
            <a:r>
              <a:rPr lang="en-US" sz="8800" dirty="0">
                <a:solidFill>
                  <a:schemeClr val="tx1"/>
                </a:solidFill>
                <a:ea typeface="Osaka" charset="0"/>
                <a:cs typeface="Arial" panose="020B0604020202020204" pitchFamily="34" charset="0"/>
              </a:rPr>
              <a:t>Slides on </a:t>
            </a:r>
            <a:br>
              <a:rPr lang="en-US" sz="8800" dirty="0">
                <a:solidFill>
                  <a:schemeClr val="tx1"/>
                </a:solidFill>
                <a:ea typeface="Osaka" charset="0"/>
                <a:cs typeface="Arial" panose="020B0604020202020204" pitchFamily="34" charset="0"/>
              </a:rPr>
            </a:br>
            <a:r>
              <a:rPr lang="ar-SA" sz="8800" dirty="0">
                <a:ea typeface="Osaka" charset="0"/>
                <a:cs typeface="Arial" panose="020B0604020202020204" pitchFamily="34" charset="0"/>
              </a:rPr>
              <a:t>لوقا</a:t>
            </a:r>
            <a:r>
              <a:rPr lang="ar-JO" sz="8800" dirty="0">
                <a:ea typeface="Osaka" charset="0"/>
                <a:cs typeface="Arial" panose="020B0604020202020204" pitchFamily="34" charset="0"/>
              </a:rPr>
              <a:t> 20</a:t>
            </a:r>
            <a:endParaRPr lang="en-US" sz="8800" dirty="0">
              <a:ea typeface="Osaka" charset="0"/>
              <a:cs typeface="Arial" panose="020B0604020202020204" pitchFamily="34" charset="0"/>
            </a:endParaRPr>
          </a:p>
        </p:txBody>
      </p:sp>
    </p:spTree>
    <p:extLst>
      <p:ext uri="{BB962C8B-B14F-4D97-AF65-F5344CB8AC3E}">
        <p14:creationId xmlns:p14="http://schemas.microsoft.com/office/powerpoint/2010/main" val="912225278"/>
      </p:ext>
    </p:extLst>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1"/>
          <p:cNvSpPr>
            <a:spLocks noChangeArrowheads="1"/>
          </p:cNvSpPr>
          <p:nvPr/>
        </p:nvSpPr>
        <p:spPr bwMode="auto">
          <a:xfrm>
            <a:off x="0" y="0"/>
            <a:ext cx="9144000" cy="6858000"/>
          </a:xfrm>
          <a:prstGeom prst="rect">
            <a:avLst/>
          </a:prstGeom>
          <a:solidFill>
            <a:schemeClr val="tx1"/>
          </a:solidFill>
          <a:ln w="9525">
            <a:solidFill>
              <a:schemeClr val="tx1"/>
            </a:solidFill>
            <a:round/>
            <a:headEnd/>
            <a:tailEnd/>
          </a:ln>
        </p:spPr>
        <p:txBody>
          <a:bodyPr lIns="91408" tIns="45704" rIns="91408" bIns="45704"/>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265219" name="Title 2"/>
          <p:cNvSpPr>
            <a:spLocks noGrp="1"/>
          </p:cNvSpPr>
          <p:nvPr>
            <p:ph type="title" idx="4294967295"/>
          </p:nvPr>
        </p:nvSpPr>
        <p:spPr>
          <a:xfrm>
            <a:off x="0" y="1168406"/>
            <a:ext cx="9144000" cy="2401711"/>
          </a:xfrm>
        </p:spPr>
        <p:txBody>
          <a:bodyPr/>
          <a:lstStyle/>
          <a:p>
            <a:pPr rtl="1"/>
            <a:r>
              <a:rPr lang="en-US" sz="8800" dirty="0">
                <a:solidFill>
                  <a:schemeClr val="tx1"/>
                </a:solidFill>
                <a:ea typeface="Osaka" charset="0"/>
                <a:cs typeface="Arial" panose="020B0604020202020204" pitchFamily="34" charset="0"/>
              </a:rPr>
              <a:t>Slides on </a:t>
            </a:r>
            <a:br>
              <a:rPr lang="en-US" sz="8800" dirty="0">
                <a:solidFill>
                  <a:schemeClr val="tx1"/>
                </a:solidFill>
                <a:ea typeface="Osaka" charset="0"/>
                <a:cs typeface="Arial" panose="020B0604020202020204" pitchFamily="34" charset="0"/>
              </a:rPr>
            </a:br>
            <a:r>
              <a:rPr lang="ar-SA" sz="8800" dirty="0">
                <a:ea typeface="Osaka" charset="0"/>
                <a:cs typeface="Arial" panose="020B0604020202020204" pitchFamily="34" charset="0"/>
              </a:rPr>
              <a:t>لوقا</a:t>
            </a:r>
            <a:r>
              <a:rPr lang="ar-JO" sz="8800" dirty="0">
                <a:ea typeface="Osaka" charset="0"/>
                <a:cs typeface="Arial" panose="020B0604020202020204" pitchFamily="34" charset="0"/>
              </a:rPr>
              <a:t> 21</a:t>
            </a:r>
            <a:endParaRPr lang="en-US" sz="8800" dirty="0">
              <a:ea typeface="Osaka" charset="0"/>
              <a:cs typeface="Arial" panose="020B0604020202020204" pitchFamily="34" charset="0"/>
            </a:endParaRPr>
          </a:p>
        </p:txBody>
      </p:sp>
    </p:spTree>
    <p:extLst>
      <p:ext uri="{BB962C8B-B14F-4D97-AF65-F5344CB8AC3E}">
        <p14:creationId xmlns:p14="http://schemas.microsoft.com/office/powerpoint/2010/main" val="2926408785"/>
      </p:ext>
    </p:extLst>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27009" name="Straight Arrow Connector 55"/>
          <p:cNvCxnSpPr>
            <a:cxnSpLocks noChangeShapeType="1"/>
          </p:cNvCxnSpPr>
          <p:nvPr/>
        </p:nvCxnSpPr>
        <p:spPr bwMode="auto">
          <a:xfrm flipV="1">
            <a:off x="6516688" y="3357564"/>
            <a:ext cx="0" cy="1295400"/>
          </a:xfrm>
          <a:prstGeom prst="straightConnector1">
            <a:avLst/>
          </a:prstGeom>
          <a:noFill/>
          <a:ln w="28575">
            <a:solidFill>
              <a:srgbClr val="FFFFFF"/>
            </a:solidFill>
            <a:prstDash val="sysDash"/>
            <a:round/>
            <a:headEnd/>
            <a:tailEnd/>
          </a:ln>
          <a:extLst>
            <a:ext uri="{909E8E84-426E-40dd-AFC4-6F175D3DCCD1}">
              <a14:hiddenFill xmlns="" xmlns:a14="http://schemas.microsoft.com/office/drawing/2010/main">
                <a:noFill/>
              </a14:hiddenFill>
            </a:ext>
          </a:extLst>
        </p:spPr>
      </p:cxnSp>
      <p:grpSp>
        <p:nvGrpSpPr>
          <p:cNvPr id="427010" name="Group 50"/>
          <p:cNvGrpSpPr>
            <a:grpSpLocks/>
          </p:cNvGrpSpPr>
          <p:nvPr/>
        </p:nvGrpSpPr>
        <p:grpSpPr bwMode="auto">
          <a:xfrm>
            <a:off x="1403350" y="3357564"/>
            <a:ext cx="4464050" cy="1079500"/>
            <a:chOff x="611560" y="3356992"/>
            <a:chExt cx="4464496" cy="1080120"/>
          </a:xfrm>
        </p:grpSpPr>
        <p:sp>
          <p:nvSpPr>
            <p:cNvPr id="427039" name="Isosceles Triangle 36"/>
            <p:cNvSpPr>
              <a:spLocks noChangeArrowheads="1"/>
            </p:cNvSpPr>
            <p:nvPr/>
          </p:nvSpPr>
          <p:spPr bwMode="auto">
            <a:xfrm>
              <a:off x="4067944" y="3356992"/>
              <a:ext cx="1008112" cy="432048"/>
            </a:xfrm>
            <a:prstGeom prst="triangle">
              <a:avLst>
                <a:gd name="adj" fmla="val 50000"/>
              </a:avLst>
            </a:prstGeom>
            <a:solidFill>
              <a:srgbClr val="FFFFFF"/>
            </a:solidFill>
            <a:ln w="9525">
              <a:solidFill>
                <a:schemeClr val="tx1"/>
              </a:solidFill>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8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endParaRPr>
            </a:p>
          </p:txBody>
        </p:sp>
        <p:sp>
          <p:nvSpPr>
            <p:cNvPr id="427040" name="Rectangle 42"/>
            <p:cNvSpPr>
              <a:spLocks noChangeArrowheads="1"/>
            </p:cNvSpPr>
            <p:nvPr/>
          </p:nvSpPr>
          <p:spPr bwMode="auto">
            <a:xfrm rot="-5400000">
              <a:off x="4211960" y="3861048"/>
              <a:ext cx="720080" cy="432048"/>
            </a:xfrm>
            <a:prstGeom prst="rect">
              <a:avLst/>
            </a:prstGeom>
            <a:solidFill>
              <a:srgbClr val="FFFFFF"/>
            </a:solidFill>
            <a:ln>
              <a:noFill/>
            </a:ln>
            <a:extLst>
              <a:ext uri="{91240B29-F687-4f45-9708-019B960494DF}">
                <a14:hiddenLine xmlns="" xmlns:a14="http://schemas.microsoft.com/office/drawing/2010/main" w="38100">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8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endParaRPr>
            </a:p>
          </p:txBody>
        </p:sp>
        <p:sp>
          <p:nvSpPr>
            <p:cNvPr id="427041" name="Rectangle 39"/>
            <p:cNvSpPr>
              <a:spLocks noChangeArrowheads="1"/>
            </p:cNvSpPr>
            <p:nvPr/>
          </p:nvSpPr>
          <p:spPr bwMode="auto">
            <a:xfrm>
              <a:off x="611560" y="4005064"/>
              <a:ext cx="4176464" cy="432048"/>
            </a:xfrm>
            <a:prstGeom prst="rect">
              <a:avLst/>
            </a:prstGeom>
            <a:solidFill>
              <a:srgbClr val="FFFFFF"/>
            </a:solidFill>
            <a:ln>
              <a:noFill/>
            </a:ln>
            <a:extLst>
              <a:ext uri="{91240B29-F687-4f45-9708-019B960494DF}">
                <a14:hiddenLine xmlns="" xmlns:a14="http://schemas.microsoft.com/office/drawing/2010/main" w="38100">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8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endParaRPr>
            </a:p>
          </p:txBody>
        </p:sp>
        <p:sp>
          <p:nvSpPr>
            <p:cNvPr id="427042" name="Rectangle 41"/>
            <p:cNvSpPr>
              <a:spLocks noChangeArrowheads="1"/>
            </p:cNvSpPr>
            <p:nvPr/>
          </p:nvSpPr>
          <p:spPr bwMode="auto">
            <a:xfrm rot="-5400000">
              <a:off x="291717" y="3685220"/>
              <a:ext cx="1071736" cy="432048"/>
            </a:xfrm>
            <a:prstGeom prst="rect">
              <a:avLst/>
            </a:prstGeom>
            <a:solidFill>
              <a:srgbClr val="FFFFFF"/>
            </a:solidFill>
            <a:ln>
              <a:noFill/>
            </a:ln>
            <a:extLst>
              <a:ext uri="{91240B29-F687-4f45-9708-019B960494DF}">
                <a14:hiddenLine xmlns="" xmlns:a14="http://schemas.microsoft.com/office/drawing/2010/main" w="38100">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8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endParaRPr>
            </a:p>
          </p:txBody>
        </p:sp>
      </p:grpSp>
      <p:sp>
        <p:nvSpPr>
          <p:cNvPr id="427011" name="Rectangle 35"/>
          <p:cNvSpPr>
            <a:spLocks noChangeArrowheads="1"/>
          </p:cNvSpPr>
          <p:nvPr/>
        </p:nvSpPr>
        <p:spPr bwMode="auto">
          <a:xfrm>
            <a:off x="-71431" y="3068638"/>
            <a:ext cx="9251951" cy="360362"/>
          </a:xfrm>
          <a:prstGeom prst="rect">
            <a:avLst/>
          </a:prstGeom>
          <a:solidFill>
            <a:srgbClr val="FFFFFF"/>
          </a:solidFill>
          <a:ln>
            <a:noFill/>
          </a:ln>
          <a:extLst>
            <a:ext uri="{91240B29-F687-4f45-9708-019B960494DF}">
              <a14:hiddenLine xmlns="" xmlns:a14="http://schemas.microsoft.com/office/drawing/2010/main" w="38100">
                <a:solidFill>
                  <a:srgbClr val="000000"/>
                </a:solidFill>
                <a:round/>
                <a:headEnd/>
                <a:tailEnd/>
              </a14:hiddenLine>
            </a:ext>
          </a:extLst>
        </p:spPr>
        <p:txBody>
          <a:bodyPr lIns="91408" tIns="45704" rIns="91408" bIns="45704"/>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36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endParaRPr>
          </a:p>
        </p:txBody>
      </p:sp>
      <p:sp>
        <p:nvSpPr>
          <p:cNvPr id="427012" name="Rectangle 4"/>
          <p:cNvSpPr>
            <a:spLocks noGrp="1" noChangeArrowheads="1"/>
          </p:cNvSpPr>
          <p:nvPr>
            <p:ph type="title" idx="4294967295"/>
          </p:nvPr>
        </p:nvSpPr>
        <p:spPr>
          <a:xfrm>
            <a:off x="971557" y="609607"/>
            <a:ext cx="7129463" cy="646113"/>
          </a:xfrm>
          <a:solidFill>
            <a:srgbClr val="000000"/>
          </a:solidFill>
        </p:spPr>
        <p:txBody>
          <a:bodyPr anchor="t">
            <a:spAutoFit/>
          </a:bodyPr>
          <a:lstStyle/>
          <a:p>
            <a:pPr eaLnBrk="1" hangingPunct="1"/>
            <a:r>
              <a:rPr lang="ar-JO" sz="3600" dirty="0"/>
              <a:t>ملخص خطاب جبل الزيتون</a:t>
            </a:r>
            <a:endParaRPr lang="en-US" sz="3600" dirty="0"/>
          </a:p>
        </p:txBody>
      </p:sp>
      <p:sp>
        <p:nvSpPr>
          <p:cNvPr id="427013" name="Text Box 2"/>
          <p:cNvSpPr txBox="1">
            <a:spLocks noChangeArrowheads="1"/>
          </p:cNvSpPr>
          <p:nvPr/>
        </p:nvSpPr>
        <p:spPr bwMode="auto">
          <a:xfrm>
            <a:off x="8578854" y="152404"/>
            <a:ext cx="530850" cy="4616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sq">
                <a:solidFill>
                  <a:srgbClr val="000000"/>
                </a:solidFill>
                <a:miter lim="800000"/>
                <a:headEnd type="none" w="sm" len="sm"/>
                <a:tailEnd type="none" w="sm" len="sm"/>
              </a14:hiddenLine>
            </a:ext>
          </a:extLst>
        </p:spPr>
        <p:txBody>
          <a:bodyPr wrap="none"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rPr>
              <a:t>27</a:t>
            </a:r>
            <a:endParaRPr kumimoji="0" lang="en-US" sz="24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endParaRPr>
          </a:p>
        </p:txBody>
      </p:sp>
      <p:sp>
        <p:nvSpPr>
          <p:cNvPr id="427014" name="TextBox 1"/>
          <p:cNvSpPr txBox="1">
            <a:spLocks noChangeArrowheads="1"/>
          </p:cNvSpPr>
          <p:nvPr/>
        </p:nvSpPr>
        <p:spPr bwMode="auto">
          <a:xfrm>
            <a:off x="2195520" y="3094499"/>
            <a:ext cx="1296987" cy="369300"/>
          </a:xfrm>
          <a:prstGeom prst="rect">
            <a:avLst/>
          </a:prstGeom>
          <a:no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8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عصر الكنيسة</a:t>
            </a:r>
            <a:endParaRPr kumimoji="0" lang="en-US" sz="18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p:txBody>
      </p:sp>
      <p:sp>
        <p:nvSpPr>
          <p:cNvPr id="427015" name="TextBox 5"/>
          <p:cNvSpPr txBox="1">
            <a:spLocks noChangeArrowheads="1"/>
          </p:cNvSpPr>
          <p:nvPr/>
        </p:nvSpPr>
        <p:spPr bwMode="auto">
          <a:xfrm>
            <a:off x="7667625" y="3094499"/>
            <a:ext cx="1296988" cy="369300"/>
          </a:xfrm>
          <a:prstGeom prst="rect">
            <a:avLst/>
          </a:prstGeom>
          <a:no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8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الألفية</a:t>
            </a:r>
            <a:endParaRPr kumimoji="0" lang="en-US" sz="18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p:txBody>
      </p:sp>
      <p:sp>
        <p:nvSpPr>
          <p:cNvPr id="427016" name="TextBox 6"/>
          <p:cNvSpPr txBox="1">
            <a:spLocks noChangeArrowheads="1"/>
          </p:cNvSpPr>
          <p:nvPr/>
        </p:nvSpPr>
        <p:spPr bwMode="auto">
          <a:xfrm>
            <a:off x="5940425" y="3094499"/>
            <a:ext cx="1295400" cy="369300"/>
          </a:xfrm>
          <a:prstGeom prst="rect">
            <a:avLst/>
          </a:prstGeom>
          <a:no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8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الضيقة</a:t>
            </a:r>
            <a:endParaRPr kumimoji="0" lang="en-US" sz="18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p:txBody>
      </p:sp>
      <p:sp>
        <p:nvSpPr>
          <p:cNvPr id="427017" name="TextBox 7"/>
          <p:cNvSpPr txBox="1">
            <a:spLocks noChangeArrowheads="1"/>
          </p:cNvSpPr>
          <p:nvPr/>
        </p:nvSpPr>
        <p:spPr bwMode="auto">
          <a:xfrm>
            <a:off x="1403351" y="4089407"/>
            <a:ext cx="2447925" cy="338522"/>
          </a:xfrm>
          <a:prstGeom prst="rect">
            <a:avLst/>
          </a:prstGeom>
          <a:solidFill>
            <a:srgbClr val="FFFFFF"/>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6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تشتت إسرائيل لوقا 21: 24</a:t>
            </a:r>
            <a:endParaRPr kumimoji="0" lang="en-US" sz="16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p:txBody>
      </p:sp>
      <p:sp>
        <p:nvSpPr>
          <p:cNvPr id="427018" name="TextBox 8"/>
          <p:cNvSpPr txBox="1">
            <a:spLocks noChangeArrowheads="1"/>
          </p:cNvSpPr>
          <p:nvPr/>
        </p:nvSpPr>
        <p:spPr bwMode="auto">
          <a:xfrm>
            <a:off x="3932245" y="4089407"/>
            <a:ext cx="1647825" cy="338522"/>
          </a:xfrm>
          <a:prstGeom prst="rect">
            <a:avLst/>
          </a:prstGeom>
          <a:solidFill>
            <a:srgbClr val="FFFFFF"/>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6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العودة إلى الأرض</a:t>
            </a:r>
            <a:endParaRPr kumimoji="0" lang="en-US" sz="16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p:txBody>
      </p:sp>
      <p:sp>
        <p:nvSpPr>
          <p:cNvPr id="427019" name="TextBox 10"/>
          <p:cNvSpPr txBox="1">
            <a:spLocks noChangeArrowheads="1"/>
          </p:cNvSpPr>
          <p:nvPr/>
        </p:nvSpPr>
        <p:spPr bwMode="auto">
          <a:xfrm>
            <a:off x="6165857" y="5765800"/>
            <a:ext cx="2943225" cy="41546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05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مقتبس من مخططات سالم كربان</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05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 جداول سفر الرؤيا (١٩٧٩)، ٤٨</a:t>
            </a:r>
            <a:endParaRPr kumimoji="0" lang="en-US" sz="105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427020" name="TextBox 11"/>
          <p:cNvSpPr txBox="1">
            <a:spLocks noChangeArrowheads="1"/>
          </p:cNvSpPr>
          <p:nvPr/>
        </p:nvSpPr>
        <p:spPr bwMode="auto">
          <a:xfrm>
            <a:off x="6370645" y="3505200"/>
            <a:ext cx="1296987" cy="9540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الضيقة</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العظيمة</a:t>
            </a:r>
            <a:endParaRPr kumimoji="0" lang="en-US"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دانيال 9: 27</a:t>
            </a:r>
            <a:endParaRPr kumimoji="0" lang="en-US"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متى 24: 15</a:t>
            </a:r>
            <a:endParaRPr kumimoji="0" lang="en-US"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427021" name="TextBox 12"/>
          <p:cNvSpPr txBox="1">
            <a:spLocks noChangeArrowheads="1"/>
          </p:cNvSpPr>
          <p:nvPr/>
        </p:nvSpPr>
        <p:spPr bwMode="auto">
          <a:xfrm>
            <a:off x="6840465" y="4917860"/>
            <a:ext cx="1441450" cy="5231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دينونة الأمم الوثنية</a:t>
            </a:r>
            <a:endParaRPr kumimoji="0" lang="en-US"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متى 2: 31-46</a:t>
            </a:r>
            <a:endParaRPr kumimoji="0" lang="en-US"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427022" name="TextBox 13"/>
          <p:cNvSpPr txBox="1">
            <a:spLocks noChangeArrowheads="1"/>
          </p:cNvSpPr>
          <p:nvPr/>
        </p:nvSpPr>
        <p:spPr bwMode="auto">
          <a:xfrm>
            <a:off x="1042995" y="1739907"/>
            <a:ext cx="1296987" cy="5231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سقوط أورشليم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الثاني 70 م</a:t>
            </a:r>
            <a:endParaRPr kumimoji="0" lang="en-US"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427023" name="TextBox 14"/>
          <p:cNvSpPr txBox="1">
            <a:spLocks noChangeArrowheads="1"/>
          </p:cNvSpPr>
          <p:nvPr/>
        </p:nvSpPr>
        <p:spPr bwMode="auto">
          <a:xfrm>
            <a:off x="4321279" y="1739907"/>
            <a:ext cx="1763609" cy="5231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الإختطاف</a:t>
            </a:r>
            <a:endParaRPr kumimoji="0" lang="en-US"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 تسالونيكي 4: 14-17</a:t>
            </a:r>
            <a:endParaRPr kumimoji="0" lang="en-US"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427024" name="TextBox 15"/>
          <p:cNvSpPr txBox="1">
            <a:spLocks noChangeArrowheads="1"/>
          </p:cNvSpPr>
          <p:nvPr/>
        </p:nvSpPr>
        <p:spPr bwMode="auto">
          <a:xfrm>
            <a:off x="5795970" y="1739907"/>
            <a:ext cx="1296987" cy="574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سقوط أورشليم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الثالث</a:t>
            </a:r>
            <a:endParaRPr kumimoji="0" lang="en-US"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427025" name="TextBox 16"/>
          <p:cNvSpPr txBox="1">
            <a:spLocks noChangeArrowheads="1"/>
          </p:cNvSpPr>
          <p:nvPr/>
        </p:nvSpPr>
        <p:spPr bwMode="auto">
          <a:xfrm>
            <a:off x="6804032" y="1739907"/>
            <a:ext cx="1647825" cy="7386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المجيء الثاني</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مع القديسين</a:t>
            </a:r>
            <a:endParaRPr kumimoji="0" lang="en-US"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مت 23: 39، 24: 30</a:t>
            </a:r>
            <a:endParaRPr kumimoji="0" lang="en-US"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427026" name="TextBox 1"/>
          <p:cNvSpPr txBox="1">
            <a:spLocks noChangeArrowheads="1"/>
          </p:cNvSpPr>
          <p:nvPr/>
        </p:nvSpPr>
        <p:spPr bwMode="auto">
          <a:xfrm>
            <a:off x="179395" y="3094499"/>
            <a:ext cx="1296987" cy="369300"/>
          </a:xfrm>
          <a:prstGeom prst="rect">
            <a:avLst/>
          </a:prstGeom>
          <a:no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8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إسرائيل</a:t>
            </a:r>
            <a:endParaRPr kumimoji="0" lang="en-US" sz="18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p:txBody>
      </p:sp>
      <p:sp>
        <p:nvSpPr>
          <p:cNvPr id="427027" name="TextBox 1"/>
          <p:cNvSpPr txBox="1">
            <a:spLocks noChangeArrowheads="1"/>
          </p:cNvSpPr>
          <p:nvPr/>
        </p:nvSpPr>
        <p:spPr bwMode="auto">
          <a:xfrm>
            <a:off x="-144456" y="4519613"/>
            <a:ext cx="971551" cy="3077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606 ق.م</a:t>
            </a:r>
            <a:endParaRPr kumimoji="0" lang="en-US"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427028" name="TextBox 13"/>
          <p:cNvSpPr txBox="1">
            <a:spLocks noChangeArrowheads="1"/>
          </p:cNvSpPr>
          <p:nvPr/>
        </p:nvSpPr>
        <p:spPr bwMode="auto">
          <a:xfrm>
            <a:off x="46038" y="1739907"/>
            <a:ext cx="1077912" cy="7386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سقوط أورشليم الأول 586 ق.م</a:t>
            </a:r>
            <a:endParaRPr kumimoji="0" lang="en-US"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cxnSp>
        <p:nvCxnSpPr>
          <p:cNvPr id="427029" name="Straight Arrow Connector 20"/>
          <p:cNvCxnSpPr>
            <a:cxnSpLocks noChangeShapeType="1"/>
          </p:cNvCxnSpPr>
          <p:nvPr/>
        </p:nvCxnSpPr>
        <p:spPr bwMode="auto">
          <a:xfrm>
            <a:off x="547688" y="2420939"/>
            <a:ext cx="0" cy="576262"/>
          </a:xfrm>
          <a:prstGeom prst="straightConnector1">
            <a:avLst/>
          </a:prstGeom>
          <a:noFill/>
          <a:ln w="57150">
            <a:solidFill>
              <a:srgbClr val="FFFFFF"/>
            </a:solidFill>
            <a:round/>
            <a:headEnd/>
            <a:tailEnd type="triangle" w="med" len="med"/>
          </a:ln>
          <a:extLst>
            <a:ext uri="{909E8E84-426E-40dd-AFC4-6F175D3DCCD1}">
              <a14:hiddenFill xmlns="" xmlns:a14="http://schemas.microsoft.com/office/drawing/2010/main">
                <a:noFill/>
              </a14:hiddenFill>
            </a:ext>
          </a:extLst>
        </p:spPr>
      </p:cxnSp>
      <p:cxnSp>
        <p:nvCxnSpPr>
          <p:cNvPr id="427030" name="Straight Arrow Connector 26"/>
          <p:cNvCxnSpPr>
            <a:cxnSpLocks noChangeShapeType="1"/>
          </p:cNvCxnSpPr>
          <p:nvPr/>
        </p:nvCxnSpPr>
        <p:spPr bwMode="auto">
          <a:xfrm>
            <a:off x="1619250" y="2420939"/>
            <a:ext cx="0" cy="576262"/>
          </a:xfrm>
          <a:prstGeom prst="straightConnector1">
            <a:avLst/>
          </a:prstGeom>
          <a:noFill/>
          <a:ln w="57150">
            <a:solidFill>
              <a:srgbClr val="FFFFFF"/>
            </a:solidFill>
            <a:round/>
            <a:headEnd/>
            <a:tailEnd type="triangle" w="med" len="med"/>
          </a:ln>
          <a:extLst>
            <a:ext uri="{909E8E84-426E-40dd-AFC4-6F175D3DCCD1}">
              <a14:hiddenFill xmlns="" xmlns:a14="http://schemas.microsoft.com/office/drawing/2010/main">
                <a:noFill/>
              </a14:hiddenFill>
            </a:ext>
          </a:extLst>
        </p:spPr>
      </p:cxnSp>
      <p:cxnSp>
        <p:nvCxnSpPr>
          <p:cNvPr id="427031" name="Straight Arrow Connector 27"/>
          <p:cNvCxnSpPr>
            <a:cxnSpLocks noChangeShapeType="1"/>
          </p:cNvCxnSpPr>
          <p:nvPr/>
        </p:nvCxnSpPr>
        <p:spPr bwMode="auto">
          <a:xfrm>
            <a:off x="5364163" y="2420939"/>
            <a:ext cx="0" cy="576262"/>
          </a:xfrm>
          <a:prstGeom prst="straightConnector1">
            <a:avLst/>
          </a:prstGeom>
          <a:noFill/>
          <a:ln w="57150">
            <a:solidFill>
              <a:srgbClr val="FFFFFF"/>
            </a:solidFill>
            <a:round/>
            <a:headEnd/>
            <a:tailEnd type="triangle" w="med" len="med"/>
          </a:ln>
          <a:extLst>
            <a:ext uri="{909E8E84-426E-40dd-AFC4-6F175D3DCCD1}">
              <a14:hiddenFill xmlns="" xmlns:a14="http://schemas.microsoft.com/office/drawing/2010/main">
                <a:noFill/>
              </a14:hiddenFill>
            </a:ext>
          </a:extLst>
        </p:spPr>
      </p:cxnSp>
      <p:cxnSp>
        <p:nvCxnSpPr>
          <p:cNvPr id="427032" name="Straight Arrow Connector 28"/>
          <p:cNvCxnSpPr>
            <a:cxnSpLocks noChangeShapeType="1"/>
          </p:cNvCxnSpPr>
          <p:nvPr/>
        </p:nvCxnSpPr>
        <p:spPr bwMode="auto">
          <a:xfrm>
            <a:off x="6516688" y="2420939"/>
            <a:ext cx="0" cy="576262"/>
          </a:xfrm>
          <a:prstGeom prst="straightConnector1">
            <a:avLst/>
          </a:prstGeom>
          <a:noFill/>
          <a:ln w="57150">
            <a:solidFill>
              <a:srgbClr val="FFFFFF"/>
            </a:solidFill>
            <a:round/>
            <a:headEnd/>
            <a:tailEnd type="triangle" w="med" len="med"/>
          </a:ln>
          <a:extLst>
            <a:ext uri="{909E8E84-426E-40dd-AFC4-6F175D3DCCD1}">
              <a14:hiddenFill xmlns="" xmlns:a14="http://schemas.microsoft.com/office/drawing/2010/main">
                <a:noFill/>
              </a14:hiddenFill>
            </a:ext>
          </a:extLst>
        </p:spPr>
      </p:cxnSp>
      <p:cxnSp>
        <p:nvCxnSpPr>
          <p:cNvPr id="427033" name="Straight Arrow Connector 29"/>
          <p:cNvCxnSpPr>
            <a:cxnSpLocks noChangeShapeType="1"/>
          </p:cNvCxnSpPr>
          <p:nvPr/>
        </p:nvCxnSpPr>
        <p:spPr bwMode="auto">
          <a:xfrm>
            <a:off x="7667625" y="2420939"/>
            <a:ext cx="0" cy="576262"/>
          </a:xfrm>
          <a:prstGeom prst="straightConnector1">
            <a:avLst/>
          </a:prstGeom>
          <a:noFill/>
          <a:ln w="57150">
            <a:solidFill>
              <a:srgbClr val="FFFFFF"/>
            </a:solidFill>
            <a:round/>
            <a:headEnd/>
            <a:tailEnd type="triangle" w="med" len="med"/>
          </a:ln>
          <a:extLst>
            <a:ext uri="{909E8E84-426E-40dd-AFC4-6F175D3DCCD1}">
              <a14:hiddenFill xmlns="" xmlns:a14="http://schemas.microsoft.com/office/drawing/2010/main">
                <a:noFill/>
              </a14:hiddenFill>
            </a:ext>
          </a:extLst>
        </p:spPr>
      </p:cxnSp>
      <p:cxnSp>
        <p:nvCxnSpPr>
          <p:cNvPr id="427034" name="Straight Arrow Connector 30"/>
          <p:cNvCxnSpPr>
            <a:cxnSpLocks noChangeShapeType="1"/>
          </p:cNvCxnSpPr>
          <p:nvPr/>
        </p:nvCxnSpPr>
        <p:spPr bwMode="auto">
          <a:xfrm flipV="1">
            <a:off x="7667625" y="3429000"/>
            <a:ext cx="0" cy="1295400"/>
          </a:xfrm>
          <a:prstGeom prst="straightConnector1">
            <a:avLst/>
          </a:prstGeom>
          <a:noFill/>
          <a:ln w="57150">
            <a:solidFill>
              <a:srgbClr val="FFFFFF"/>
            </a:solidFill>
            <a:round/>
            <a:headEnd/>
            <a:tailEnd type="triangle" w="med" len="med"/>
          </a:ln>
          <a:extLst>
            <a:ext uri="{909E8E84-426E-40dd-AFC4-6F175D3DCCD1}">
              <a14:hiddenFill xmlns="" xmlns:a14="http://schemas.microsoft.com/office/drawing/2010/main">
                <a:noFill/>
              </a14:hiddenFill>
            </a:ext>
          </a:extLst>
        </p:spPr>
      </p:cxnSp>
      <p:cxnSp>
        <p:nvCxnSpPr>
          <p:cNvPr id="427035" name="Straight Arrow Connector 33"/>
          <p:cNvCxnSpPr>
            <a:cxnSpLocks noChangeShapeType="1"/>
          </p:cNvCxnSpPr>
          <p:nvPr/>
        </p:nvCxnSpPr>
        <p:spPr bwMode="auto">
          <a:xfrm>
            <a:off x="5508625" y="4687888"/>
            <a:ext cx="2016125" cy="0"/>
          </a:xfrm>
          <a:prstGeom prst="straightConnector1">
            <a:avLst/>
          </a:prstGeom>
          <a:noFill/>
          <a:ln w="57150">
            <a:solidFill>
              <a:srgbClr val="FFFFFF"/>
            </a:solidFill>
            <a:round/>
            <a:headEnd/>
            <a:tailEnd type="triangle" w="med" len="med"/>
          </a:ln>
          <a:extLst>
            <a:ext uri="{909E8E84-426E-40dd-AFC4-6F175D3DCCD1}">
              <a14:hiddenFill xmlns="" xmlns:a14="http://schemas.microsoft.com/office/drawing/2010/main">
                <a:noFill/>
              </a14:hiddenFill>
            </a:ext>
          </a:extLst>
        </p:spPr>
      </p:cxnSp>
      <p:sp>
        <p:nvSpPr>
          <p:cNvPr id="427036" name="TextBox 9"/>
          <p:cNvSpPr txBox="1">
            <a:spLocks noChangeArrowheads="1"/>
          </p:cNvSpPr>
          <p:nvPr/>
        </p:nvSpPr>
        <p:spPr bwMode="auto">
          <a:xfrm>
            <a:off x="2708282" y="4519620"/>
            <a:ext cx="2943225" cy="3077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أزمنة الأمم لوقا 21: 24</a:t>
            </a:r>
            <a:endParaRPr kumimoji="0" lang="en-US"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cxnSp>
        <p:nvCxnSpPr>
          <p:cNvPr id="427037" name="Straight Arrow Connector 44"/>
          <p:cNvCxnSpPr>
            <a:cxnSpLocks noChangeShapeType="1"/>
          </p:cNvCxnSpPr>
          <p:nvPr/>
        </p:nvCxnSpPr>
        <p:spPr bwMode="auto">
          <a:xfrm>
            <a:off x="900113" y="4687888"/>
            <a:ext cx="1943100" cy="0"/>
          </a:xfrm>
          <a:prstGeom prst="straightConnector1">
            <a:avLst/>
          </a:prstGeom>
          <a:noFill/>
          <a:ln w="57150">
            <a:solidFill>
              <a:srgbClr val="FFFFFF"/>
            </a:solidFill>
            <a:round/>
            <a:headEnd/>
            <a:tailEnd/>
          </a:ln>
          <a:extLst>
            <a:ext uri="{909E8E84-426E-40dd-AFC4-6F175D3DCCD1}">
              <a14:hiddenFill xmlns="" xmlns:a14="http://schemas.microsoft.com/office/drawing/2010/main">
                <a:noFill/>
              </a14:hiddenFill>
            </a:ext>
          </a:extLst>
        </p:spPr>
      </p:cxnSp>
      <p:grpSp>
        <p:nvGrpSpPr>
          <p:cNvPr id="50" name="Group 49"/>
          <p:cNvGrpSpPr/>
          <p:nvPr/>
        </p:nvGrpSpPr>
        <p:grpSpPr>
          <a:xfrm>
            <a:off x="763960" y="2204864"/>
            <a:ext cx="567680" cy="864096"/>
            <a:chOff x="835968" y="2204864"/>
            <a:chExt cx="567680" cy="864096"/>
          </a:xfrm>
          <a:solidFill>
            <a:srgbClr val="CCFFCC"/>
          </a:solidFill>
        </p:grpSpPr>
        <p:sp>
          <p:nvSpPr>
            <p:cNvPr id="49" name="Rectangle 48"/>
            <p:cNvSpPr/>
            <p:nvPr/>
          </p:nvSpPr>
          <p:spPr bwMode="auto">
            <a:xfrm>
              <a:off x="1047800" y="2204864"/>
              <a:ext cx="144016" cy="864096"/>
            </a:xfrm>
            <a:prstGeom prst="rect">
              <a:avLst/>
            </a:prstGeom>
            <a:grpFill/>
            <a:ln w="9525" cap="flat" cmpd="sng" algn="ctr">
              <a:noFill/>
              <a:prstDash val="solid"/>
              <a:round/>
              <a:headEnd type="none" w="med" len="med"/>
              <a:tailEnd type="none" w="med" len="med"/>
            </a:ln>
            <a:effec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800" b="1" u="none" strike="noStrike" kern="1200" cap="none" spc="0" normalizeH="0" baseline="0" noProof="0" dirty="0">
                <a:ln>
                  <a:noFill/>
                </a:ln>
                <a:solidFill>
                  <a:srgbClr val="FFFFCC"/>
                </a:solidFill>
                <a:effectLst/>
                <a:uLnTx/>
                <a:uFillTx/>
                <a:latin typeface="Arial" panose="020B0604020202020204" pitchFamily="34" charset="0"/>
                <a:ea typeface="ＭＳ Ｐゴシック" charset="-128"/>
                <a:cs typeface="Arial" panose="020B0604020202020204" pitchFamily="34" charset="0"/>
              </a:endParaRPr>
            </a:p>
          </p:txBody>
        </p:sp>
        <p:sp>
          <p:nvSpPr>
            <p:cNvPr id="53" name="Rectangle 52"/>
            <p:cNvSpPr/>
            <p:nvPr/>
          </p:nvSpPr>
          <p:spPr bwMode="auto">
            <a:xfrm rot="16200000">
              <a:off x="1047800" y="2209056"/>
              <a:ext cx="144016" cy="567680"/>
            </a:xfrm>
            <a:prstGeom prst="rect">
              <a:avLst/>
            </a:prstGeom>
            <a:grpFill/>
            <a:ln w="9525" cap="flat" cmpd="sng" algn="ctr">
              <a:noFill/>
              <a:prstDash val="solid"/>
              <a:round/>
              <a:headEnd type="none" w="med" len="med"/>
              <a:tailEnd type="none" w="med" len="med"/>
            </a:ln>
            <a:effec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800" b="1" u="none" strike="noStrike" kern="1200" cap="none" spc="0" normalizeH="0" baseline="0" noProof="0" dirty="0">
                <a:ln>
                  <a:noFill/>
                </a:ln>
                <a:solidFill>
                  <a:srgbClr val="FFFFCC"/>
                </a:solidFill>
                <a:effectLst/>
                <a:uLnTx/>
                <a:uFillTx/>
                <a:latin typeface="Arial" panose="020B0604020202020204" pitchFamily="34" charset="0"/>
                <a:ea typeface="ＭＳ Ｐゴシック" charset="-128"/>
                <a:cs typeface="Arial" panose="020B0604020202020204" pitchFamily="34" charset="0"/>
              </a:endParaRPr>
            </a:p>
          </p:txBody>
        </p:sp>
      </p:grpSp>
    </p:spTree>
    <p:extLst>
      <p:ext uri="{BB962C8B-B14F-4D97-AF65-F5344CB8AC3E}">
        <p14:creationId xmlns:p14="http://schemas.microsoft.com/office/powerpoint/2010/main" val="642789631"/>
      </p:ext>
    </p:extLst>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Rectangle 40"/>
          <p:cNvSpPr/>
          <p:nvPr/>
        </p:nvSpPr>
        <p:spPr bwMode="auto">
          <a:xfrm>
            <a:off x="-1" y="0"/>
            <a:ext cx="9158545" cy="7101408"/>
          </a:xfrm>
          <a:prstGeom prst="rect">
            <a:avLst/>
          </a:prstGeom>
          <a:solidFill>
            <a:schemeClr val="accent4">
              <a:lumMod val="60000"/>
              <a:lumOff val="40000"/>
            </a:schemeClr>
          </a:solidFill>
          <a:ln w="9525" cap="flat" cmpd="sng" algn="ctr">
            <a:solidFill>
              <a:schemeClr val="tx1"/>
            </a:solidFill>
            <a:prstDash val="solid"/>
            <a:round/>
            <a:headEnd type="none" w="med" len="med"/>
            <a:tailEnd type="none" w="med" len="med"/>
          </a:ln>
          <a:effectLst/>
        </p:spPr>
        <p:txBody>
          <a:bodyPr lIns="91408" tIns="45704" rIns="91408" bIns="45704"/>
          <a:lstStyle/>
          <a:p>
            <a:pPr marL="0" marR="0" lvl="0" indent="0" algn="r" defTabSz="914400" rtl="1" eaLnBrk="0" fontAlgn="base" latinLnBrk="0" hangingPunct="0">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CC"/>
              </a:solidFill>
              <a:effectLst/>
              <a:uLnTx/>
              <a:uFillTx/>
              <a:latin typeface="Arial" panose="020B0604020202020204" pitchFamily="34" charset="0"/>
              <a:ea typeface="ＭＳ Ｐゴシック" charset="-128"/>
              <a:cs typeface="Arial" panose="020B0604020202020204" pitchFamily="34" charset="0"/>
            </a:endParaRPr>
          </a:p>
        </p:txBody>
      </p:sp>
      <p:sp>
        <p:nvSpPr>
          <p:cNvPr id="429058" name="Rectangle 4"/>
          <p:cNvSpPr>
            <a:spLocks noGrp="1" noChangeArrowheads="1"/>
          </p:cNvSpPr>
          <p:nvPr>
            <p:ph type="title" idx="4294967295"/>
          </p:nvPr>
        </p:nvSpPr>
        <p:spPr>
          <a:xfrm>
            <a:off x="533400" y="188640"/>
            <a:ext cx="7924800" cy="609600"/>
          </a:xfrm>
          <a:solidFill>
            <a:srgbClr val="000000"/>
          </a:solidFill>
        </p:spPr>
        <p:txBody>
          <a:bodyPr anchor="t"/>
          <a:lstStyle/>
          <a:p>
            <a:pPr rtl="1" eaLnBrk="1" hangingPunct="1"/>
            <a:r>
              <a:rPr lang="ar-JO" sz="3600" dirty="0"/>
              <a:t>أزمنة الأمم (لوقا 21: 24)</a:t>
            </a:r>
            <a:endParaRPr lang="en-US" sz="3600" dirty="0"/>
          </a:p>
        </p:txBody>
      </p:sp>
      <p:sp>
        <p:nvSpPr>
          <p:cNvPr id="429059" name="Text Box 3"/>
          <p:cNvSpPr txBox="1">
            <a:spLocks noChangeArrowheads="1"/>
          </p:cNvSpPr>
          <p:nvPr/>
        </p:nvSpPr>
        <p:spPr bwMode="auto">
          <a:xfrm>
            <a:off x="8422092" y="89676"/>
            <a:ext cx="703974" cy="4616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sq">
                <a:solidFill>
                  <a:srgbClr val="000000"/>
                </a:solidFill>
                <a:miter lim="800000"/>
                <a:headEnd type="none" w="sm" len="sm"/>
                <a:tailEnd type="none" w="sm" len="sm"/>
              </a14:hiddenLine>
            </a:ext>
          </a:extLst>
        </p:spPr>
        <p:txBody>
          <a:bodyPr wrap="none"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1"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106</a:t>
            </a: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429060" name="TextBox 5"/>
          <p:cNvSpPr txBox="1">
            <a:spLocks noChangeArrowheads="1"/>
          </p:cNvSpPr>
          <p:nvPr/>
        </p:nvSpPr>
        <p:spPr bwMode="auto">
          <a:xfrm>
            <a:off x="2592395" y="836712"/>
            <a:ext cx="4103687" cy="9540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altLang="ja-JP" sz="32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"أزمنة الأمم"</a:t>
            </a:r>
            <a:endParaRPr kumimoji="0" lang="en-US" altLang="ja-JP" sz="32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لوقا 21: 24</a:t>
            </a:r>
            <a:endParaRPr kumimoji="0" lang="en-US" sz="2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p:txBody>
      </p:sp>
      <p:sp>
        <p:nvSpPr>
          <p:cNvPr id="7" name="TextBox 6"/>
          <p:cNvSpPr txBox="1"/>
          <p:nvPr/>
        </p:nvSpPr>
        <p:spPr>
          <a:xfrm>
            <a:off x="5634029" y="2401449"/>
            <a:ext cx="2232033" cy="954075"/>
          </a:xfrm>
          <a:prstGeom prst="rect">
            <a:avLst/>
          </a:prstGeom>
          <a:noFill/>
        </p:spPr>
        <p:txBody>
          <a:bodyPr wrap="square" lIns="91408" tIns="45704" rIns="91408" bIns="45704">
            <a:spAutoFit/>
          </a:body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فترة الكنيسة</a:t>
            </a:r>
            <a:endParaRPr kumimoji="0" lang="en-US" sz="28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أعمال الرسل 15: 14-18</a:t>
            </a:r>
            <a:endParaRPr kumimoji="0" lang="en-US" sz="14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رومية 11: 25</a:t>
            </a:r>
            <a:endParaRPr kumimoji="0" lang="en-US" sz="14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p:txBody>
      </p:sp>
      <p:sp>
        <p:nvSpPr>
          <p:cNvPr id="429062" name="TextBox 7"/>
          <p:cNvSpPr txBox="1">
            <a:spLocks noChangeArrowheads="1"/>
          </p:cNvSpPr>
          <p:nvPr/>
        </p:nvSpPr>
        <p:spPr bwMode="auto">
          <a:xfrm>
            <a:off x="1979614" y="3708401"/>
            <a:ext cx="5329237" cy="5231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altLang="ja-JP" sz="28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"بين أممٍ كثيرة"</a:t>
            </a:r>
            <a:endParaRPr kumimoji="0" lang="en-US" sz="28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p:txBody>
      </p:sp>
      <p:sp>
        <p:nvSpPr>
          <p:cNvPr id="9" name="TextBox 8"/>
          <p:cNvSpPr txBox="1"/>
          <p:nvPr/>
        </p:nvSpPr>
        <p:spPr>
          <a:xfrm>
            <a:off x="107954" y="2303989"/>
            <a:ext cx="865188" cy="707854"/>
          </a:xfrm>
          <a:prstGeom prst="rect">
            <a:avLst/>
          </a:prstGeom>
          <a:noFill/>
        </p:spPr>
        <p:txBody>
          <a:bodyPr lIns="91408" tIns="45704" rIns="91408" bIns="45704">
            <a:spAutoFit/>
          </a:body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20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مملكة يهوذا</a:t>
            </a:r>
            <a:endParaRPr kumimoji="0" lang="en-US" sz="20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p:txBody>
      </p:sp>
      <p:sp>
        <p:nvSpPr>
          <p:cNvPr id="11" name="TextBox 10"/>
          <p:cNvSpPr txBox="1"/>
          <p:nvPr/>
        </p:nvSpPr>
        <p:spPr>
          <a:xfrm>
            <a:off x="2682882" y="2441576"/>
            <a:ext cx="1439863" cy="646298"/>
          </a:xfrm>
          <a:prstGeom prst="rect">
            <a:avLst/>
          </a:prstGeom>
          <a:noFill/>
        </p:spPr>
        <p:txBody>
          <a:bodyPr lIns="91408" tIns="45704" rIns="91408" bIns="45704">
            <a:spAutoFit/>
          </a:body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8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الأربعة قرون ما بين العهدين</a:t>
            </a:r>
            <a:endParaRPr kumimoji="0" lang="en-US" sz="18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p:txBody>
      </p:sp>
      <p:sp>
        <p:nvSpPr>
          <p:cNvPr id="429065" name="TextBox 11"/>
          <p:cNvSpPr txBox="1">
            <a:spLocks noChangeArrowheads="1"/>
          </p:cNvSpPr>
          <p:nvPr/>
        </p:nvSpPr>
        <p:spPr bwMode="auto">
          <a:xfrm>
            <a:off x="8100392" y="2492375"/>
            <a:ext cx="1084157" cy="14001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altLang="ja-JP" sz="22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"كرسيُّ الرب"</a:t>
            </a:r>
            <a:endParaRPr kumimoji="0" lang="en-US" altLang="ja-JP" sz="22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6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إرميا 3: 17</a:t>
            </a:r>
            <a:endParaRPr kumimoji="0" lang="en-US" sz="16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إشعياء 62: 6-7</a:t>
            </a:r>
            <a:endParaRPr kumimoji="0" lang="en-US"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p:txBody>
      </p:sp>
      <p:sp>
        <p:nvSpPr>
          <p:cNvPr id="13" name="TextBox 12"/>
          <p:cNvSpPr txBox="1"/>
          <p:nvPr/>
        </p:nvSpPr>
        <p:spPr>
          <a:xfrm>
            <a:off x="4108450" y="4171950"/>
            <a:ext cx="1957388" cy="1600406"/>
          </a:xfrm>
          <a:prstGeom prst="rect">
            <a:avLst/>
          </a:prstGeom>
          <a:noFill/>
        </p:spPr>
        <p:txBody>
          <a:bodyPr lIns="91408" tIns="45704" rIns="91408" bIns="45704">
            <a:spAutoFit/>
          </a:bodyPr>
          <a:lstStyle/>
          <a:p>
            <a:pPr marL="0" marR="0" lvl="0" indent="0" algn="r" defTabSz="914400" rtl="1"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حزقيال 6: 8</a:t>
            </a:r>
            <a:endParaRPr kumimoji="0" lang="en-US" sz="14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هوشع 3: 4-5</a:t>
            </a:r>
            <a:endParaRPr kumimoji="0" lang="en-US" sz="14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هوشع 8: 8</a:t>
            </a:r>
            <a:endParaRPr kumimoji="0" lang="en-US" sz="14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عاموس 9: 8-9</a:t>
            </a:r>
            <a:endParaRPr kumimoji="0" lang="en-US" sz="14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إرميا 31: 35-37</a:t>
            </a:r>
            <a:endParaRPr kumimoji="0" lang="en-US" sz="14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إرميا 46: 27-28</a:t>
            </a:r>
          </a:p>
          <a:p>
            <a:pPr marL="0" marR="0" lvl="0" indent="0" algn="r" defTabSz="914400" rtl="1"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إرميا 51: 5</a:t>
            </a:r>
            <a:endParaRPr kumimoji="0" lang="en-US" sz="14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p:txBody>
      </p:sp>
      <p:sp>
        <p:nvSpPr>
          <p:cNvPr id="429067" name="TextBox 13"/>
          <p:cNvSpPr txBox="1">
            <a:spLocks noChangeArrowheads="1"/>
          </p:cNvSpPr>
          <p:nvPr/>
        </p:nvSpPr>
        <p:spPr bwMode="auto">
          <a:xfrm>
            <a:off x="6516216" y="4149080"/>
            <a:ext cx="2609850" cy="177420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altLang="ja-JP" sz="16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a:t>
            </a:r>
            <a:r>
              <a:rPr kumimoji="0" lang="ar-JO" sz="1600" b="1" u="none" strike="noStrike" kern="1200" cap="none" spc="0" normalizeH="0" baseline="0" noProof="0" dirty="0">
                <a:ln>
                  <a:noFill/>
                </a:ln>
                <a:solidFill>
                  <a:srgbClr val="121212"/>
                </a:solidFill>
                <a:effectLst/>
                <a:uLnTx/>
                <a:uFillTx/>
                <a:latin typeface="Arial" panose="020B0604020202020204" pitchFamily="34" charset="0"/>
                <a:cs typeface="Arial" panose="020B0604020202020204" pitchFamily="34" charset="0"/>
              </a:rPr>
              <a:t>أُقيمُ الكلِمَةَ الصّالِحَةَ الّتي تكلَّمتُ بها إلَى بَيتِ إسرائيلَ وإلَى بَيتِ يَهوذا</a:t>
            </a:r>
            <a:r>
              <a:rPr kumimoji="0" lang="ar-JO" altLang="ja-JP" sz="16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a:t>
            </a:r>
            <a:endParaRPr kumimoji="0" lang="en-US" altLang="ja-JP" sz="16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إرميا 33: 7-14</a:t>
            </a:r>
            <a:endParaRPr kumimoji="0" lang="en-US"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endParaRPr kumimoji="0" lang="en-US" sz="11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إشعياء 4: 2-6</a:t>
            </a:r>
            <a:endParaRPr kumimoji="0" lang="en-US"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حزقيال 43: 1-9</a:t>
            </a:r>
            <a:endParaRPr kumimoji="0" lang="en-US"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زكريا 2: 10-13</a:t>
            </a:r>
            <a:endParaRPr kumimoji="0" lang="en-US"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زكريا 8: 1-8</a:t>
            </a:r>
            <a:endParaRPr kumimoji="0" lang="en-US"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p:txBody>
      </p:sp>
      <p:sp>
        <p:nvSpPr>
          <p:cNvPr id="429068" name="TextBox 14"/>
          <p:cNvSpPr txBox="1">
            <a:spLocks noChangeArrowheads="1"/>
          </p:cNvSpPr>
          <p:nvPr/>
        </p:nvSpPr>
        <p:spPr bwMode="auto">
          <a:xfrm>
            <a:off x="162399" y="4171949"/>
            <a:ext cx="2830511" cy="21603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altLang="ja-JP" sz="16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a:t>
            </a:r>
            <a:r>
              <a:rPr kumimoji="0" lang="ar-JO" sz="1600" b="1" u="none" strike="noStrike" kern="1200" cap="none" spc="0" normalizeH="0" baseline="0" noProof="0" dirty="0">
                <a:ln>
                  <a:noFill/>
                </a:ln>
                <a:solidFill>
                  <a:srgbClr val="121212"/>
                </a:solidFill>
                <a:effectLst/>
                <a:uLnTx/>
                <a:uFillTx/>
                <a:latin typeface="Arial" panose="020B0604020202020204" pitchFamily="34" charset="0"/>
                <a:cs typeface="Arial" panose="020B0604020202020204" pitchFamily="34" charset="0"/>
              </a:rPr>
              <a:t> غَرَبَتْ شَمسُها إذ بَعدُ نهارٌ</a:t>
            </a:r>
            <a:r>
              <a:rPr kumimoji="0" lang="ar-JO" altLang="ja-JP" sz="16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a:t>
            </a: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altLang="ja-JP"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إرميا 15: 9</a:t>
            </a:r>
            <a:endParaRPr kumimoji="0" lang="en-US" altLang="ja-JP"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endParaRPr kumimoji="0" lang="en-US" sz="11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altLang="ja-JP" sz="16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a:t>
            </a:r>
            <a:r>
              <a:rPr kumimoji="0" lang="ar-JO" sz="1700" b="1" u="none" strike="noStrike" kern="1200" cap="none" spc="0" normalizeH="0" baseline="0" noProof="0" dirty="0">
                <a:ln>
                  <a:noFill/>
                </a:ln>
                <a:solidFill>
                  <a:srgbClr val="121212"/>
                </a:solidFill>
                <a:effectLst/>
                <a:uLnTx/>
                <a:uFillTx/>
                <a:latin typeface="Arial" panose="020B0604020202020204" pitchFamily="34" charset="0"/>
                <a:cs typeface="Arial" panose="020B0604020202020204" pitchFamily="34" charset="0"/>
              </a:rPr>
              <a:t>مِنْ أجلِ أنهُم ترَكوا عَهدَ الرَّبِّ</a:t>
            </a:r>
            <a:r>
              <a:rPr kumimoji="0" lang="ar-JO" altLang="ja-JP" sz="16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a:t>
            </a: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altLang="ja-JP" sz="16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إرميا 22: 8-9</a:t>
            </a:r>
            <a:endParaRPr kumimoji="0" lang="en-US" altLang="ja-JP" sz="16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2 أخبار الأيام 25: 8-12</a:t>
            </a:r>
            <a:endParaRPr kumimoji="0" lang="en-US"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إرميا 15: 4؛ 22: 29-30؛ 30: 24</a:t>
            </a:r>
            <a:endParaRPr kumimoji="0" lang="en-US"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rPr>
              <a:t>حزقيال 10: 4، 28؛ 11: 22-25؛ 14: 22-23</a:t>
            </a:r>
            <a:endParaRPr kumimoji="0" lang="en-US" sz="1400" b="1" u="none" strike="noStrike" kern="1200" cap="none" spc="0" normalizeH="0" baseline="0" noProof="0" dirty="0">
              <a:ln>
                <a:noFill/>
              </a:ln>
              <a:solidFill>
                <a:srgbClr val="220011"/>
              </a:solidFill>
              <a:effectLst/>
              <a:uLnTx/>
              <a:uFillTx/>
              <a:latin typeface="Arial" panose="020B0604020202020204" pitchFamily="34" charset="0"/>
              <a:cs typeface="Arial" panose="020B0604020202020204" pitchFamily="34" charset="0"/>
            </a:endParaRPr>
          </a:p>
        </p:txBody>
      </p:sp>
      <p:sp>
        <p:nvSpPr>
          <p:cNvPr id="18" name="TextBox 17"/>
          <p:cNvSpPr txBox="1"/>
          <p:nvPr/>
        </p:nvSpPr>
        <p:spPr>
          <a:xfrm>
            <a:off x="3026026" y="3122613"/>
            <a:ext cx="1096719" cy="646298"/>
          </a:xfrm>
          <a:prstGeom prst="rect">
            <a:avLst/>
          </a:prstGeom>
          <a:noFill/>
        </p:spPr>
        <p:txBody>
          <a:bodyPr wrap="square" lIns="91408" tIns="45704" rIns="91408" bIns="45704">
            <a:spAutoFit/>
          </a:body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8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الإغريق/اليونان</a:t>
            </a:r>
            <a:endParaRPr kumimoji="0" lang="en-US" sz="18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p:txBody>
      </p:sp>
      <p:sp>
        <p:nvSpPr>
          <p:cNvPr id="19" name="TextBox 18"/>
          <p:cNvSpPr txBox="1"/>
          <p:nvPr/>
        </p:nvSpPr>
        <p:spPr>
          <a:xfrm>
            <a:off x="4338638" y="2790832"/>
            <a:ext cx="865187" cy="400077"/>
          </a:xfrm>
          <a:prstGeom prst="rect">
            <a:avLst/>
          </a:prstGeom>
          <a:noFill/>
        </p:spPr>
        <p:txBody>
          <a:bodyPr lIns="91408" tIns="45704" rIns="91408" bIns="45704">
            <a:spAutoFit/>
          </a:body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20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70م</a:t>
            </a:r>
            <a:endParaRPr kumimoji="0" lang="en-US" sz="20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p:txBody>
      </p:sp>
      <p:sp>
        <p:nvSpPr>
          <p:cNvPr id="20" name="TextBox 19"/>
          <p:cNvSpPr txBox="1"/>
          <p:nvPr/>
        </p:nvSpPr>
        <p:spPr>
          <a:xfrm>
            <a:off x="1240632" y="3429000"/>
            <a:ext cx="865188" cy="584743"/>
          </a:xfrm>
          <a:prstGeom prst="rect">
            <a:avLst/>
          </a:prstGeom>
          <a:noFill/>
        </p:spPr>
        <p:txBody>
          <a:bodyPr lIns="91408" tIns="45704" rIns="91408" bIns="45704">
            <a:spAutoFit/>
          </a:body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6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538 ق.م.</a:t>
            </a:r>
            <a:endParaRPr kumimoji="0" lang="en-US" sz="16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p:txBody>
      </p:sp>
      <p:sp>
        <p:nvSpPr>
          <p:cNvPr id="21" name="TextBox 20"/>
          <p:cNvSpPr txBox="1"/>
          <p:nvPr/>
        </p:nvSpPr>
        <p:spPr>
          <a:xfrm>
            <a:off x="2393951" y="3381382"/>
            <a:ext cx="865188" cy="584743"/>
          </a:xfrm>
          <a:prstGeom prst="rect">
            <a:avLst/>
          </a:prstGeom>
          <a:noFill/>
        </p:spPr>
        <p:txBody>
          <a:bodyPr lIns="91408" tIns="45704" rIns="91408" bIns="45704">
            <a:spAutoFit/>
          </a:body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6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333 ق.م.</a:t>
            </a:r>
            <a:endParaRPr kumimoji="0" lang="en-US" sz="16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p:txBody>
      </p:sp>
      <p:sp>
        <p:nvSpPr>
          <p:cNvPr id="22" name="TextBox 21"/>
          <p:cNvSpPr txBox="1"/>
          <p:nvPr/>
        </p:nvSpPr>
        <p:spPr>
          <a:xfrm>
            <a:off x="3635896" y="3381382"/>
            <a:ext cx="865188" cy="338522"/>
          </a:xfrm>
          <a:prstGeom prst="rect">
            <a:avLst/>
          </a:prstGeom>
          <a:noFill/>
        </p:spPr>
        <p:txBody>
          <a:bodyPr lIns="91408" tIns="45704" rIns="91408" bIns="45704">
            <a:spAutoFit/>
          </a:body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6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63 ق.م.</a:t>
            </a:r>
            <a:endParaRPr kumimoji="0" lang="en-US" sz="16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p:txBody>
      </p:sp>
      <p:sp>
        <p:nvSpPr>
          <p:cNvPr id="23" name="TextBox 22"/>
          <p:cNvSpPr txBox="1"/>
          <p:nvPr/>
        </p:nvSpPr>
        <p:spPr>
          <a:xfrm>
            <a:off x="4283968" y="3164489"/>
            <a:ext cx="1509708" cy="646298"/>
          </a:xfrm>
          <a:prstGeom prst="rect">
            <a:avLst/>
          </a:prstGeom>
          <a:noFill/>
        </p:spPr>
        <p:txBody>
          <a:bodyPr wrap="square" lIns="91408" tIns="45704" rIns="91408" bIns="45704">
            <a:spAutoFit/>
          </a:body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8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الإمبراطوريَّة الرومانيَّة</a:t>
            </a:r>
            <a:endParaRPr kumimoji="0" lang="en-US" sz="18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p:txBody>
      </p:sp>
      <p:grpSp>
        <p:nvGrpSpPr>
          <p:cNvPr id="25" name="Group 24"/>
          <p:cNvGrpSpPr/>
          <p:nvPr/>
        </p:nvGrpSpPr>
        <p:grpSpPr>
          <a:xfrm>
            <a:off x="4139952" y="2492896"/>
            <a:ext cx="567680" cy="720080"/>
            <a:chOff x="835968" y="2204864"/>
            <a:chExt cx="567680" cy="864096"/>
          </a:xfrm>
          <a:solidFill>
            <a:srgbClr val="0000FF"/>
          </a:solidFill>
        </p:grpSpPr>
        <p:sp>
          <p:nvSpPr>
            <p:cNvPr id="26" name="Rectangle 25"/>
            <p:cNvSpPr/>
            <p:nvPr/>
          </p:nvSpPr>
          <p:spPr bwMode="auto">
            <a:xfrm>
              <a:off x="1047800" y="2204864"/>
              <a:ext cx="144016" cy="864096"/>
            </a:xfrm>
            <a:prstGeom prst="rect">
              <a:avLst/>
            </a:prstGeom>
            <a:grpFill/>
            <a:ln w="9525" cap="flat" cmpd="sng" algn="ctr">
              <a:noFill/>
              <a:prstDash val="solid"/>
              <a:round/>
              <a:headEnd type="none" w="med" len="med"/>
              <a:tailEnd type="none" w="med" len="med"/>
            </a:ln>
            <a:effectLst/>
          </p:spPr>
          <p:txBody>
            <a:bodyPr/>
            <a:lstStyle/>
            <a:p>
              <a:pPr marL="0" marR="0" lvl="0" indent="0" algn="r" defTabSz="914400" rtl="1" eaLnBrk="0" fontAlgn="base" latinLnBrk="0" hangingPunct="0">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CC"/>
                </a:solidFill>
                <a:effectLst/>
                <a:uLnTx/>
                <a:uFillTx/>
                <a:latin typeface="Arial" panose="020B0604020202020204" pitchFamily="34" charset="0"/>
                <a:ea typeface="ＭＳ Ｐゴシック" charset="-128"/>
                <a:cs typeface="Arial" panose="020B0604020202020204" pitchFamily="34" charset="0"/>
              </a:endParaRPr>
            </a:p>
          </p:txBody>
        </p:sp>
        <p:sp>
          <p:nvSpPr>
            <p:cNvPr id="27" name="Rectangle 26"/>
            <p:cNvSpPr/>
            <p:nvPr/>
          </p:nvSpPr>
          <p:spPr bwMode="auto">
            <a:xfrm rot="16200000">
              <a:off x="1047800" y="2209056"/>
              <a:ext cx="144016" cy="567680"/>
            </a:xfrm>
            <a:prstGeom prst="rect">
              <a:avLst/>
            </a:prstGeom>
            <a:grpFill/>
            <a:ln w="9525" cap="flat" cmpd="sng" algn="ctr">
              <a:noFill/>
              <a:prstDash val="solid"/>
              <a:round/>
              <a:headEnd type="none" w="med" len="med"/>
              <a:tailEnd type="none" w="med" len="med"/>
            </a:ln>
            <a:effectLst/>
          </p:spPr>
          <p:txBody>
            <a:bodyPr/>
            <a:lstStyle/>
            <a:p>
              <a:pPr marL="0" marR="0" lvl="0" indent="0" algn="r" defTabSz="914400" rtl="1" eaLnBrk="0" fontAlgn="base" latinLnBrk="0" hangingPunct="0">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CC"/>
                </a:solidFill>
                <a:effectLst/>
                <a:uLnTx/>
                <a:uFillTx/>
                <a:latin typeface="Arial" panose="020B0604020202020204" pitchFamily="34" charset="0"/>
                <a:ea typeface="ＭＳ Ｐゴシック" charset="-128"/>
                <a:cs typeface="Arial" panose="020B0604020202020204" pitchFamily="34" charset="0"/>
              </a:endParaRPr>
            </a:p>
          </p:txBody>
        </p:sp>
      </p:grpSp>
      <p:cxnSp>
        <p:nvCxnSpPr>
          <p:cNvPr id="429076" name="Straight Connector 3"/>
          <p:cNvCxnSpPr>
            <a:cxnSpLocks noChangeShapeType="1"/>
          </p:cNvCxnSpPr>
          <p:nvPr/>
        </p:nvCxnSpPr>
        <p:spPr bwMode="auto">
          <a:xfrm>
            <a:off x="1314450" y="1724032"/>
            <a:ext cx="0" cy="2447925"/>
          </a:xfrm>
          <a:prstGeom prst="line">
            <a:avLst/>
          </a:prstGeom>
          <a:noFill/>
          <a:ln w="57150">
            <a:solidFill>
              <a:srgbClr val="0000FF"/>
            </a:solidFill>
            <a:round/>
            <a:headEnd/>
            <a:tailEnd/>
          </a:ln>
          <a:extLst>
            <a:ext uri="{909E8E84-426E-40dd-AFC4-6F175D3DCCD1}">
              <a14:hiddenFill xmlns="" xmlns:a14="http://schemas.microsoft.com/office/drawing/2010/main">
                <a:noFill/>
              </a14:hiddenFill>
            </a:ext>
          </a:extLst>
        </p:spPr>
      </p:cxnSp>
      <p:cxnSp>
        <p:nvCxnSpPr>
          <p:cNvPr id="429077" name="Straight Connector 30"/>
          <p:cNvCxnSpPr>
            <a:cxnSpLocks noChangeShapeType="1"/>
          </p:cNvCxnSpPr>
          <p:nvPr/>
        </p:nvCxnSpPr>
        <p:spPr bwMode="auto">
          <a:xfrm>
            <a:off x="8010525" y="1724032"/>
            <a:ext cx="0" cy="2447925"/>
          </a:xfrm>
          <a:prstGeom prst="line">
            <a:avLst/>
          </a:prstGeom>
          <a:noFill/>
          <a:ln w="57150">
            <a:solidFill>
              <a:srgbClr val="0000FF"/>
            </a:solidFill>
            <a:round/>
            <a:headEnd/>
            <a:tailEnd/>
          </a:ln>
          <a:extLst>
            <a:ext uri="{909E8E84-426E-40dd-AFC4-6F175D3DCCD1}">
              <a14:hiddenFill xmlns="" xmlns:a14="http://schemas.microsoft.com/office/drawing/2010/main">
                <a:noFill/>
              </a14:hiddenFill>
            </a:ext>
          </a:extLst>
        </p:spPr>
      </p:cxnSp>
      <p:cxnSp>
        <p:nvCxnSpPr>
          <p:cNvPr id="429078" name="Straight Connector 31"/>
          <p:cNvCxnSpPr>
            <a:cxnSpLocks noChangeShapeType="1"/>
          </p:cNvCxnSpPr>
          <p:nvPr/>
        </p:nvCxnSpPr>
        <p:spPr bwMode="auto">
          <a:xfrm>
            <a:off x="1314457" y="1724025"/>
            <a:ext cx="6696075" cy="0"/>
          </a:xfrm>
          <a:prstGeom prst="line">
            <a:avLst/>
          </a:prstGeom>
          <a:noFill/>
          <a:ln w="57150">
            <a:solidFill>
              <a:srgbClr val="0000FF"/>
            </a:solidFill>
            <a:round/>
            <a:headEnd/>
            <a:tailEnd/>
          </a:ln>
          <a:extLst>
            <a:ext uri="{909E8E84-426E-40dd-AFC4-6F175D3DCCD1}">
              <a14:hiddenFill xmlns="" xmlns:a14="http://schemas.microsoft.com/office/drawing/2010/main">
                <a:noFill/>
              </a14:hiddenFill>
            </a:ext>
          </a:extLst>
        </p:spPr>
      </p:cxnSp>
      <p:sp>
        <p:nvSpPr>
          <p:cNvPr id="429079" name="Rectangle 42"/>
          <p:cNvSpPr>
            <a:spLocks noChangeArrowheads="1"/>
          </p:cNvSpPr>
          <p:nvPr/>
        </p:nvSpPr>
        <p:spPr bwMode="auto">
          <a:xfrm>
            <a:off x="1673225" y="3021020"/>
            <a:ext cx="792163" cy="142875"/>
          </a:xfrm>
          <a:prstGeom prst="rect">
            <a:avLst/>
          </a:prstGeom>
          <a:pattFill prst="pct80">
            <a:fgClr>
              <a:schemeClr val="accent1"/>
            </a:fgClr>
            <a:bgClr>
              <a:srgbClr val="FFFFFF"/>
            </a:bgClr>
          </a:pattFill>
          <a:ln>
            <a:noFill/>
          </a:ln>
          <a:extLst>
            <a:ext uri="{91240B29-F687-4f45-9708-019B960494DF}">
              <a14:hiddenLine xmlns="" xmlns:a14="http://schemas.microsoft.com/office/drawing/2010/main" w="9525">
                <a:solidFill>
                  <a:srgbClr val="000000"/>
                </a:solidFill>
                <a:round/>
                <a:headEnd/>
                <a:tailEnd/>
              </a14:hiddenLine>
            </a:ext>
          </a:extLst>
        </p:spPr>
        <p:txBody>
          <a:bodyPr lIns="91408" tIns="45704" rIns="91408" bIns="45704"/>
          <a:lstStyle/>
          <a:p>
            <a:pPr marL="0" marR="0" lvl="0" indent="0" algn="r" defTabSz="914400" rtl="1" eaLnBrk="0" fontAlgn="base" latinLnBrk="0" hangingPunct="0">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endParaRPr>
          </a:p>
        </p:txBody>
      </p:sp>
      <p:cxnSp>
        <p:nvCxnSpPr>
          <p:cNvPr id="429080" name="Straight Connector 43"/>
          <p:cNvCxnSpPr>
            <a:cxnSpLocks noChangeShapeType="1"/>
          </p:cNvCxnSpPr>
          <p:nvPr/>
        </p:nvCxnSpPr>
        <p:spPr bwMode="auto">
          <a:xfrm>
            <a:off x="2827338" y="2947989"/>
            <a:ext cx="0" cy="433387"/>
          </a:xfrm>
          <a:prstGeom prst="line">
            <a:avLst/>
          </a:prstGeom>
          <a:noFill/>
          <a:ln w="57150">
            <a:solidFill>
              <a:srgbClr val="0000FF"/>
            </a:solidFill>
            <a:round/>
            <a:headEnd/>
            <a:tailEnd/>
          </a:ln>
          <a:extLst>
            <a:ext uri="{909E8E84-426E-40dd-AFC4-6F175D3DCCD1}">
              <a14:hiddenFill xmlns="" xmlns:a14="http://schemas.microsoft.com/office/drawing/2010/main">
                <a:noFill/>
              </a14:hiddenFill>
            </a:ext>
          </a:extLst>
        </p:spPr>
      </p:cxnSp>
      <p:cxnSp>
        <p:nvCxnSpPr>
          <p:cNvPr id="429081" name="Straight Connector 46"/>
          <p:cNvCxnSpPr>
            <a:cxnSpLocks noChangeShapeType="1"/>
          </p:cNvCxnSpPr>
          <p:nvPr/>
        </p:nvCxnSpPr>
        <p:spPr bwMode="auto">
          <a:xfrm>
            <a:off x="4122738" y="2947989"/>
            <a:ext cx="0" cy="433387"/>
          </a:xfrm>
          <a:prstGeom prst="line">
            <a:avLst/>
          </a:prstGeom>
          <a:noFill/>
          <a:ln w="57150">
            <a:solidFill>
              <a:srgbClr val="0000FF"/>
            </a:solidFill>
            <a:round/>
            <a:headEnd/>
            <a:tailEnd/>
          </a:ln>
          <a:extLst>
            <a:ext uri="{909E8E84-426E-40dd-AFC4-6F175D3DCCD1}">
              <a14:hiddenFill xmlns="" xmlns:a14="http://schemas.microsoft.com/office/drawing/2010/main">
                <a:noFill/>
              </a14:hiddenFill>
            </a:ext>
          </a:extLst>
        </p:spPr>
      </p:cxnSp>
      <p:sp>
        <p:nvSpPr>
          <p:cNvPr id="16" name="TextBox 15"/>
          <p:cNvSpPr txBox="1"/>
          <p:nvPr/>
        </p:nvSpPr>
        <p:spPr>
          <a:xfrm>
            <a:off x="312454" y="3140968"/>
            <a:ext cx="1549073" cy="646298"/>
          </a:xfrm>
          <a:prstGeom prst="rect">
            <a:avLst/>
          </a:prstGeom>
          <a:solidFill>
            <a:schemeClr val="accent4">
              <a:lumMod val="60000"/>
              <a:lumOff val="40000"/>
            </a:schemeClr>
          </a:solidFill>
        </p:spPr>
        <p:txBody>
          <a:bodyPr wrap="square" lIns="91408" tIns="45704" rIns="91408" bIns="45704">
            <a:spAutoFit/>
          </a:body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8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الإمبراطوريَّة البابليَّة</a:t>
            </a:r>
            <a:endParaRPr kumimoji="0" lang="en-US" sz="18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p:txBody>
      </p:sp>
      <p:cxnSp>
        <p:nvCxnSpPr>
          <p:cNvPr id="429083" name="Straight Connector 48"/>
          <p:cNvCxnSpPr>
            <a:cxnSpLocks noChangeShapeType="1"/>
          </p:cNvCxnSpPr>
          <p:nvPr/>
        </p:nvCxnSpPr>
        <p:spPr bwMode="auto">
          <a:xfrm>
            <a:off x="1674813" y="2947989"/>
            <a:ext cx="0" cy="433387"/>
          </a:xfrm>
          <a:prstGeom prst="line">
            <a:avLst/>
          </a:prstGeom>
          <a:noFill/>
          <a:ln w="57150">
            <a:solidFill>
              <a:srgbClr val="0000FF"/>
            </a:solidFill>
            <a:round/>
            <a:headEnd/>
            <a:tailEnd/>
          </a:ln>
          <a:extLst>
            <a:ext uri="{909E8E84-426E-40dd-AFC4-6F175D3DCCD1}">
              <a14:hiddenFill xmlns="" xmlns:a14="http://schemas.microsoft.com/office/drawing/2010/main">
                <a:noFill/>
              </a14:hiddenFill>
            </a:ext>
          </a:extLst>
        </p:spPr>
      </p:cxnSp>
      <p:sp>
        <p:nvSpPr>
          <p:cNvPr id="429084" name="Rectangle 1"/>
          <p:cNvSpPr>
            <a:spLocks noChangeArrowheads="1"/>
          </p:cNvSpPr>
          <p:nvPr/>
        </p:nvSpPr>
        <p:spPr bwMode="auto">
          <a:xfrm>
            <a:off x="233363" y="3021020"/>
            <a:ext cx="1081087" cy="142875"/>
          </a:xfrm>
          <a:prstGeom prst="rect">
            <a:avLst/>
          </a:prstGeom>
          <a:solidFill>
            <a:srgbClr val="0000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08" tIns="45704" rIns="91408" bIns="45704"/>
          <a:lstStyle/>
          <a:p>
            <a:pPr marL="0" marR="0" lvl="0" indent="0" algn="r" defTabSz="914400" rtl="1" eaLnBrk="0" fontAlgn="base" latinLnBrk="0" hangingPunct="0">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CC"/>
              </a:solidFill>
              <a:effectLst/>
              <a:uLnTx/>
              <a:uFillTx/>
              <a:latin typeface="Arial" panose="020B0604020202020204" pitchFamily="34" charset="0"/>
              <a:cs typeface="Arial" panose="020B0604020202020204" pitchFamily="34" charset="0"/>
            </a:endParaRPr>
          </a:p>
        </p:txBody>
      </p:sp>
      <p:sp>
        <p:nvSpPr>
          <p:cNvPr id="24" name="TextBox 23"/>
          <p:cNvSpPr txBox="1"/>
          <p:nvPr/>
        </p:nvSpPr>
        <p:spPr>
          <a:xfrm>
            <a:off x="864777" y="2628233"/>
            <a:ext cx="881474" cy="584743"/>
          </a:xfrm>
          <a:prstGeom prst="rect">
            <a:avLst/>
          </a:prstGeom>
          <a:solidFill>
            <a:schemeClr val="accent4">
              <a:lumMod val="60000"/>
              <a:lumOff val="40000"/>
            </a:schemeClr>
          </a:solidFill>
        </p:spPr>
        <p:txBody>
          <a:bodyPr wrap="square" lIns="91408" tIns="45704" rIns="91408" bIns="45704">
            <a:spAutoFit/>
          </a:bodyPr>
          <a:lstStyle>
            <a:defPPr>
              <a:defRPr lang="en-US"/>
            </a:defPPr>
            <a:lvl1pPr algn="ctr">
              <a:defRPr sz="900" b="1">
                <a:solidFill>
                  <a:schemeClr val="bg2"/>
                </a:solidFill>
                <a:latin typeface="Arial" pitchFamily="34" charset="0"/>
                <a:ea typeface="ＭＳ Ｐゴシック" pitchFamily="34" charset="-128"/>
                <a:cs typeface="+mn-cs"/>
              </a:defRPr>
            </a:lvl1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600" u="none" strike="noStrike" kern="1200" cap="none" spc="0" normalizeH="0" baseline="0" noProof="0" dirty="0">
                <a:ln>
                  <a:noFill/>
                </a:ln>
                <a:solidFill>
                  <a:srgbClr val="220011"/>
                </a:solidFill>
                <a:effectLst/>
                <a:uLnTx/>
                <a:uFillTx/>
                <a:cs typeface="Arial" panose="020B0604020202020204" pitchFamily="34" charset="0"/>
              </a:rPr>
              <a:t>586 ق.م.</a:t>
            </a:r>
            <a:endParaRPr kumimoji="0" lang="en-US" sz="1600" u="none" strike="noStrike" kern="1200" cap="none" spc="0" normalizeH="0" baseline="0" noProof="0" dirty="0">
              <a:ln>
                <a:noFill/>
              </a:ln>
              <a:solidFill>
                <a:srgbClr val="220011"/>
              </a:solidFill>
              <a:effectLst/>
              <a:uLnTx/>
              <a:uFillTx/>
              <a:cs typeface="Arial" panose="020B0604020202020204" pitchFamily="34" charset="0"/>
            </a:endParaRPr>
          </a:p>
        </p:txBody>
      </p:sp>
      <p:sp>
        <p:nvSpPr>
          <p:cNvPr id="10" name="TextBox 9"/>
          <p:cNvSpPr txBox="1"/>
          <p:nvPr/>
        </p:nvSpPr>
        <p:spPr>
          <a:xfrm>
            <a:off x="1620838" y="2348880"/>
            <a:ext cx="1060450" cy="707854"/>
          </a:xfrm>
          <a:prstGeom prst="rect">
            <a:avLst/>
          </a:prstGeom>
          <a:noFill/>
        </p:spPr>
        <p:txBody>
          <a:bodyPr lIns="91408" tIns="45704" rIns="91408" bIns="45704">
            <a:spAutoFit/>
          </a:body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20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فترة الاسترداد</a:t>
            </a:r>
            <a:endParaRPr kumimoji="0" lang="en-US" sz="20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p:txBody>
      </p:sp>
      <p:sp>
        <p:nvSpPr>
          <p:cNvPr id="17" name="TextBox 16"/>
          <p:cNvSpPr txBox="1"/>
          <p:nvPr/>
        </p:nvSpPr>
        <p:spPr>
          <a:xfrm>
            <a:off x="1572801" y="3122613"/>
            <a:ext cx="1372624" cy="569354"/>
          </a:xfrm>
          <a:prstGeom prst="rect">
            <a:avLst/>
          </a:prstGeom>
          <a:noFill/>
        </p:spPr>
        <p:txBody>
          <a:bodyPr wrap="square" lIns="91408" tIns="45704" rIns="91408" bIns="45704">
            <a:spAutoFit/>
          </a:body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55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الإمبراطوريَّة الفارسيَّة</a:t>
            </a:r>
            <a:endParaRPr kumimoji="0" lang="en-US" sz="155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p:txBody>
      </p:sp>
      <p:sp>
        <p:nvSpPr>
          <p:cNvPr id="50" name="TextBox 49"/>
          <p:cNvSpPr txBox="1"/>
          <p:nvPr/>
        </p:nvSpPr>
        <p:spPr>
          <a:xfrm>
            <a:off x="-25333" y="6686101"/>
            <a:ext cx="9158545" cy="430855"/>
          </a:xfrm>
          <a:prstGeom prst="rect">
            <a:avLst/>
          </a:prstGeom>
          <a:noFill/>
        </p:spPr>
        <p:txBody>
          <a:bodyPr wrap="square" lIns="91408" tIns="45704" rIns="91408" bIns="45704">
            <a:spAutoFit/>
          </a:body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11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مقتبسة بتصرُّف من:</a:t>
            </a: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en-US" sz="11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rPr>
              <a:t>Raymond Ludwigson, A Survey of Bible Prophecy (Grand Rapids: Zondervan, 1975), 181</a:t>
            </a:r>
            <a:endParaRPr kumimoji="0" lang="en-US" sz="900" b="1" u="none" strike="noStrike" kern="1200" cap="none" spc="0" normalizeH="0" baseline="0" noProof="0" dirty="0">
              <a:ln>
                <a:noFill/>
              </a:ln>
              <a:solidFill>
                <a:srgbClr val="220011"/>
              </a:solidFill>
              <a:effectLst/>
              <a:uLnTx/>
              <a:uFillTx/>
              <a:latin typeface="Arial" panose="020B0604020202020204" pitchFamily="34" charset="0"/>
              <a:ea typeface="ＭＳ Ｐゴシック" pitchFamily="34" charset="-128"/>
              <a:cs typeface="Arial" panose="020B0604020202020204" pitchFamily="34" charset="0"/>
            </a:endParaRPr>
          </a:p>
        </p:txBody>
      </p:sp>
      <p:sp>
        <p:nvSpPr>
          <p:cNvPr id="2" name="TextBox 1">
            <a:extLst>
              <a:ext uri="{FF2B5EF4-FFF2-40B4-BE49-F238E27FC236}">
                <a16:creationId xmlns:a16="http://schemas.microsoft.com/office/drawing/2014/main" id="{5C38DE99-CABD-986F-A4B1-20C29274F3BD}"/>
              </a:ext>
            </a:extLst>
          </p:cNvPr>
          <p:cNvSpPr txBox="1"/>
          <p:nvPr/>
        </p:nvSpPr>
        <p:spPr>
          <a:xfrm>
            <a:off x="-108520" y="6207727"/>
            <a:ext cx="9295535" cy="461633"/>
          </a:xfrm>
          <a:prstGeom prst="rect">
            <a:avLst/>
          </a:prstGeom>
          <a:solidFill>
            <a:srgbClr val="020101"/>
          </a:solidFill>
        </p:spPr>
        <p:txBody>
          <a:bodyPr wrap="square" lIns="91408" tIns="45704" rIns="91408" bIns="45704">
            <a:spAutoFit/>
          </a:body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b="1" u="none" strike="noStrike" kern="1200" cap="none" spc="0" normalizeH="0" baseline="0" noProof="0" dirty="0">
                <a:ln>
                  <a:noFill/>
                </a:ln>
                <a:solidFill>
                  <a:srgbClr val="FFFFFF"/>
                </a:solidFill>
                <a:effectLst/>
                <a:uLnTx/>
                <a:uFillTx/>
                <a:latin typeface="Arial" panose="020B0604020202020204" pitchFamily="34" charset="0"/>
                <a:ea typeface="ＭＳ Ｐゴシック" pitchFamily="34" charset="-128"/>
                <a:cs typeface="Arial" panose="020B0604020202020204" pitchFamily="34" charset="0"/>
              </a:rPr>
              <a:t>"</a:t>
            </a:r>
            <a:r>
              <a:rPr kumimoji="0" lang="ar-JO"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وتَكونُ أورُشَليمُ مَدوسةً مِنَ الأُمَمِ، حتَّى تُكَمَّلَ أزمِنَةُ الأُمَمِ</a:t>
            </a:r>
            <a:r>
              <a:rPr kumimoji="0" lang="ar-JO" b="1" u="none" strike="noStrike" kern="1200" cap="none" spc="0" normalizeH="0" baseline="0" noProof="0" dirty="0">
                <a:ln>
                  <a:noFill/>
                </a:ln>
                <a:solidFill>
                  <a:srgbClr val="FFFFFF"/>
                </a:solidFill>
                <a:effectLst/>
                <a:uLnTx/>
                <a:uFillTx/>
                <a:latin typeface="Arial" panose="020B0604020202020204" pitchFamily="34" charset="0"/>
                <a:ea typeface="ＭＳ Ｐゴシック" pitchFamily="34" charset="-128"/>
                <a:cs typeface="Arial" panose="020B0604020202020204" pitchFamily="34" charset="0"/>
              </a:rPr>
              <a:t>" (لوقا 21: 24)</a:t>
            </a:r>
          </a:p>
        </p:txBody>
      </p:sp>
    </p:spTree>
    <p:extLst>
      <p:ext uri="{BB962C8B-B14F-4D97-AF65-F5344CB8AC3E}">
        <p14:creationId xmlns:p14="http://schemas.microsoft.com/office/powerpoint/2010/main" val="3363623805"/>
      </p:ext>
    </p:extLst>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6089" name="Rectangle 9"/>
          <p:cNvSpPr>
            <a:spLocks noChangeArrowheads="1"/>
          </p:cNvSpPr>
          <p:nvPr/>
        </p:nvSpPr>
        <p:spPr bwMode="auto">
          <a:xfrm>
            <a:off x="5076056" y="332657"/>
            <a:ext cx="4067944" cy="482453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08" tIns="45704" rIns="91408" bIns="45704"/>
          <a:lstStyle/>
          <a:p>
            <a:pPr marL="342781" lvl="0" indent="-342781" algn="ctr" eaLnBrk="1" hangingPunct="1">
              <a:spcBef>
                <a:spcPct val="20000"/>
              </a:spcBef>
            </a:pPr>
            <a:r>
              <a:rPr lang="ar-SA" sz="4400" b="1" dirty="0">
                <a:solidFill>
                  <a:srgbClr val="FFFFFF"/>
                </a:solidFill>
                <a:effectLst>
                  <a:glow rad="177800">
                    <a:srgbClr val="000000"/>
                  </a:glow>
                </a:effectLst>
              </a:rPr>
              <a:t>وَمَتَى رَأَيْتُمْ أُورُشَلِيمَ مُحَاطَةً بِجُيُوشٍ فَحِينَئِذٍ اعْلَمُوا أَنَّهُ قَدِ اقْتَرَبَ خَرَابُهَا.</a:t>
            </a:r>
            <a:endParaRPr kumimoji="0" lang="en-US" sz="4800" b="1" i="0" u="none" strike="noStrike" kern="1200" cap="none" spc="0" normalizeH="0" baseline="0" noProof="0" dirty="0">
              <a:ln>
                <a:noFill/>
              </a:ln>
              <a:solidFill>
                <a:srgbClr val="FFFFFF"/>
              </a:solidFill>
              <a:effectLst>
                <a:glow rad="177800">
                  <a:srgbClr val="000000"/>
                </a:glow>
              </a:effectLst>
              <a:uLnTx/>
              <a:uFillTx/>
              <a:latin typeface="Arial" charset="0"/>
              <a:ea typeface="ＭＳ Ｐゴシック" charset="0"/>
            </a:endParaRPr>
          </a:p>
        </p:txBody>
      </p:sp>
      <p:sp>
        <p:nvSpPr>
          <p:cNvPr id="87041" name="Rectangle 2"/>
          <p:cNvSpPr>
            <a:spLocks noGrp="1" noChangeArrowheads="1"/>
          </p:cNvSpPr>
          <p:nvPr>
            <p:ph type="title"/>
          </p:nvPr>
        </p:nvSpPr>
        <p:spPr>
          <a:xfrm>
            <a:off x="5220072" y="5776738"/>
            <a:ext cx="3923928" cy="1036638"/>
          </a:xfrm>
          <a:noFill/>
        </p:spPr>
        <p:txBody>
          <a:bodyPr/>
          <a:lstStyle/>
          <a:p>
            <a:pPr rtl="1"/>
            <a:r>
              <a:rPr lang="ar-SA" sz="3200"/>
              <a:t>لوقا ٢١ : ٢٠</a:t>
            </a:r>
          </a:p>
        </p:txBody>
      </p:sp>
      <p:pic>
        <p:nvPicPr>
          <p:cNvPr id="1026" name="Picture 2" descr="Siege of Jerusalem (70 CE) « IMPERIUM ROMANUM">
            <a:extLst>
              <a:ext uri="{FF2B5EF4-FFF2-40B4-BE49-F238E27FC236}">
                <a16:creationId xmlns:a16="http://schemas.microsoft.com/office/drawing/2014/main" id="{788E610D-DE25-C296-9FC1-098B389542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 y="30728"/>
            <a:ext cx="51117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51541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0" presetClass="entr" presetSubtype="0" fill="hold" grpId="0" nodeType="clickEffect">
                                  <p:stCondLst>
                                    <p:cond delay="0"/>
                                  </p:stCondLst>
                                  <p:iterate type="lt">
                                    <p:tmPct val="10000"/>
                                  </p:iterate>
                                  <p:childTnLst>
                                    <p:set>
                                      <p:cBhvr>
                                        <p:cTn id="6" dur="1" fill="hold">
                                          <p:stCondLst>
                                            <p:cond delay="0"/>
                                          </p:stCondLst>
                                        </p:cTn>
                                        <p:tgtEl>
                                          <p:spTgt spid="46089">
                                            <p:txEl>
                                              <p:pRg st="0" end="0"/>
                                            </p:txEl>
                                          </p:spTgt>
                                        </p:tgtEl>
                                        <p:attrNameLst>
                                          <p:attrName>style.visibility</p:attrName>
                                        </p:attrNameLst>
                                      </p:cBhvr>
                                      <p:to>
                                        <p:strVal val="visible"/>
                                      </p:to>
                                    </p:set>
                                    <p:animEffect transition="in" filter="fade">
                                      <p:cBhvr>
                                        <p:cTn id="7" dur="500"/>
                                        <p:tgtEl>
                                          <p:spTgt spid="46089">
                                            <p:txEl>
                                              <p:pRg st="0" end="0"/>
                                            </p:txEl>
                                          </p:spTgt>
                                        </p:tgtEl>
                                      </p:cBhvr>
                                    </p:animEffect>
                                    <p:anim calcmode="lin" valueType="num">
                                      <p:cBhvr>
                                        <p:cTn id="8" dur="500" fill="hold"/>
                                        <p:tgtEl>
                                          <p:spTgt spid="46089">
                                            <p:txEl>
                                              <p:pRg st="0" end="0"/>
                                            </p:txEl>
                                          </p:spTgt>
                                        </p:tgtEl>
                                        <p:attrNameLst>
                                          <p:attrName>ppt_x</p:attrName>
                                        </p:attrNameLst>
                                      </p:cBhvr>
                                      <p:tavLst>
                                        <p:tav tm="0">
                                          <p:val>
                                            <p:strVal val="#ppt_x-.1"/>
                                          </p:val>
                                        </p:tav>
                                        <p:tav tm="100000">
                                          <p:val>
                                            <p:strVal val="#ppt_x"/>
                                          </p:val>
                                        </p:tav>
                                      </p:tavLst>
                                    </p:anim>
                                    <p:anim calcmode="lin" valueType="num">
                                      <p:cBhvr>
                                        <p:cTn id="9" dur="500" fill="hold"/>
                                        <p:tgtEl>
                                          <p:spTgt spid="46089">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9" grpId="0" build="p"/>
    </p:bldLst>
  </p:timing>
</p:sld>
</file>

<file path=ppt/slides/slide20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1A61F05A-0D7A-D189-5E06-0E9A2616715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EEC0A16-03D0-A61F-F94C-D8F03B74610A}"/>
              </a:ext>
            </a:extLst>
          </p:cNvPr>
          <p:cNvSpPr>
            <a:spLocks noGrp="1"/>
          </p:cNvSpPr>
          <p:nvPr>
            <p:ph type="title"/>
          </p:nvPr>
        </p:nvSpPr>
        <p:spPr/>
        <p:txBody>
          <a:bodyPr/>
          <a:lstStyle/>
          <a:p>
            <a:r>
              <a:rPr lang="ar-SA"/>
              <a:t>لوقا ٢١ : ٢٠</a:t>
            </a:r>
            <a:endParaRPr lang="en-US"/>
          </a:p>
        </p:txBody>
      </p:sp>
      <p:pic>
        <p:nvPicPr>
          <p:cNvPr id="1028" name="Picture 4" descr="Little Known Fact: The Romans were Invited to Invade Judea">
            <a:extLst>
              <a:ext uri="{FF2B5EF4-FFF2-40B4-BE49-F238E27FC236}">
                <a16:creationId xmlns:a16="http://schemas.microsoft.com/office/drawing/2014/main" id="{2A53348B-8499-E8B4-0431-9A4A74358B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35196" cy="566124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514073D5-755C-1EDC-72C0-46CB7D8107CC}"/>
              </a:ext>
            </a:extLst>
          </p:cNvPr>
          <p:cNvSpPr txBox="1">
            <a:spLocks noChangeArrowheads="1"/>
          </p:cNvSpPr>
          <p:nvPr/>
        </p:nvSpPr>
        <p:spPr bwMode="auto">
          <a:xfrm>
            <a:off x="5220072" y="5776738"/>
            <a:ext cx="3923928" cy="10366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ctr" anchorCtr="0" compatLnSpc="1">
            <a:prstTxWarp prst="textNoShape">
              <a:avLst/>
            </a:prstTxWarp>
          </a:bodyPr>
          <a:lstStyle>
            <a:lvl1pPr algn="ctr" rtl="0" eaLnBrk="0" fontAlgn="base" hangingPunct="0">
              <a:spcBef>
                <a:spcPct val="0"/>
              </a:spcBef>
              <a:spcAft>
                <a:spcPct val="0"/>
              </a:spcAft>
              <a:defRPr sz="4400" b="1">
                <a:solidFill>
                  <a:schemeClr val="bg1"/>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2pPr>
            <a:lvl3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3pPr>
            <a:lvl4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4pPr>
            <a:lvl5pPr algn="ctr" rtl="0" eaLnBrk="0" fontAlgn="base" hangingPunct="0">
              <a:spcBef>
                <a:spcPct val="0"/>
              </a:spcBef>
              <a:spcAft>
                <a:spcPct val="0"/>
              </a:spcAft>
              <a:defRPr sz="4400">
                <a:solidFill>
                  <a:schemeClr val="tx2"/>
                </a:solidFill>
                <a:latin typeface="Arial" pitchFamily="-111" charset="0"/>
                <a:ea typeface="Osaka" pitchFamily="-111" charset="-128"/>
                <a:cs typeface="Osaka" pitchFamily="-111" charset="-128"/>
              </a:defRPr>
            </a:lvl5pPr>
            <a:lvl6pPr marL="457042"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6pPr>
            <a:lvl7pPr marL="914085"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7pPr>
            <a:lvl8pPr marL="1371124"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8pPr>
            <a:lvl9pPr marL="1828170" algn="ctr" rtl="0" fontAlgn="base">
              <a:spcBef>
                <a:spcPct val="0"/>
              </a:spcBef>
              <a:spcAft>
                <a:spcPct val="0"/>
              </a:spcAft>
              <a:defRPr sz="4400">
                <a:solidFill>
                  <a:schemeClr val="tx2"/>
                </a:solidFill>
                <a:latin typeface="Arial" pitchFamily="-111" charset="0"/>
                <a:ea typeface="Osaka" pitchFamily="-111" charset="-128"/>
                <a:cs typeface="Osaka" pitchFamily="-111" charset="-128"/>
              </a:defRPr>
            </a:lvl9pPr>
          </a:lstStyle>
          <a:p>
            <a:pPr rtl="1"/>
            <a:r>
              <a:rPr lang="ar-SA" sz="3200" kern="0"/>
              <a:t>لوقا ٢١ : ٢٠</a:t>
            </a:r>
          </a:p>
        </p:txBody>
      </p:sp>
    </p:spTree>
    <p:extLst>
      <p:ext uri="{BB962C8B-B14F-4D97-AF65-F5344CB8AC3E}">
        <p14:creationId xmlns:p14="http://schemas.microsoft.com/office/powerpoint/2010/main" val="3496492358"/>
      </p:ext>
    </p:extLst>
  </p:cSld>
  <p:clrMapOvr>
    <a:overrideClrMapping bg1="lt1" tx1="dk1" bg2="lt2" tx2="dk2" accent1="accent1" accent2="accent2" accent3="accent3" accent4="accent4" accent5="accent5" accent6="accent6" hlink="hlink" folHlink="folHlink"/>
  </p:clrMapOvr>
</p:sld>
</file>

<file path=ppt/slides/slide20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65218" name="Rectangle 1"/>
          <p:cNvSpPr>
            <a:spLocks noChangeArrowheads="1"/>
          </p:cNvSpPr>
          <p:nvPr/>
        </p:nvSpPr>
        <p:spPr bwMode="auto">
          <a:xfrm>
            <a:off x="0" y="0"/>
            <a:ext cx="9144000" cy="6858000"/>
          </a:xfrm>
          <a:prstGeom prst="rect">
            <a:avLst/>
          </a:prstGeom>
          <a:solidFill>
            <a:schemeClr val="tx1"/>
          </a:solidFill>
          <a:ln w="9525">
            <a:solidFill>
              <a:schemeClr val="tx1"/>
            </a:solidFill>
            <a:round/>
            <a:headEnd/>
            <a:tailEnd/>
          </a:ln>
        </p:spPr>
        <p:txBody>
          <a:bodyPr lIns="91408" tIns="45704" rIns="91408" bIns="45704"/>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265219" name="Title 2"/>
          <p:cNvSpPr>
            <a:spLocks noGrp="1"/>
          </p:cNvSpPr>
          <p:nvPr>
            <p:ph type="title" idx="4294967295"/>
          </p:nvPr>
        </p:nvSpPr>
        <p:spPr>
          <a:xfrm>
            <a:off x="0" y="1168406"/>
            <a:ext cx="9144000" cy="2401711"/>
          </a:xfrm>
        </p:spPr>
        <p:txBody>
          <a:bodyPr/>
          <a:lstStyle/>
          <a:p>
            <a:pPr rtl="1"/>
            <a:r>
              <a:rPr lang="en-US" sz="8800" dirty="0">
                <a:solidFill>
                  <a:schemeClr val="tx1"/>
                </a:solidFill>
                <a:ea typeface="Osaka" charset="0"/>
                <a:cs typeface="Arial" panose="020B0604020202020204" pitchFamily="34" charset="0"/>
              </a:rPr>
              <a:t>Slides on </a:t>
            </a:r>
            <a:br>
              <a:rPr lang="en-US" sz="8800" dirty="0">
                <a:solidFill>
                  <a:schemeClr val="tx1"/>
                </a:solidFill>
                <a:ea typeface="Osaka" charset="0"/>
                <a:cs typeface="Arial" panose="020B0604020202020204" pitchFamily="34" charset="0"/>
              </a:rPr>
            </a:br>
            <a:r>
              <a:rPr lang="ar-SA" sz="8800" dirty="0">
                <a:ea typeface="Osaka" charset="0"/>
                <a:cs typeface="Arial" panose="020B0604020202020204" pitchFamily="34" charset="0"/>
              </a:rPr>
              <a:t>لوقا</a:t>
            </a:r>
            <a:r>
              <a:rPr lang="ar-JO" sz="8800" dirty="0">
                <a:ea typeface="Osaka" charset="0"/>
                <a:cs typeface="Arial" panose="020B0604020202020204" pitchFamily="34" charset="0"/>
              </a:rPr>
              <a:t> </a:t>
            </a:r>
            <a:r>
              <a:rPr lang="en-US" sz="8800" dirty="0">
                <a:ea typeface="Osaka" charset="0"/>
                <a:cs typeface="Arial" panose="020B0604020202020204" pitchFamily="34" charset="0"/>
              </a:rPr>
              <a:t> </a:t>
            </a:r>
            <a:r>
              <a:rPr lang="ar-JO" sz="8800" dirty="0">
                <a:ea typeface="Osaka" charset="0"/>
                <a:cs typeface="Arial" panose="020B0604020202020204" pitchFamily="34" charset="0"/>
              </a:rPr>
              <a:t>22</a:t>
            </a:r>
            <a:endParaRPr lang="en-US" sz="8800" dirty="0">
              <a:ea typeface="Osaka" charset="0"/>
              <a:cs typeface="Arial" panose="020B0604020202020204" pitchFamily="34" charset="0"/>
            </a:endParaRPr>
          </a:p>
        </p:txBody>
      </p:sp>
    </p:spTree>
    <p:extLst>
      <p:ext uri="{BB962C8B-B14F-4D97-AF65-F5344CB8AC3E}">
        <p14:creationId xmlns:p14="http://schemas.microsoft.com/office/powerpoint/2010/main" val="1930929730"/>
      </p:ext>
    </p:extLst>
  </p:cSld>
  <p:clrMapOvr>
    <a:overrideClrMapping bg1="lt1" tx1="dk1" bg2="lt2" tx2="dk2" accent1="accent1" accent2="accent2" accent3="accent3" accent4="accent4" accent5="accent5" accent6="accent6" hlink="hlink" folHlink="folHlink"/>
  </p:clrMapOvr>
</p:sld>
</file>

<file path=ppt/slides/slide2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3">
            <a:extLst>
              <a:ext uri="{FF2B5EF4-FFF2-40B4-BE49-F238E27FC236}">
                <a16:creationId xmlns:a16="http://schemas.microsoft.com/office/drawing/2014/main" id="{A046811D-7824-2147-BB35-1745AB337EC2}"/>
              </a:ext>
            </a:extLst>
          </p:cNvPr>
          <p:cNvSpPr txBox="1">
            <a:spLocks noChangeArrowheads="1"/>
          </p:cNvSpPr>
          <p:nvPr/>
        </p:nvSpPr>
        <p:spPr bwMode="auto">
          <a:xfrm>
            <a:off x="1007605" y="2685377"/>
            <a:ext cx="7272808" cy="1264278"/>
          </a:xfrm>
          <a:prstGeom prst="rect">
            <a:avLst/>
          </a:prstGeom>
          <a:solidFill>
            <a:schemeClr val="tx1"/>
          </a:solidFill>
          <a:ln w="9525">
            <a:noFill/>
            <a:miter lim="800000"/>
            <a:headEnd/>
            <a:tailEnd/>
          </a:ln>
          <a:effectLst/>
        </p:spPr>
        <p:txBody>
          <a:bodyPr lIns="91408" tIns="45704" rIns="91408" bIns="45704" anchor="ctr"/>
          <a:lstStyle/>
          <a:p>
            <a:pPr marL="0" marR="0" lvl="0" indent="101565" algn="ctr" defTabSz="914400" rtl="1" eaLnBrk="1" fontAlgn="base" latinLnBrk="0" hangingPunct="1">
              <a:lnSpc>
                <a:spcPct val="110000"/>
              </a:lnSpc>
              <a:spcBef>
                <a:spcPct val="20000"/>
              </a:spcBef>
              <a:spcAft>
                <a:spcPct val="0"/>
              </a:spcAft>
              <a:buClr>
                <a:srgbClr val="960000"/>
              </a:buClr>
              <a:buSzPct val="100000"/>
              <a:buFontTx/>
              <a:buNone/>
              <a:tabLst/>
              <a:defRPr/>
            </a:pP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لم يقتلْ أحدٌ المسيحَ، وذلك لأنَّه قدَّم حياتَه </a:t>
            </a:r>
            <a:r>
              <a:rPr kumimoji="0" lang="ar-JO" sz="2800" b="1" u="none" strike="noStrike" kern="0" cap="none" spc="0" normalizeH="0" baseline="0" noProof="0" dirty="0">
                <a:ln>
                  <a:noFill/>
                </a:ln>
                <a:solidFill>
                  <a:srgbClr val="FFFF00"/>
                </a:solidFill>
                <a:effectLst/>
                <a:uLnTx/>
                <a:uFillTx/>
                <a:latin typeface="Arial" panose="020B0604020202020204" pitchFamily="34" charset="0"/>
                <a:ea typeface="Accordance" panose="00000400000000000000" pitchFamily="2" charset="-78"/>
                <a:cs typeface="Arial" panose="020B0604020202020204" pitchFamily="34" charset="0"/>
              </a:rPr>
              <a:t>طوعاً</a:t>
            </a: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 من أجلنا جميعاً (لوقا، الأصحاحان 22-23).</a:t>
            </a:r>
            <a:endParaRPr kumimoji="0" lang="en-US"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endParaRPr>
          </a:p>
        </p:txBody>
      </p:sp>
      <p:pic>
        <p:nvPicPr>
          <p:cNvPr id="7" name="Picture 6">
            <a:extLst>
              <a:ext uri="{FF2B5EF4-FFF2-40B4-BE49-F238E27FC236}">
                <a16:creationId xmlns:a16="http://schemas.microsoft.com/office/drawing/2014/main" id="{086BF609-DDC6-2147-9DEA-23BA289BD7DE}"/>
              </a:ext>
            </a:extLst>
          </p:cNvPr>
          <p:cNvPicPr>
            <a:picLocks noChangeAspect="1"/>
          </p:cNvPicPr>
          <p:nvPr/>
        </p:nvPicPr>
        <p:blipFill>
          <a:blip r:embed="rId4"/>
          <a:stretch>
            <a:fillRect/>
          </a:stretch>
        </p:blipFill>
        <p:spPr>
          <a:xfrm>
            <a:off x="3220001" y="-99392"/>
            <a:ext cx="2216095" cy="2216095"/>
          </a:xfrm>
          <a:prstGeom prst="rect">
            <a:avLst/>
          </a:prstGeom>
        </p:spPr>
      </p:pic>
      <p:sp>
        <p:nvSpPr>
          <p:cNvPr id="133122" name="Rectangle 2"/>
          <p:cNvSpPr>
            <a:spLocks noGrp="1" noChangeArrowheads="1"/>
          </p:cNvSpPr>
          <p:nvPr>
            <p:ph type="ctrTitle"/>
          </p:nvPr>
        </p:nvSpPr>
        <p:spPr>
          <a:xfrm>
            <a:off x="5605884" y="57050"/>
            <a:ext cx="3175645" cy="1677268"/>
          </a:xfrm>
          <a:effectLst/>
        </p:spPr>
        <p:txBody>
          <a:bodyPr anchor="t"/>
          <a:lstStyle/>
          <a:p>
            <a:pPr eaLnBrk="1" hangingPunct="1">
              <a:defRPr/>
            </a:pPr>
            <a:r>
              <a:rPr lang="ar-SA" sz="3600" dirty="0">
                <a:solidFill>
                  <a:srgbClr val="000000"/>
                </a:solidFill>
                <a:effectLst/>
                <a:ea typeface="Accordance" panose="00000400000000000000" pitchFamily="2" charset="-78"/>
              </a:rPr>
              <a:t>كيف نكون </a:t>
            </a:r>
            <a:br>
              <a:rPr lang="ar-SA" sz="3600" dirty="0">
                <a:solidFill>
                  <a:srgbClr val="000000"/>
                </a:solidFill>
                <a:effectLst/>
                <a:ea typeface="Accordance" panose="00000400000000000000" pitchFamily="2" charset="-78"/>
              </a:rPr>
            </a:br>
            <a:r>
              <a:rPr lang="ar-SA" sz="3600" dirty="0">
                <a:solidFill>
                  <a:srgbClr val="000000"/>
                </a:solidFill>
              </a:rPr>
              <a:t>متأك</a:t>
            </a:r>
            <a:r>
              <a:rPr lang="ar-JO" sz="3600" dirty="0">
                <a:solidFill>
                  <a:srgbClr val="C00000"/>
                </a:solidFill>
                <a:effectLst/>
                <a:ea typeface="Accordance" panose="00000400000000000000" pitchFamily="2" charset="-78"/>
              </a:rPr>
              <a:t>ِّ</a:t>
            </a:r>
            <a:r>
              <a:rPr lang="ar-SA" sz="3600" dirty="0">
                <a:solidFill>
                  <a:srgbClr val="000000"/>
                </a:solidFill>
              </a:rPr>
              <a:t>دين</a:t>
            </a:r>
            <a:r>
              <a:rPr lang="ar-JO" sz="3600" dirty="0">
                <a:solidFill>
                  <a:srgbClr val="C00000"/>
                </a:solidFill>
                <a:effectLst/>
                <a:ea typeface="Accordance" panose="00000400000000000000" pitchFamily="2" charset="-78"/>
              </a:rPr>
              <a:t> وثابتين</a:t>
            </a:r>
            <a:r>
              <a:rPr lang="ar-SA" sz="3600" dirty="0">
                <a:solidFill>
                  <a:srgbClr val="C00000"/>
                </a:solidFill>
                <a:effectLst/>
                <a:ea typeface="Accordance" panose="00000400000000000000" pitchFamily="2" charset="-78"/>
              </a:rPr>
              <a:t>...</a:t>
            </a:r>
            <a:endParaRPr kumimoji="0" lang="en-US" sz="3600" dirty="0">
              <a:solidFill>
                <a:srgbClr val="C00000"/>
              </a:solidFill>
              <a:effectLst/>
              <a:ea typeface="Accordance" panose="00000400000000000000" pitchFamily="2" charset="-78"/>
            </a:endParaRPr>
          </a:p>
        </p:txBody>
      </p:sp>
      <p:sp>
        <p:nvSpPr>
          <p:cNvPr id="8" name="Rectangle 3">
            <a:extLst>
              <a:ext uri="{FF2B5EF4-FFF2-40B4-BE49-F238E27FC236}">
                <a16:creationId xmlns:a16="http://schemas.microsoft.com/office/drawing/2014/main" id="{2386AC36-F846-694A-9751-0B179F1B533B}"/>
              </a:ext>
            </a:extLst>
          </p:cNvPr>
          <p:cNvSpPr txBox="1">
            <a:spLocks noChangeArrowheads="1"/>
          </p:cNvSpPr>
          <p:nvPr/>
        </p:nvSpPr>
        <p:spPr bwMode="auto">
          <a:xfrm>
            <a:off x="212685" y="5060094"/>
            <a:ext cx="8751803" cy="1264278"/>
          </a:xfrm>
          <a:prstGeom prst="rect">
            <a:avLst/>
          </a:prstGeom>
          <a:solidFill>
            <a:srgbClr val="002060"/>
          </a:solidFill>
          <a:ln w="9525">
            <a:noFill/>
            <a:miter lim="800000"/>
            <a:headEnd/>
            <a:tailEnd/>
          </a:ln>
          <a:effectLst/>
        </p:spPr>
        <p:txBody>
          <a:bodyPr lIns="91408" tIns="45704" rIns="91408" bIns="45704" anchor="ctr"/>
          <a:lstStyle/>
          <a:p>
            <a:pPr marL="0" marR="0" lvl="0" indent="101565" algn="ctr" defTabSz="914400" rtl="1" eaLnBrk="1" fontAlgn="base" latinLnBrk="0" hangingPunct="1">
              <a:lnSpc>
                <a:spcPct val="110000"/>
              </a:lnSpc>
              <a:spcBef>
                <a:spcPct val="20000"/>
              </a:spcBef>
              <a:spcAft>
                <a:spcPct val="0"/>
              </a:spcAft>
              <a:buClr>
                <a:srgbClr val="960000"/>
              </a:buClr>
              <a:buSzPct val="100000"/>
              <a:buFontTx/>
              <a:buNone/>
              <a:tabLst/>
              <a:defRPr/>
            </a:pP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أرسل الله يسوع ليكون مُخَلِّص اليهود </a:t>
            </a:r>
            <a:r>
              <a:rPr kumimoji="0" lang="ar-JO" sz="2800" b="1" u="none" strike="noStrike" kern="0" cap="none" spc="0" normalizeH="0" baseline="0" noProof="0" dirty="0">
                <a:ln>
                  <a:noFill/>
                </a:ln>
                <a:solidFill>
                  <a:srgbClr val="FFFF00"/>
                </a:solidFill>
                <a:effectLst/>
                <a:uLnTx/>
                <a:uFillTx/>
                <a:latin typeface="Arial" panose="020B0604020202020204" pitchFamily="34" charset="0"/>
                <a:ea typeface="Accordance" panose="00000400000000000000" pitchFamily="2" charset="-78"/>
                <a:cs typeface="Arial" panose="020B0604020202020204" pitchFamily="34" charset="0"/>
              </a:rPr>
              <a:t>والعالَم</a:t>
            </a:r>
            <a:br>
              <a:rPr kumimoji="0" lang="en-US" sz="2800" b="1" u="none" strike="noStrike" kern="0" cap="none" spc="0" normalizeH="0" baseline="0" noProof="0" dirty="0">
                <a:ln>
                  <a:noFill/>
                </a:ln>
                <a:solidFill>
                  <a:srgbClr val="FFFF00"/>
                </a:solidFill>
                <a:effectLst/>
                <a:uLnTx/>
                <a:uFillTx/>
                <a:latin typeface="Arial" panose="020B0604020202020204" pitchFamily="34" charset="0"/>
                <a:ea typeface="Accordance" panose="00000400000000000000" pitchFamily="2" charset="-78"/>
                <a:cs typeface="Arial" panose="020B0604020202020204" pitchFamily="34" charset="0"/>
              </a:rPr>
            </a:b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 (لوقا 1: 5 – 4: 13).</a:t>
            </a:r>
            <a:endParaRPr kumimoji="0" lang="en-US"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endParaRPr>
          </a:p>
        </p:txBody>
      </p:sp>
      <p:sp>
        <p:nvSpPr>
          <p:cNvPr id="9" name="Rectangle 3">
            <a:extLst>
              <a:ext uri="{FF2B5EF4-FFF2-40B4-BE49-F238E27FC236}">
                <a16:creationId xmlns:a16="http://schemas.microsoft.com/office/drawing/2014/main" id="{10C5D1D4-3254-9F4E-A66A-8C3287BA109E}"/>
              </a:ext>
            </a:extLst>
          </p:cNvPr>
          <p:cNvSpPr txBox="1">
            <a:spLocks noChangeArrowheads="1"/>
          </p:cNvSpPr>
          <p:nvPr/>
        </p:nvSpPr>
        <p:spPr bwMode="auto">
          <a:xfrm>
            <a:off x="539553" y="3795816"/>
            <a:ext cx="8208912" cy="1264278"/>
          </a:xfrm>
          <a:prstGeom prst="rect">
            <a:avLst/>
          </a:prstGeom>
          <a:solidFill>
            <a:srgbClr val="005722"/>
          </a:solidFill>
          <a:ln w="9525">
            <a:noFill/>
            <a:miter lim="800000"/>
            <a:headEnd/>
            <a:tailEnd/>
          </a:ln>
          <a:effectLst/>
        </p:spPr>
        <p:txBody>
          <a:bodyPr lIns="91408" tIns="45704" rIns="91408" bIns="45704" anchor="ctr"/>
          <a:lstStyle/>
          <a:p>
            <a:pPr marL="0" marR="0" lvl="0" indent="101565" algn="ctr" defTabSz="914400" rtl="1" eaLnBrk="1" fontAlgn="base" latinLnBrk="0" hangingPunct="1">
              <a:lnSpc>
                <a:spcPct val="110000"/>
              </a:lnSpc>
              <a:spcBef>
                <a:spcPct val="20000"/>
              </a:spcBef>
              <a:spcAft>
                <a:spcPct val="0"/>
              </a:spcAft>
              <a:buClr>
                <a:srgbClr val="960000"/>
              </a:buClr>
              <a:buSzPct val="100000"/>
              <a:buFontTx/>
              <a:buNone/>
              <a:tabLst/>
              <a:defRPr/>
            </a:pP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تضمَّنَتْ خطَّةُ الله </a:t>
            </a:r>
            <a:r>
              <a:rPr kumimoji="0" lang="ar-JO" sz="2800" b="1" u="none" strike="noStrike" kern="0" cap="none" spc="0" normalizeH="0" baseline="0" noProof="0" dirty="0">
                <a:ln>
                  <a:noFill/>
                </a:ln>
                <a:solidFill>
                  <a:srgbClr val="FFFF00"/>
                </a:solidFill>
                <a:effectLst/>
                <a:uLnTx/>
                <a:uFillTx/>
                <a:latin typeface="Arial" panose="020B0604020202020204" pitchFamily="34" charset="0"/>
                <a:ea typeface="Accordance" panose="00000400000000000000" pitchFamily="2" charset="-78"/>
                <a:cs typeface="Arial" panose="020B0604020202020204" pitchFamily="34" charset="0"/>
              </a:rPr>
              <a:t>رفْضَ</a:t>
            </a: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 اليهود ليسوع لفتح الطريق أمام تقديم الخلاص للأمم (لوقا 4: 14-21: 38)</a:t>
            </a:r>
            <a:r>
              <a:rPr kumimoji="0" lang="ar-SA"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a:t>
            </a:r>
            <a:endParaRPr kumimoji="0" lang="en-US"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endParaRPr>
          </a:p>
        </p:txBody>
      </p:sp>
      <p:sp>
        <p:nvSpPr>
          <p:cNvPr id="5" name="Rectangle 3"/>
          <p:cNvSpPr txBox="1">
            <a:spLocks noChangeArrowheads="1"/>
          </p:cNvSpPr>
          <p:nvPr/>
        </p:nvSpPr>
        <p:spPr bwMode="auto">
          <a:xfrm>
            <a:off x="-108520" y="6180174"/>
            <a:ext cx="9433048" cy="680120"/>
          </a:xfrm>
          <a:prstGeom prst="rect">
            <a:avLst/>
          </a:prstGeom>
          <a:solidFill>
            <a:srgbClr val="7030A0"/>
          </a:solidFill>
          <a:ln w="9525">
            <a:noFill/>
            <a:miter lim="800000"/>
            <a:headEnd/>
            <a:tailEnd/>
          </a:ln>
          <a:effectLst/>
        </p:spPr>
        <p:txBody>
          <a:bodyPr lIns="91408" tIns="45704" rIns="91408" bIns="45704" anchor="ctr"/>
          <a:lstStyle/>
          <a:p>
            <a:pPr marL="0" marR="0" lvl="0" indent="101565" algn="ctr" defTabSz="914400" rtl="1" eaLnBrk="1" fontAlgn="base" latinLnBrk="0" hangingPunct="1">
              <a:lnSpc>
                <a:spcPct val="110000"/>
              </a:lnSpc>
              <a:spcBef>
                <a:spcPct val="20000"/>
              </a:spcBef>
              <a:spcAft>
                <a:spcPct val="0"/>
              </a:spcAft>
              <a:buClr>
                <a:srgbClr val="960000"/>
              </a:buClr>
              <a:buSzPct val="100000"/>
              <a:buFontTx/>
              <a:buNone/>
              <a:tabLst/>
              <a:defRPr/>
            </a:pP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المصادر حول حياة المسيح </a:t>
            </a:r>
            <a:r>
              <a:rPr kumimoji="0" lang="ar-JO" sz="2800" b="1" u="none" strike="noStrike" kern="0" cap="none" spc="0" normalizeH="0" baseline="0" noProof="0" dirty="0">
                <a:ln>
                  <a:noFill/>
                </a:ln>
                <a:solidFill>
                  <a:srgbClr val="FFFF00"/>
                </a:solidFill>
                <a:effectLst/>
                <a:uLnTx/>
                <a:uFillTx/>
                <a:latin typeface="Arial" panose="020B0604020202020204" pitchFamily="34" charset="0"/>
                <a:ea typeface="Accordance" panose="00000400000000000000" pitchFamily="2" charset="-78"/>
                <a:cs typeface="Arial" panose="020B0604020202020204" pitchFamily="34" charset="0"/>
              </a:rPr>
              <a:t>موثوقٌ بها</a:t>
            </a: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 (لوقا 1: 1-4).</a:t>
            </a:r>
          </a:p>
        </p:txBody>
      </p:sp>
      <p:sp>
        <p:nvSpPr>
          <p:cNvPr id="12" name="Rectangle 2">
            <a:extLst>
              <a:ext uri="{FF2B5EF4-FFF2-40B4-BE49-F238E27FC236}">
                <a16:creationId xmlns:a16="http://schemas.microsoft.com/office/drawing/2014/main" id="{5631AB0F-7E3E-FA4D-89E2-8343FEC3A9DB}"/>
              </a:ext>
            </a:extLst>
          </p:cNvPr>
          <p:cNvSpPr txBox="1">
            <a:spLocks noChangeArrowheads="1"/>
          </p:cNvSpPr>
          <p:nvPr/>
        </p:nvSpPr>
        <p:spPr bwMode="auto">
          <a:xfrm>
            <a:off x="-120008" y="144771"/>
            <a:ext cx="3553503" cy="167726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4400">
                <a:solidFill>
                  <a:schemeClr val="bg1"/>
                </a:solidFill>
                <a:latin typeface="Arial"/>
                <a:ea typeface="ＭＳ Ｐゴシック" pitchFamily="-108" charset="-128"/>
                <a:cs typeface="Arial"/>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7200" algn="ctr" rtl="0" eaLnBrk="0" fontAlgn="base" hangingPunct="0">
              <a:spcBef>
                <a:spcPct val="0"/>
              </a:spcBef>
              <a:spcAft>
                <a:spcPct val="0"/>
              </a:spcAft>
              <a:defRPr sz="4400">
                <a:solidFill>
                  <a:schemeClr val="tx2"/>
                </a:solidFill>
                <a:latin typeface="Times New Roman" pitchFamily="-112" charset="0"/>
              </a:defRPr>
            </a:lvl6pPr>
            <a:lvl7pPr marL="914400" algn="ctr" rtl="0" eaLnBrk="0" fontAlgn="base" hangingPunct="0">
              <a:spcBef>
                <a:spcPct val="0"/>
              </a:spcBef>
              <a:spcAft>
                <a:spcPct val="0"/>
              </a:spcAft>
              <a:defRPr sz="4400">
                <a:solidFill>
                  <a:schemeClr val="tx2"/>
                </a:solidFill>
                <a:latin typeface="Times New Roman" pitchFamily="-112" charset="0"/>
              </a:defRPr>
            </a:lvl7pPr>
            <a:lvl8pPr marL="1371600" algn="ctr" rtl="0" eaLnBrk="0" fontAlgn="base" hangingPunct="0">
              <a:spcBef>
                <a:spcPct val="0"/>
              </a:spcBef>
              <a:spcAft>
                <a:spcPct val="0"/>
              </a:spcAft>
              <a:defRPr sz="4400">
                <a:solidFill>
                  <a:schemeClr val="tx2"/>
                </a:solidFill>
                <a:latin typeface="Times New Roman" pitchFamily="-112" charset="0"/>
              </a:defRPr>
            </a:lvl8pPr>
            <a:lvl9pPr marL="1828800" algn="ctr" rtl="0" eaLnBrk="0" fontAlgn="base" hangingPunct="0">
              <a:spcBef>
                <a:spcPct val="0"/>
              </a:spcBef>
              <a:spcAft>
                <a:spcPct val="0"/>
              </a:spcAft>
              <a:defRPr sz="4400">
                <a:solidFill>
                  <a:schemeClr val="tx2"/>
                </a:solidFill>
                <a:latin typeface="Times New Roman" pitchFamily="-112" charset="0"/>
              </a:defRPr>
            </a:lvl9pPr>
          </a:lstStyle>
          <a:p>
            <a:pPr marL="0" marR="0" lvl="0" indent="0" algn="ctr" defTabSz="914400" rtl="1" eaLnBrk="1" fontAlgn="base" latinLnBrk="0" hangingPunct="1">
              <a:lnSpc>
                <a:spcPct val="100000"/>
              </a:lnSpc>
              <a:spcBef>
                <a:spcPct val="0"/>
              </a:spcBef>
              <a:spcAft>
                <a:spcPct val="0"/>
              </a:spcAft>
              <a:buClrTx/>
              <a:buSzTx/>
              <a:buFontTx/>
              <a:buNone/>
              <a:tabLst/>
              <a:defRPr/>
            </a:pPr>
            <a:r>
              <a:rPr kumimoji="0" lang="ar-JO" sz="3600" b="1" u="none" strike="noStrike" kern="0" cap="none" spc="0" normalizeH="0" baseline="0" noProof="0" dirty="0">
                <a:ln>
                  <a:noFill/>
                </a:ln>
                <a:solidFill>
                  <a:srgbClr val="000000"/>
                </a:solidFill>
                <a:effectLst/>
                <a:uLnTx/>
                <a:uFillTx/>
                <a:latin typeface="Arial" panose="020B0604020202020204" pitchFamily="34" charset="0"/>
                <a:ea typeface="Accordance" panose="00000400000000000000" pitchFamily="2" charset="-78"/>
                <a:cs typeface="Arial" panose="020B0604020202020204" pitchFamily="34" charset="0"/>
              </a:rPr>
              <a:t>... في حقيقة إيماننا </a:t>
            </a:r>
          </a:p>
          <a:p>
            <a:pPr marL="0" marR="0" lvl="0" indent="0" algn="ctr" defTabSz="914400" rtl="1" eaLnBrk="1" fontAlgn="base" latinLnBrk="0" hangingPunct="1">
              <a:lnSpc>
                <a:spcPct val="100000"/>
              </a:lnSpc>
              <a:spcBef>
                <a:spcPct val="0"/>
              </a:spcBef>
              <a:spcAft>
                <a:spcPct val="0"/>
              </a:spcAft>
              <a:buClrTx/>
              <a:buSzTx/>
              <a:buFontTx/>
              <a:buNone/>
              <a:tabLst/>
              <a:defRPr/>
            </a:pPr>
            <a:r>
              <a:rPr kumimoji="0" lang="ar-JO" sz="3600" b="1" u="none" strike="noStrike" kern="0" cap="none" spc="0" normalizeH="0" baseline="0" noProof="0" dirty="0">
                <a:ln>
                  <a:noFill/>
                </a:ln>
                <a:solidFill>
                  <a:srgbClr val="000000"/>
                </a:solidFill>
                <a:effectLst/>
                <a:uLnTx/>
                <a:uFillTx/>
                <a:latin typeface="Arial" panose="020B0604020202020204" pitchFamily="34" charset="0"/>
                <a:ea typeface="Accordance" panose="00000400000000000000" pitchFamily="2" charset="-78"/>
                <a:cs typeface="Arial" panose="020B0604020202020204" pitchFamily="34" charset="0"/>
              </a:rPr>
              <a:t>بيسوع</a:t>
            </a:r>
            <a:endParaRPr kumimoji="0" lang="en-US" sz="3600" b="1" u="none" strike="noStrike" kern="0" cap="none" spc="0" normalizeH="0" baseline="0" noProof="0" dirty="0">
              <a:ln>
                <a:noFill/>
              </a:ln>
              <a:solidFill>
                <a:srgbClr val="000000"/>
              </a:solidFill>
              <a:effectLst/>
              <a:uLnTx/>
              <a:uFillTx/>
              <a:latin typeface="Arial" panose="020B0604020202020204" pitchFamily="34" charset="0"/>
              <a:ea typeface="Accordance" panose="00000400000000000000" pitchFamily="2" charset="-78"/>
              <a:cs typeface="Arial" panose="020B0604020202020204" pitchFamily="34" charset="0"/>
            </a:endParaRPr>
          </a:p>
        </p:txBody>
      </p:sp>
      <p:sp>
        <p:nvSpPr>
          <p:cNvPr id="14" name="Rectangle 2">
            <a:extLst>
              <a:ext uri="{FF2B5EF4-FFF2-40B4-BE49-F238E27FC236}">
                <a16:creationId xmlns:a16="http://schemas.microsoft.com/office/drawing/2014/main" id="{33C42E64-E3E7-3542-8DE1-EAD2A8575D88}"/>
              </a:ext>
            </a:extLst>
          </p:cNvPr>
          <p:cNvSpPr txBox="1">
            <a:spLocks noChangeArrowheads="1"/>
          </p:cNvSpPr>
          <p:nvPr/>
        </p:nvSpPr>
        <p:spPr bwMode="auto">
          <a:xfrm>
            <a:off x="3220001" y="764704"/>
            <a:ext cx="2368907" cy="909772"/>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27" tIns="45714" rIns="91427" bIns="45714" numCol="1" anchor="ctr" anchorCtr="0" compatLnSpc="1">
            <a:prstTxWarp prst="textNoShape">
              <a:avLst/>
            </a:prstTxWarp>
          </a:bodyPr>
          <a:lstStyle>
            <a:lvl1pPr algn="ctr" rtl="0" eaLnBrk="0" fontAlgn="base" hangingPunct="0">
              <a:spcBef>
                <a:spcPct val="0"/>
              </a:spcBef>
              <a:spcAft>
                <a:spcPct val="0"/>
              </a:spcAft>
              <a:defRPr sz="4400">
                <a:solidFill>
                  <a:schemeClr val="bg1"/>
                </a:solidFill>
                <a:latin typeface="Arial"/>
                <a:ea typeface="ＭＳ Ｐゴシック" pitchFamily="-108" charset="-128"/>
                <a:cs typeface="Arial"/>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7200" algn="ctr" rtl="0" eaLnBrk="0" fontAlgn="base" hangingPunct="0">
              <a:spcBef>
                <a:spcPct val="0"/>
              </a:spcBef>
              <a:spcAft>
                <a:spcPct val="0"/>
              </a:spcAft>
              <a:defRPr sz="4400">
                <a:solidFill>
                  <a:schemeClr val="tx2"/>
                </a:solidFill>
                <a:latin typeface="Times New Roman" pitchFamily="-112" charset="0"/>
              </a:defRPr>
            </a:lvl6pPr>
            <a:lvl7pPr marL="914400" algn="ctr" rtl="0" eaLnBrk="0" fontAlgn="base" hangingPunct="0">
              <a:spcBef>
                <a:spcPct val="0"/>
              </a:spcBef>
              <a:spcAft>
                <a:spcPct val="0"/>
              </a:spcAft>
              <a:defRPr sz="4400">
                <a:solidFill>
                  <a:schemeClr val="tx2"/>
                </a:solidFill>
                <a:latin typeface="Times New Roman" pitchFamily="-112" charset="0"/>
              </a:defRPr>
            </a:lvl7pPr>
            <a:lvl8pPr marL="1371600" algn="ctr" rtl="0" eaLnBrk="0" fontAlgn="base" hangingPunct="0">
              <a:spcBef>
                <a:spcPct val="0"/>
              </a:spcBef>
              <a:spcAft>
                <a:spcPct val="0"/>
              </a:spcAft>
              <a:defRPr sz="4400">
                <a:solidFill>
                  <a:schemeClr val="tx2"/>
                </a:solidFill>
                <a:latin typeface="Times New Roman" pitchFamily="-112" charset="0"/>
              </a:defRPr>
            </a:lvl8pPr>
            <a:lvl9pPr marL="1828800" algn="ctr" rtl="0" eaLnBrk="0" fontAlgn="base" hangingPunct="0">
              <a:spcBef>
                <a:spcPct val="0"/>
              </a:spcBef>
              <a:spcAft>
                <a:spcPct val="0"/>
              </a:spcAft>
              <a:defRPr sz="4400">
                <a:solidFill>
                  <a:schemeClr val="tx2"/>
                </a:solidFill>
                <a:latin typeface="Times New Roman" pitchFamily="-112" charset="0"/>
              </a:defRPr>
            </a:lvl9pPr>
          </a:lstStyle>
          <a:p>
            <a:pPr marL="0" marR="0" lvl="0" indent="0" algn="ctr" defTabSz="457132" rtl="0" eaLnBrk="0" fontAlgn="base" latinLnBrk="0" hangingPunct="0">
              <a:lnSpc>
                <a:spcPct val="100000"/>
              </a:lnSpc>
              <a:spcBef>
                <a:spcPct val="0"/>
              </a:spcBef>
              <a:spcAft>
                <a:spcPct val="0"/>
              </a:spcAft>
              <a:buClrTx/>
              <a:buSzTx/>
              <a:buFontTx/>
              <a:buNone/>
              <a:tabLst/>
              <a:defRPr/>
            </a:pPr>
            <a:r>
              <a:rPr kumimoji="0" lang="ar-SA" sz="4800" b="1"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Accordance" panose="00000400000000000000" pitchFamily="2" charset="-78"/>
                <a:cs typeface="Arial" panose="020B0604020202020204" pitchFamily="34" charset="0"/>
              </a:rPr>
              <a:t>لوقا</a:t>
            </a:r>
            <a:endParaRPr kumimoji="0" lang="en-US" sz="4800" b="1"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Accordance" panose="00000400000000000000" pitchFamily="2" charset="-78"/>
              <a:cs typeface="Arial" panose="020B0604020202020204" pitchFamily="34" charset="0"/>
            </a:endParaRPr>
          </a:p>
        </p:txBody>
      </p:sp>
    </p:spTree>
    <p:extLst>
      <p:ext uri="{BB962C8B-B14F-4D97-AF65-F5344CB8AC3E}">
        <p14:creationId xmlns:p14="http://schemas.microsoft.com/office/powerpoint/2010/main" val="138306619"/>
      </p:ext>
    </p:extLst>
  </p:cSld>
  <p:clrMapOvr>
    <a:overrideClrMapping bg1="lt1" tx1="dk1" bg2="lt2" tx2="dk2" accent1="accent1" accent2="accent2" accent3="accent3" accent4="accent4" accent5="accent5" accent6="accent6" hlink="hlink" folHlink="folHlink"/>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8" grpId="0" animBg="1"/>
      <p:bldP spid="9" grpId="0" animBg="1"/>
      <p:bldP spid="5" grpId="0" animBg="1"/>
    </p:bldLst>
  </p:timing>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3" name="TextBox 2"/>
          <p:cNvSpPr txBox="1"/>
          <p:nvPr/>
        </p:nvSpPr>
        <p:spPr>
          <a:xfrm>
            <a:off x="116100" y="4188705"/>
            <a:ext cx="4860576" cy="1754195"/>
          </a:xfrm>
          <a:prstGeom prst="rect">
            <a:avLst/>
          </a:prstGeom>
          <a:noFill/>
        </p:spPr>
        <p:txBody>
          <a:bodyPr lIns="91308" tIns="45655" rIns="91308" bIns="45655">
            <a:spAutoFit/>
          </a:bodyPr>
          <a:lstStyle/>
          <a:p>
            <a:pPr marL="0" marR="0" lvl="0" indent="0" algn="l" defTabSz="913545" rtl="0" eaLnBrk="1" fontAlgn="base" latinLnBrk="0" hangingPunct="1">
              <a:lnSpc>
                <a:spcPct val="100000"/>
              </a:lnSpc>
              <a:spcBef>
                <a:spcPct val="0"/>
              </a:spcBef>
              <a:spcAft>
                <a:spcPct val="0"/>
              </a:spcAft>
              <a:buClrTx/>
              <a:buSzTx/>
              <a:buFontTx/>
              <a:buNone/>
              <a:tabLst/>
              <a:defRPr/>
            </a:pPr>
            <a:r>
              <a:rPr kumimoji="0" lang="ar-JO" sz="5400" b="1"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العشاء</a:t>
            </a:r>
          </a:p>
          <a:p>
            <a:pPr marL="0" marR="0" lvl="0" indent="0" algn="l" defTabSz="913545" rtl="0" eaLnBrk="1" fontAlgn="base" latinLnBrk="0" hangingPunct="1">
              <a:lnSpc>
                <a:spcPct val="100000"/>
              </a:lnSpc>
              <a:spcBef>
                <a:spcPct val="0"/>
              </a:spcBef>
              <a:spcAft>
                <a:spcPct val="0"/>
              </a:spcAft>
              <a:buClrTx/>
              <a:buSzTx/>
              <a:buFontTx/>
              <a:buNone/>
              <a:tabLst/>
              <a:defRPr/>
            </a:pPr>
            <a:r>
              <a:rPr kumimoji="0" lang="ar-JO" sz="5400" b="1"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الأخير</a:t>
            </a:r>
            <a:endParaRPr kumimoji="0" lang="en-US" sz="5400" b="1"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pic>
        <p:nvPicPr>
          <p:cNvPr id="3075" name="Picture 2" descr="FB_00_Prodigal Son_1024.jpg                                    008FF0F0Drive A                        7C26844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7" y="6064244"/>
            <a:ext cx="9181956" cy="8663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 name="TextBox 3"/>
          <p:cNvSpPr txBox="1"/>
          <p:nvPr/>
        </p:nvSpPr>
        <p:spPr>
          <a:xfrm>
            <a:off x="3762091" y="3531150"/>
            <a:ext cx="5284787" cy="2431304"/>
          </a:xfrm>
          <a:prstGeom prst="rect">
            <a:avLst/>
          </a:prstGeom>
          <a:noFill/>
        </p:spPr>
        <p:txBody>
          <a:bodyPr lIns="91308" tIns="45655" rIns="91308" bIns="45655">
            <a:spAutoFit/>
          </a:bodyPr>
          <a:lstStyle/>
          <a:p>
            <a:pPr marL="0" marR="0" lvl="0" indent="0" algn="r" defTabSz="913545" rtl="0" eaLnBrk="1" fontAlgn="base" latinLnBrk="0" hangingPunct="1">
              <a:lnSpc>
                <a:spcPct val="100000"/>
              </a:lnSpc>
              <a:spcBef>
                <a:spcPct val="0"/>
              </a:spcBef>
              <a:spcAft>
                <a:spcPct val="0"/>
              </a:spcAft>
              <a:buClrTx/>
              <a:buSzTx/>
              <a:buFontTx/>
              <a:buNone/>
              <a:tabLst/>
              <a:defRPr/>
            </a:pPr>
            <a:r>
              <a:rPr kumimoji="0" lang="ar-JO" sz="38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متى 26: 17-35</a:t>
            </a:r>
          </a:p>
          <a:p>
            <a:pPr marL="0" marR="0" lvl="0" indent="0" algn="r" defTabSz="913545" rtl="0" eaLnBrk="1" fontAlgn="base" latinLnBrk="0" hangingPunct="1">
              <a:lnSpc>
                <a:spcPct val="100000"/>
              </a:lnSpc>
              <a:spcBef>
                <a:spcPct val="0"/>
              </a:spcBef>
              <a:spcAft>
                <a:spcPct val="0"/>
              </a:spcAft>
              <a:buClrTx/>
              <a:buSzTx/>
              <a:buFontTx/>
              <a:buNone/>
              <a:tabLst/>
              <a:defRPr/>
            </a:pPr>
            <a:r>
              <a:rPr kumimoji="0" lang="ar-JO" sz="38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مرقس 14: 12-31</a:t>
            </a:r>
          </a:p>
          <a:p>
            <a:pPr marL="0" marR="0" lvl="0" indent="0" algn="r" defTabSz="913545" rtl="0" eaLnBrk="1" fontAlgn="base" latinLnBrk="0" hangingPunct="1">
              <a:lnSpc>
                <a:spcPct val="100000"/>
              </a:lnSpc>
              <a:spcBef>
                <a:spcPct val="0"/>
              </a:spcBef>
              <a:spcAft>
                <a:spcPct val="0"/>
              </a:spcAft>
              <a:buClrTx/>
              <a:buSzTx/>
              <a:buFontTx/>
              <a:buNone/>
              <a:tabLst/>
              <a:defRPr/>
            </a:pPr>
            <a:r>
              <a:rPr kumimoji="0" lang="ar-JO" sz="38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لوقا 22: 7-38</a:t>
            </a:r>
          </a:p>
          <a:p>
            <a:pPr marL="0" marR="0" lvl="0" indent="0" algn="r" defTabSz="913545" rtl="0" eaLnBrk="1" fontAlgn="base" latinLnBrk="0" hangingPunct="1">
              <a:lnSpc>
                <a:spcPct val="100000"/>
              </a:lnSpc>
              <a:spcBef>
                <a:spcPct val="0"/>
              </a:spcBef>
              <a:spcAft>
                <a:spcPct val="0"/>
              </a:spcAft>
              <a:buClrTx/>
              <a:buSzTx/>
              <a:buFontTx/>
              <a:buNone/>
              <a:tabLst/>
              <a:defRPr/>
            </a:pPr>
            <a:r>
              <a:rPr kumimoji="0" lang="ar-JO" sz="38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يوحنا 13: 18-38</a:t>
            </a:r>
            <a:endParaRPr kumimoji="0" lang="en-US" sz="38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sp>
        <p:nvSpPr>
          <p:cNvPr id="9" name="TextBox 8"/>
          <p:cNvSpPr txBox="1"/>
          <p:nvPr/>
        </p:nvSpPr>
        <p:spPr>
          <a:xfrm>
            <a:off x="217688" y="3833692"/>
            <a:ext cx="1272638" cy="418786"/>
          </a:xfrm>
          <a:prstGeom prst="rect">
            <a:avLst/>
          </a:prstGeom>
          <a:noFill/>
        </p:spPr>
        <p:txBody>
          <a:bodyPr wrap="none" lIns="64221" tIns="32108" rIns="64221" bIns="32108">
            <a:spAutoFit/>
          </a:bodyPr>
          <a:lstStyle/>
          <a:p>
            <a:pPr marL="0" marR="0" lvl="0" indent="0" algn="l" defTabSz="321295" rtl="0" eaLnBrk="1" fontAlgn="base" latinLnBrk="0" hangingPunct="1">
              <a:lnSpc>
                <a:spcPct val="100000"/>
              </a:lnSpc>
              <a:spcBef>
                <a:spcPct val="0"/>
              </a:spcBef>
              <a:spcAft>
                <a:spcPct val="0"/>
              </a:spcAft>
              <a:buClrTx/>
              <a:buSzTx/>
              <a:buFontTx/>
              <a:buNone/>
              <a:tabLst/>
              <a:defRPr/>
            </a:pPr>
            <a:r>
              <a:rPr kumimoji="0" lang="ar-JO" sz="23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قصة الفصح</a:t>
            </a:r>
            <a:endParaRPr kumimoji="0" lang="en-US" sz="23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pic>
        <p:nvPicPr>
          <p:cNvPr id="2" name="Picture 1">
            <a:extLst>
              <a:ext uri="{FF2B5EF4-FFF2-40B4-BE49-F238E27FC236}">
                <a16:creationId xmlns:a16="http://schemas.microsoft.com/office/drawing/2014/main" id="{E87E48EA-FC00-CA92-936F-83DAEBCC56D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93177" y="110251"/>
            <a:ext cx="2030171" cy="1047037"/>
          </a:xfrm>
          <a:prstGeom prst="rect">
            <a:avLst/>
          </a:prstGeom>
        </p:spPr>
      </p:pic>
    </p:spTree>
    <p:extLst>
      <p:ext uri="{BB962C8B-B14F-4D97-AF65-F5344CB8AC3E}">
        <p14:creationId xmlns:p14="http://schemas.microsoft.com/office/powerpoint/2010/main" val="3834815449"/>
      </p:ext>
    </p:extLst>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415148765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02395685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64448006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64712916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16387802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55061520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420223914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67571981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13490396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20469918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92835609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76722331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85246356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49235101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9626822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3249B-5713-8BCC-D848-0811606B1417}"/>
            </a:ext>
          </a:extLst>
        </p:cNvPr>
        <p:cNvGrpSpPr/>
        <p:nvPr/>
      </p:nvGrpSpPr>
      <p:grpSpPr>
        <a:xfrm>
          <a:off x="0" y="0"/>
          <a:ext cx="0" cy="0"/>
          <a:chOff x="0" y="0"/>
          <a:chExt cx="0" cy="0"/>
        </a:xfrm>
      </p:grpSpPr>
      <p:pic>
        <p:nvPicPr>
          <p:cNvPr id="246785" name="Picture 1" descr="22_John_Baptist_Prison_JPEG_1024.jpg">
            <a:extLst>
              <a:ext uri="{FF2B5EF4-FFF2-40B4-BE49-F238E27FC236}">
                <a16:creationId xmlns:a16="http://schemas.microsoft.com/office/drawing/2014/main" id="{04B61E1B-A034-71C6-5606-B69DBD1E1B80}"/>
              </a:ext>
            </a:extLst>
          </p:cNvPr>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 name="Title 1">
            <a:extLst>
              <a:ext uri="{FF2B5EF4-FFF2-40B4-BE49-F238E27FC236}">
                <a16:creationId xmlns:a16="http://schemas.microsoft.com/office/drawing/2014/main" id="{454EAE73-D42A-4E39-A38A-ADB89199113F}"/>
              </a:ext>
            </a:extLst>
          </p:cNvPr>
          <p:cNvSpPr>
            <a:spLocks noGrp="1"/>
          </p:cNvSpPr>
          <p:nvPr>
            <p:ph type="ctrTitle"/>
          </p:nvPr>
        </p:nvSpPr>
        <p:spPr>
          <a:xfrm>
            <a:off x="19846" y="4221088"/>
            <a:ext cx="9144000" cy="829775"/>
          </a:xfrm>
          <a:solidFill>
            <a:schemeClr val="bg1"/>
          </a:solidFill>
          <a:ln>
            <a:noFill/>
          </a:ln>
          <a:effectLst/>
        </p:spPr>
        <p:txBody>
          <a:bodyPr vert="horz" wrap="square" lIns="63252" tIns="32889" rIns="63252" bIns="32889" numCol="1" anchor="ctr" anchorCtr="0" compatLnSpc="1">
            <a:prstTxWarp prst="textNoShape">
              <a:avLst/>
            </a:prstTxWarp>
          </a:bodyPr>
          <a:lstStyle/>
          <a:p>
            <a:pPr defTabSz="321311"/>
            <a:r>
              <a:rPr lang="ar-JO" spc="-120" dirty="0">
                <a:solidFill>
                  <a:schemeClr val="tx1">
                    <a:lumMod val="50000"/>
                    <a:lumOff val="50000"/>
                  </a:schemeClr>
                </a:solidFill>
                <a:ea typeface="ＭＳ Ｐゴシック"/>
                <a:cs typeface="Arial" panose="020B0604020202020204" pitchFamily="34" charset="0"/>
              </a:rPr>
              <a:t>الكلمة في صور</a:t>
            </a:r>
            <a:endParaRPr lang="en-US" spc="-120" dirty="0">
              <a:solidFill>
                <a:schemeClr val="tx1">
                  <a:lumMod val="50000"/>
                  <a:lumOff val="50000"/>
                </a:schemeClr>
              </a:solidFill>
              <a:ea typeface="ＭＳ Ｐゴシック"/>
              <a:cs typeface="Arial" panose="020B0604020202020204" pitchFamily="34" charset="0"/>
            </a:endParaRPr>
          </a:p>
        </p:txBody>
      </p:sp>
      <p:pic>
        <p:nvPicPr>
          <p:cNvPr id="6" name="Picture 5">
            <a:extLst>
              <a:ext uri="{FF2B5EF4-FFF2-40B4-BE49-F238E27FC236}">
                <a16:creationId xmlns:a16="http://schemas.microsoft.com/office/drawing/2014/main" id="{8CF189AC-F0A3-E4BB-C5FE-97CEB9945A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3922" y="496014"/>
            <a:ext cx="6933601" cy="3575924"/>
          </a:xfrm>
          <a:prstGeom prst="rect">
            <a:avLst/>
          </a:prstGeom>
        </p:spPr>
      </p:pic>
    </p:spTree>
    <p:extLst>
      <p:ext uri="{BB962C8B-B14F-4D97-AF65-F5344CB8AC3E}">
        <p14:creationId xmlns:p14="http://schemas.microsoft.com/office/powerpoint/2010/main" val="1560402303"/>
      </p:ext>
    </p:extLst>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0" name="image3.jpeg"/>
          <p:cNvPicPr>
            <a:picLocks noChangeAspect="1"/>
          </p:cNvPicPr>
          <p:nvPr/>
        </p:nvPicPr>
        <p:blipFill>
          <a:blip r:embed="rId2"/>
          <a:stretch>
            <a:fillRect/>
          </a:stretch>
        </p:blipFill>
        <p:spPr>
          <a:xfrm>
            <a:off x="-596" y="26266"/>
            <a:ext cx="9145117" cy="6859118"/>
          </a:xfrm>
          <a:prstGeom prst="rect">
            <a:avLst/>
          </a:prstGeom>
          <a:ln w="12700">
            <a:miter lim="400000"/>
          </a:ln>
        </p:spPr>
      </p:pic>
      <p:sp>
        <p:nvSpPr>
          <p:cNvPr id="221" name="Shape 221"/>
          <p:cNvSpPr>
            <a:spLocks noGrp="1"/>
          </p:cNvSpPr>
          <p:nvPr>
            <p:ph type="title"/>
          </p:nvPr>
        </p:nvSpPr>
        <p:spPr>
          <a:xfrm>
            <a:off x="0" y="-3140"/>
            <a:ext cx="5724128" cy="623828"/>
          </a:xfrm>
          <a:prstGeom prst="rect">
            <a:avLst/>
          </a:prstGeom>
        </p:spPr>
        <p:txBody>
          <a:bodyPr lIns="32887" tIns="32887" rIns="32887" bIns="32887">
            <a:normAutofit/>
          </a:bodyPr>
          <a:lstStyle>
            <a:lvl1pPr defTabSz="314884">
              <a:defRPr sz="3100" b="1">
                <a:latin typeface="Times New Roman"/>
                <a:ea typeface="Times New Roman"/>
                <a:cs typeface="Times New Roman"/>
                <a:sym typeface="Times New Roman"/>
              </a:defRPr>
            </a:lvl1pPr>
          </a:lstStyle>
          <a:p>
            <a:r>
              <a:rPr lang="ar-JO" sz="2400" dirty="0">
                <a:latin typeface="Arial" panose="020B0604020202020204" pitchFamily="34" charset="0"/>
                <a:cs typeface="Arial" panose="020B0604020202020204" pitchFamily="34" charset="0"/>
              </a:rPr>
              <a:t>استخدمت بإذن رسمي</a:t>
            </a:r>
            <a:endParaRPr sz="2400" dirty="0">
              <a:latin typeface="Arial" panose="020B0604020202020204" pitchFamily="34" charset="0"/>
              <a:cs typeface="Arial" panose="020B0604020202020204" pitchFamily="34" charset="0"/>
            </a:endParaRPr>
          </a:p>
        </p:txBody>
      </p:sp>
      <p:sp>
        <p:nvSpPr>
          <p:cNvPr id="222" name="Shape 222"/>
          <p:cNvSpPr/>
          <p:nvPr/>
        </p:nvSpPr>
        <p:spPr>
          <a:xfrm>
            <a:off x="395536" y="2448475"/>
            <a:ext cx="4968552"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نظرًا لإنتاج Lumo لمواد النشر الخاصة به ، نأسف لإبلاغك بأنه لا يمكننا ترخيص صورنا لعملاء آخرين خارج </a:t>
            </a:r>
          </a:p>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freebibleimages.org</a:t>
            </a:r>
            <a:endParaRPr kumimoji="0" sz="13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3" name="Shape 223"/>
          <p:cNvSpPr>
            <a:spLocks noChangeAspect="1"/>
          </p:cNvSpPr>
          <p:nvPr/>
        </p:nvSpPr>
        <p:spPr>
          <a:xfrm>
            <a:off x="1187624"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متى</a:t>
            </a:r>
          </a:p>
        </p:txBody>
      </p:sp>
      <p:sp>
        <p:nvSpPr>
          <p:cNvPr id="227" name="Shape 227"/>
          <p:cNvSpPr/>
          <p:nvPr/>
        </p:nvSpPr>
        <p:spPr>
          <a:xfrm>
            <a:off x="409444" y="3148440"/>
            <a:ext cx="4940737" cy="95410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هذه الصور غير مرخصة لإعادة استخدامها في الفيديو أو النشر أو الوسائط الأخرى. لا يمكن إعادة توزيع الصور والملفات التي تم تنزيلها من خلال أي موقع ويب آخر غير freebibleimages.org أو استخدامها في أي سياق تؤدي فيه الرسالة المصاحبة إلى تقويض الإيمان المسيحي والإنجيل.</a:t>
            </a:r>
            <a:endParaRPr kumimoji="0" sz="13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8" name="Shape 228"/>
          <p:cNvSpPr/>
          <p:nvPr/>
        </p:nvSpPr>
        <p:spPr>
          <a:xfrm>
            <a:off x="438920" y="4248515"/>
            <a:ext cx="4881784"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لا يمكن استخدام الصور إلا في العروض التقديمية التعليمية والمدونات ووسائل التواصل الاجتماعي ، وكلها يجب أن تكون مصحوبة بالإشارة إلى </a:t>
            </a:r>
          </a:p>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www.LumoProject.com.</a:t>
            </a:r>
            <a:endParaRPr kumimoji="0" sz="1300" b="1" u="sng" strike="noStrike" kern="0" cap="none" spc="0" normalizeH="0" baseline="0" noProof="0" dirty="0">
              <a:ln>
                <a:noFill/>
              </a:ln>
              <a:solidFill>
                <a:srgbClr val="0000FF"/>
              </a:solidFill>
              <a:effectLst/>
              <a:uLnTx/>
              <a:uFill>
                <a:solidFill>
                  <a:srgbClr val="0000FF"/>
                </a:solidFill>
              </a:uFill>
              <a:latin typeface="Arial" panose="020B0604020202020204" pitchFamily="34" charset="0"/>
              <a:ea typeface="Times New Roman"/>
              <a:cs typeface="Arial" panose="020B0604020202020204" pitchFamily="34" charset="0"/>
              <a:sym typeface="Times New Roman"/>
              <a:hlinkClick r:id="rId3"/>
            </a:endParaRPr>
          </a:p>
        </p:txBody>
      </p:sp>
      <p:sp>
        <p:nvSpPr>
          <p:cNvPr id="229" name="Shape 229"/>
          <p:cNvSpPr/>
          <p:nvPr/>
        </p:nvSpPr>
        <p:spPr>
          <a:xfrm>
            <a:off x="1763688" y="5037422"/>
            <a:ext cx="2212728" cy="623826"/>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lIns="32887" tIns="32887" rIns="32887" bIns="32887" anchor="ctr">
            <a:normAutofit/>
          </a:bodyPr>
          <a:lstStyle/>
          <a:p>
            <a:pPr marL="0" marR="0" lvl="0" indent="0" algn="ctr" defTabSz="314884" rtl="0" eaLnBrk="1" fontAlgn="base" latinLnBrk="0" hangingPunct="0">
              <a:lnSpc>
                <a:spcPct val="100000"/>
              </a:lnSpc>
              <a:spcBef>
                <a:spcPct val="0"/>
              </a:spcBef>
              <a:spcAft>
                <a:spcPct val="0"/>
              </a:spcAft>
              <a:buClrTx/>
              <a:buSzTx/>
              <a:buFontTx/>
              <a:buNone/>
              <a:tabLst/>
              <a:defRPr sz="1000" spc="-100">
                <a:latin typeface="Times New Roman"/>
                <a:ea typeface="Times New Roman"/>
                <a:cs typeface="Times New Roman"/>
                <a:sym typeface="Times New Roman"/>
              </a:defRPr>
            </a:pPr>
            <a:r>
              <a:rPr kumimoji="0" lang="en-US"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Picture courtesy of </a:t>
            </a: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BBM</a:t>
            </a:r>
            <a:b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b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r>
              <a:rPr kumimoji="0" lang="en-US"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All Rights Reserved.</a:t>
            </a:r>
            <a:endPar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314884" rtl="0" eaLnBrk="1" fontAlgn="base" latinLnBrk="0" hangingPunct="0">
              <a:lnSpc>
                <a:spcPct val="100000"/>
              </a:lnSpc>
              <a:spcBef>
                <a:spcPct val="0"/>
              </a:spcBef>
              <a:spcAft>
                <a:spcPct val="0"/>
              </a:spcAft>
              <a:buClrTx/>
              <a:buSzTx/>
              <a:buFontTx/>
              <a:buNone/>
              <a:tabLst/>
              <a:defRPr sz="1000" spc="-100">
                <a:latin typeface="Times New Roman"/>
                <a:ea typeface="Times New Roman"/>
                <a:cs typeface="Times New Roman"/>
                <a:sym typeface="Times New Roman"/>
              </a:defRPr>
            </a:pP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www.bigbookmedia.com</a:t>
            </a:r>
          </a:p>
        </p:txBody>
      </p:sp>
      <p:pic>
        <p:nvPicPr>
          <p:cNvPr id="12" name="Picture 1"/>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252520" y="-1116"/>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13" name="Shape 223"/>
          <p:cNvSpPr>
            <a:spLocks noChangeAspect="1"/>
          </p:cNvSpPr>
          <p:nvPr/>
        </p:nvSpPr>
        <p:spPr>
          <a:xfrm>
            <a:off x="2051720"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مرقس</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4" name="Shape 223"/>
          <p:cNvSpPr>
            <a:spLocks noChangeAspect="1"/>
          </p:cNvSpPr>
          <p:nvPr/>
        </p:nvSpPr>
        <p:spPr>
          <a:xfrm>
            <a:off x="2915816"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لوقا</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5" name="Shape 223"/>
          <p:cNvSpPr>
            <a:spLocks noChangeAspect="1"/>
          </p:cNvSpPr>
          <p:nvPr/>
        </p:nvSpPr>
        <p:spPr>
          <a:xfrm>
            <a:off x="3779912"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يوحنا</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Tree>
    <p:extLst>
      <p:ext uri="{BB962C8B-B14F-4D97-AF65-F5344CB8AC3E}">
        <p14:creationId xmlns:p14="http://schemas.microsoft.com/office/powerpoint/2010/main" val="1759799041"/>
      </p:ext>
    </p:extLst>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326659" name="Picture 2" descr="Pesache bakground.png"/>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bwMode="auto">
          <a:xfrm>
            <a:off x="0" y="3723354"/>
            <a:ext cx="9144000" cy="31346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26658" name="Title 1"/>
          <p:cNvSpPr>
            <a:spLocks noGrp="1"/>
          </p:cNvSpPr>
          <p:nvPr>
            <p:ph type="ctrTitle"/>
          </p:nvPr>
        </p:nvSpPr>
        <p:spPr>
          <a:xfrm>
            <a:off x="3465" y="-1179512"/>
            <a:ext cx="5760640" cy="1152127"/>
          </a:xfrm>
        </p:spPr>
        <p:txBody>
          <a:bodyPr/>
          <a:lstStyle/>
          <a:p>
            <a:r>
              <a:rPr lang="en-US" sz="9600" b="1" dirty="0">
                <a:solidFill>
                  <a:srgbClr val="EFE8AD"/>
                </a:solidFill>
                <a:effectLst>
                  <a:outerShdw blurRad="38100" dist="38100" dir="2700000" algn="tl">
                    <a:srgbClr val="000000">
                      <a:alpha val="43137"/>
                    </a:srgbClr>
                  </a:outerShdw>
                </a:effectLst>
                <a:latin typeface="Times New Roman"/>
                <a:ea typeface="ヒラギノ角ゴ Pro W3" charset="0"/>
                <a:cs typeface="Times New Roman"/>
              </a:rPr>
              <a:t>PESACH</a:t>
            </a:r>
            <a:endParaRPr lang="en-US" sz="5400" b="1" dirty="0">
              <a:solidFill>
                <a:srgbClr val="EFE8AD"/>
              </a:solidFill>
              <a:effectLst>
                <a:outerShdw blurRad="38100" dist="38100" dir="2700000" algn="tl">
                  <a:srgbClr val="000000">
                    <a:alpha val="43137"/>
                  </a:srgbClr>
                </a:outerShdw>
              </a:effectLst>
              <a:latin typeface="Times New Roman"/>
              <a:ea typeface="ヒラギノ角ゴ Pro W3" charset="0"/>
              <a:cs typeface="Times New Roman"/>
            </a:endParaRPr>
          </a:p>
        </p:txBody>
      </p:sp>
      <p:sp>
        <p:nvSpPr>
          <p:cNvPr id="4" name="Title 1"/>
          <p:cNvSpPr txBox="1">
            <a:spLocks/>
          </p:cNvSpPr>
          <p:nvPr/>
        </p:nvSpPr>
        <p:spPr bwMode="auto">
          <a:xfrm>
            <a:off x="-108520" y="3820146"/>
            <a:ext cx="5760640" cy="6889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08" tIns="45704" rIns="91408" bIns="45704"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j-ea"/>
                <a:cs typeface="ヒラギノ角ゴ Pro W3" charset="-128"/>
              </a:defRPr>
            </a:lvl1pPr>
            <a:lvl2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128"/>
              </a:defRPr>
            </a:lvl2pPr>
            <a:lvl3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128"/>
              </a:defRPr>
            </a:lvl3pPr>
            <a:lvl4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128"/>
              </a:defRPr>
            </a:lvl4pPr>
            <a:lvl5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128"/>
              </a:defRPr>
            </a:lvl5pPr>
            <a:lvl6pPr marL="457200" algn="ctr" rtl="0" fontAlgn="base">
              <a:spcBef>
                <a:spcPct val="0"/>
              </a:spcBef>
              <a:spcAft>
                <a:spcPct val="0"/>
              </a:spcAft>
              <a:defRPr sz="4400">
                <a:solidFill>
                  <a:schemeClr val="tx2"/>
                </a:solidFill>
                <a:latin typeface="Arial" charset="0"/>
                <a:ea typeface="ヒラギノ角ゴ Pro W3" pitchFamily="80" charset="-128"/>
              </a:defRPr>
            </a:lvl6pPr>
            <a:lvl7pPr marL="914400" algn="ctr" rtl="0" fontAlgn="base">
              <a:spcBef>
                <a:spcPct val="0"/>
              </a:spcBef>
              <a:spcAft>
                <a:spcPct val="0"/>
              </a:spcAft>
              <a:defRPr sz="4400">
                <a:solidFill>
                  <a:schemeClr val="tx2"/>
                </a:solidFill>
                <a:latin typeface="Arial" charset="0"/>
                <a:ea typeface="ヒラギノ角ゴ Pro W3" pitchFamily="80" charset="-128"/>
              </a:defRPr>
            </a:lvl7pPr>
            <a:lvl8pPr marL="1371600" algn="ctr" rtl="0" fontAlgn="base">
              <a:spcBef>
                <a:spcPct val="0"/>
              </a:spcBef>
              <a:spcAft>
                <a:spcPct val="0"/>
              </a:spcAft>
              <a:defRPr sz="4400">
                <a:solidFill>
                  <a:schemeClr val="tx2"/>
                </a:solidFill>
                <a:latin typeface="Arial" charset="0"/>
                <a:ea typeface="ヒラギノ角ゴ Pro W3" pitchFamily="80" charset="-128"/>
              </a:defRPr>
            </a:lvl8pPr>
            <a:lvl9pPr marL="1828800" algn="ctr" rtl="0" fontAlgn="base">
              <a:spcBef>
                <a:spcPct val="0"/>
              </a:spcBef>
              <a:spcAft>
                <a:spcPct val="0"/>
              </a:spcAft>
              <a:defRPr sz="4400">
                <a:solidFill>
                  <a:schemeClr val="tx2"/>
                </a:solidFill>
                <a:latin typeface="Arial" charset="0"/>
                <a:ea typeface="ヒラギノ角ゴ Pro W3" pitchFamily="80" charset="-128"/>
              </a:defRPr>
            </a:lvl9pPr>
          </a:lstStyle>
          <a:p>
            <a:r>
              <a:rPr lang="ar-SA" b="1" i="1" dirty="0">
                <a:solidFill>
                  <a:srgbClr val="EFE8AD"/>
                </a:solidFill>
                <a:effectLst>
                  <a:outerShdw blurRad="38100" dist="38100" dir="2700000" algn="tl">
                    <a:srgbClr val="000000">
                      <a:alpha val="43137"/>
                    </a:srgbClr>
                  </a:outerShdw>
                </a:effectLst>
                <a:latin typeface="Times New Roman"/>
                <a:ea typeface="ヒラギノ角ゴ Pro W3" charset="0"/>
                <a:cs typeface="Times New Roman"/>
              </a:rPr>
              <a:t>وجبة عيد الفصح</a:t>
            </a:r>
            <a:endParaRPr lang="en-US" sz="5400" b="1" i="1" dirty="0">
              <a:solidFill>
                <a:srgbClr val="EFE8AD"/>
              </a:solidFill>
              <a:effectLst>
                <a:outerShdw blurRad="38100" dist="38100" dir="2700000" algn="tl">
                  <a:srgbClr val="000000">
                    <a:alpha val="43137"/>
                  </a:srgbClr>
                </a:outerShdw>
              </a:effectLst>
              <a:latin typeface="Times New Roman"/>
              <a:ea typeface="ヒラギノ角ゴ Pro W3" charset="0"/>
              <a:cs typeface="Times New Roman"/>
            </a:endParaRPr>
          </a:p>
        </p:txBody>
      </p:sp>
    </p:spTree>
    <p:extLst>
      <p:ext uri="{BB962C8B-B14F-4D97-AF65-F5344CB8AC3E}">
        <p14:creationId xmlns:p14="http://schemas.microsoft.com/office/powerpoint/2010/main" val="551065895"/>
      </p:ext>
    </p:extLst>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0" name="Rectangle 10"/>
          <p:cNvSpPr>
            <a:spLocks noChangeArrowheads="1"/>
          </p:cNvSpPr>
          <p:nvPr/>
        </p:nvSpPr>
        <p:spPr bwMode="auto">
          <a:xfrm>
            <a:off x="0" y="0"/>
            <a:ext cx="7848600" cy="6858000"/>
          </a:xfrm>
          <a:prstGeom prst="rect">
            <a:avLst/>
          </a:prstGeom>
          <a:gradFill rotWithShape="0">
            <a:gsLst>
              <a:gs pos="0">
                <a:schemeClr val="bg2">
                  <a:alpha val="58000"/>
                </a:schemeClr>
              </a:gs>
              <a:gs pos="100000">
                <a:schemeClr val="bg2">
                  <a:gamma/>
                  <a:shade val="46275"/>
                  <a:invGamma/>
                </a:schemeClr>
              </a:gs>
            </a:gsLst>
            <a:lin ang="5400000" scaled="1"/>
          </a:gradFill>
          <a:ln w="9525">
            <a:solidFill>
              <a:schemeClr val="tx1"/>
            </a:solidFill>
            <a:miter lim="800000"/>
            <a:headEnd/>
            <a:tailEnd/>
          </a:ln>
          <a:effectLst/>
        </p:spPr>
        <p:txBody>
          <a:bodyPr wrap="none" lIns="91408" tIns="45704" rIns="91408" bIns="45704"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1" u="none" strike="noStrike" kern="1200" cap="none" spc="0" normalizeH="0" baseline="0" noProof="0" dirty="0">
              <a:ln>
                <a:noFill/>
              </a:ln>
              <a:solidFill>
                <a:srgbClr val="2F1311"/>
              </a:solidFill>
              <a:effectLst/>
              <a:uLnTx/>
              <a:uFillTx/>
              <a:latin typeface="Arial" panose="020B0604020202020204" pitchFamily="34" charset="0"/>
              <a:cs typeface="Arial" panose="020B0604020202020204" pitchFamily="34" charset="0"/>
            </a:endParaRPr>
          </a:p>
        </p:txBody>
      </p:sp>
      <p:sp>
        <p:nvSpPr>
          <p:cNvPr id="315394" name="Text Box 5"/>
          <p:cNvSpPr txBox="1">
            <a:spLocks noChangeArrowheads="1"/>
          </p:cNvSpPr>
          <p:nvPr/>
        </p:nvSpPr>
        <p:spPr bwMode="auto">
          <a:xfrm>
            <a:off x="8397876" y="82557"/>
            <a:ext cx="617412" cy="400077"/>
          </a:xfrm>
          <a:prstGeom prst="rect">
            <a:avLst/>
          </a:prstGeom>
          <a:solidFill>
            <a:schemeClr val="tx2"/>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lIns="91408" tIns="45704" rIns="91408" bIns="45704">
            <a:spAutoFit/>
          </a:bodyPr>
          <a:lstStyle>
            <a:lvl1pPr>
              <a:defRPr sz="2400">
                <a:solidFill>
                  <a:schemeClr val="tx1"/>
                </a:solidFill>
                <a:latin typeface="Tahoma" charset="0"/>
                <a:ea typeface="ＭＳ Ｐゴシック" charset="0"/>
                <a:cs typeface="ＭＳ Ｐゴシック" charset="0"/>
              </a:defRPr>
            </a:lvl1pPr>
            <a:lvl2pPr marL="742950" indent="-285750">
              <a:defRPr sz="2400">
                <a:solidFill>
                  <a:schemeClr val="tx1"/>
                </a:solidFill>
                <a:latin typeface="Tahoma" charset="0"/>
                <a:ea typeface="ＭＳ Ｐゴシック" charset="0"/>
              </a:defRPr>
            </a:lvl2pPr>
            <a:lvl3pPr marL="1143000" indent="-228600">
              <a:defRPr sz="2400">
                <a:solidFill>
                  <a:schemeClr val="tx1"/>
                </a:solidFill>
                <a:latin typeface="Tahoma" charset="0"/>
                <a:ea typeface="ＭＳ Ｐゴシック" charset="0"/>
              </a:defRPr>
            </a:lvl3pPr>
            <a:lvl4pPr marL="1600200" indent="-228600">
              <a:defRPr sz="2400">
                <a:solidFill>
                  <a:schemeClr val="tx1"/>
                </a:solidFill>
                <a:latin typeface="Tahoma" charset="0"/>
                <a:ea typeface="ＭＳ Ｐゴシック" charset="0"/>
              </a:defRPr>
            </a:lvl4pPr>
            <a:lvl5pPr marL="2057400" indent="-228600">
              <a:defRPr sz="2400">
                <a:solidFill>
                  <a:schemeClr val="tx1"/>
                </a:solidFill>
                <a:latin typeface="Tahoma" charset="0"/>
                <a:ea typeface="ＭＳ Ｐゴシック" charset="0"/>
              </a:defRPr>
            </a:lvl5pPr>
            <a:lvl6pPr marL="2514600" indent="-228600" eaLnBrk="0" fontAlgn="base" hangingPunct="0">
              <a:spcBef>
                <a:spcPct val="0"/>
              </a:spcBef>
              <a:spcAft>
                <a:spcPct val="0"/>
              </a:spcAft>
              <a:defRPr sz="2400">
                <a:solidFill>
                  <a:schemeClr val="tx1"/>
                </a:solidFill>
                <a:latin typeface="Tahoma" charset="0"/>
                <a:ea typeface="ＭＳ Ｐゴシック" charset="0"/>
              </a:defRPr>
            </a:lvl6pPr>
            <a:lvl7pPr marL="2971800" indent="-228600" eaLnBrk="0" fontAlgn="base" hangingPunct="0">
              <a:spcBef>
                <a:spcPct val="0"/>
              </a:spcBef>
              <a:spcAft>
                <a:spcPct val="0"/>
              </a:spcAft>
              <a:defRPr sz="2400">
                <a:solidFill>
                  <a:schemeClr val="tx1"/>
                </a:solidFill>
                <a:latin typeface="Tahoma" charset="0"/>
                <a:ea typeface="ＭＳ Ｐゴシック" charset="0"/>
              </a:defRPr>
            </a:lvl7pPr>
            <a:lvl8pPr marL="3429000" indent="-228600" eaLnBrk="0" fontAlgn="base" hangingPunct="0">
              <a:spcBef>
                <a:spcPct val="0"/>
              </a:spcBef>
              <a:spcAft>
                <a:spcPct val="0"/>
              </a:spcAft>
              <a:defRPr sz="2400">
                <a:solidFill>
                  <a:schemeClr val="tx1"/>
                </a:solidFill>
                <a:latin typeface="Tahoma" charset="0"/>
                <a:ea typeface="ＭＳ Ｐゴシック" charset="0"/>
              </a:defRPr>
            </a:lvl8pPr>
            <a:lvl9pPr marL="3886200" indent="-228600" eaLnBrk="0" fontAlgn="base" hangingPunct="0">
              <a:spcBef>
                <a:spcPct val="0"/>
              </a:spcBef>
              <a:spcAft>
                <a:spcPct val="0"/>
              </a:spcAft>
              <a:defRPr sz="2400">
                <a:solidFill>
                  <a:schemeClr val="tx1"/>
                </a:solidFill>
                <a:latin typeface="Tahoma"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ar-JO" sz="2000" b="1" u="none" strike="noStrike" kern="1200" cap="none" spc="0" normalizeH="0" baseline="0" noProof="0" dirty="0">
                <a:ln>
                  <a:noFill/>
                </a:ln>
                <a:solidFill>
                  <a:srgbClr val="2F1311"/>
                </a:solidFill>
                <a:effectLst/>
                <a:uLnTx/>
                <a:uFillTx/>
                <a:latin typeface="Arial" panose="020B0604020202020204" pitchFamily="34" charset="0"/>
                <a:cs typeface="Arial" panose="020B0604020202020204" pitchFamily="34" charset="0"/>
              </a:rPr>
              <a:t>145</a:t>
            </a:r>
            <a:endParaRPr kumimoji="0" lang="en-US" sz="2000" b="1" u="none" strike="noStrike" kern="1200" cap="none" spc="0" normalizeH="0" baseline="0" noProof="0" dirty="0">
              <a:ln>
                <a:noFill/>
              </a:ln>
              <a:solidFill>
                <a:srgbClr val="2F1311"/>
              </a:solidFill>
              <a:effectLst/>
              <a:uLnTx/>
              <a:uFillTx/>
              <a:latin typeface="Arial" panose="020B0604020202020204" pitchFamily="34" charset="0"/>
              <a:cs typeface="Arial" panose="020B0604020202020204" pitchFamily="34" charset="0"/>
            </a:endParaRPr>
          </a:p>
        </p:txBody>
      </p:sp>
      <p:pic>
        <p:nvPicPr>
          <p:cNvPr id="315395" name="Picture 6" descr="j0280384"/>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76200" y="990600"/>
            <a:ext cx="3035300" cy="304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15396" name="Picture 7" descr="j0280384"/>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2527300" y="990600"/>
            <a:ext cx="3035300" cy="304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15397" name="Picture 8" descr="j0280384"/>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76200" y="3733800"/>
            <a:ext cx="3035300" cy="304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15398" name="Text Box 11"/>
          <p:cNvSpPr txBox="1">
            <a:spLocks noChangeArrowheads="1"/>
          </p:cNvSpPr>
          <p:nvPr/>
        </p:nvSpPr>
        <p:spPr bwMode="auto">
          <a:xfrm>
            <a:off x="-76200" y="1981201"/>
            <a:ext cx="2669275" cy="5847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08" tIns="45704" rIns="91408" bIns="45704">
            <a:spAutoFit/>
          </a:bodyPr>
          <a:lstStyle>
            <a:lvl1pPr>
              <a:defRPr sz="2400">
                <a:solidFill>
                  <a:schemeClr val="tx1"/>
                </a:solidFill>
                <a:latin typeface="Tahoma" charset="0"/>
                <a:ea typeface="ＭＳ Ｐゴシック" charset="0"/>
                <a:cs typeface="ＭＳ Ｐゴシック" charset="0"/>
              </a:defRPr>
            </a:lvl1pPr>
            <a:lvl2pPr marL="742950" indent="-285750">
              <a:defRPr sz="2400">
                <a:solidFill>
                  <a:schemeClr val="tx1"/>
                </a:solidFill>
                <a:latin typeface="Tahoma" charset="0"/>
                <a:ea typeface="ＭＳ Ｐゴシック" charset="0"/>
              </a:defRPr>
            </a:lvl2pPr>
            <a:lvl3pPr marL="1143000" indent="-228600">
              <a:defRPr sz="2400">
                <a:solidFill>
                  <a:schemeClr val="tx1"/>
                </a:solidFill>
                <a:latin typeface="Tahoma" charset="0"/>
                <a:ea typeface="ＭＳ Ｐゴシック" charset="0"/>
              </a:defRPr>
            </a:lvl3pPr>
            <a:lvl4pPr marL="1600200" indent="-228600">
              <a:defRPr sz="2400">
                <a:solidFill>
                  <a:schemeClr val="tx1"/>
                </a:solidFill>
                <a:latin typeface="Tahoma" charset="0"/>
                <a:ea typeface="ＭＳ Ｐゴシック" charset="0"/>
              </a:defRPr>
            </a:lvl4pPr>
            <a:lvl5pPr marL="2057400" indent="-228600">
              <a:defRPr sz="2400">
                <a:solidFill>
                  <a:schemeClr val="tx1"/>
                </a:solidFill>
                <a:latin typeface="Tahoma" charset="0"/>
                <a:ea typeface="ＭＳ Ｐゴシック" charset="0"/>
              </a:defRPr>
            </a:lvl5pPr>
            <a:lvl6pPr marL="2514600" indent="-228600" eaLnBrk="0" fontAlgn="base" hangingPunct="0">
              <a:spcBef>
                <a:spcPct val="0"/>
              </a:spcBef>
              <a:spcAft>
                <a:spcPct val="0"/>
              </a:spcAft>
              <a:defRPr sz="2400">
                <a:solidFill>
                  <a:schemeClr val="tx1"/>
                </a:solidFill>
                <a:latin typeface="Tahoma" charset="0"/>
                <a:ea typeface="ＭＳ Ｐゴシック" charset="0"/>
              </a:defRPr>
            </a:lvl6pPr>
            <a:lvl7pPr marL="2971800" indent="-228600" eaLnBrk="0" fontAlgn="base" hangingPunct="0">
              <a:spcBef>
                <a:spcPct val="0"/>
              </a:spcBef>
              <a:spcAft>
                <a:spcPct val="0"/>
              </a:spcAft>
              <a:defRPr sz="2400">
                <a:solidFill>
                  <a:schemeClr val="tx1"/>
                </a:solidFill>
                <a:latin typeface="Tahoma" charset="0"/>
                <a:ea typeface="ＭＳ Ｐゴシック" charset="0"/>
              </a:defRPr>
            </a:lvl7pPr>
            <a:lvl8pPr marL="3429000" indent="-228600" eaLnBrk="0" fontAlgn="base" hangingPunct="0">
              <a:spcBef>
                <a:spcPct val="0"/>
              </a:spcBef>
              <a:spcAft>
                <a:spcPct val="0"/>
              </a:spcAft>
              <a:defRPr sz="2400">
                <a:solidFill>
                  <a:schemeClr val="tx1"/>
                </a:solidFill>
                <a:latin typeface="Tahoma" charset="0"/>
                <a:ea typeface="ＭＳ Ｐゴシック" charset="0"/>
              </a:defRPr>
            </a:lvl8pPr>
            <a:lvl9pPr marL="3886200" indent="-228600" eaLnBrk="0" fontAlgn="base" hangingPunct="0">
              <a:spcBef>
                <a:spcPct val="0"/>
              </a:spcBef>
              <a:spcAft>
                <a:spcPct val="0"/>
              </a:spcAft>
              <a:defRPr sz="2400">
                <a:solidFill>
                  <a:schemeClr val="tx1"/>
                </a:solidFill>
                <a:latin typeface="Tahoma"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3200" b="1" u="none" strike="noStrike" kern="1200" cap="none" spc="0" normalizeH="0" baseline="0" noProof="0" dirty="0">
                <a:ln>
                  <a:noFill/>
                </a:ln>
                <a:solidFill>
                  <a:srgbClr val="2F1311"/>
                </a:solidFill>
                <a:effectLst/>
                <a:uLnTx/>
                <a:uFillTx/>
                <a:latin typeface="Arial" panose="020B0604020202020204" pitchFamily="34" charset="0"/>
                <a:cs typeface="Arial" panose="020B0604020202020204" pitchFamily="34" charset="0"/>
              </a:rPr>
              <a:t>التقديس</a:t>
            </a:r>
            <a:endParaRPr kumimoji="0" lang="en-US" sz="1800" b="1" u="none" strike="noStrike" kern="1200" cap="none" spc="0" normalizeH="0" baseline="0" noProof="0" dirty="0">
              <a:ln>
                <a:noFill/>
              </a:ln>
              <a:solidFill>
                <a:srgbClr val="2F1311"/>
              </a:solidFill>
              <a:effectLst/>
              <a:uLnTx/>
              <a:uFillTx/>
              <a:latin typeface="Arial" panose="020B0604020202020204" pitchFamily="34" charset="0"/>
              <a:cs typeface="Arial" panose="020B0604020202020204" pitchFamily="34" charset="0"/>
            </a:endParaRPr>
          </a:p>
        </p:txBody>
      </p:sp>
      <p:sp>
        <p:nvSpPr>
          <p:cNvPr id="315399" name="Text Box 12"/>
          <p:cNvSpPr txBox="1">
            <a:spLocks noChangeArrowheads="1"/>
          </p:cNvSpPr>
          <p:nvPr/>
        </p:nvSpPr>
        <p:spPr bwMode="auto">
          <a:xfrm>
            <a:off x="2940050" y="1981201"/>
            <a:ext cx="1754780" cy="5847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08" tIns="45704" rIns="91408" bIns="45704">
            <a:spAutoFit/>
          </a:bodyPr>
          <a:lstStyle>
            <a:lvl1pPr>
              <a:defRPr sz="2400">
                <a:solidFill>
                  <a:schemeClr val="tx1"/>
                </a:solidFill>
                <a:latin typeface="Tahoma" charset="0"/>
                <a:ea typeface="ＭＳ Ｐゴシック" charset="0"/>
                <a:cs typeface="ＭＳ Ｐゴシック" charset="0"/>
              </a:defRPr>
            </a:lvl1pPr>
            <a:lvl2pPr marL="742950" indent="-285750">
              <a:defRPr sz="2400">
                <a:solidFill>
                  <a:schemeClr val="tx1"/>
                </a:solidFill>
                <a:latin typeface="Tahoma" charset="0"/>
                <a:ea typeface="ＭＳ Ｐゴシック" charset="0"/>
              </a:defRPr>
            </a:lvl2pPr>
            <a:lvl3pPr marL="1143000" indent="-228600">
              <a:defRPr sz="2400">
                <a:solidFill>
                  <a:schemeClr val="tx1"/>
                </a:solidFill>
                <a:latin typeface="Tahoma" charset="0"/>
                <a:ea typeface="ＭＳ Ｐゴシック" charset="0"/>
              </a:defRPr>
            </a:lvl3pPr>
            <a:lvl4pPr marL="1600200" indent="-228600">
              <a:defRPr sz="2400">
                <a:solidFill>
                  <a:schemeClr val="tx1"/>
                </a:solidFill>
                <a:latin typeface="Tahoma" charset="0"/>
                <a:ea typeface="ＭＳ Ｐゴシック" charset="0"/>
              </a:defRPr>
            </a:lvl4pPr>
            <a:lvl5pPr marL="2057400" indent="-228600">
              <a:defRPr sz="2400">
                <a:solidFill>
                  <a:schemeClr val="tx1"/>
                </a:solidFill>
                <a:latin typeface="Tahoma" charset="0"/>
                <a:ea typeface="ＭＳ Ｐゴシック" charset="0"/>
              </a:defRPr>
            </a:lvl5pPr>
            <a:lvl6pPr marL="2514600" indent="-228600" eaLnBrk="0" fontAlgn="base" hangingPunct="0">
              <a:spcBef>
                <a:spcPct val="0"/>
              </a:spcBef>
              <a:spcAft>
                <a:spcPct val="0"/>
              </a:spcAft>
              <a:defRPr sz="2400">
                <a:solidFill>
                  <a:schemeClr val="tx1"/>
                </a:solidFill>
                <a:latin typeface="Tahoma" charset="0"/>
                <a:ea typeface="ＭＳ Ｐゴシック" charset="0"/>
              </a:defRPr>
            </a:lvl6pPr>
            <a:lvl7pPr marL="2971800" indent="-228600" eaLnBrk="0" fontAlgn="base" hangingPunct="0">
              <a:spcBef>
                <a:spcPct val="0"/>
              </a:spcBef>
              <a:spcAft>
                <a:spcPct val="0"/>
              </a:spcAft>
              <a:defRPr sz="2400">
                <a:solidFill>
                  <a:schemeClr val="tx1"/>
                </a:solidFill>
                <a:latin typeface="Tahoma" charset="0"/>
                <a:ea typeface="ＭＳ Ｐゴシック" charset="0"/>
              </a:defRPr>
            </a:lvl7pPr>
            <a:lvl8pPr marL="3429000" indent="-228600" eaLnBrk="0" fontAlgn="base" hangingPunct="0">
              <a:spcBef>
                <a:spcPct val="0"/>
              </a:spcBef>
              <a:spcAft>
                <a:spcPct val="0"/>
              </a:spcAft>
              <a:defRPr sz="2400">
                <a:solidFill>
                  <a:schemeClr val="tx1"/>
                </a:solidFill>
                <a:latin typeface="Tahoma" charset="0"/>
                <a:ea typeface="ＭＳ Ｐゴシック" charset="0"/>
              </a:defRPr>
            </a:lvl8pPr>
            <a:lvl9pPr marL="3886200" indent="-228600" eaLnBrk="0" fontAlgn="base" hangingPunct="0">
              <a:spcBef>
                <a:spcPct val="0"/>
              </a:spcBef>
              <a:spcAft>
                <a:spcPct val="0"/>
              </a:spcAft>
              <a:defRPr sz="2400">
                <a:solidFill>
                  <a:schemeClr val="tx1"/>
                </a:solidFill>
                <a:latin typeface="Tahoma"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3200" b="1" u="none" strike="noStrike" kern="1200" cap="none" spc="0" normalizeH="0" baseline="0" noProof="0" dirty="0">
                <a:ln>
                  <a:noFill/>
                </a:ln>
                <a:solidFill>
                  <a:srgbClr val="2F1311"/>
                </a:solidFill>
                <a:effectLst/>
                <a:uLnTx/>
                <a:uFillTx/>
                <a:latin typeface="Arial" panose="020B0604020202020204" pitchFamily="34" charset="0"/>
                <a:cs typeface="Arial" panose="020B0604020202020204" pitchFamily="34" charset="0"/>
              </a:rPr>
              <a:t>الضربات</a:t>
            </a:r>
            <a:endParaRPr kumimoji="0" lang="en-US" sz="1800" b="1" u="none" strike="noStrike" kern="1200" cap="none" spc="0" normalizeH="0" baseline="0" noProof="0" dirty="0">
              <a:ln>
                <a:noFill/>
              </a:ln>
              <a:solidFill>
                <a:srgbClr val="2F1311"/>
              </a:solidFill>
              <a:effectLst/>
              <a:uLnTx/>
              <a:uFillTx/>
              <a:latin typeface="Arial" panose="020B0604020202020204" pitchFamily="34" charset="0"/>
              <a:cs typeface="Arial" panose="020B0604020202020204" pitchFamily="34" charset="0"/>
            </a:endParaRPr>
          </a:p>
        </p:txBody>
      </p:sp>
      <p:sp>
        <p:nvSpPr>
          <p:cNvPr id="174093" name="Text Box 13"/>
          <p:cNvSpPr txBox="1">
            <a:spLocks noChangeArrowheads="1"/>
          </p:cNvSpPr>
          <p:nvPr/>
        </p:nvSpPr>
        <p:spPr bwMode="auto">
          <a:xfrm>
            <a:off x="-73025" y="4800601"/>
            <a:ext cx="2747985" cy="5847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08" tIns="45704" rIns="91408" bIns="45704">
            <a:spAutoFit/>
          </a:bodyPr>
          <a:lstStyle>
            <a:lvl1pPr>
              <a:defRPr sz="2400">
                <a:solidFill>
                  <a:schemeClr val="tx1"/>
                </a:solidFill>
                <a:latin typeface="Tahoma" charset="0"/>
                <a:ea typeface="ＭＳ Ｐゴシック" charset="0"/>
                <a:cs typeface="ＭＳ Ｐゴシック" charset="0"/>
              </a:defRPr>
            </a:lvl1pPr>
            <a:lvl2pPr marL="742950" indent="-285750">
              <a:defRPr sz="2400">
                <a:solidFill>
                  <a:schemeClr val="tx1"/>
                </a:solidFill>
                <a:latin typeface="Tahoma" charset="0"/>
                <a:ea typeface="ＭＳ Ｐゴシック" charset="0"/>
              </a:defRPr>
            </a:lvl2pPr>
            <a:lvl3pPr marL="1143000" indent="-228600">
              <a:defRPr sz="2400">
                <a:solidFill>
                  <a:schemeClr val="tx1"/>
                </a:solidFill>
                <a:latin typeface="Tahoma" charset="0"/>
                <a:ea typeface="ＭＳ Ｐゴシック" charset="0"/>
              </a:defRPr>
            </a:lvl3pPr>
            <a:lvl4pPr marL="1600200" indent="-228600">
              <a:defRPr sz="2400">
                <a:solidFill>
                  <a:schemeClr val="tx1"/>
                </a:solidFill>
                <a:latin typeface="Tahoma" charset="0"/>
                <a:ea typeface="ＭＳ Ｐゴシック" charset="0"/>
              </a:defRPr>
            </a:lvl4pPr>
            <a:lvl5pPr marL="2057400" indent="-228600">
              <a:defRPr sz="2400">
                <a:solidFill>
                  <a:schemeClr val="tx1"/>
                </a:solidFill>
                <a:latin typeface="Tahoma" charset="0"/>
                <a:ea typeface="ＭＳ Ｐゴシック" charset="0"/>
              </a:defRPr>
            </a:lvl5pPr>
            <a:lvl6pPr marL="2514600" indent="-228600" eaLnBrk="0" fontAlgn="base" hangingPunct="0">
              <a:spcBef>
                <a:spcPct val="0"/>
              </a:spcBef>
              <a:spcAft>
                <a:spcPct val="0"/>
              </a:spcAft>
              <a:defRPr sz="2400">
                <a:solidFill>
                  <a:schemeClr val="tx1"/>
                </a:solidFill>
                <a:latin typeface="Tahoma" charset="0"/>
                <a:ea typeface="ＭＳ Ｐゴシック" charset="0"/>
              </a:defRPr>
            </a:lvl6pPr>
            <a:lvl7pPr marL="2971800" indent="-228600" eaLnBrk="0" fontAlgn="base" hangingPunct="0">
              <a:spcBef>
                <a:spcPct val="0"/>
              </a:spcBef>
              <a:spcAft>
                <a:spcPct val="0"/>
              </a:spcAft>
              <a:defRPr sz="2400">
                <a:solidFill>
                  <a:schemeClr val="tx1"/>
                </a:solidFill>
                <a:latin typeface="Tahoma" charset="0"/>
                <a:ea typeface="ＭＳ Ｐゴシック" charset="0"/>
              </a:defRPr>
            </a:lvl7pPr>
            <a:lvl8pPr marL="3429000" indent="-228600" eaLnBrk="0" fontAlgn="base" hangingPunct="0">
              <a:spcBef>
                <a:spcPct val="0"/>
              </a:spcBef>
              <a:spcAft>
                <a:spcPct val="0"/>
              </a:spcAft>
              <a:defRPr sz="2400">
                <a:solidFill>
                  <a:schemeClr val="tx1"/>
                </a:solidFill>
                <a:latin typeface="Tahoma" charset="0"/>
                <a:ea typeface="ＭＳ Ｐゴシック" charset="0"/>
              </a:defRPr>
            </a:lvl8pPr>
            <a:lvl9pPr marL="3886200" indent="-228600" eaLnBrk="0" fontAlgn="base" hangingPunct="0">
              <a:spcBef>
                <a:spcPct val="0"/>
              </a:spcBef>
              <a:spcAft>
                <a:spcPct val="0"/>
              </a:spcAft>
              <a:defRPr sz="2400">
                <a:solidFill>
                  <a:schemeClr val="tx1"/>
                </a:solidFill>
                <a:latin typeface="Tahoma"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3200" b="1" u="none" strike="noStrike" kern="1200" cap="none" spc="0" normalizeH="0" baseline="0" noProof="0" dirty="0">
                <a:ln>
                  <a:noFill/>
                </a:ln>
                <a:solidFill>
                  <a:srgbClr val="2F1311"/>
                </a:solidFill>
                <a:effectLst/>
                <a:uLnTx/>
                <a:uFillTx/>
                <a:latin typeface="Arial" panose="020B0604020202020204" pitchFamily="34" charset="0"/>
                <a:cs typeface="Arial" panose="020B0604020202020204" pitchFamily="34" charset="0"/>
              </a:rPr>
              <a:t>الفداء</a:t>
            </a:r>
            <a:endParaRPr kumimoji="0" lang="en-US" sz="1800" b="1" u="none" strike="noStrike" kern="1200" cap="none" spc="0" normalizeH="0" baseline="0" noProof="0" dirty="0">
              <a:ln>
                <a:noFill/>
              </a:ln>
              <a:solidFill>
                <a:srgbClr val="2F1311"/>
              </a:solidFill>
              <a:effectLst/>
              <a:uLnTx/>
              <a:uFillTx/>
              <a:latin typeface="Arial" panose="020B0604020202020204" pitchFamily="34" charset="0"/>
              <a:cs typeface="Arial" panose="020B0604020202020204" pitchFamily="34" charset="0"/>
            </a:endParaRPr>
          </a:p>
        </p:txBody>
      </p:sp>
      <p:sp>
        <p:nvSpPr>
          <p:cNvPr id="174082" name="Rectangle 2"/>
          <p:cNvSpPr>
            <a:spLocks noGrp="1" noChangeArrowheads="1"/>
          </p:cNvSpPr>
          <p:nvPr>
            <p:ph type="title"/>
          </p:nvPr>
        </p:nvSpPr>
        <p:spPr>
          <a:xfrm>
            <a:off x="228601" y="0"/>
            <a:ext cx="7477125" cy="1143000"/>
          </a:xfrm>
          <a:solidFill>
            <a:schemeClr val="bg2"/>
          </a:solidFill>
          <a:effectLst>
            <a:outerShdw blurRad="63500" dist="38099" dir="2700000" algn="ctr" rotWithShape="0">
              <a:schemeClr val="bg2">
                <a:alpha val="74998"/>
              </a:schemeClr>
            </a:outerShdw>
          </a:effectLst>
        </p:spPr>
        <p:txBody>
          <a:bodyPr/>
          <a:lstStyle/>
          <a:p>
            <a:pPr algn="ctr" eaLnBrk="1" hangingPunct="1">
              <a:defRPr/>
            </a:pPr>
            <a:r>
              <a:rPr lang="ar-JO" dirty="0">
                <a:ea typeface="+mj-ea"/>
                <a:cs typeface="Arial" panose="020B0604020202020204" pitchFamily="34" charset="0"/>
              </a:rPr>
              <a:t>الكؤوس الأربعة (خر 6: 6-7)</a:t>
            </a:r>
            <a:endParaRPr lang="en-US" dirty="0">
              <a:ea typeface="+mj-ea"/>
              <a:cs typeface="Arial" panose="020B0604020202020204" pitchFamily="34" charset="0"/>
            </a:endParaRPr>
          </a:p>
        </p:txBody>
      </p:sp>
      <p:sp>
        <p:nvSpPr>
          <p:cNvPr id="315402" name="TextBox 13"/>
          <p:cNvSpPr txBox="1">
            <a:spLocks noChangeArrowheads="1"/>
          </p:cNvSpPr>
          <p:nvPr/>
        </p:nvSpPr>
        <p:spPr bwMode="auto">
          <a:xfrm>
            <a:off x="4724400" y="1295400"/>
            <a:ext cx="4419600" cy="1631183"/>
          </a:xfrm>
          <a:prstGeom prst="rect">
            <a:avLst/>
          </a:prstGeom>
          <a:solidFill>
            <a:srgbClr val="660066"/>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Tahoma" charset="0"/>
                <a:ea typeface="ＭＳ Ｐゴシック" charset="0"/>
                <a:cs typeface="ＭＳ Ｐゴシック" charset="0"/>
              </a:defRPr>
            </a:lvl1pPr>
            <a:lvl2pPr marL="742950" indent="-285750">
              <a:defRPr sz="2400">
                <a:solidFill>
                  <a:schemeClr val="tx1"/>
                </a:solidFill>
                <a:latin typeface="Tahoma" charset="0"/>
                <a:ea typeface="ＭＳ Ｐゴシック" charset="0"/>
              </a:defRPr>
            </a:lvl2pPr>
            <a:lvl3pPr marL="1143000" indent="-228600">
              <a:defRPr sz="2400">
                <a:solidFill>
                  <a:schemeClr val="tx1"/>
                </a:solidFill>
                <a:latin typeface="Tahoma" charset="0"/>
                <a:ea typeface="ＭＳ Ｐゴシック" charset="0"/>
              </a:defRPr>
            </a:lvl3pPr>
            <a:lvl4pPr marL="1600200" indent="-228600">
              <a:defRPr sz="2400">
                <a:solidFill>
                  <a:schemeClr val="tx1"/>
                </a:solidFill>
                <a:latin typeface="Tahoma" charset="0"/>
                <a:ea typeface="ＭＳ Ｐゴシック" charset="0"/>
              </a:defRPr>
            </a:lvl4pPr>
            <a:lvl5pPr marL="2057400" indent="-228600">
              <a:defRPr sz="2400">
                <a:solidFill>
                  <a:schemeClr val="tx1"/>
                </a:solidFill>
                <a:latin typeface="Tahoma" charset="0"/>
                <a:ea typeface="ＭＳ Ｐゴシック" charset="0"/>
              </a:defRPr>
            </a:lvl5pPr>
            <a:lvl6pPr marL="2514600" indent="-228600" eaLnBrk="0" fontAlgn="base" hangingPunct="0">
              <a:spcBef>
                <a:spcPct val="0"/>
              </a:spcBef>
              <a:spcAft>
                <a:spcPct val="0"/>
              </a:spcAft>
              <a:defRPr sz="2400">
                <a:solidFill>
                  <a:schemeClr val="tx1"/>
                </a:solidFill>
                <a:latin typeface="Tahoma" charset="0"/>
                <a:ea typeface="ＭＳ Ｐゴシック" charset="0"/>
              </a:defRPr>
            </a:lvl6pPr>
            <a:lvl7pPr marL="2971800" indent="-228600" eaLnBrk="0" fontAlgn="base" hangingPunct="0">
              <a:spcBef>
                <a:spcPct val="0"/>
              </a:spcBef>
              <a:spcAft>
                <a:spcPct val="0"/>
              </a:spcAft>
              <a:defRPr sz="2400">
                <a:solidFill>
                  <a:schemeClr val="tx1"/>
                </a:solidFill>
                <a:latin typeface="Tahoma" charset="0"/>
                <a:ea typeface="ＭＳ Ｐゴシック" charset="0"/>
              </a:defRPr>
            </a:lvl7pPr>
            <a:lvl8pPr marL="3429000" indent="-228600" eaLnBrk="0" fontAlgn="base" hangingPunct="0">
              <a:spcBef>
                <a:spcPct val="0"/>
              </a:spcBef>
              <a:spcAft>
                <a:spcPct val="0"/>
              </a:spcAft>
              <a:defRPr sz="2400">
                <a:solidFill>
                  <a:schemeClr val="tx1"/>
                </a:solidFill>
                <a:latin typeface="Tahoma" charset="0"/>
                <a:ea typeface="ＭＳ Ｐゴシック" charset="0"/>
              </a:defRPr>
            </a:lvl8pPr>
            <a:lvl9pPr marL="3886200" indent="-228600" eaLnBrk="0" fontAlgn="base" hangingPunct="0">
              <a:spcBef>
                <a:spcPct val="0"/>
              </a:spcBef>
              <a:spcAft>
                <a:spcPct val="0"/>
              </a:spcAft>
              <a:defRPr sz="2400">
                <a:solidFill>
                  <a:schemeClr val="tx1"/>
                </a:solidFill>
                <a:latin typeface="Tahoma"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ar-JO"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لذلك قل لبني إسرائيل</a:t>
            </a:r>
          </a:p>
          <a:p>
            <a:pPr marL="0" marR="0" lvl="0" indent="0" algn="r" defTabSz="914400" rtl="0" eaLnBrk="0" fontAlgn="base" latinLnBrk="0" hangingPunct="0">
              <a:lnSpc>
                <a:spcPct val="100000"/>
              </a:lnSpc>
              <a:spcBef>
                <a:spcPct val="0"/>
              </a:spcBef>
              <a:spcAft>
                <a:spcPct val="0"/>
              </a:spcAft>
              <a:buClrTx/>
              <a:buSzTx/>
              <a:buFontTx/>
              <a:buNone/>
              <a:tabLst/>
              <a:defRPr/>
            </a:pPr>
            <a:r>
              <a:rPr kumimoji="0" lang="ar-JO"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أنا الرب و</a:t>
            </a:r>
            <a:r>
              <a:rPr kumimoji="0" lang="ar-JO" sz="2000" b="1" u="none" strike="noStrike" kern="1200" cap="none" spc="0" normalizeH="0" baseline="0" noProof="0" dirty="0">
                <a:ln>
                  <a:noFill/>
                </a:ln>
                <a:solidFill>
                  <a:srgbClr val="FFC000"/>
                </a:solidFill>
                <a:effectLst/>
                <a:uLnTx/>
                <a:uFillTx/>
                <a:latin typeface="Arial" panose="020B0604020202020204" pitchFamily="34" charset="0"/>
                <a:cs typeface="Arial" panose="020B0604020202020204" pitchFamily="34" charset="0"/>
              </a:rPr>
              <a:t>أنا أخرجكم </a:t>
            </a:r>
            <a:r>
              <a:rPr kumimoji="0" lang="ar-JO"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من تحت أثقال المصريين</a:t>
            </a:r>
          </a:p>
          <a:p>
            <a:pPr marL="0" marR="0" lvl="0" indent="0" algn="r" defTabSz="914400" rtl="0" eaLnBrk="0" fontAlgn="base" latinLnBrk="0" hangingPunct="0">
              <a:lnSpc>
                <a:spcPct val="100000"/>
              </a:lnSpc>
              <a:spcBef>
                <a:spcPct val="0"/>
              </a:spcBef>
              <a:spcAft>
                <a:spcPct val="0"/>
              </a:spcAft>
              <a:buClrTx/>
              <a:buSzTx/>
              <a:buFontTx/>
              <a:buNone/>
              <a:tabLst/>
              <a:defRPr/>
            </a:pPr>
            <a:endParaRPr kumimoji="0" lang="ar-JO"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defRPr/>
            </a:pPr>
            <a:endParaRPr kumimoji="0" lang="en-US"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315403" name="TextBox 14"/>
          <p:cNvSpPr txBox="1">
            <a:spLocks noChangeArrowheads="1"/>
          </p:cNvSpPr>
          <p:nvPr/>
        </p:nvSpPr>
        <p:spPr bwMode="auto">
          <a:xfrm>
            <a:off x="4724400" y="2743200"/>
            <a:ext cx="4419600" cy="1015630"/>
          </a:xfrm>
          <a:prstGeom prst="rect">
            <a:avLst/>
          </a:prstGeom>
          <a:solidFill>
            <a:srgbClr val="660066"/>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Tahoma" charset="0"/>
                <a:ea typeface="ＭＳ Ｐゴシック" charset="0"/>
                <a:cs typeface="ＭＳ Ｐゴシック" charset="0"/>
              </a:defRPr>
            </a:lvl1pPr>
            <a:lvl2pPr marL="742950" indent="-285750">
              <a:defRPr sz="2400">
                <a:solidFill>
                  <a:schemeClr val="tx1"/>
                </a:solidFill>
                <a:latin typeface="Tahoma" charset="0"/>
                <a:ea typeface="ＭＳ Ｐゴシック" charset="0"/>
              </a:defRPr>
            </a:lvl2pPr>
            <a:lvl3pPr marL="1143000" indent="-228600">
              <a:defRPr sz="2400">
                <a:solidFill>
                  <a:schemeClr val="tx1"/>
                </a:solidFill>
                <a:latin typeface="Tahoma" charset="0"/>
                <a:ea typeface="ＭＳ Ｐゴシック" charset="0"/>
              </a:defRPr>
            </a:lvl3pPr>
            <a:lvl4pPr marL="1600200" indent="-228600">
              <a:defRPr sz="2400">
                <a:solidFill>
                  <a:schemeClr val="tx1"/>
                </a:solidFill>
                <a:latin typeface="Tahoma" charset="0"/>
                <a:ea typeface="ＭＳ Ｐゴシック" charset="0"/>
              </a:defRPr>
            </a:lvl4pPr>
            <a:lvl5pPr marL="2057400" indent="-228600">
              <a:defRPr sz="2400">
                <a:solidFill>
                  <a:schemeClr val="tx1"/>
                </a:solidFill>
                <a:latin typeface="Tahoma" charset="0"/>
                <a:ea typeface="ＭＳ Ｐゴシック" charset="0"/>
              </a:defRPr>
            </a:lvl5pPr>
            <a:lvl6pPr marL="2514600" indent="-228600" eaLnBrk="0" fontAlgn="base" hangingPunct="0">
              <a:spcBef>
                <a:spcPct val="0"/>
              </a:spcBef>
              <a:spcAft>
                <a:spcPct val="0"/>
              </a:spcAft>
              <a:defRPr sz="2400">
                <a:solidFill>
                  <a:schemeClr val="tx1"/>
                </a:solidFill>
                <a:latin typeface="Tahoma" charset="0"/>
                <a:ea typeface="ＭＳ Ｐゴシック" charset="0"/>
              </a:defRPr>
            </a:lvl6pPr>
            <a:lvl7pPr marL="2971800" indent="-228600" eaLnBrk="0" fontAlgn="base" hangingPunct="0">
              <a:spcBef>
                <a:spcPct val="0"/>
              </a:spcBef>
              <a:spcAft>
                <a:spcPct val="0"/>
              </a:spcAft>
              <a:defRPr sz="2400">
                <a:solidFill>
                  <a:schemeClr val="tx1"/>
                </a:solidFill>
                <a:latin typeface="Tahoma" charset="0"/>
                <a:ea typeface="ＭＳ Ｐゴシック" charset="0"/>
              </a:defRPr>
            </a:lvl7pPr>
            <a:lvl8pPr marL="3429000" indent="-228600" eaLnBrk="0" fontAlgn="base" hangingPunct="0">
              <a:spcBef>
                <a:spcPct val="0"/>
              </a:spcBef>
              <a:spcAft>
                <a:spcPct val="0"/>
              </a:spcAft>
              <a:defRPr sz="2400">
                <a:solidFill>
                  <a:schemeClr val="tx1"/>
                </a:solidFill>
                <a:latin typeface="Tahoma" charset="0"/>
                <a:ea typeface="ＭＳ Ｐゴシック" charset="0"/>
              </a:defRPr>
            </a:lvl8pPr>
            <a:lvl9pPr marL="3886200" indent="-228600" eaLnBrk="0" fontAlgn="base" hangingPunct="0">
              <a:spcBef>
                <a:spcPct val="0"/>
              </a:spcBef>
              <a:spcAft>
                <a:spcPct val="0"/>
              </a:spcAft>
              <a:defRPr sz="2400">
                <a:solidFill>
                  <a:schemeClr val="tx1"/>
                </a:solidFill>
                <a:latin typeface="Tahoma"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ar-JO"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و</a:t>
            </a:r>
            <a:r>
              <a:rPr kumimoji="0" lang="ar-JO" sz="2000" b="1" u="none" strike="noStrike" kern="1200" cap="none" spc="0" normalizeH="0" baseline="0" noProof="0" dirty="0">
                <a:ln>
                  <a:noFill/>
                </a:ln>
                <a:solidFill>
                  <a:srgbClr val="FFC000"/>
                </a:solidFill>
                <a:effectLst/>
                <a:uLnTx/>
                <a:uFillTx/>
                <a:latin typeface="Arial" panose="020B0604020202020204" pitchFamily="34" charset="0"/>
                <a:cs typeface="Arial" panose="020B0604020202020204" pitchFamily="34" charset="0"/>
              </a:rPr>
              <a:t>أنقذكم</a:t>
            </a:r>
            <a:r>
              <a:rPr kumimoji="0" lang="ar-JO"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 من عبوديتهم</a:t>
            </a:r>
          </a:p>
          <a:p>
            <a:pPr marL="0" marR="0" lvl="0" indent="0" algn="r" defTabSz="914400" rtl="0" eaLnBrk="0" fontAlgn="base" latinLnBrk="0" hangingPunct="0">
              <a:lnSpc>
                <a:spcPct val="100000"/>
              </a:lnSpc>
              <a:spcBef>
                <a:spcPct val="0"/>
              </a:spcBef>
              <a:spcAft>
                <a:spcPct val="0"/>
              </a:spcAft>
              <a:buClrTx/>
              <a:buSzTx/>
              <a:buFontTx/>
              <a:buNone/>
              <a:tabLst/>
              <a:defRPr/>
            </a:pPr>
            <a:endParaRPr kumimoji="0" lang="en-US"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16" name="TextBox 15"/>
          <p:cNvSpPr txBox="1">
            <a:spLocks noChangeArrowheads="1"/>
          </p:cNvSpPr>
          <p:nvPr/>
        </p:nvSpPr>
        <p:spPr bwMode="auto">
          <a:xfrm>
            <a:off x="4724400" y="3733800"/>
            <a:ext cx="4419600" cy="707854"/>
          </a:xfrm>
          <a:prstGeom prst="rect">
            <a:avLst/>
          </a:prstGeom>
          <a:solidFill>
            <a:srgbClr val="660066"/>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08" tIns="45704" rIns="91408" bIns="45704">
            <a:spAutoFit/>
          </a:bodyPr>
          <a:lstStyle>
            <a:lvl1pPr>
              <a:defRPr sz="2400">
                <a:solidFill>
                  <a:schemeClr val="tx1"/>
                </a:solidFill>
                <a:latin typeface="Tahoma" charset="0"/>
                <a:ea typeface="ＭＳ Ｐゴシック" charset="0"/>
                <a:cs typeface="ＭＳ Ｐゴシック" charset="0"/>
              </a:defRPr>
            </a:lvl1pPr>
            <a:lvl2pPr marL="742950" indent="-285750">
              <a:defRPr sz="2400">
                <a:solidFill>
                  <a:schemeClr val="tx1"/>
                </a:solidFill>
                <a:latin typeface="Tahoma" charset="0"/>
                <a:ea typeface="ＭＳ Ｐゴシック" charset="0"/>
              </a:defRPr>
            </a:lvl2pPr>
            <a:lvl3pPr marL="1143000" indent="-228600">
              <a:defRPr sz="2400">
                <a:solidFill>
                  <a:schemeClr val="tx1"/>
                </a:solidFill>
                <a:latin typeface="Tahoma" charset="0"/>
                <a:ea typeface="ＭＳ Ｐゴシック" charset="0"/>
              </a:defRPr>
            </a:lvl3pPr>
            <a:lvl4pPr marL="1600200" indent="-228600">
              <a:defRPr sz="2400">
                <a:solidFill>
                  <a:schemeClr val="tx1"/>
                </a:solidFill>
                <a:latin typeface="Tahoma" charset="0"/>
                <a:ea typeface="ＭＳ Ｐゴシック" charset="0"/>
              </a:defRPr>
            </a:lvl4pPr>
            <a:lvl5pPr marL="2057400" indent="-228600">
              <a:defRPr sz="2400">
                <a:solidFill>
                  <a:schemeClr val="tx1"/>
                </a:solidFill>
                <a:latin typeface="Tahoma" charset="0"/>
                <a:ea typeface="ＭＳ Ｐゴシック" charset="0"/>
              </a:defRPr>
            </a:lvl5pPr>
            <a:lvl6pPr marL="2514600" indent="-228600" eaLnBrk="0" fontAlgn="base" hangingPunct="0">
              <a:spcBef>
                <a:spcPct val="0"/>
              </a:spcBef>
              <a:spcAft>
                <a:spcPct val="0"/>
              </a:spcAft>
              <a:defRPr sz="2400">
                <a:solidFill>
                  <a:schemeClr val="tx1"/>
                </a:solidFill>
                <a:latin typeface="Tahoma" charset="0"/>
                <a:ea typeface="ＭＳ Ｐゴシック" charset="0"/>
              </a:defRPr>
            </a:lvl6pPr>
            <a:lvl7pPr marL="2971800" indent="-228600" eaLnBrk="0" fontAlgn="base" hangingPunct="0">
              <a:spcBef>
                <a:spcPct val="0"/>
              </a:spcBef>
              <a:spcAft>
                <a:spcPct val="0"/>
              </a:spcAft>
              <a:defRPr sz="2400">
                <a:solidFill>
                  <a:schemeClr val="tx1"/>
                </a:solidFill>
                <a:latin typeface="Tahoma" charset="0"/>
                <a:ea typeface="ＭＳ Ｐゴシック" charset="0"/>
              </a:defRPr>
            </a:lvl7pPr>
            <a:lvl8pPr marL="3429000" indent="-228600" eaLnBrk="0" fontAlgn="base" hangingPunct="0">
              <a:spcBef>
                <a:spcPct val="0"/>
              </a:spcBef>
              <a:spcAft>
                <a:spcPct val="0"/>
              </a:spcAft>
              <a:defRPr sz="2400">
                <a:solidFill>
                  <a:schemeClr val="tx1"/>
                </a:solidFill>
                <a:latin typeface="Tahoma" charset="0"/>
                <a:ea typeface="ＭＳ Ｐゴシック" charset="0"/>
              </a:defRPr>
            </a:lvl8pPr>
            <a:lvl9pPr marL="3886200" indent="-228600" eaLnBrk="0" fontAlgn="base" hangingPunct="0">
              <a:spcBef>
                <a:spcPct val="0"/>
              </a:spcBef>
              <a:spcAft>
                <a:spcPct val="0"/>
              </a:spcAft>
              <a:defRPr sz="2400">
                <a:solidFill>
                  <a:schemeClr val="tx1"/>
                </a:solidFill>
                <a:latin typeface="Tahoma"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ar-JO"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و</a:t>
            </a:r>
            <a:r>
              <a:rPr kumimoji="0" lang="ar-JO" sz="2000" b="1" u="none" strike="noStrike" kern="1200" cap="none" spc="0" normalizeH="0" baseline="0" noProof="0" dirty="0">
                <a:ln>
                  <a:noFill/>
                </a:ln>
                <a:solidFill>
                  <a:srgbClr val="FFC000"/>
                </a:solidFill>
                <a:effectLst/>
                <a:uLnTx/>
                <a:uFillTx/>
                <a:latin typeface="Arial" panose="020B0604020202020204" pitchFamily="34" charset="0"/>
                <a:cs typeface="Arial" panose="020B0604020202020204" pitchFamily="34" charset="0"/>
              </a:rPr>
              <a:t>أخلصكم</a:t>
            </a:r>
            <a:r>
              <a:rPr kumimoji="0" lang="ar-JO"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 بذراع ممدودة وبأحكام عظيمة</a:t>
            </a:r>
            <a:endParaRPr kumimoji="0" lang="en-US"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78654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09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093" grpId="0"/>
      <p:bldP spid="16" grpId="0" animBg="1"/>
    </p:bldLst>
  </p:timing>
</p:sld>
</file>

<file path=ppt/slides/slide223.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317442" name="Picture 2" descr="Pesach Background.pn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9220201" y="0"/>
            <a:ext cx="9128125"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17443" name="Title 1"/>
          <p:cNvSpPr>
            <a:spLocks noGrp="1"/>
          </p:cNvSpPr>
          <p:nvPr>
            <p:ph type="ctrTitle"/>
          </p:nvPr>
        </p:nvSpPr>
        <p:spPr>
          <a:xfrm>
            <a:off x="-36512" y="1844675"/>
            <a:ext cx="9144001" cy="4032250"/>
          </a:xfrm>
        </p:spPr>
        <p:txBody>
          <a:bodyPr/>
          <a:lstStyle/>
          <a:p>
            <a:pPr rtl="1"/>
            <a:r>
              <a:rPr lang="ar-SA" sz="7200" dirty="0">
                <a:cs typeface="Arial" panose="020B0604020202020204" pitchFamily="34" charset="0"/>
              </a:rPr>
              <a:t>«هَذَا هُوَ جَسَدِي الَّذِي يُبْذَلُ عَنْكُمْ. اِصْنَعُوا هَذَا لِذِكْرِي». </a:t>
            </a:r>
          </a:p>
        </p:txBody>
      </p:sp>
      <p:sp>
        <p:nvSpPr>
          <p:cNvPr id="317444" name="Title 1"/>
          <p:cNvSpPr txBox="1">
            <a:spLocks/>
          </p:cNvSpPr>
          <p:nvPr/>
        </p:nvSpPr>
        <p:spPr bwMode="auto">
          <a:xfrm>
            <a:off x="0" y="5949950"/>
            <a:ext cx="9144000" cy="838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lIns="91408" tIns="45704" rIns="91408" bIns="45704" anchor="ctr"/>
          <a:lstStyle>
            <a:lvl1pPr>
              <a:defRPr sz="2400">
                <a:solidFill>
                  <a:schemeClr val="tx1"/>
                </a:solidFill>
                <a:latin typeface="Tahoma" charset="0"/>
                <a:ea typeface="ＭＳ Ｐゴシック" charset="0"/>
                <a:cs typeface="ＭＳ Ｐゴシック" charset="0"/>
              </a:defRPr>
            </a:lvl1pPr>
            <a:lvl2pPr marL="742950" indent="-285750">
              <a:defRPr sz="2400">
                <a:solidFill>
                  <a:schemeClr val="tx1"/>
                </a:solidFill>
                <a:latin typeface="Tahoma" charset="0"/>
                <a:ea typeface="ＭＳ Ｐゴシック" charset="0"/>
              </a:defRPr>
            </a:lvl2pPr>
            <a:lvl3pPr marL="1143000" indent="-228600">
              <a:defRPr sz="2400">
                <a:solidFill>
                  <a:schemeClr val="tx1"/>
                </a:solidFill>
                <a:latin typeface="Tahoma" charset="0"/>
                <a:ea typeface="ＭＳ Ｐゴシック" charset="0"/>
              </a:defRPr>
            </a:lvl3pPr>
            <a:lvl4pPr marL="1600200" indent="-228600">
              <a:defRPr sz="2400">
                <a:solidFill>
                  <a:schemeClr val="tx1"/>
                </a:solidFill>
                <a:latin typeface="Tahoma" charset="0"/>
                <a:ea typeface="ＭＳ Ｐゴシック" charset="0"/>
              </a:defRPr>
            </a:lvl4pPr>
            <a:lvl5pPr marL="2057400" indent="-228600">
              <a:defRPr sz="2400">
                <a:solidFill>
                  <a:schemeClr val="tx1"/>
                </a:solidFill>
                <a:latin typeface="Tahoma" charset="0"/>
                <a:ea typeface="ＭＳ Ｐゴシック" charset="0"/>
              </a:defRPr>
            </a:lvl5pPr>
            <a:lvl6pPr marL="2514600" indent="-228600" eaLnBrk="0" fontAlgn="base" hangingPunct="0">
              <a:spcBef>
                <a:spcPct val="0"/>
              </a:spcBef>
              <a:spcAft>
                <a:spcPct val="0"/>
              </a:spcAft>
              <a:defRPr sz="2400">
                <a:solidFill>
                  <a:schemeClr val="tx1"/>
                </a:solidFill>
                <a:latin typeface="Tahoma" charset="0"/>
                <a:ea typeface="ＭＳ Ｐゴシック" charset="0"/>
              </a:defRPr>
            </a:lvl6pPr>
            <a:lvl7pPr marL="2971800" indent="-228600" eaLnBrk="0" fontAlgn="base" hangingPunct="0">
              <a:spcBef>
                <a:spcPct val="0"/>
              </a:spcBef>
              <a:spcAft>
                <a:spcPct val="0"/>
              </a:spcAft>
              <a:defRPr sz="2400">
                <a:solidFill>
                  <a:schemeClr val="tx1"/>
                </a:solidFill>
                <a:latin typeface="Tahoma" charset="0"/>
                <a:ea typeface="ＭＳ Ｐゴシック" charset="0"/>
              </a:defRPr>
            </a:lvl7pPr>
            <a:lvl8pPr marL="3429000" indent="-228600" eaLnBrk="0" fontAlgn="base" hangingPunct="0">
              <a:spcBef>
                <a:spcPct val="0"/>
              </a:spcBef>
              <a:spcAft>
                <a:spcPct val="0"/>
              </a:spcAft>
              <a:defRPr sz="2400">
                <a:solidFill>
                  <a:schemeClr val="tx1"/>
                </a:solidFill>
                <a:latin typeface="Tahoma" charset="0"/>
                <a:ea typeface="ＭＳ Ｐゴシック" charset="0"/>
              </a:defRPr>
            </a:lvl8pPr>
            <a:lvl9pPr marL="3886200" indent="-228600" eaLnBrk="0" fontAlgn="base" hangingPunct="0">
              <a:spcBef>
                <a:spcPct val="0"/>
              </a:spcBef>
              <a:spcAft>
                <a:spcPct val="0"/>
              </a:spcAft>
              <a:defRPr sz="2400">
                <a:solidFill>
                  <a:schemeClr val="tx1"/>
                </a:solidFill>
                <a:latin typeface="Tahoma" charset="0"/>
                <a:ea typeface="ＭＳ Ｐゴシック" charset="0"/>
              </a:defRPr>
            </a:lvl9pPr>
          </a:lstStyle>
          <a:p>
            <a:pPr algn="ctr"/>
            <a:r>
              <a:rPr lang="ar-SA" sz="3600" b="1" dirty="0">
                <a:latin typeface="Arial" panose="020B0604020202020204" pitchFamily="34" charset="0"/>
                <a:cs typeface="Arial" panose="020B0604020202020204" pitchFamily="34" charset="0"/>
              </a:rPr>
              <a:t>لوقا ٢٢ : ١٩</a:t>
            </a:r>
            <a:endParaRPr lang="en-US" sz="3600" b="1" dirty="0">
              <a:solidFill>
                <a:srgbClr val="001F00"/>
              </a:solidFill>
              <a:latin typeface="Arial" panose="020B0604020202020204" pitchFamily="34" charset="0"/>
              <a:ea typeface="ヒラギノ角ゴ Pro W3" charset="0"/>
              <a:cs typeface="Arial" panose="020B0604020202020204" pitchFamily="34" charset="0"/>
            </a:endParaRPr>
          </a:p>
        </p:txBody>
      </p:sp>
    </p:spTree>
    <p:extLst>
      <p:ext uri="{BB962C8B-B14F-4D97-AF65-F5344CB8AC3E}">
        <p14:creationId xmlns:p14="http://schemas.microsoft.com/office/powerpoint/2010/main" val="1921503906"/>
      </p:ext>
    </p:extLst>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4"/>
          <p:cNvSpPr txBox="1">
            <a:spLocks/>
          </p:cNvSpPr>
          <p:nvPr/>
        </p:nvSpPr>
        <p:spPr bwMode="auto">
          <a:xfrm>
            <a:off x="1295400" y="1828800"/>
            <a:ext cx="6400800" cy="457200"/>
          </a:xfrm>
          <a:prstGeom prst="rect">
            <a:avLst/>
          </a:prstGeom>
          <a:noFill/>
          <a:ln w="9525">
            <a:noFill/>
            <a:miter lim="800000"/>
            <a:headEnd/>
            <a:tailEnd/>
          </a:ln>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20000"/>
              </a:spcBef>
              <a:spcAft>
                <a:spcPct val="0"/>
              </a:spcAft>
              <a:buClr>
                <a:srgbClr val="D16349"/>
              </a:buClr>
              <a:buSzPct val="85000"/>
              <a:buFont typeface="Wingdings 2" charset="0"/>
              <a:buNone/>
              <a:tabLst/>
              <a:defRPr/>
            </a:pPr>
            <a:r>
              <a:rPr kumimoji="0" lang="en-US" sz="1600" b="1" u="none" strike="noStrike" kern="1200" cap="none" spc="0" normalizeH="0" baseline="0" noProof="0" dirty="0">
                <a:ln>
                  <a:noFill/>
                </a:ln>
                <a:solidFill>
                  <a:srgbClr val="000000"/>
                </a:solidFill>
                <a:effectLst>
                  <a:outerShdw blurRad="38100" dist="38100" dir="2700000" algn="tl">
                    <a:srgbClr val="FFFFFF"/>
                  </a:outerShdw>
                </a:effectLst>
                <a:uLnTx/>
                <a:uFillTx/>
                <a:latin typeface="Arial" panose="020B0604020202020204" pitchFamily="34" charset="0"/>
                <a:ea typeface="ＭＳ Ｐゴシック" charset="0"/>
                <a:cs typeface="Arial" panose="020B0604020202020204" pitchFamily="34" charset="0"/>
              </a:rPr>
              <a:t>IN BRIEF</a:t>
            </a:r>
          </a:p>
        </p:txBody>
      </p:sp>
      <p:pic>
        <p:nvPicPr>
          <p:cNvPr id="219138" name="Picture 2"/>
          <p:cNvPicPr>
            <a:picLocks noChangeAspect="1" noChangeArrowheads="1"/>
          </p:cNvPicPr>
          <p:nvPr/>
        </p:nvPicPr>
        <p:blipFill>
          <a:blip r:embed="rId3">
            <a:lum bright="-24000"/>
            <a:extLst>
              <a:ext uri="{28A0092B-C50C-407E-A947-70E740481C1C}">
                <a14:useLocalDpi xmlns:a14="http://schemas.microsoft.com/office/drawing/2010/main"/>
              </a:ext>
            </a:extLst>
          </a:blip>
          <a:srcRect/>
          <a:stretch>
            <a:fillRect/>
          </a:stretch>
        </p:blipFill>
        <p:spPr bwMode="auto">
          <a:xfrm>
            <a:off x="1905000" y="0"/>
            <a:ext cx="5181600" cy="6883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 name="Title 3"/>
          <p:cNvSpPr>
            <a:spLocks noGrp="1"/>
          </p:cNvSpPr>
          <p:nvPr>
            <p:ph type="ctrTitle"/>
          </p:nvPr>
        </p:nvSpPr>
        <p:spPr>
          <a:xfrm>
            <a:off x="571500" y="71438"/>
            <a:ext cx="7772400" cy="1466478"/>
          </a:xfrm>
        </p:spPr>
        <p:txBody>
          <a:bodyPr/>
          <a:lstStyle/>
          <a:p>
            <a:pPr>
              <a:defRPr/>
            </a:pPr>
            <a:r>
              <a:rPr lang="ar-JO" b="1" dirty="0">
                <a:solidFill>
                  <a:schemeClr val="bg1"/>
                </a:solidFill>
                <a:effectLst>
                  <a:outerShdw blurRad="38100" dist="38100" dir="2700000" algn="tl">
                    <a:srgbClr val="000000"/>
                  </a:outerShdw>
                </a:effectLst>
                <a:latin typeface="Arial" panose="020B0604020202020204" pitchFamily="34" charset="0"/>
                <a:ea typeface="ＭＳ Ｐゴシック" charset="0"/>
                <a:cs typeface="Arial" panose="020B0604020202020204" pitchFamily="34" charset="0"/>
              </a:rPr>
              <a:t>العهد الجديد</a:t>
            </a:r>
            <a:br>
              <a:rPr lang="en-US" b="1" dirty="0">
                <a:solidFill>
                  <a:schemeClr val="bg1"/>
                </a:solidFill>
                <a:effectLst>
                  <a:outerShdw blurRad="38100" dist="38100" dir="2700000" algn="tl">
                    <a:srgbClr val="000000"/>
                  </a:outerShdw>
                </a:effectLst>
                <a:latin typeface="Arial" panose="020B0604020202020204" pitchFamily="34" charset="0"/>
                <a:ea typeface="ＭＳ Ｐゴシック" charset="0"/>
                <a:cs typeface="Arial" panose="020B0604020202020204" pitchFamily="34" charset="0"/>
              </a:rPr>
            </a:br>
            <a:r>
              <a:rPr lang="en-US" b="1" dirty="0">
                <a:solidFill>
                  <a:schemeClr val="bg1"/>
                </a:solidFill>
                <a:effectLst>
                  <a:outerShdw blurRad="38100" dist="38100" dir="2700000" algn="tl">
                    <a:srgbClr val="000000"/>
                  </a:outerShdw>
                </a:effectLst>
                <a:latin typeface="Arial" panose="020B0604020202020204" pitchFamily="34" charset="0"/>
                <a:ea typeface="ＭＳ Ｐゴシック" charset="0"/>
                <a:cs typeface="Arial" panose="020B0604020202020204" pitchFamily="34" charset="0"/>
              </a:rPr>
              <a:t>(</a:t>
            </a:r>
            <a:r>
              <a:rPr lang="ar-SA" b="1" dirty="0">
                <a:solidFill>
                  <a:schemeClr val="bg1"/>
                </a:solidFill>
                <a:effectLst>
                  <a:outerShdw blurRad="38100" dist="38100" dir="2700000" algn="tl">
                    <a:srgbClr val="000000"/>
                  </a:outerShdw>
                </a:effectLst>
                <a:latin typeface="Arial" panose="020B0604020202020204" pitchFamily="34" charset="0"/>
                <a:ea typeface="ＭＳ Ｐゴシック" charset="0"/>
                <a:cs typeface="Arial" panose="020B0604020202020204" pitchFamily="34" charset="0"/>
              </a:rPr>
              <a:t>إرميا</a:t>
            </a:r>
            <a:r>
              <a:rPr lang="ar-JO" b="1" dirty="0">
                <a:solidFill>
                  <a:schemeClr val="bg1"/>
                </a:solidFill>
                <a:effectLst>
                  <a:outerShdw blurRad="38100" dist="38100" dir="2700000" algn="tl">
                    <a:srgbClr val="000000"/>
                  </a:outerShdw>
                </a:effectLst>
                <a:latin typeface="Arial" panose="020B0604020202020204" pitchFamily="34" charset="0"/>
                <a:ea typeface="ＭＳ Ｐゴシック" charset="0"/>
                <a:cs typeface="Arial" panose="020B0604020202020204" pitchFamily="34" charset="0"/>
              </a:rPr>
              <a:t> 31: 31-34</a:t>
            </a:r>
            <a:r>
              <a:rPr lang="en-US" b="1" dirty="0">
                <a:solidFill>
                  <a:schemeClr val="bg1"/>
                </a:solidFill>
                <a:effectLst>
                  <a:outerShdw blurRad="38100" dist="38100" dir="2700000" algn="tl">
                    <a:srgbClr val="000000"/>
                  </a:outerShdw>
                </a:effectLst>
                <a:latin typeface="Arial" panose="020B0604020202020204" pitchFamily="34" charset="0"/>
                <a:ea typeface="ＭＳ Ｐゴシック" charset="0"/>
                <a:cs typeface="Arial" panose="020B0604020202020204" pitchFamily="34" charset="0"/>
              </a:rPr>
              <a:t>) </a:t>
            </a:r>
          </a:p>
        </p:txBody>
      </p:sp>
    </p:spTree>
    <p:extLst>
      <p:ext uri="{BB962C8B-B14F-4D97-AF65-F5344CB8AC3E}">
        <p14:creationId xmlns:p14="http://schemas.microsoft.com/office/powerpoint/2010/main" val="4156152093"/>
      </p:ext>
    </p:extLst>
  </p:cSld>
  <p:clrMapOvr>
    <a:masterClrMapping/>
  </p:clrMapOvr>
  <p:transition/>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4" name="Text Box 6"/>
          <p:cNvSpPr txBox="1">
            <a:spLocks noChangeArrowheads="1"/>
          </p:cNvSpPr>
          <p:nvPr/>
        </p:nvSpPr>
        <p:spPr bwMode="auto">
          <a:xfrm>
            <a:off x="1600200" y="847725"/>
            <a:ext cx="6248400" cy="708025"/>
          </a:xfrm>
          <a:prstGeom prst="rect">
            <a:avLst/>
          </a:prstGeom>
          <a:solidFill>
            <a:srgbClr val="000000"/>
          </a:solidFill>
          <a:ln w="19050">
            <a:solidFill>
              <a:schemeClr val="tx1"/>
            </a:solidFill>
            <a:miter lim="800000"/>
            <a:headEnd/>
            <a:tailEnd/>
          </a:ln>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sz="2000" b="1"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الإبراهيمي</a:t>
            </a:r>
            <a:br>
              <a:rPr kumimoji="0" lang="en-US" sz="2000" b="1"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br>
            <a:r>
              <a:rPr kumimoji="0" lang="ar-JO" sz="2000" b="1"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تك 12: 1-3</a:t>
            </a:r>
            <a:endParaRPr kumimoji="0" lang="en-US" sz="2000" b="1"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grpSp>
        <p:nvGrpSpPr>
          <p:cNvPr id="221186" name="Group 20"/>
          <p:cNvGrpSpPr>
            <a:grpSpLocks/>
          </p:cNvGrpSpPr>
          <p:nvPr/>
        </p:nvGrpSpPr>
        <p:grpSpPr bwMode="auto">
          <a:xfrm>
            <a:off x="1524000" y="1371600"/>
            <a:ext cx="6262688" cy="3112410"/>
            <a:chOff x="672" y="1621"/>
            <a:chExt cx="4080" cy="2027"/>
          </a:xfrm>
        </p:grpSpPr>
        <p:sp>
          <p:nvSpPr>
            <p:cNvPr id="221193" name="AutoShape 16"/>
            <p:cNvSpPr>
              <a:spLocks noChangeArrowheads="1"/>
            </p:cNvSpPr>
            <p:nvPr/>
          </p:nvSpPr>
          <p:spPr bwMode="auto">
            <a:xfrm>
              <a:off x="3792" y="1776"/>
              <a:ext cx="960" cy="1872"/>
            </a:xfrm>
            <a:prstGeom prst="downArrow">
              <a:avLst>
                <a:gd name="adj1" fmla="val 50000"/>
                <a:gd name="adj2" fmla="val 48750"/>
              </a:avLst>
            </a:prstGeom>
            <a:gradFill rotWithShape="0">
              <a:gsLst>
                <a:gs pos="0">
                  <a:schemeClr val="accent1"/>
                </a:gs>
                <a:gs pos="100000">
                  <a:schemeClr val="hlink">
                    <a:alpha val="20000"/>
                  </a:schemeClr>
                </a:gs>
              </a:gsLst>
              <a:lin ang="5400000" scaled="1"/>
            </a:gradFill>
            <a:ln w="2857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221194" name="AutoShape 15"/>
            <p:cNvSpPr>
              <a:spLocks noChangeArrowheads="1"/>
            </p:cNvSpPr>
            <p:nvPr/>
          </p:nvSpPr>
          <p:spPr bwMode="auto">
            <a:xfrm>
              <a:off x="2208" y="1776"/>
              <a:ext cx="960" cy="1872"/>
            </a:xfrm>
            <a:prstGeom prst="downArrow">
              <a:avLst>
                <a:gd name="adj1" fmla="val 50000"/>
                <a:gd name="adj2" fmla="val 48750"/>
              </a:avLst>
            </a:prstGeom>
            <a:gradFill rotWithShape="0">
              <a:gsLst>
                <a:gs pos="0">
                  <a:schemeClr val="accent1"/>
                </a:gs>
                <a:gs pos="100000">
                  <a:schemeClr val="hlink">
                    <a:alpha val="20000"/>
                  </a:schemeClr>
                </a:gs>
              </a:gsLst>
              <a:lin ang="5400000" scaled="1"/>
            </a:gradFill>
            <a:ln w="2857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221195" name="AutoShape 7"/>
            <p:cNvSpPr>
              <a:spLocks noChangeArrowheads="1"/>
            </p:cNvSpPr>
            <p:nvPr/>
          </p:nvSpPr>
          <p:spPr bwMode="auto">
            <a:xfrm>
              <a:off x="672" y="1776"/>
              <a:ext cx="960" cy="1872"/>
            </a:xfrm>
            <a:prstGeom prst="downArrow">
              <a:avLst>
                <a:gd name="adj1" fmla="val 50000"/>
                <a:gd name="adj2" fmla="val 48750"/>
              </a:avLst>
            </a:prstGeom>
            <a:gradFill rotWithShape="0">
              <a:gsLst>
                <a:gs pos="0">
                  <a:schemeClr val="accent1"/>
                </a:gs>
                <a:gs pos="100000">
                  <a:schemeClr val="hlink">
                    <a:alpha val="20000"/>
                  </a:schemeClr>
                </a:gs>
              </a:gsLst>
              <a:lin ang="5400000" scaled="1"/>
            </a:gradFill>
            <a:ln w="2857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221196" name="Text Box 11"/>
            <p:cNvSpPr txBox="1">
              <a:spLocks noChangeArrowheads="1"/>
            </p:cNvSpPr>
            <p:nvPr/>
          </p:nvSpPr>
          <p:spPr bwMode="auto">
            <a:xfrm flipV="1">
              <a:off x="971" y="1921"/>
              <a:ext cx="401" cy="100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eaVert">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ar-JO" sz="2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الأرض</a:t>
              </a:r>
              <a:endParaRPr kumimoji="0" lang="en-US" sz="2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221197" name="Rectangle 13"/>
            <p:cNvSpPr>
              <a:spLocks noChangeArrowheads="1"/>
            </p:cNvSpPr>
            <p:nvPr/>
          </p:nvSpPr>
          <p:spPr bwMode="auto">
            <a:xfrm flipH="1" flipV="1">
              <a:off x="2469" y="1969"/>
              <a:ext cx="401" cy="100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eaVert">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النسل</a:t>
              </a:r>
              <a:endParaRPr kumimoji="0" lang="en-US" sz="2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221198" name="Rectangle 14"/>
            <p:cNvSpPr>
              <a:spLocks noChangeArrowheads="1"/>
            </p:cNvSpPr>
            <p:nvPr/>
          </p:nvSpPr>
          <p:spPr bwMode="auto">
            <a:xfrm flipH="1" flipV="1">
              <a:off x="4072" y="1621"/>
              <a:ext cx="401" cy="187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eaVert">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البركة</a:t>
              </a:r>
              <a:endParaRPr kumimoji="0" lang="en-US" sz="2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grpSp>
      <p:sp>
        <p:nvSpPr>
          <p:cNvPr id="221187" name="Rectangle 17"/>
          <p:cNvSpPr>
            <a:spLocks noChangeArrowheads="1"/>
          </p:cNvSpPr>
          <p:nvPr/>
        </p:nvSpPr>
        <p:spPr bwMode="auto">
          <a:xfrm>
            <a:off x="214313" y="4627563"/>
            <a:ext cx="2895600" cy="762000"/>
          </a:xfrm>
          <a:prstGeom prst="rect">
            <a:avLst/>
          </a:prstGeom>
          <a:solidFill>
            <a:schemeClr val="bg1"/>
          </a:solidFill>
          <a:ln w="28575">
            <a:solidFill>
              <a:schemeClr val="tx1"/>
            </a:solidFill>
            <a:miter lim="800000"/>
            <a:headEnd/>
            <a:tailEnd/>
          </a:ln>
        </p:spPr>
        <p:txBody>
          <a:bodyPr wrap="none"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1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الأرض</a:t>
            </a:r>
            <a:endParaRPr kumimoji="0" lang="en-US" sz="1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1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تث 30: 1-10</a:t>
            </a:r>
            <a:endParaRPr kumimoji="0" lang="en-US" sz="1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221188" name="Rectangle 18"/>
          <p:cNvSpPr>
            <a:spLocks noChangeArrowheads="1"/>
          </p:cNvSpPr>
          <p:nvPr/>
        </p:nvSpPr>
        <p:spPr bwMode="auto">
          <a:xfrm>
            <a:off x="3167063" y="4627563"/>
            <a:ext cx="2895600" cy="762000"/>
          </a:xfrm>
          <a:prstGeom prst="rect">
            <a:avLst/>
          </a:prstGeom>
          <a:solidFill>
            <a:schemeClr val="bg1"/>
          </a:solidFill>
          <a:ln w="28575">
            <a:solidFill>
              <a:schemeClr val="tx1"/>
            </a:solidFill>
            <a:miter lim="800000"/>
            <a:headEnd/>
            <a:tailEnd/>
          </a:ln>
        </p:spPr>
        <p:txBody>
          <a:bodyPr wrap="none"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1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الداوودي</a:t>
            </a:r>
            <a:endParaRPr kumimoji="0" lang="en-US" sz="1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1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 صم 7 : 12-16</a:t>
            </a:r>
            <a:endParaRPr kumimoji="0" lang="en-US" sz="1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221189" name="Rectangle 19"/>
          <p:cNvSpPr>
            <a:spLocks noChangeArrowheads="1"/>
          </p:cNvSpPr>
          <p:nvPr/>
        </p:nvSpPr>
        <p:spPr bwMode="auto">
          <a:xfrm>
            <a:off x="6119813" y="4627563"/>
            <a:ext cx="2895600" cy="762000"/>
          </a:xfrm>
          <a:prstGeom prst="rect">
            <a:avLst/>
          </a:prstGeom>
          <a:solidFill>
            <a:schemeClr val="bg1"/>
          </a:solidFill>
          <a:ln w="28575">
            <a:solidFill>
              <a:schemeClr val="tx1"/>
            </a:solidFill>
            <a:miter lim="800000"/>
            <a:headEnd/>
            <a:tailEnd/>
          </a:ln>
        </p:spPr>
        <p:txBody>
          <a:bodyPr wrap="none"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1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الجديد</a:t>
            </a:r>
            <a:endParaRPr kumimoji="0" lang="en-US" sz="1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1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إر 31: 31-34</a:t>
            </a:r>
            <a:endParaRPr kumimoji="0" lang="en-US" sz="1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221190" name="Text Box 25"/>
          <p:cNvSpPr txBox="1">
            <a:spLocks noChangeArrowheads="1"/>
          </p:cNvSpPr>
          <p:nvPr/>
        </p:nvSpPr>
        <p:spPr bwMode="auto">
          <a:xfrm>
            <a:off x="8429625" y="0"/>
            <a:ext cx="704039" cy="461665"/>
          </a:xfrm>
          <a:prstGeom prst="rect">
            <a:avLst/>
          </a:prstGeom>
          <a:solidFill>
            <a:srgbClr val="FFFFFF"/>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476</a:t>
            </a:r>
            <a:endParaRPr kumimoji="0" lang="en-US"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39944" name="Title 14"/>
          <p:cNvSpPr>
            <a:spLocks noGrp="1"/>
          </p:cNvSpPr>
          <p:nvPr>
            <p:ph type="title"/>
          </p:nvPr>
        </p:nvSpPr>
        <p:spPr>
          <a:xfrm>
            <a:off x="609600" y="76200"/>
            <a:ext cx="8011886" cy="758825"/>
          </a:xfrm>
        </p:spPr>
        <p:txBody>
          <a:bodyPr>
            <a:normAutofit/>
          </a:bodyPr>
          <a:lstStyle/>
          <a:p>
            <a:pPr>
              <a:defRPr/>
            </a:pPr>
            <a:r>
              <a:rPr lang="ar-JO" sz="3600" b="1" dirty="0">
                <a:solidFill>
                  <a:schemeClr val="tx1"/>
                </a:solidFill>
                <a:latin typeface="Arial" panose="020B0604020202020204" pitchFamily="34" charset="0"/>
                <a:ea typeface="+mj-ea"/>
                <a:cs typeface="Arial" panose="020B0604020202020204" pitchFamily="34" charset="0"/>
              </a:rPr>
              <a:t>أربعة عهود كتابية غير مشروطة</a:t>
            </a:r>
            <a:endParaRPr lang="en-US" sz="3600" b="1" dirty="0">
              <a:solidFill>
                <a:schemeClr val="tx1"/>
              </a:solidFill>
              <a:latin typeface="Arial" panose="020B0604020202020204" pitchFamily="34" charset="0"/>
              <a:ea typeface="+mj-ea"/>
              <a:cs typeface="Arial" panose="020B0604020202020204" pitchFamily="34" charset="0"/>
            </a:endParaRPr>
          </a:p>
        </p:txBody>
      </p:sp>
      <p:sp>
        <p:nvSpPr>
          <p:cNvPr id="221192" name="Rectangle 16"/>
          <p:cNvSpPr>
            <a:spLocks noChangeArrowheads="1"/>
          </p:cNvSpPr>
          <p:nvPr/>
        </p:nvSpPr>
        <p:spPr bwMode="auto">
          <a:xfrm>
            <a:off x="457200" y="5391150"/>
            <a:ext cx="8458200"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ar-JO" sz="20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العهد الجديد هو تضخيم الله غير المشروط لوعد البركة في العهد الإبراهيمي حيث ستختبر يهوذا وإسرائيل الفداء القومي والروحي.</a:t>
            </a:r>
            <a:endParaRPr kumimoji="0" lang="en-US" sz="20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5005570"/>
      </p:ext>
    </p:extLst>
  </p:cSld>
  <p:clrMapOvr>
    <a:masterClrMapping/>
  </p:clrMapOvr>
  <p:transition/>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3" name="Rectangle 2"/>
          <p:cNvSpPr>
            <a:spLocks noGrp="1" noChangeArrowheads="1"/>
          </p:cNvSpPr>
          <p:nvPr>
            <p:ph type="title"/>
          </p:nvPr>
        </p:nvSpPr>
        <p:spPr>
          <a:xfrm>
            <a:off x="301625" y="76200"/>
            <a:ext cx="8534400" cy="758825"/>
          </a:xfrm>
        </p:spPr>
        <p:txBody>
          <a:bodyPr/>
          <a:lstStyle/>
          <a:p>
            <a:r>
              <a:rPr lang="ar-JO" sz="4400" b="1" dirty="0">
                <a:solidFill>
                  <a:schemeClr val="tx1"/>
                </a:solidFill>
                <a:latin typeface="Arial" panose="020B0604020202020204" pitchFamily="34" charset="0"/>
                <a:ea typeface="ＭＳ Ｐゴシック" charset="0"/>
                <a:cs typeface="Arial" panose="020B0604020202020204" pitchFamily="34" charset="0"/>
              </a:rPr>
              <a:t>العهد الجديد</a:t>
            </a:r>
            <a:endParaRPr lang="en-US" sz="4400" b="1" dirty="0">
              <a:solidFill>
                <a:schemeClr val="tx1"/>
              </a:solidFill>
              <a:latin typeface="Arial" panose="020B0604020202020204" pitchFamily="34" charset="0"/>
              <a:ea typeface="ＭＳ Ｐゴシック" charset="0"/>
              <a:cs typeface="Arial" panose="020B0604020202020204" pitchFamily="34" charset="0"/>
            </a:endParaRPr>
          </a:p>
        </p:txBody>
      </p:sp>
      <p:pic>
        <p:nvPicPr>
          <p:cNvPr id="223234" name="Picture 2" descr="New_covenant"/>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368925" y="1600200"/>
            <a:ext cx="3243263" cy="4648200"/>
          </a:xfrm>
          <a:prstGeom prst="rect">
            <a:avLst/>
          </a:prstGeom>
          <a:noFill/>
          <a:ln w="101600">
            <a:solidFill>
              <a:schemeClr val="bg1"/>
            </a:solidFill>
            <a:miter lim="800000"/>
            <a:headEnd/>
            <a:tailEnd/>
          </a:ln>
          <a:extLst>
            <a:ext uri="{909E8E84-426E-40dd-AFC4-6F175D3DCCD1}">
              <a14:hiddenFill xmlns="" xmlns:a14="http://schemas.microsoft.com/office/drawing/2010/main">
                <a:solidFill>
                  <a:srgbClr val="FFFFFF"/>
                </a:solidFill>
              </a14:hiddenFill>
            </a:ext>
          </a:extLst>
        </p:spPr>
      </p:pic>
      <p:sp>
        <p:nvSpPr>
          <p:cNvPr id="223235" name="TextBox 4"/>
          <p:cNvSpPr txBox="1">
            <a:spLocks noChangeArrowheads="1"/>
          </p:cNvSpPr>
          <p:nvPr/>
        </p:nvSpPr>
        <p:spPr bwMode="auto">
          <a:xfrm>
            <a:off x="3048000" y="685800"/>
            <a:ext cx="316992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660066"/>
                </a:solidFill>
                <a:effectLst/>
                <a:uLnTx/>
                <a:uFillTx/>
                <a:latin typeface="Arial" panose="020B0604020202020204" pitchFamily="34" charset="0"/>
                <a:cs typeface="Arial" panose="020B0604020202020204" pitchFamily="34" charset="0"/>
              </a:rPr>
              <a:t>إر 31: 31-34</a:t>
            </a:r>
            <a:endParaRPr kumimoji="0" lang="en-US" sz="2400" b="1" u="none" strike="noStrike" kern="1200" cap="none" spc="0" normalizeH="0" baseline="0" noProof="0" dirty="0">
              <a:ln>
                <a:noFill/>
              </a:ln>
              <a:solidFill>
                <a:srgbClr val="660066"/>
              </a:solidFill>
              <a:effectLst/>
              <a:uLnTx/>
              <a:uFillTx/>
              <a:latin typeface="Arial" panose="020B0604020202020204" pitchFamily="34" charset="0"/>
              <a:cs typeface="Arial" panose="020B0604020202020204" pitchFamily="34" charset="0"/>
            </a:endParaRPr>
          </a:p>
        </p:txBody>
      </p:sp>
      <p:sp>
        <p:nvSpPr>
          <p:cNvPr id="223236" name="Rectangle 3"/>
          <p:cNvSpPr txBox="1">
            <a:spLocks noChangeArrowheads="1"/>
          </p:cNvSpPr>
          <p:nvPr/>
        </p:nvSpPr>
        <p:spPr bwMode="auto">
          <a:xfrm>
            <a:off x="119063" y="1295400"/>
            <a:ext cx="5291137" cy="5267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3200" b="1" u="none" strike="noStrike" kern="1200" cap="none" spc="0" normalizeH="0" baseline="30000" noProof="0" dirty="0">
                <a:ln>
                  <a:noFill/>
                </a:ln>
                <a:solidFill>
                  <a:prstClr val="black"/>
                </a:solidFill>
                <a:effectLst/>
                <a:uLnTx/>
                <a:uFillTx/>
                <a:latin typeface="Arial" panose="020B0604020202020204" pitchFamily="34" charset="0"/>
                <a:cs typeface="Arial" panose="020B0604020202020204" pitchFamily="34" charset="0"/>
              </a:rPr>
              <a:t>31</a:t>
            </a:r>
            <a:r>
              <a:rPr kumimoji="0" lang="ar-JO" sz="32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ها أيام تأتي يقول الرب وأقطع </a:t>
            </a:r>
            <a:r>
              <a:rPr kumimoji="0" lang="ar-JO" sz="3200" b="1"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مع بيت إسرائيل ومع بيت يهوذا</a:t>
            </a:r>
            <a:r>
              <a:rPr kumimoji="0" lang="ar-JO" sz="32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عهداً جديداً 32 ليس كالعهد الذي قطعته مع آبائهم يوم أمسكتهم بيدهم لأخرجهم من أرض مصر حين نقضوا عهدي فرفضتهم يقول الرب 33 بل هذا هو العهد الذي أقطعه مع بيت إسرائيل بعد تلك الأيام يقول الرب</a:t>
            </a:r>
            <a:endParaRPr kumimoji="0" lang="en-US" sz="32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0480074"/>
      </p:ext>
    </p:extLst>
  </p:cSld>
  <p:clrMapOvr>
    <a:masterClrMapping/>
  </p:clrMapOvr>
  <p:transition/>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1" name="Rectangle 2"/>
          <p:cNvSpPr>
            <a:spLocks noGrp="1" noChangeArrowheads="1"/>
          </p:cNvSpPr>
          <p:nvPr>
            <p:ph type="title"/>
          </p:nvPr>
        </p:nvSpPr>
        <p:spPr>
          <a:xfrm>
            <a:off x="301625" y="76200"/>
            <a:ext cx="8534400" cy="758825"/>
          </a:xfrm>
        </p:spPr>
        <p:txBody>
          <a:bodyPr/>
          <a:lstStyle/>
          <a:p>
            <a:r>
              <a:rPr lang="ar-JO" sz="4400" b="1" dirty="0">
                <a:solidFill>
                  <a:schemeClr val="tx1"/>
                </a:solidFill>
                <a:latin typeface="Arial" panose="020B0604020202020204" pitchFamily="34" charset="0"/>
                <a:ea typeface="ＭＳ Ｐゴシック" charset="0"/>
                <a:cs typeface="Arial" panose="020B0604020202020204" pitchFamily="34" charset="0"/>
              </a:rPr>
              <a:t>العهد الجديد</a:t>
            </a:r>
            <a:endParaRPr lang="en-US" sz="4400" b="1" dirty="0">
              <a:solidFill>
                <a:schemeClr val="tx1"/>
              </a:solidFill>
              <a:latin typeface="Arial" panose="020B0604020202020204" pitchFamily="34" charset="0"/>
              <a:ea typeface="ＭＳ Ｐゴシック" charset="0"/>
              <a:cs typeface="Arial" panose="020B0604020202020204" pitchFamily="34" charset="0"/>
            </a:endParaRPr>
          </a:p>
        </p:txBody>
      </p:sp>
      <p:pic>
        <p:nvPicPr>
          <p:cNvPr id="225282" name="Picture 2" descr="New_covenant"/>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368925" y="1600200"/>
            <a:ext cx="3243263" cy="4648200"/>
          </a:xfrm>
          <a:prstGeom prst="rect">
            <a:avLst/>
          </a:prstGeom>
          <a:noFill/>
          <a:ln w="101600">
            <a:solidFill>
              <a:schemeClr val="bg1"/>
            </a:solidFill>
            <a:miter lim="800000"/>
            <a:headEnd/>
            <a:tailEnd/>
          </a:ln>
          <a:extLst>
            <a:ext uri="{909E8E84-426E-40dd-AFC4-6F175D3DCCD1}">
              <a14:hiddenFill xmlns="" xmlns:a14="http://schemas.microsoft.com/office/drawing/2010/main">
                <a:solidFill>
                  <a:srgbClr val="FFFFFF"/>
                </a:solidFill>
              </a14:hiddenFill>
            </a:ext>
          </a:extLst>
        </p:spPr>
      </p:pic>
      <p:sp>
        <p:nvSpPr>
          <p:cNvPr id="225283" name="TextBox 4"/>
          <p:cNvSpPr txBox="1">
            <a:spLocks noChangeArrowheads="1"/>
          </p:cNvSpPr>
          <p:nvPr/>
        </p:nvSpPr>
        <p:spPr bwMode="auto">
          <a:xfrm>
            <a:off x="3048000" y="685800"/>
            <a:ext cx="28956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660066"/>
                </a:solidFill>
                <a:effectLst/>
                <a:uLnTx/>
                <a:uFillTx/>
                <a:latin typeface="Arial" panose="020B0604020202020204" pitchFamily="34" charset="0"/>
                <a:cs typeface="Arial" panose="020B0604020202020204" pitchFamily="34" charset="0"/>
              </a:rPr>
              <a:t>إر 31: 31-34</a:t>
            </a:r>
            <a:endParaRPr kumimoji="0" lang="en-US" sz="2400" b="1" u="none" strike="noStrike" kern="1200" cap="none" spc="0" normalizeH="0" baseline="0" noProof="0" dirty="0">
              <a:ln>
                <a:noFill/>
              </a:ln>
              <a:solidFill>
                <a:srgbClr val="660066"/>
              </a:solidFill>
              <a:effectLst/>
              <a:uLnTx/>
              <a:uFillTx/>
              <a:latin typeface="Arial" panose="020B0604020202020204" pitchFamily="34" charset="0"/>
              <a:cs typeface="Arial" panose="020B0604020202020204" pitchFamily="34" charset="0"/>
            </a:endParaRPr>
          </a:p>
        </p:txBody>
      </p:sp>
      <p:sp>
        <p:nvSpPr>
          <p:cNvPr id="225284" name="Rectangle 3"/>
          <p:cNvSpPr txBox="1">
            <a:spLocks noChangeArrowheads="1"/>
          </p:cNvSpPr>
          <p:nvPr/>
        </p:nvSpPr>
        <p:spPr bwMode="auto">
          <a:xfrm>
            <a:off x="0" y="1447800"/>
            <a:ext cx="5214938" cy="5267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marL="273050" indent="-27305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273050" marR="0" lvl="0" indent="-273050" algn="ctr" defTabSz="914400" rtl="0" eaLnBrk="1" fontAlgn="base" latinLnBrk="0" hangingPunct="1">
              <a:lnSpc>
                <a:spcPct val="100000"/>
              </a:lnSpc>
              <a:spcBef>
                <a:spcPct val="20000"/>
              </a:spcBef>
              <a:spcAft>
                <a:spcPct val="0"/>
              </a:spcAft>
              <a:buClr>
                <a:srgbClr val="D16349"/>
              </a:buClr>
              <a:buSzPct val="85000"/>
              <a:buFontTx/>
              <a:buNone/>
              <a:tabLst/>
              <a:defRPr/>
            </a:pPr>
            <a:r>
              <a:rPr kumimoji="0" lang="ar-JO" sz="32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33ب أجعل شريعتي في داخلهم وأكتبها على قلوبهم وأكون لهم إلهاً وهم يكونون لي شعباً 34 ولا يعلمون بعد كل واحد صاحبه وكل واحد أخاه قائلين اعرفوا الرب لأنهم كلهم سيعرفونني من صغيرهم إلى كبيرهم يقول الرب لأني أصفح عن إثمهم ولا أذكر خطيتهم بعد</a:t>
            </a:r>
            <a:endParaRPr kumimoji="0" lang="en-US" sz="32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1212716"/>
      </p:ext>
    </p:extLst>
  </p:cSld>
  <p:clrMapOvr>
    <a:masterClrMapping/>
  </p:clrMapOvr>
  <p:transition/>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normAutofit fontScale="90000"/>
          </a:bodyPr>
          <a:lstStyle/>
          <a:p>
            <a:pPr>
              <a:defRPr/>
            </a:pPr>
            <a:r>
              <a:rPr lang="ar-JO" sz="4400" b="1" dirty="0">
                <a:solidFill>
                  <a:schemeClr val="tx1"/>
                </a:solidFill>
                <a:latin typeface="Arial" panose="020B0604020202020204" pitchFamily="34" charset="0"/>
                <a:ea typeface="+mj-ea"/>
                <a:cs typeface="Arial" panose="020B0604020202020204" pitchFamily="34" charset="0"/>
              </a:rPr>
              <a:t>الطبيعة غير المشروطة</a:t>
            </a:r>
            <a:endParaRPr lang="en-US" sz="4400" b="1" dirty="0">
              <a:solidFill>
                <a:schemeClr val="tx1"/>
              </a:solidFill>
              <a:latin typeface="Arial" panose="020B0604020202020204" pitchFamily="34" charset="0"/>
              <a:ea typeface="+mj-ea"/>
              <a:cs typeface="Arial" panose="020B0604020202020204" pitchFamily="34" charset="0"/>
            </a:endParaRPr>
          </a:p>
        </p:txBody>
      </p:sp>
      <p:pic>
        <p:nvPicPr>
          <p:cNvPr id="7172" name="Picture 4" descr="mban384l"/>
          <p:cNvPicPr>
            <a:picLocks noChangeAspect="1" noChangeArrowheads="1"/>
          </p:cNvPicPr>
          <p:nvPr/>
        </p:nvPicPr>
        <p:blipFill>
          <a:blip r:embed="rId3"/>
          <a:srcRect/>
          <a:stretch>
            <a:fillRect/>
          </a:stretch>
        </p:blipFill>
        <p:spPr bwMode="auto">
          <a:xfrm>
            <a:off x="266700" y="1676400"/>
            <a:ext cx="4762500" cy="4533900"/>
          </a:xfrm>
          <a:prstGeom prst="rect">
            <a:avLst/>
          </a:prstGeom>
          <a:noFill/>
          <a:ln w="101600">
            <a:solidFill>
              <a:schemeClr val="bg2">
                <a:lumMod val="90000"/>
              </a:schemeClr>
            </a:solidFill>
          </a:ln>
        </p:spPr>
      </p:pic>
      <p:sp>
        <p:nvSpPr>
          <p:cNvPr id="7173" name="Text Box 5"/>
          <p:cNvSpPr txBox="1">
            <a:spLocks noChangeArrowheads="1"/>
          </p:cNvSpPr>
          <p:nvPr/>
        </p:nvSpPr>
        <p:spPr bwMode="auto">
          <a:xfrm>
            <a:off x="5338763" y="1905000"/>
            <a:ext cx="3500437" cy="397031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marL="457200" indent="-4572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ar-SA" sz="2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أ‌.</a:t>
            </a:r>
            <a:r>
              <a:rPr kumimoji="0" lang="ar-JO" sz="2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ar-SA" sz="2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أبدي (إر 31: 36، 40؛ 32: 40؛ 50: 5؛ إ ش 61: 2. 8- 9؛ 24: 5؛ حز 37: 26).</a:t>
            </a:r>
          </a:p>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ar-SA" sz="2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ب‌.</a:t>
            </a:r>
            <a:r>
              <a:rPr kumimoji="0" lang="ar-JO" sz="2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ar-SA" sz="2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تفخيم العهد الإبراهيمي غير المشروط.</a:t>
            </a:r>
          </a:p>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ar-SA" sz="2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ت‌.</a:t>
            </a:r>
            <a:r>
              <a:rPr kumimoji="0" lang="ar-JO" sz="2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ar-SA" sz="2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تصريحات الله "سأفعل" غير المشروطة. </a:t>
            </a:r>
          </a:p>
        </p:txBody>
      </p:sp>
      <p:sp>
        <p:nvSpPr>
          <p:cNvPr id="227332" name="Text Box 6"/>
          <p:cNvSpPr txBox="1">
            <a:spLocks noChangeArrowheads="1"/>
          </p:cNvSpPr>
          <p:nvPr/>
        </p:nvSpPr>
        <p:spPr bwMode="auto">
          <a:xfrm>
            <a:off x="8286750" y="142875"/>
            <a:ext cx="704039"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477</a:t>
            </a:r>
            <a:endParaRPr kumimoji="0" lang="en-US"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6" name="Text Box 5"/>
          <p:cNvSpPr txBox="1">
            <a:spLocks noChangeArrowheads="1"/>
          </p:cNvSpPr>
          <p:nvPr/>
        </p:nvSpPr>
        <p:spPr bwMode="auto">
          <a:xfrm>
            <a:off x="228600" y="5486400"/>
            <a:ext cx="4800600" cy="1063689"/>
          </a:xfrm>
          <a:prstGeom prst="rect">
            <a:avLst/>
          </a:prstGeom>
          <a:solidFill>
            <a:schemeClr val="bg1"/>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449263" rtl="1" eaLnBrk="0" fontAlgn="base" latinLnBrk="0" hangingPunct="0">
              <a:lnSpc>
                <a:spcPct val="107000"/>
              </a:lnSpc>
              <a:spcBef>
                <a:spcPts val="0"/>
              </a:spcBef>
              <a:spcAft>
                <a:spcPts val="800"/>
              </a:spcAft>
              <a:buClrTx/>
              <a:buSzTx/>
              <a:buFontTx/>
              <a:buNone/>
              <a:tabLst/>
              <a:defRPr/>
            </a:pPr>
            <a:r>
              <a:rPr kumimoji="0" lang="ar-JO" sz="2000" b="1"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"إن محبة الله غير مشروطة. لكن يجب عليك أن تتصرف الآن. فالعرض بمكن أن يسحب في أي وقت. ويكون باطلاً عندما يحظره القانون." </a:t>
            </a:r>
            <a:endParaRPr kumimoji="0" lang="en-US" sz="2000" b="1"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465267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3" grpId="0" build="p"/>
    </p:bldLst>
  </p:timing>
</p:sld>
</file>

<file path=ppt/slides/slide229.xml><?xml version="1.0" encoding="utf-8"?>
<p:sld xmlns:a="http://schemas.openxmlformats.org/drawingml/2006/main" xmlns:r="http://schemas.openxmlformats.org/officeDocument/2006/relationships" xmlns:p="http://schemas.openxmlformats.org/presentationml/2006/main">
  <p:cSld>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pic>
        <p:nvPicPr>
          <p:cNvPr id="318466" name="Picture 2" descr="Pesach Background.png"/>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bwMode="auto">
          <a:xfrm>
            <a:off x="9220201" y="0"/>
            <a:ext cx="9128125"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18467" name="Title 1"/>
          <p:cNvSpPr>
            <a:spLocks noGrp="1"/>
          </p:cNvSpPr>
          <p:nvPr>
            <p:ph type="ctrTitle"/>
          </p:nvPr>
        </p:nvSpPr>
        <p:spPr>
          <a:xfrm>
            <a:off x="0" y="2493963"/>
            <a:ext cx="9144000" cy="3743325"/>
          </a:xfrm>
        </p:spPr>
        <p:txBody>
          <a:bodyPr/>
          <a:lstStyle/>
          <a:p>
            <a:pPr>
              <a:lnSpc>
                <a:spcPct val="80000"/>
              </a:lnSpc>
            </a:pPr>
            <a:r>
              <a:rPr lang="ar-JO" sz="5400" dirty="0">
                <a:solidFill>
                  <a:srgbClr val="3F2B15"/>
                </a:solidFill>
                <a:ea typeface="ヒラギノ角ゴ Pro W3" charset="0"/>
                <a:cs typeface="Arial" panose="020B0604020202020204" pitchFamily="34" charset="0"/>
              </a:rPr>
              <a:t>هذا الكأس هو</a:t>
            </a:r>
            <a:br>
              <a:rPr lang="en-US" sz="5400" dirty="0">
                <a:solidFill>
                  <a:srgbClr val="3F2B15"/>
                </a:solidFill>
                <a:ea typeface="ヒラギノ角ゴ Pro W3" charset="0"/>
                <a:cs typeface="Arial" panose="020B0604020202020204" pitchFamily="34" charset="0"/>
              </a:rPr>
            </a:br>
            <a:r>
              <a:rPr lang="ar-JO" sz="5400" dirty="0">
                <a:solidFill>
                  <a:srgbClr val="3F2B15"/>
                </a:solidFill>
                <a:ea typeface="ヒラギノ角ゴ Pro W3" charset="0"/>
                <a:cs typeface="Arial" panose="020B0604020202020204" pitchFamily="34" charset="0"/>
              </a:rPr>
              <a:t>العهد الجديد</a:t>
            </a:r>
            <a:br>
              <a:rPr lang="en-US" sz="5400" dirty="0">
                <a:solidFill>
                  <a:srgbClr val="3F2B15"/>
                </a:solidFill>
                <a:ea typeface="ヒラギノ角ゴ Pro W3" charset="0"/>
                <a:cs typeface="Arial" panose="020B0604020202020204" pitchFamily="34" charset="0"/>
              </a:rPr>
            </a:br>
            <a:r>
              <a:rPr lang="ar-JO" sz="5400" dirty="0">
                <a:solidFill>
                  <a:srgbClr val="3F2B15"/>
                </a:solidFill>
                <a:ea typeface="ヒラギノ角ゴ Pro W3" charset="0"/>
                <a:cs typeface="Arial" panose="020B0604020202020204" pitchFamily="34" charset="0"/>
              </a:rPr>
              <a:t>بدمي الذي</a:t>
            </a:r>
            <a:br>
              <a:rPr lang="ar-JO" sz="5400" dirty="0">
                <a:solidFill>
                  <a:srgbClr val="3F2B15"/>
                </a:solidFill>
                <a:ea typeface="ヒラギノ角ゴ Pro W3" charset="0"/>
                <a:cs typeface="Arial" panose="020B0604020202020204" pitchFamily="34" charset="0"/>
              </a:rPr>
            </a:br>
            <a:r>
              <a:rPr lang="ar-JO" sz="5400" dirty="0">
                <a:solidFill>
                  <a:srgbClr val="3F2B15"/>
                </a:solidFill>
                <a:ea typeface="ヒラギノ角ゴ Pro W3" charset="0"/>
                <a:cs typeface="Arial" panose="020B0604020202020204" pitchFamily="34" charset="0"/>
              </a:rPr>
              <a:t>يسفك</a:t>
            </a:r>
            <a:br>
              <a:rPr lang="en-US" sz="5400" dirty="0">
                <a:solidFill>
                  <a:srgbClr val="3F2B15"/>
                </a:solidFill>
                <a:ea typeface="ヒラギノ角ゴ Pro W3" charset="0"/>
                <a:cs typeface="Arial" panose="020B0604020202020204" pitchFamily="34" charset="0"/>
              </a:rPr>
            </a:br>
            <a:r>
              <a:rPr lang="ar-JO" sz="5400" dirty="0">
                <a:solidFill>
                  <a:srgbClr val="3F2B15"/>
                </a:solidFill>
                <a:ea typeface="ヒラギノ角ゴ Pro W3" charset="0"/>
                <a:cs typeface="Arial" panose="020B0604020202020204" pitchFamily="34" charset="0"/>
              </a:rPr>
              <a:t>عنكم</a:t>
            </a:r>
            <a:endParaRPr lang="en-US" sz="5400" dirty="0">
              <a:solidFill>
                <a:srgbClr val="3F2B15"/>
              </a:solidFill>
              <a:ea typeface="ヒラギノ角ゴ Pro W3" charset="0"/>
              <a:cs typeface="Arial" panose="020B0604020202020204" pitchFamily="34" charset="0"/>
            </a:endParaRPr>
          </a:p>
        </p:txBody>
      </p:sp>
      <p:sp>
        <p:nvSpPr>
          <p:cNvPr id="318468" name="Title 1"/>
          <p:cNvSpPr txBox="1">
            <a:spLocks/>
          </p:cNvSpPr>
          <p:nvPr/>
        </p:nvSpPr>
        <p:spPr bwMode="auto">
          <a:xfrm>
            <a:off x="0" y="5949950"/>
            <a:ext cx="9144000" cy="838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lIns="91408" tIns="45704" rIns="91408" bIns="45704" anchor="ctr"/>
          <a:lstStyle>
            <a:lvl1pPr>
              <a:defRPr sz="2400">
                <a:solidFill>
                  <a:schemeClr val="tx1"/>
                </a:solidFill>
                <a:latin typeface="Tahoma" charset="0"/>
                <a:ea typeface="ＭＳ Ｐゴシック" charset="0"/>
                <a:cs typeface="ＭＳ Ｐゴシック" charset="0"/>
              </a:defRPr>
            </a:lvl1pPr>
            <a:lvl2pPr marL="742950" indent="-285750">
              <a:defRPr sz="2400">
                <a:solidFill>
                  <a:schemeClr val="tx1"/>
                </a:solidFill>
                <a:latin typeface="Tahoma" charset="0"/>
                <a:ea typeface="ＭＳ Ｐゴシック" charset="0"/>
              </a:defRPr>
            </a:lvl2pPr>
            <a:lvl3pPr marL="1143000" indent="-228600">
              <a:defRPr sz="2400">
                <a:solidFill>
                  <a:schemeClr val="tx1"/>
                </a:solidFill>
                <a:latin typeface="Tahoma" charset="0"/>
                <a:ea typeface="ＭＳ Ｐゴシック" charset="0"/>
              </a:defRPr>
            </a:lvl3pPr>
            <a:lvl4pPr marL="1600200" indent="-228600">
              <a:defRPr sz="2400">
                <a:solidFill>
                  <a:schemeClr val="tx1"/>
                </a:solidFill>
                <a:latin typeface="Tahoma" charset="0"/>
                <a:ea typeface="ＭＳ Ｐゴシック" charset="0"/>
              </a:defRPr>
            </a:lvl4pPr>
            <a:lvl5pPr marL="2057400" indent="-228600">
              <a:defRPr sz="2400">
                <a:solidFill>
                  <a:schemeClr val="tx1"/>
                </a:solidFill>
                <a:latin typeface="Tahoma" charset="0"/>
                <a:ea typeface="ＭＳ Ｐゴシック" charset="0"/>
              </a:defRPr>
            </a:lvl5pPr>
            <a:lvl6pPr marL="2514600" indent="-228600" eaLnBrk="0" fontAlgn="base" hangingPunct="0">
              <a:spcBef>
                <a:spcPct val="0"/>
              </a:spcBef>
              <a:spcAft>
                <a:spcPct val="0"/>
              </a:spcAft>
              <a:defRPr sz="2400">
                <a:solidFill>
                  <a:schemeClr val="tx1"/>
                </a:solidFill>
                <a:latin typeface="Tahoma" charset="0"/>
                <a:ea typeface="ＭＳ Ｐゴシック" charset="0"/>
              </a:defRPr>
            </a:lvl6pPr>
            <a:lvl7pPr marL="2971800" indent="-228600" eaLnBrk="0" fontAlgn="base" hangingPunct="0">
              <a:spcBef>
                <a:spcPct val="0"/>
              </a:spcBef>
              <a:spcAft>
                <a:spcPct val="0"/>
              </a:spcAft>
              <a:defRPr sz="2400">
                <a:solidFill>
                  <a:schemeClr val="tx1"/>
                </a:solidFill>
                <a:latin typeface="Tahoma" charset="0"/>
                <a:ea typeface="ＭＳ Ｐゴシック" charset="0"/>
              </a:defRPr>
            </a:lvl7pPr>
            <a:lvl8pPr marL="3429000" indent="-228600" eaLnBrk="0" fontAlgn="base" hangingPunct="0">
              <a:spcBef>
                <a:spcPct val="0"/>
              </a:spcBef>
              <a:spcAft>
                <a:spcPct val="0"/>
              </a:spcAft>
              <a:defRPr sz="2400">
                <a:solidFill>
                  <a:schemeClr val="tx1"/>
                </a:solidFill>
                <a:latin typeface="Tahoma" charset="0"/>
                <a:ea typeface="ＭＳ Ｐゴシック" charset="0"/>
              </a:defRPr>
            </a:lvl8pPr>
            <a:lvl9pPr marL="3886200" indent="-228600" eaLnBrk="0" fontAlgn="base" hangingPunct="0">
              <a:spcBef>
                <a:spcPct val="0"/>
              </a:spcBef>
              <a:spcAft>
                <a:spcPct val="0"/>
              </a:spcAft>
              <a:defRPr sz="2400">
                <a:solidFill>
                  <a:schemeClr val="tx1"/>
                </a:solidFill>
                <a:latin typeface="Tahoma" charset="0"/>
                <a:ea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3600" b="1" u="none" strike="noStrike" kern="1200" cap="none" spc="0" normalizeH="0" baseline="0" noProof="0" dirty="0">
                <a:ln>
                  <a:noFill/>
                </a:ln>
                <a:solidFill>
                  <a:srgbClr val="001F00"/>
                </a:solidFill>
                <a:effectLst/>
                <a:uLnTx/>
                <a:uFillTx/>
                <a:latin typeface="Arial" panose="020B0604020202020204" pitchFamily="34" charset="0"/>
                <a:ea typeface="ヒラギノ角ゴ Pro W3" charset="0"/>
                <a:cs typeface="Arial" panose="020B0604020202020204" pitchFamily="34" charset="0"/>
              </a:rPr>
              <a:t>لوقا 22: 20</a:t>
            </a:r>
            <a:endParaRPr kumimoji="0" lang="en-US" sz="3600" b="1" u="none" strike="noStrike" kern="1200" cap="none" spc="0" normalizeH="0" baseline="0" noProof="0" dirty="0">
              <a:ln>
                <a:noFill/>
              </a:ln>
              <a:solidFill>
                <a:srgbClr val="001F00"/>
              </a:solidFill>
              <a:effectLst/>
              <a:uLnTx/>
              <a:uFillTx/>
              <a:latin typeface="Arial" panose="020B0604020202020204" pitchFamily="34" charset="0"/>
              <a:ea typeface="ヒラギノ角ゴ Pro W3" charset="0"/>
              <a:cs typeface="Arial" panose="020B0604020202020204" pitchFamily="34" charset="0"/>
            </a:endParaRPr>
          </a:p>
        </p:txBody>
      </p:sp>
      <p:sp>
        <p:nvSpPr>
          <p:cNvPr id="6" name="Title 1"/>
          <p:cNvSpPr txBox="1">
            <a:spLocks/>
          </p:cNvSpPr>
          <p:nvPr/>
        </p:nvSpPr>
        <p:spPr bwMode="auto">
          <a:xfrm>
            <a:off x="76200" y="1700213"/>
            <a:ext cx="4495800" cy="838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lIns="91408" tIns="45704" rIns="91408" bIns="45704" anchor="ctr"/>
          <a:lstStyle>
            <a:lvl1pPr algn="ctr" rtl="0" eaLnBrk="0" fontAlgn="base" hangingPunct="0">
              <a:spcBef>
                <a:spcPct val="0"/>
              </a:spcBef>
              <a:spcAft>
                <a:spcPct val="0"/>
              </a:spcAft>
              <a:defRPr sz="4400">
                <a:solidFill>
                  <a:schemeClr val="tx2"/>
                </a:solidFill>
                <a:latin typeface="+mj-lt"/>
                <a:ea typeface="+mj-ea"/>
                <a:cs typeface="ヒラギノ角ゴ Pro W3" charset="0"/>
              </a:defRPr>
            </a:lvl1pPr>
            <a:lvl2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0"/>
              </a:defRPr>
            </a:lvl2pPr>
            <a:lvl3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0"/>
              </a:defRPr>
            </a:lvl3pPr>
            <a:lvl4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0"/>
              </a:defRPr>
            </a:lvl4pPr>
            <a:lvl5pPr algn="ctr" rtl="0" eaLnBrk="0" fontAlgn="base" hangingPunct="0">
              <a:spcBef>
                <a:spcPct val="0"/>
              </a:spcBef>
              <a:spcAft>
                <a:spcPct val="0"/>
              </a:spcAft>
              <a:defRPr sz="4400">
                <a:solidFill>
                  <a:schemeClr val="tx2"/>
                </a:solidFill>
                <a:latin typeface="Arial" charset="0"/>
                <a:ea typeface="ヒラギノ角ゴ Pro W3" pitchFamily="80" charset="-128"/>
                <a:cs typeface="ヒラギノ角ゴ Pro W3" charset="0"/>
              </a:defRPr>
            </a:lvl5pPr>
            <a:lvl6pPr marL="457200" algn="ctr" rtl="0" fontAlgn="base">
              <a:spcBef>
                <a:spcPct val="0"/>
              </a:spcBef>
              <a:spcAft>
                <a:spcPct val="0"/>
              </a:spcAft>
              <a:defRPr sz="4400">
                <a:solidFill>
                  <a:schemeClr val="tx2"/>
                </a:solidFill>
                <a:latin typeface="Arial" charset="0"/>
                <a:ea typeface="ヒラギノ角ゴ Pro W3" pitchFamily="80" charset="-128"/>
              </a:defRPr>
            </a:lvl6pPr>
            <a:lvl7pPr marL="914400" algn="ctr" rtl="0" fontAlgn="base">
              <a:spcBef>
                <a:spcPct val="0"/>
              </a:spcBef>
              <a:spcAft>
                <a:spcPct val="0"/>
              </a:spcAft>
              <a:defRPr sz="4400">
                <a:solidFill>
                  <a:schemeClr val="tx2"/>
                </a:solidFill>
                <a:latin typeface="Arial" charset="0"/>
                <a:ea typeface="ヒラギノ角ゴ Pro W3" pitchFamily="80" charset="-128"/>
              </a:defRPr>
            </a:lvl7pPr>
            <a:lvl8pPr marL="1371600" algn="ctr" rtl="0" fontAlgn="base">
              <a:spcBef>
                <a:spcPct val="0"/>
              </a:spcBef>
              <a:spcAft>
                <a:spcPct val="0"/>
              </a:spcAft>
              <a:defRPr sz="4400">
                <a:solidFill>
                  <a:schemeClr val="tx2"/>
                </a:solidFill>
                <a:latin typeface="Arial" charset="0"/>
                <a:ea typeface="ヒラギノ角ゴ Pro W3" pitchFamily="80" charset="-128"/>
              </a:defRPr>
            </a:lvl8pPr>
            <a:lvl9pPr marL="1828800" algn="ctr" rtl="0" fontAlgn="base">
              <a:spcBef>
                <a:spcPct val="0"/>
              </a:spcBef>
              <a:spcAft>
                <a:spcPct val="0"/>
              </a:spcAft>
              <a:defRPr sz="4400">
                <a:solidFill>
                  <a:schemeClr val="tx2"/>
                </a:solidFill>
                <a:latin typeface="Arial" charset="0"/>
                <a:ea typeface="ヒラギノ角ゴ Pro W3" pitchFamily="80"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FF"/>
                </a:solidFill>
                <a:effectLst>
                  <a:outerShdw blurRad="50800" dist="88900" dir="2700000" algn="tl" rotWithShape="0">
                    <a:srgbClr val="000000"/>
                  </a:outerShdw>
                </a:effectLst>
                <a:uLnTx/>
                <a:uFillTx/>
                <a:latin typeface="Arial" panose="020B0604020202020204" pitchFamily="34" charset="0"/>
                <a:ea typeface="ヒラギノ角ゴ Pro W3" charset="0"/>
                <a:cs typeface="Arial" panose="020B0604020202020204" pitchFamily="34" charset="0"/>
              </a:rPr>
              <a:t>الكأس (ليس المعمودية)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FFFFFF"/>
                </a:solidFill>
                <a:effectLst>
                  <a:outerShdw blurRad="50800" dist="88900" dir="2700000" algn="tl" rotWithShape="0">
                    <a:srgbClr val="000000"/>
                  </a:outerShdw>
                </a:effectLst>
                <a:uLnTx/>
                <a:uFillTx/>
                <a:latin typeface="Arial" panose="020B0604020202020204" pitchFamily="34" charset="0"/>
                <a:ea typeface="ヒラギノ角ゴ Pro W3" charset="0"/>
                <a:cs typeface="Arial" panose="020B0604020202020204" pitchFamily="34" charset="0"/>
              </a:rPr>
              <a:t>هي علامة العهد الجديد</a:t>
            </a:r>
            <a:endParaRPr kumimoji="0" lang="en-US" sz="2800" b="1" u="none" strike="noStrike" kern="1200" cap="none" spc="0" normalizeH="0" baseline="0" noProof="0" dirty="0">
              <a:ln>
                <a:noFill/>
              </a:ln>
              <a:solidFill>
                <a:srgbClr val="FFFFFF"/>
              </a:solidFill>
              <a:effectLst>
                <a:outerShdw blurRad="50800" dist="88900" dir="2700000" algn="tl" rotWithShape="0">
                  <a:srgbClr val="000000"/>
                </a:outerShdw>
              </a:effectLst>
              <a:uLnTx/>
              <a:uFillTx/>
              <a:latin typeface="Arial" panose="020B0604020202020204" pitchFamily="34" charset="0"/>
              <a:ea typeface="ヒラギノ角ゴ Pro W3" charset="0"/>
              <a:cs typeface="Arial" panose="020B0604020202020204" pitchFamily="34" charset="0"/>
            </a:endParaRPr>
          </a:p>
        </p:txBody>
      </p:sp>
    </p:spTree>
    <p:extLst>
      <p:ext uri="{BB962C8B-B14F-4D97-AF65-F5344CB8AC3E}">
        <p14:creationId xmlns:p14="http://schemas.microsoft.com/office/powerpoint/2010/main" val="2787925404"/>
      </p:ext>
    </p:extLst>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1628800"/>
            <a:ext cx="9144000" cy="4972000"/>
          </a:xfrm>
        </p:spPr>
        <p:txBody>
          <a:bodyPr/>
          <a:lstStyle/>
          <a:p>
            <a:pPr>
              <a:defRPr/>
            </a:pPr>
            <a:r>
              <a:rPr lang="ar-SA" sz="3600" dirty="0">
                <a:solidFill>
                  <a:srgbClr val="FFFFFF"/>
                </a:solidFill>
                <a:effectLst>
                  <a:glow rad="101600">
                    <a:schemeClr val="tx1">
                      <a:alpha val="75000"/>
                    </a:schemeClr>
                  </a:glow>
                </a:effectLst>
                <a:ea typeface="ヒラギノ角ゴ Pro W3" charset="0"/>
                <a:cs typeface="Arial" panose="020B0604020202020204" pitchFamily="34" charset="0"/>
              </a:rPr>
              <a:t>كيف تمكن يسوع أن يطبق وعود العهد الجديد</a:t>
            </a:r>
            <a:br>
              <a:rPr lang="ar-JO" sz="3600" dirty="0">
                <a:solidFill>
                  <a:srgbClr val="FFFFFF"/>
                </a:solidFill>
                <a:effectLst>
                  <a:glow rad="101600">
                    <a:schemeClr val="tx1">
                      <a:alpha val="75000"/>
                    </a:schemeClr>
                  </a:glow>
                </a:effectLst>
                <a:ea typeface="ヒラギノ角ゴ Pro W3" charset="0"/>
                <a:cs typeface="Arial" panose="020B0604020202020204" pitchFamily="34" charset="0"/>
              </a:rPr>
            </a:br>
            <a:r>
              <a:rPr lang="ar-SA" sz="3600" dirty="0">
                <a:solidFill>
                  <a:srgbClr val="FFFFFF"/>
                </a:solidFill>
                <a:effectLst>
                  <a:glow rad="101600">
                    <a:schemeClr val="tx1">
                      <a:alpha val="75000"/>
                    </a:schemeClr>
                  </a:glow>
                </a:effectLst>
                <a:ea typeface="ヒラギノ角ゴ Pro W3" charset="0"/>
                <a:cs typeface="Arial" panose="020B0604020202020204" pitchFamily="34" charset="0"/>
              </a:rPr>
              <a:t> على تلاميذه في حين أن الشروط الأخرى</a:t>
            </a:r>
            <a:br>
              <a:rPr lang="ar-JO" sz="3600" dirty="0">
                <a:solidFill>
                  <a:srgbClr val="FFFFFF"/>
                </a:solidFill>
                <a:effectLst>
                  <a:glow rad="101600">
                    <a:schemeClr val="tx1">
                      <a:alpha val="75000"/>
                    </a:schemeClr>
                  </a:glow>
                </a:effectLst>
                <a:ea typeface="ヒラギノ角ゴ Pro W3" charset="0"/>
                <a:cs typeface="Arial" panose="020B0604020202020204" pitchFamily="34" charset="0"/>
              </a:rPr>
            </a:br>
            <a:r>
              <a:rPr lang="ar-SA" sz="3600" dirty="0">
                <a:solidFill>
                  <a:srgbClr val="FFFFFF"/>
                </a:solidFill>
                <a:effectLst>
                  <a:glow rad="101600">
                    <a:schemeClr val="tx1">
                      <a:alpha val="75000"/>
                    </a:schemeClr>
                  </a:glow>
                </a:effectLst>
                <a:ea typeface="ヒラギノ角ゴ Pro W3" charset="0"/>
                <a:cs typeface="Arial" panose="020B0604020202020204" pitchFamily="34" charset="0"/>
              </a:rPr>
              <a:t> لم تتحقق حينها؟ </a:t>
            </a:r>
            <a:br>
              <a:rPr lang="en-US" sz="3600" dirty="0">
                <a:solidFill>
                  <a:srgbClr val="FFFFFF"/>
                </a:solidFill>
                <a:effectLst>
                  <a:glow rad="101600">
                    <a:schemeClr val="tx1">
                      <a:alpha val="75000"/>
                    </a:schemeClr>
                  </a:glow>
                </a:effectLst>
                <a:ea typeface="ヒラギノ角ゴ Pro W3" charset="0"/>
                <a:cs typeface="ヒラギノ角ゴ Pro W3" charset="0"/>
              </a:rPr>
            </a:br>
            <a:br>
              <a:rPr lang="en-US" sz="3600" dirty="0">
                <a:solidFill>
                  <a:srgbClr val="FFFFFF"/>
                </a:solidFill>
                <a:effectLst>
                  <a:glow rad="101600">
                    <a:schemeClr val="tx1">
                      <a:alpha val="75000"/>
                    </a:schemeClr>
                  </a:glow>
                </a:effectLst>
                <a:ea typeface="ヒラギノ角ゴ Pro W3" charset="0"/>
                <a:cs typeface="ヒラギノ角ゴ Pro W3" charset="0"/>
              </a:rPr>
            </a:br>
            <a:r>
              <a:rPr lang="ar-SA" sz="3600" dirty="0">
                <a:solidFill>
                  <a:srgbClr val="FFFFFF"/>
                </a:solidFill>
                <a:effectLst>
                  <a:glow rad="101600">
                    <a:schemeClr val="tx1">
                      <a:alpha val="75000"/>
                    </a:schemeClr>
                  </a:glow>
                </a:effectLst>
                <a:ea typeface="ヒラギノ角ゴ Pro W3" charset="0"/>
                <a:cs typeface="Arial" panose="020B0604020202020204" pitchFamily="34" charset="0"/>
              </a:rPr>
              <a:t>(ماذا عن إعادة توحيد إسرائيل ويهوذا؟ </a:t>
            </a:r>
            <a:br>
              <a:rPr lang="ar-JO" sz="3600" dirty="0">
                <a:solidFill>
                  <a:srgbClr val="FFFFFF"/>
                </a:solidFill>
                <a:effectLst>
                  <a:glow rad="101600">
                    <a:schemeClr val="tx1">
                      <a:alpha val="75000"/>
                    </a:schemeClr>
                  </a:glow>
                </a:effectLst>
                <a:ea typeface="ヒラギノ角ゴ Pro W3" charset="0"/>
                <a:cs typeface="Arial" panose="020B0604020202020204" pitchFamily="34" charset="0"/>
              </a:rPr>
            </a:br>
            <a:r>
              <a:rPr lang="ar-SA" sz="3600" dirty="0">
                <a:solidFill>
                  <a:srgbClr val="FFFFFF"/>
                </a:solidFill>
                <a:effectLst>
                  <a:glow rad="101600">
                    <a:schemeClr val="tx1">
                      <a:alpha val="75000"/>
                    </a:schemeClr>
                  </a:glow>
                </a:effectLst>
                <a:ea typeface="ヒラギノ角ゴ Pro W3" charset="0"/>
                <a:cs typeface="Arial" panose="020B0604020202020204" pitchFamily="34" charset="0"/>
              </a:rPr>
              <a:t>وماذا عن كل الناس الذين يعرفون الله؟)</a:t>
            </a:r>
            <a:endParaRPr lang="en-US" sz="3600" dirty="0">
              <a:solidFill>
                <a:srgbClr val="FFFFFF"/>
              </a:solidFill>
              <a:effectLst>
                <a:glow rad="101600">
                  <a:schemeClr val="tx1">
                    <a:alpha val="75000"/>
                  </a:schemeClr>
                </a:glow>
              </a:effectLst>
              <a:ea typeface="ヒラギノ角ゴ Pro W3" charset="0"/>
              <a:cs typeface="Arial" panose="020B0604020202020204" pitchFamily="34" charset="0"/>
            </a:endParaRPr>
          </a:p>
        </p:txBody>
      </p:sp>
    </p:spTree>
    <p:extLst>
      <p:ext uri="{BB962C8B-B14F-4D97-AF65-F5344CB8AC3E}">
        <p14:creationId xmlns:p14="http://schemas.microsoft.com/office/powerpoint/2010/main" val="3224988824"/>
      </p:ext>
    </p:extLst>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7" name="Text Box 3"/>
          <p:cNvSpPr txBox="1">
            <a:spLocks noChangeArrowheads="1"/>
          </p:cNvSpPr>
          <p:nvPr/>
        </p:nvSpPr>
        <p:spPr bwMode="auto">
          <a:xfrm>
            <a:off x="0" y="1981200"/>
            <a:ext cx="9144000" cy="862013"/>
          </a:xfrm>
          <a:prstGeom prst="rect">
            <a:avLst/>
          </a:prstGeom>
          <a:solidFill>
            <a:schemeClr val="bg2"/>
          </a:solidFill>
          <a:ln w="9525">
            <a:noFill/>
            <a:miter lim="800000"/>
            <a:headEnd/>
            <a:tailEnd/>
          </a:ln>
          <a:effec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ar-JO" sz="5000" b="1" u="none" strike="noStrike" kern="120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cs typeface="Arial" panose="020B0604020202020204" pitchFamily="34" charset="0"/>
              </a:rPr>
              <a:t>إرميا 31: 31- 34 (لإسرائيل)</a:t>
            </a:r>
            <a:endParaRPr kumimoji="0" lang="en-US" sz="5000" b="1" u="none" strike="noStrike" kern="120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cs typeface="Arial" panose="020B0604020202020204" pitchFamily="34" charset="0"/>
            </a:endParaRPr>
          </a:p>
        </p:txBody>
      </p:sp>
      <p:sp>
        <p:nvSpPr>
          <p:cNvPr id="108548" name="Text Box 4"/>
          <p:cNvSpPr txBox="1">
            <a:spLocks noChangeArrowheads="1"/>
          </p:cNvSpPr>
          <p:nvPr/>
        </p:nvSpPr>
        <p:spPr bwMode="auto">
          <a:xfrm>
            <a:off x="1066800" y="3048000"/>
            <a:ext cx="7315200" cy="595313"/>
          </a:xfrm>
          <a:prstGeom prst="rect">
            <a:avLst/>
          </a:prstGeom>
          <a:noFill/>
          <a:ln w="9525">
            <a:noFill/>
            <a:miter lim="800000"/>
            <a:headEnd/>
            <a:tailEnd/>
          </a:ln>
          <a:effec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ar-JO" sz="3300" b="1" u="none" strike="noStrike" kern="1200" cap="none" spc="0" normalizeH="0" baseline="0" noProof="0" dirty="0">
                <a:ln>
                  <a:noFill/>
                </a:ln>
                <a:solidFill>
                  <a:srgbClr val="CCECFF"/>
                </a:solidFill>
                <a:effectLst>
                  <a:outerShdw blurRad="38100" dist="38100" dir="2700000" algn="tl">
                    <a:srgbClr val="000000"/>
                  </a:outerShdw>
                </a:effectLst>
                <a:uLnTx/>
                <a:uFillTx/>
                <a:latin typeface="Arial" panose="020B0604020202020204" pitchFamily="34" charset="0"/>
                <a:cs typeface="Arial" panose="020B0604020202020204" pitchFamily="34" charset="0"/>
              </a:rPr>
              <a:t>’عهد أبدي’</a:t>
            </a:r>
            <a:endParaRPr kumimoji="0" lang="en-US" sz="3300" b="1" u="none" strike="noStrike" kern="1200" cap="none" spc="0" normalizeH="0" baseline="0" noProof="0" dirty="0">
              <a:ln>
                <a:noFill/>
              </a:ln>
              <a:solidFill>
                <a:srgbClr val="CCECFF"/>
              </a:solidFill>
              <a:effectLst>
                <a:outerShdw blurRad="38100" dist="38100" dir="2700000" algn="tl">
                  <a:srgbClr val="000000"/>
                </a:outerShdw>
              </a:effectLst>
              <a:uLnTx/>
              <a:uFillTx/>
              <a:latin typeface="Arial" panose="020B0604020202020204" pitchFamily="34" charset="0"/>
              <a:cs typeface="Arial" panose="020B0604020202020204" pitchFamily="34" charset="0"/>
            </a:endParaRPr>
          </a:p>
        </p:txBody>
      </p:sp>
      <p:sp>
        <p:nvSpPr>
          <p:cNvPr id="108549" name="Text Box 5"/>
          <p:cNvSpPr txBox="1">
            <a:spLocks noChangeArrowheads="1"/>
          </p:cNvSpPr>
          <p:nvPr/>
        </p:nvSpPr>
        <p:spPr bwMode="auto">
          <a:xfrm>
            <a:off x="5562600" y="3429000"/>
            <a:ext cx="3048000" cy="595313"/>
          </a:xfrm>
          <a:prstGeom prst="rect">
            <a:avLst/>
          </a:prstGeom>
          <a:noFill/>
          <a:ln w="9525">
            <a:noFill/>
            <a:miter lim="800000"/>
            <a:headEnd/>
            <a:tailEnd/>
          </a:ln>
          <a:effec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mr-IN" altLang="ja-JP" sz="3300" b="1" u="none" strike="noStrike" kern="1200" cap="none" spc="0" normalizeH="0" baseline="0" noProof="0" dirty="0">
                <a:ln>
                  <a:noFill/>
                </a:ln>
                <a:solidFill>
                  <a:srgbClr val="CCECFF"/>
                </a:solidFill>
                <a:effectLst>
                  <a:outerShdw blurRad="38100" dist="38100" dir="2700000" algn="tl">
                    <a:srgbClr val="000000"/>
                  </a:outerShdw>
                </a:effectLst>
                <a:uLnTx/>
                <a:uFillTx/>
                <a:latin typeface="Arial" panose="020B0604020202020204" pitchFamily="34" charset="0"/>
              </a:rPr>
              <a:t>'</a:t>
            </a:r>
            <a:r>
              <a:rPr kumimoji="0" lang="ar-JO" sz="3300" b="1" u="none" strike="noStrike" kern="1200" cap="none" spc="0" normalizeH="0" baseline="0" noProof="0" dirty="0">
                <a:ln>
                  <a:noFill/>
                </a:ln>
                <a:solidFill>
                  <a:srgbClr val="CCECFF"/>
                </a:solidFill>
                <a:effectLst>
                  <a:outerShdw blurRad="38100" dist="38100" dir="2700000" algn="tl">
                    <a:srgbClr val="000000"/>
                  </a:outerShdw>
                </a:effectLst>
                <a:uLnTx/>
                <a:uFillTx/>
                <a:latin typeface="Arial" panose="020B0604020202020204" pitchFamily="34" charset="0"/>
                <a:cs typeface="Arial" panose="020B0604020202020204" pitchFamily="34" charset="0"/>
              </a:rPr>
              <a:t>قلبًا جديدًا</a:t>
            </a:r>
            <a:r>
              <a:rPr kumimoji="0" lang="mr-IN" altLang="ja-JP" sz="3300" b="1" u="none" strike="noStrike" kern="1200" cap="none" spc="0" normalizeH="0" baseline="0" noProof="0" dirty="0">
                <a:ln>
                  <a:noFill/>
                </a:ln>
                <a:solidFill>
                  <a:srgbClr val="CCECFF"/>
                </a:solidFill>
                <a:effectLst>
                  <a:outerShdw blurRad="38100" dist="38100" dir="2700000" algn="tl">
                    <a:srgbClr val="000000"/>
                  </a:outerShdw>
                </a:effectLst>
                <a:uLnTx/>
                <a:uFillTx/>
                <a:latin typeface="Arial" panose="020B0604020202020204" pitchFamily="34" charset="0"/>
              </a:rPr>
              <a:t>'</a:t>
            </a:r>
            <a:endParaRPr kumimoji="0" lang="en-US" sz="3300" b="1" u="none" strike="noStrike" kern="1200" cap="none" spc="0" normalizeH="0" baseline="0" noProof="0" dirty="0">
              <a:ln>
                <a:noFill/>
              </a:ln>
              <a:solidFill>
                <a:srgbClr val="CCECFF"/>
              </a:solidFill>
              <a:effectLst>
                <a:outerShdw blurRad="38100" dist="38100" dir="2700000" algn="tl">
                  <a:srgbClr val="000000"/>
                </a:outerShdw>
              </a:effectLst>
              <a:uLnTx/>
              <a:uFillTx/>
              <a:latin typeface="Arial" panose="020B0604020202020204" pitchFamily="34" charset="0"/>
              <a:cs typeface="Arial" panose="020B0604020202020204" pitchFamily="34" charset="0"/>
            </a:endParaRPr>
          </a:p>
        </p:txBody>
      </p:sp>
      <p:sp>
        <p:nvSpPr>
          <p:cNvPr id="108550" name="Text Box 6"/>
          <p:cNvSpPr txBox="1">
            <a:spLocks noChangeArrowheads="1"/>
          </p:cNvSpPr>
          <p:nvPr/>
        </p:nvSpPr>
        <p:spPr bwMode="auto">
          <a:xfrm>
            <a:off x="838200" y="3962400"/>
            <a:ext cx="3962400" cy="595313"/>
          </a:xfrm>
          <a:prstGeom prst="rect">
            <a:avLst/>
          </a:prstGeom>
          <a:noFill/>
          <a:ln w="9525">
            <a:noFill/>
            <a:miter lim="800000"/>
            <a:headEnd/>
            <a:tailEnd/>
          </a:ln>
          <a:effec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ar-JO" sz="3300" b="1" u="none" strike="noStrike" kern="1200" cap="none" spc="0" normalizeH="0" baseline="0" noProof="0" dirty="0">
                <a:ln>
                  <a:noFill/>
                </a:ln>
                <a:solidFill>
                  <a:srgbClr val="CCECFF"/>
                </a:solidFill>
                <a:effectLst>
                  <a:outerShdw blurRad="38100" dist="38100" dir="2700000" algn="tl">
                    <a:srgbClr val="000000"/>
                  </a:outerShdw>
                </a:effectLst>
                <a:uLnTx/>
                <a:uFillTx/>
                <a:latin typeface="Arial" panose="020B0604020202020204" pitchFamily="34" charset="0"/>
                <a:cs typeface="Arial" panose="020B0604020202020204" pitchFamily="34" charset="0"/>
              </a:rPr>
              <a:t>’روحًا جديدة’</a:t>
            </a:r>
            <a:endParaRPr kumimoji="0" lang="en-US" sz="3300" b="1" u="none" strike="noStrike" kern="1200" cap="none" spc="0" normalizeH="0" baseline="0" noProof="0" dirty="0">
              <a:ln>
                <a:noFill/>
              </a:ln>
              <a:solidFill>
                <a:srgbClr val="CCECFF"/>
              </a:solidFill>
              <a:effectLst>
                <a:outerShdw blurRad="38100" dist="38100" dir="2700000" algn="tl">
                  <a:srgbClr val="000000"/>
                </a:outerShdw>
              </a:effectLst>
              <a:uLnTx/>
              <a:uFillTx/>
              <a:latin typeface="Arial" panose="020B0604020202020204" pitchFamily="34" charset="0"/>
              <a:cs typeface="Arial" panose="020B0604020202020204" pitchFamily="34" charset="0"/>
            </a:endParaRPr>
          </a:p>
        </p:txBody>
      </p:sp>
      <p:sp>
        <p:nvSpPr>
          <p:cNvPr id="108551" name="Text Box 7"/>
          <p:cNvSpPr txBox="1">
            <a:spLocks noChangeArrowheads="1"/>
          </p:cNvSpPr>
          <p:nvPr/>
        </p:nvSpPr>
        <p:spPr bwMode="auto">
          <a:xfrm>
            <a:off x="609600" y="4876800"/>
            <a:ext cx="3962400" cy="595313"/>
          </a:xfrm>
          <a:prstGeom prst="rect">
            <a:avLst/>
          </a:prstGeom>
          <a:noFill/>
          <a:ln w="9525">
            <a:noFill/>
            <a:miter lim="800000"/>
            <a:headEnd/>
            <a:tailEnd/>
          </a:ln>
          <a:effec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ar-JO" sz="3300" b="1" u="none" strike="noStrike" kern="1200" cap="none" spc="0" normalizeH="0" baseline="0" noProof="0" dirty="0">
                <a:ln>
                  <a:noFill/>
                </a:ln>
                <a:solidFill>
                  <a:srgbClr val="CCECFF"/>
                </a:solidFill>
                <a:effectLst>
                  <a:outerShdw blurRad="38100" dist="38100" dir="2700000" algn="tl">
                    <a:srgbClr val="000000"/>
                  </a:outerShdw>
                </a:effectLst>
                <a:uLnTx/>
                <a:uFillTx/>
                <a:latin typeface="Arial" panose="020B0604020202020204" pitchFamily="34" charset="0"/>
                <a:cs typeface="Arial" panose="020B0604020202020204" pitchFamily="34" charset="0"/>
              </a:rPr>
              <a:t>’العهد’</a:t>
            </a:r>
            <a:endParaRPr kumimoji="0" lang="en-US" sz="3300" b="1" u="none" strike="noStrike" kern="1200" cap="none" spc="0" normalizeH="0" baseline="0" noProof="0" dirty="0">
              <a:ln>
                <a:noFill/>
              </a:ln>
              <a:solidFill>
                <a:srgbClr val="CCECFF"/>
              </a:solidFill>
              <a:effectLst>
                <a:outerShdw blurRad="38100" dist="38100" dir="2700000" algn="tl">
                  <a:srgbClr val="000000"/>
                </a:outerShdw>
              </a:effectLst>
              <a:uLnTx/>
              <a:uFillTx/>
              <a:latin typeface="Arial" panose="020B0604020202020204" pitchFamily="34" charset="0"/>
              <a:cs typeface="Arial" panose="020B0604020202020204" pitchFamily="34" charset="0"/>
            </a:endParaRPr>
          </a:p>
        </p:txBody>
      </p:sp>
      <p:sp>
        <p:nvSpPr>
          <p:cNvPr id="108552" name="Text Box 8"/>
          <p:cNvSpPr txBox="1">
            <a:spLocks noChangeArrowheads="1"/>
          </p:cNvSpPr>
          <p:nvPr/>
        </p:nvSpPr>
        <p:spPr bwMode="auto">
          <a:xfrm>
            <a:off x="3962400" y="4648200"/>
            <a:ext cx="3962400" cy="595313"/>
          </a:xfrm>
          <a:prstGeom prst="rect">
            <a:avLst/>
          </a:prstGeom>
          <a:noFill/>
          <a:ln w="9525">
            <a:noFill/>
            <a:miter lim="800000"/>
            <a:headEnd/>
            <a:tailEnd/>
          </a:ln>
          <a:effec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ar-JO" sz="3300" b="1" u="none" strike="noStrike" kern="1200" cap="none" spc="0" normalizeH="0" baseline="0" noProof="0" dirty="0">
                <a:ln>
                  <a:noFill/>
                </a:ln>
                <a:solidFill>
                  <a:srgbClr val="CCECFF"/>
                </a:solidFill>
                <a:effectLst>
                  <a:outerShdw blurRad="38100" dist="38100" dir="2700000" algn="tl">
                    <a:srgbClr val="000000"/>
                  </a:outerShdw>
                </a:effectLst>
                <a:uLnTx/>
                <a:uFillTx/>
                <a:latin typeface="Arial" panose="020B0604020202020204" pitchFamily="34" charset="0"/>
                <a:cs typeface="Arial" panose="020B0604020202020204" pitchFamily="34" charset="0"/>
              </a:rPr>
              <a:t>’عهد سلام’</a:t>
            </a:r>
            <a:endParaRPr kumimoji="0" lang="en-US" sz="3300" b="1" u="none" strike="noStrike" kern="1200" cap="none" spc="0" normalizeH="0" baseline="0" noProof="0" dirty="0">
              <a:ln>
                <a:noFill/>
              </a:ln>
              <a:solidFill>
                <a:srgbClr val="CCECFF"/>
              </a:solidFill>
              <a:effectLst>
                <a:outerShdw blurRad="38100" dist="38100" dir="2700000" algn="tl">
                  <a:srgbClr val="000000"/>
                </a:outerShdw>
              </a:effectLst>
              <a:uLnTx/>
              <a:uFillTx/>
              <a:latin typeface="Arial" panose="020B0604020202020204" pitchFamily="34" charset="0"/>
              <a:cs typeface="Arial" panose="020B0604020202020204" pitchFamily="34" charset="0"/>
            </a:endParaRPr>
          </a:p>
        </p:txBody>
      </p:sp>
      <p:sp>
        <p:nvSpPr>
          <p:cNvPr id="108553" name="Text Box 9"/>
          <p:cNvSpPr txBox="1">
            <a:spLocks noChangeArrowheads="1"/>
          </p:cNvSpPr>
          <p:nvPr/>
        </p:nvSpPr>
        <p:spPr bwMode="auto">
          <a:xfrm>
            <a:off x="0" y="5638800"/>
            <a:ext cx="9144000" cy="854075"/>
          </a:xfrm>
          <a:prstGeom prst="rect">
            <a:avLst/>
          </a:prstGeom>
          <a:solidFill>
            <a:schemeClr val="bg2"/>
          </a:solidFill>
          <a:ln w="9525">
            <a:noFill/>
            <a:miter lim="800000"/>
            <a:headEnd/>
            <a:tailEnd/>
          </a:ln>
          <a:effec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ar-JO" sz="5000" b="1" u="none" strike="noStrike" kern="120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cs typeface="Arial" panose="020B0604020202020204" pitchFamily="34" charset="0"/>
              </a:rPr>
              <a:t>لوقا 22: 20 (للكنيسة)</a:t>
            </a:r>
            <a:endParaRPr kumimoji="0" lang="en-US" sz="5000" b="1" u="none" strike="noStrike" kern="120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cs typeface="Arial" panose="020B0604020202020204" pitchFamily="34" charset="0"/>
            </a:endParaRPr>
          </a:p>
        </p:txBody>
      </p:sp>
      <p:sp>
        <p:nvSpPr>
          <p:cNvPr id="10" name="Title 9"/>
          <p:cNvSpPr>
            <a:spLocks noGrp="1"/>
          </p:cNvSpPr>
          <p:nvPr>
            <p:ph type="title" idx="4294967295"/>
          </p:nvPr>
        </p:nvSpPr>
        <p:spPr>
          <a:xfrm>
            <a:off x="0" y="304800"/>
            <a:ext cx="9144000" cy="862013"/>
          </a:xfrm>
        </p:spPr>
        <p:txBody>
          <a:bodyPr>
            <a:spAutoFit/>
          </a:bodyPr>
          <a:lstStyle/>
          <a:p>
            <a:pPr>
              <a:spcBef>
                <a:spcPct val="50000"/>
              </a:spcBef>
              <a:defRPr/>
            </a:pPr>
            <a:r>
              <a:rPr lang="ar-JO" sz="5000" b="1" dirty="0">
                <a:solidFill>
                  <a:srgbClr val="FFFF00"/>
                </a:solidFill>
                <a:latin typeface="Arial" panose="020B0604020202020204" pitchFamily="34" charset="0"/>
                <a:ea typeface="ＭＳ Ｐゴシック" charset="0"/>
                <a:cs typeface="Arial" panose="020B0604020202020204" pitchFamily="34" charset="0"/>
              </a:rPr>
              <a:t>كيف نتصالح؟</a:t>
            </a:r>
            <a:endParaRPr lang="en-US" sz="5000" b="1" dirty="0">
              <a:solidFill>
                <a:srgbClr val="FFFF00"/>
              </a:solidFill>
              <a:latin typeface="Arial" panose="020B0604020202020204" pitchFamily="34" charset="0"/>
              <a:ea typeface="ＭＳ Ｐゴシック" charset="0"/>
              <a:cs typeface="Arial" panose="020B0604020202020204" pitchFamily="34" charset="0"/>
            </a:endParaRPr>
          </a:p>
        </p:txBody>
      </p:sp>
    </p:spTree>
    <p:extLst>
      <p:ext uri="{BB962C8B-B14F-4D97-AF65-F5344CB8AC3E}">
        <p14:creationId xmlns:p14="http://schemas.microsoft.com/office/powerpoint/2010/main" val="24811110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8547"/>
                                        </p:tgtEl>
                                        <p:attrNameLst>
                                          <p:attrName>style.visibility</p:attrName>
                                        </p:attrNameLst>
                                      </p:cBhvr>
                                      <p:to>
                                        <p:strVal val="visible"/>
                                      </p:to>
                                    </p:set>
                                    <p:animEffect transition="in" filter="dissolve">
                                      <p:cBhvr>
                                        <p:cTn id="7" dur="500"/>
                                        <p:tgtEl>
                                          <p:spTgt spid="10854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08553"/>
                                        </p:tgtEl>
                                        <p:attrNameLst>
                                          <p:attrName>style.visibility</p:attrName>
                                        </p:attrNameLst>
                                      </p:cBhvr>
                                      <p:to>
                                        <p:strVal val="visible"/>
                                      </p:to>
                                    </p:set>
                                    <p:animEffect transition="in" filter="dissolve">
                                      <p:cBhvr>
                                        <p:cTn id="12" dur="500"/>
                                        <p:tgtEl>
                                          <p:spTgt spid="10855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5" presetClass="entr" presetSubtype="0" fill="hold" grpId="0" nodeType="clickEffect">
                                  <p:stCondLst>
                                    <p:cond delay="0"/>
                                  </p:stCondLst>
                                  <p:childTnLst>
                                    <p:set>
                                      <p:cBhvr>
                                        <p:cTn id="16" dur="1" fill="hold">
                                          <p:stCondLst>
                                            <p:cond delay="0"/>
                                          </p:stCondLst>
                                        </p:cTn>
                                        <p:tgtEl>
                                          <p:spTgt spid="108548"/>
                                        </p:tgtEl>
                                        <p:attrNameLst>
                                          <p:attrName>style.visibility</p:attrName>
                                        </p:attrNameLst>
                                      </p:cBhvr>
                                      <p:to>
                                        <p:strVal val="visible"/>
                                      </p:to>
                                    </p:set>
                                    <p:anim calcmode="lin" valueType="num">
                                      <p:cBhvr>
                                        <p:cTn id="17" dur="1000" fill="hold"/>
                                        <p:tgtEl>
                                          <p:spTgt spid="108548"/>
                                        </p:tgtEl>
                                        <p:attrNameLst>
                                          <p:attrName>ppt_w</p:attrName>
                                        </p:attrNameLst>
                                      </p:cBhvr>
                                      <p:tavLst>
                                        <p:tav tm="0">
                                          <p:val>
                                            <p:fltVal val="0"/>
                                          </p:val>
                                        </p:tav>
                                        <p:tav tm="100000">
                                          <p:val>
                                            <p:strVal val="#ppt_w"/>
                                          </p:val>
                                        </p:tav>
                                      </p:tavLst>
                                    </p:anim>
                                    <p:anim calcmode="lin" valueType="num">
                                      <p:cBhvr>
                                        <p:cTn id="18" dur="1000" fill="hold"/>
                                        <p:tgtEl>
                                          <p:spTgt spid="108548"/>
                                        </p:tgtEl>
                                        <p:attrNameLst>
                                          <p:attrName>ppt_h</p:attrName>
                                        </p:attrNameLst>
                                      </p:cBhvr>
                                      <p:tavLst>
                                        <p:tav tm="0">
                                          <p:val>
                                            <p:fltVal val="0"/>
                                          </p:val>
                                        </p:tav>
                                        <p:tav tm="100000">
                                          <p:val>
                                            <p:strVal val="#ppt_h"/>
                                          </p:val>
                                        </p:tav>
                                      </p:tavLst>
                                    </p:anim>
                                    <p:anim calcmode="lin" valueType="num">
                                      <p:cBhvr>
                                        <p:cTn id="19" dur="1000" fill="hold"/>
                                        <p:tgtEl>
                                          <p:spTgt spid="108548"/>
                                        </p:tgtEl>
                                        <p:attrNameLst>
                                          <p:attrName>ppt_x</p:attrName>
                                        </p:attrNameLst>
                                      </p:cBhvr>
                                      <p:tavLst>
                                        <p:tav tm="0" fmla="#ppt_x+(cos(-2*pi*(1-$))*-#ppt_x-sin(-2*pi*(1-$))*(1-#ppt_y))*(1-$)">
                                          <p:val>
                                            <p:fltVal val="0"/>
                                          </p:val>
                                        </p:tav>
                                        <p:tav tm="100000">
                                          <p:val>
                                            <p:fltVal val="1"/>
                                          </p:val>
                                        </p:tav>
                                      </p:tavLst>
                                    </p:anim>
                                    <p:anim calcmode="lin" valueType="num">
                                      <p:cBhvr>
                                        <p:cTn id="20" dur="1000" fill="hold"/>
                                        <p:tgtEl>
                                          <p:spTgt spid="10854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15" presetClass="entr" presetSubtype="0" fill="hold" grpId="0" nodeType="clickEffect">
                                  <p:stCondLst>
                                    <p:cond delay="0"/>
                                  </p:stCondLst>
                                  <p:childTnLst>
                                    <p:set>
                                      <p:cBhvr>
                                        <p:cTn id="24" dur="1" fill="hold">
                                          <p:stCondLst>
                                            <p:cond delay="0"/>
                                          </p:stCondLst>
                                        </p:cTn>
                                        <p:tgtEl>
                                          <p:spTgt spid="108549"/>
                                        </p:tgtEl>
                                        <p:attrNameLst>
                                          <p:attrName>style.visibility</p:attrName>
                                        </p:attrNameLst>
                                      </p:cBhvr>
                                      <p:to>
                                        <p:strVal val="visible"/>
                                      </p:to>
                                    </p:set>
                                    <p:anim calcmode="lin" valueType="num">
                                      <p:cBhvr>
                                        <p:cTn id="25" dur="1000" fill="hold"/>
                                        <p:tgtEl>
                                          <p:spTgt spid="108549"/>
                                        </p:tgtEl>
                                        <p:attrNameLst>
                                          <p:attrName>ppt_w</p:attrName>
                                        </p:attrNameLst>
                                      </p:cBhvr>
                                      <p:tavLst>
                                        <p:tav tm="0">
                                          <p:val>
                                            <p:fltVal val="0"/>
                                          </p:val>
                                        </p:tav>
                                        <p:tav tm="100000">
                                          <p:val>
                                            <p:strVal val="#ppt_w"/>
                                          </p:val>
                                        </p:tav>
                                      </p:tavLst>
                                    </p:anim>
                                    <p:anim calcmode="lin" valueType="num">
                                      <p:cBhvr>
                                        <p:cTn id="26" dur="1000" fill="hold"/>
                                        <p:tgtEl>
                                          <p:spTgt spid="108549"/>
                                        </p:tgtEl>
                                        <p:attrNameLst>
                                          <p:attrName>ppt_h</p:attrName>
                                        </p:attrNameLst>
                                      </p:cBhvr>
                                      <p:tavLst>
                                        <p:tav tm="0">
                                          <p:val>
                                            <p:fltVal val="0"/>
                                          </p:val>
                                        </p:tav>
                                        <p:tav tm="100000">
                                          <p:val>
                                            <p:strVal val="#ppt_h"/>
                                          </p:val>
                                        </p:tav>
                                      </p:tavLst>
                                    </p:anim>
                                    <p:anim calcmode="lin" valueType="num">
                                      <p:cBhvr>
                                        <p:cTn id="27" dur="1000" fill="hold"/>
                                        <p:tgtEl>
                                          <p:spTgt spid="108549"/>
                                        </p:tgtEl>
                                        <p:attrNameLst>
                                          <p:attrName>ppt_x</p:attrName>
                                        </p:attrNameLst>
                                      </p:cBhvr>
                                      <p:tavLst>
                                        <p:tav tm="0" fmla="#ppt_x+(cos(-2*pi*(1-$))*-#ppt_x-sin(-2*pi*(1-$))*(1-#ppt_y))*(1-$)">
                                          <p:val>
                                            <p:fltVal val="0"/>
                                          </p:val>
                                        </p:tav>
                                        <p:tav tm="100000">
                                          <p:val>
                                            <p:fltVal val="1"/>
                                          </p:val>
                                        </p:tav>
                                      </p:tavLst>
                                    </p:anim>
                                    <p:anim calcmode="lin" valueType="num">
                                      <p:cBhvr>
                                        <p:cTn id="28" dur="1000" fill="hold"/>
                                        <p:tgtEl>
                                          <p:spTgt spid="108549"/>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15" presetClass="entr" presetSubtype="0" fill="hold" grpId="0" nodeType="clickEffect">
                                  <p:stCondLst>
                                    <p:cond delay="0"/>
                                  </p:stCondLst>
                                  <p:childTnLst>
                                    <p:set>
                                      <p:cBhvr>
                                        <p:cTn id="32" dur="1" fill="hold">
                                          <p:stCondLst>
                                            <p:cond delay="0"/>
                                          </p:stCondLst>
                                        </p:cTn>
                                        <p:tgtEl>
                                          <p:spTgt spid="108550"/>
                                        </p:tgtEl>
                                        <p:attrNameLst>
                                          <p:attrName>style.visibility</p:attrName>
                                        </p:attrNameLst>
                                      </p:cBhvr>
                                      <p:to>
                                        <p:strVal val="visible"/>
                                      </p:to>
                                    </p:set>
                                    <p:anim calcmode="lin" valueType="num">
                                      <p:cBhvr>
                                        <p:cTn id="33" dur="1000" fill="hold"/>
                                        <p:tgtEl>
                                          <p:spTgt spid="108550"/>
                                        </p:tgtEl>
                                        <p:attrNameLst>
                                          <p:attrName>ppt_w</p:attrName>
                                        </p:attrNameLst>
                                      </p:cBhvr>
                                      <p:tavLst>
                                        <p:tav tm="0">
                                          <p:val>
                                            <p:fltVal val="0"/>
                                          </p:val>
                                        </p:tav>
                                        <p:tav tm="100000">
                                          <p:val>
                                            <p:strVal val="#ppt_w"/>
                                          </p:val>
                                        </p:tav>
                                      </p:tavLst>
                                    </p:anim>
                                    <p:anim calcmode="lin" valueType="num">
                                      <p:cBhvr>
                                        <p:cTn id="34" dur="1000" fill="hold"/>
                                        <p:tgtEl>
                                          <p:spTgt spid="108550"/>
                                        </p:tgtEl>
                                        <p:attrNameLst>
                                          <p:attrName>ppt_h</p:attrName>
                                        </p:attrNameLst>
                                      </p:cBhvr>
                                      <p:tavLst>
                                        <p:tav tm="0">
                                          <p:val>
                                            <p:fltVal val="0"/>
                                          </p:val>
                                        </p:tav>
                                        <p:tav tm="100000">
                                          <p:val>
                                            <p:strVal val="#ppt_h"/>
                                          </p:val>
                                        </p:tav>
                                      </p:tavLst>
                                    </p:anim>
                                    <p:anim calcmode="lin" valueType="num">
                                      <p:cBhvr>
                                        <p:cTn id="35" dur="1000" fill="hold"/>
                                        <p:tgtEl>
                                          <p:spTgt spid="108550"/>
                                        </p:tgtEl>
                                        <p:attrNameLst>
                                          <p:attrName>ppt_x</p:attrName>
                                        </p:attrNameLst>
                                      </p:cBhvr>
                                      <p:tavLst>
                                        <p:tav tm="0" fmla="#ppt_x+(cos(-2*pi*(1-$))*-#ppt_x-sin(-2*pi*(1-$))*(1-#ppt_y))*(1-$)">
                                          <p:val>
                                            <p:fltVal val="0"/>
                                          </p:val>
                                        </p:tav>
                                        <p:tav tm="100000">
                                          <p:val>
                                            <p:fltVal val="1"/>
                                          </p:val>
                                        </p:tav>
                                      </p:tavLst>
                                    </p:anim>
                                    <p:anim calcmode="lin" valueType="num">
                                      <p:cBhvr>
                                        <p:cTn id="36" dur="1000" fill="hold"/>
                                        <p:tgtEl>
                                          <p:spTgt spid="108550"/>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15" presetClass="entr" presetSubtype="0" fill="hold" grpId="0" nodeType="clickEffect">
                                  <p:stCondLst>
                                    <p:cond delay="0"/>
                                  </p:stCondLst>
                                  <p:childTnLst>
                                    <p:set>
                                      <p:cBhvr>
                                        <p:cTn id="40" dur="1" fill="hold">
                                          <p:stCondLst>
                                            <p:cond delay="0"/>
                                          </p:stCondLst>
                                        </p:cTn>
                                        <p:tgtEl>
                                          <p:spTgt spid="108552"/>
                                        </p:tgtEl>
                                        <p:attrNameLst>
                                          <p:attrName>style.visibility</p:attrName>
                                        </p:attrNameLst>
                                      </p:cBhvr>
                                      <p:to>
                                        <p:strVal val="visible"/>
                                      </p:to>
                                    </p:set>
                                    <p:anim calcmode="lin" valueType="num">
                                      <p:cBhvr>
                                        <p:cTn id="41" dur="1000" fill="hold"/>
                                        <p:tgtEl>
                                          <p:spTgt spid="108552"/>
                                        </p:tgtEl>
                                        <p:attrNameLst>
                                          <p:attrName>ppt_w</p:attrName>
                                        </p:attrNameLst>
                                      </p:cBhvr>
                                      <p:tavLst>
                                        <p:tav tm="0">
                                          <p:val>
                                            <p:fltVal val="0"/>
                                          </p:val>
                                        </p:tav>
                                        <p:tav tm="100000">
                                          <p:val>
                                            <p:strVal val="#ppt_w"/>
                                          </p:val>
                                        </p:tav>
                                      </p:tavLst>
                                    </p:anim>
                                    <p:anim calcmode="lin" valueType="num">
                                      <p:cBhvr>
                                        <p:cTn id="42" dur="1000" fill="hold"/>
                                        <p:tgtEl>
                                          <p:spTgt spid="108552"/>
                                        </p:tgtEl>
                                        <p:attrNameLst>
                                          <p:attrName>ppt_h</p:attrName>
                                        </p:attrNameLst>
                                      </p:cBhvr>
                                      <p:tavLst>
                                        <p:tav tm="0">
                                          <p:val>
                                            <p:fltVal val="0"/>
                                          </p:val>
                                        </p:tav>
                                        <p:tav tm="100000">
                                          <p:val>
                                            <p:strVal val="#ppt_h"/>
                                          </p:val>
                                        </p:tav>
                                      </p:tavLst>
                                    </p:anim>
                                    <p:anim calcmode="lin" valueType="num">
                                      <p:cBhvr>
                                        <p:cTn id="43" dur="1000" fill="hold"/>
                                        <p:tgtEl>
                                          <p:spTgt spid="108552"/>
                                        </p:tgtEl>
                                        <p:attrNameLst>
                                          <p:attrName>ppt_x</p:attrName>
                                        </p:attrNameLst>
                                      </p:cBhvr>
                                      <p:tavLst>
                                        <p:tav tm="0" fmla="#ppt_x+(cos(-2*pi*(1-$))*-#ppt_x-sin(-2*pi*(1-$))*(1-#ppt_y))*(1-$)">
                                          <p:val>
                                            <p:fltVal val="0"/>
                                          </p:val>
                                        </p:tav>
                                        <p:tav tm="100000">
                                          <p:val>
                                            <p:fltVal val="1"/>
                                          </p:val>
                                        </p:tav>
                                      </p:tavLst>
                                    </p:anim>
                                    <p:anim calcmode="lin" valueType="num">
                                      <p:cBhvr>
                                        <p:cTn id="44" dur="1000" fill="hold"/>
                                        <p:tgtEl>
                                          <p:spTgt spid="108552"/>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15" presetClass="entr" presetSubtype="0" fill="hold" grpId="0" nodeType="clickEffect">
                                  <p:stCondLst>
                                    <p:cond delay="0"/>
                                  </p:stCondLst>
                                  <p:childTnLst>
                                    <p:set>
                                      <p:cBhvr>
                                        <p:cTn id="48" dur="1" fill="hold">
                                          <p:stCondLst>
                                            <p:cond delay="0"/>
                                          </p:stCondLst>
                                        </p:cTn>
                                        <p:tgtEl>
                                          <p:spTgt spid="108551"/>
                                        </p:tgtEl>
                                        <p:attrNameLst>
                                          <p:attrName>style.visibility</p:attrName>
                                        </p:attrNameLst>
                                      </p:cBhvr>
                                      <p:to>
                                        <p:strVal val="visible"/>
                                      </p:to>
                                    </p:set>
                                    <p:anim calcmode="lin" valueType="num">
                                      <p:cBhvr>
                                        <p:cTn id="49" dur="1000" fill="hold"/>
                                        <p:tgtEl>
                                          <p:spTgt spid="108551"/>
                                        </p:tgtEl>
                                        <p:attrNameLst>
                                          <p:attrName>ppt_w</p:attrName>
                                        </p:attrNameLst>
                                      </p:cBhvr>
                                      <p:tavLst>
                                        <p:tav tm="0">
                                          <p:val>
                                            <p:fltVal val="0"/>
                                          </p:val>
                                        </p:tav>
                                        <p:tav tm="100000">
                                          <p:val>
                                            <p:strVal val="#ppt_w"/>
                                          </p:val>
                                        </p:tav>
                                      </p:tavLst>
                                    </p:anim>
                                    <p:anim calcmode="lin" valueType="num">
                                      <p:cBhvr>
                                        <p:cTn id="50" dur="1000" fill="hold"/>
                                        <p:tgtEl>
                                          <p:spTgt spid="108551"/>
                                        </p:tgtEl>
                                        <p:attrNameLst>
                                          <p:attrName>ppt_h</p:attrName>
                                        </p:attrNameLst>
                                      </p:cBhvr>
                                      <p:tavLst>
                                        <p:tav tm="0">
                                          <p:val>
                                            <p:fltVal val="0"/>
                                          </p:val>
                                        </p:tav>
                                        <p:tav tm="100000">
                                          <p:val>
                                            <p:strVal val="#ppt_h"/>
                                          </p:val>
                                        </p:tav>
                                      </p:tavLst>
                                    </p:anim>
                                    <p:anim calcmode="lin" valueType="num">
                                      <p:cBhvr>
                                        <p:cTn id="51" dur="1000" fill="hold"/>
                                        <p:tgtEl>
                                          <p:spTgt spid="108551"/>
                                        </p:tgtEl>
                                        <p:attrNameLst>
                                          <p:attrName>ppt_x</p:attrName>
                                        </p:attrNameLst>
                                      </p:cBhvr>
                                      <p:tavLst>
                                        <p:tav tm="0" fmla="#ppt_x+(cos(-2*pi*(1-$))*-#ppt_x-sin(-2*pi*(1-$))*(1-#ppt_y))*(1-$)">
                                          <p:val>
                                            <p:fltVal val="0"/>
                                          </p:val>
                                        </p:tav>
                                        <p:tav tm="100000">
                                          <p:val>
                                            <p:fltVal val="1"/>
                                          </p:val>
                                        </p:tav>
                                      </p:tavLst>
                                    </p:anim>
                                    <p:anim calcmode="lin" valueType="num">
                                      <p:cBhvr>
                                        <p:cTn id="52" dur="1000" fill="hold"/>
                                        <p:tgtEl>
                                          <p:spTgt spid="108551"/>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7" grpId="0" animBg="1" autoUpdateAnimBg="0"/>
      <p:bldP spid="108548" grpId="0" autoUpdateAnimBg="0"/>
      <p:bldP spid="108549" grpId="0" autoUpdateAnimBg="0"/>
      <p:bldP spid="108550" grpId="0" autoUpdateAnimBg="0"/>
      <p:bldP spid="108551" grpId="0" autoUpdateAnimBg="0"/>
      <p:bldP spid="108552" grpId="0" autoUpdateAnimBg="0"/>
      <p:bldP spid="108553" grpId="0" animBg="1" autoUpdateAnimBg="0"/>
    </p:bldLst>
  </p:timing>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49" name="Text Box 14"/>
          <p:cNvSpPr txBox="1">
            <a:spLocks noChangeArrowheads="1"/>
          </p:cNvSpPr>
          <p:nvPr/>
        </p:nvSpPr>
        <p:spPr bwMode="auto">
          <a:xfrm>
            <a:off x="8297863" y="0"/>
            <a:ext cx="852487"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477</a:t>
            </a:r>
            <a:endParaRPr kumimoji="0" lang="en-US"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232450" name="Text Box 17"/>
          <p:cNvSpPr txBox="1">
            <a:spLocks noChangeArrowheads="1"/>
          </p:cNvSpPr>
          <p:nvPr/>
        </p:nvSpPr>
        <p:spPr bwMode="auto">
          <a:xfrm>
            <a:off x="228600" y="1428750"/>
            <a:ext cx="4800600" cy="283154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marL="358775" indent="-358775"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358775" marR="0" lvl="0" indent="-358775" algn="r" defTabSz="914400" rtl="0" eaLnBrk="1" fontAlgn="base" latinLnBrk="0" hangingPunct="1">
              <a:lnSpc>
                <a:spcPct val="100000"/>
              </a:lnSpc>
              <a:spcBef>
                <a:spcPts val="238"/>
              </a:spcBef>
              <a:spcAft>
                <a:spcPct val="0"/>
              </a:spcAft>
              <a:buClrTx/>
              <a:buSzTx/>
              <a:buFontTx/>
              <a:buNone/>
              <a:tabLst/>
              <a:defRPr/>
            </a:pPr>
            <a:r>
              <a:rPr kumimoji="0" lang="ar-JO" sz="2400" b="1" u="none" strike="noStrike" kern="1200" cap="none" spc="0" normalizeH="0" baseline="0" noProof="0" dirty="0">
                <a:ln>
                  <a:noFill/>
                </a:ln>
                <a:solidFill>
                  <a:srgbClr val="660066"/>
                </a:solidFill>
                <a:effectLst/>
                <a:uLnTx/>
                <a:uFillTx/>
                <a:latin typeface="Arial" panose="020B0604020202020204" pitchFamily="34" charset="0"/>
                <a:cs typeface="Arial" panose="020B0604020202020204" pitchFamily="34" charset="0"/>
              </a:rPr>
              <a:t>تمّت</a:t>
            </a:r>
            <a:endParaRPr kumimoji="0" lang="en-US" sz="2400" b="1" u="none" strike="noStrike" kern="1200" cap="none" spc="0" normalizeH="0" baseline="0" noProof="0" dirty="0">
              <a:ln>
                <a:noFill/>
              </a:ln>
              <a:solidFill>
                <a:srgbClr val="660066"/>
              </a:solidFill>
              <a:effectLst/>
              <a:uLnTx/>
              <a:uFillTx/>
              <a:latin typeface="Arial" panose="020B0604020202020204" pitchFamily="34" charset="0"/>
              <a:cs typeface="Arial" panose="020B0604020202020204" pitchFamily="34" charset="0"/>
            </a:endParaRPr>
          </a:p>
          <a:p>
            <a:pPr marL="358775" marR="0" lvl="0" indent="-358775" algn="r" defTabSz="914400" rtl="1" eaLnBrk="1" fontAlgn="base" latinLnBrk="0" hangingPunct="1">
              <a:lnSpc>
                <a:spcPct val="100000"/>
              </a:lnSpc>
              <a:spcBef>
                <a:spcPts val="238"/>
              </a:spcBef>
              <a:spcAft>
                <a:spcPct val="0"/>
              </a:spcAft>
              <a:buClrTx/>
              <a:buSzTx/>
              <a:buFontTx/>
              <a:buChar char="•"/>
              <a:tabLst/>
              <a:defRPr/>
            </a:pPr>
            <a:r>
              <a:rPr kumimoji="0" lang="ar-JO"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سكنى الروح القدس </a:t>
            </a:r>
          </a:p>
          <a:p>
            <a:pPr marL="358775" marR="0" lvl="0" indent="-358775" algn="r" defTabSz="914400" rtl="1" eaLnBrk="1" fontAlgn="base" latinLnBrk="0" hangingPunct="1">
              <a:lnSpc>
                <a:spcPct val="100000"/>
              </a:lnSpc>
              <a:spcBef>
                <a:spcPts val="238"/>
              </a:spcBef>
              <a:spcAft>
                <a:spcPct val="0"/>
              </a:spcAft>
              <a:buClrTx/>
              <a:buSzTx/>
              <a:buFontTx/>
              <a:buNone/>
              <a:tabLst/>
              <a:defRPr/>
            </a:pPr>
            <a:r>
              <a:rPr kumimoji="0" lang="ar-JO"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(إر 31: 33 مع حز 36: 27)</a:t>
            </a:r>
            <a:endParaRPr kumimoji="0" lang="en-US"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358775" marR="0" lvl="0" indent="-358775" algn="r" defTabSz="914400" rtl="1" eaLnBrk="1" fontAlgn="base" latinLnBrk="0" hangingPunct="1">
              <a:lnSpc>
                <a:spcPct val="100000"/>
              </a:lnSpc>
              <a:spcBef>
                <a:spcPts val="238"/>
              </a:spcBef>
              <a:spcAft>
                <a:spcPct val="0"/>
              </a:spcAft>
              <a:buClrTx/>
              <a:buSzTx/>
              <a:buFontTx/>
              <a:buChar char="•"/>
              <a:tabLst/>
              <a:defRPr/>
            </a:pPr>
            <a:r>
              <a:rPr kumimoji="0" lang="ar-JO"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طبيعة، قلب وفكر جديد</a:t>
            </a:r>
          </a:p>
          <a:p>
            <a:pPr marL="358775" marR="0" lvl="0" indent="-358775" algn="r" defTabSz="914400" rtl="1" eaLnBrk="1" fontAlgn="base" latinLnBrk="0" hangingPunct="1">
              <a:lnSpc>
                <a:spcPct val="100000"/>
              </a:lnSpc>
              <a:spcBef>
                <a:spcPts val="238"/>
              </a:spcBef>
              <a:spcAft>
                <a:spcPct val="0"/>
              </a:spcAft>
              <a:buClrTx/>
              <a:buSzTx/>
              <a:buFontTx/>
              <a:buNone/>
              <a:tabLst/>
              <a:defRPr/>
            </a:pPr>
            <a:r>
              <a:rPr kumimoji="0" lang="ar-JO"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(إر 31: 33، أش 59: 21)</a:t>
            </a:r>
            <a:endParaRPr kumimoji="0" lang="en-US"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358775" marR="0" lvl="0" indent="-358775" algn="r" defTabSz="914400" rtl="1" eaLnBrk="1" fontAlgn="base" latinLnBrk="0" hangingPunct="1">
              <a:lnSpc>
                <a:spcPct val="100000"/>
              </a:lnSpc>
              <a:spcBef>
                <a:spcPts val="238"/>
              </a:spcBef>
              <a:spcAft>
                <a:spcPct val="0"/>
              </a:spcAft>
              <a:buClrTx/>
              <a:buSzTx/>
              <a:buFontTx/>
              <a:buChar char="•"/>
              <a:tabLst/>
              <a:defRPr/>
            </a:pPr>
            <a:r>
              <a:rPr kumimoji="0" lang="ar-JO"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غفران الخطايا</a:t>
            </a:r>
          </a:p>
          <a:p>
            <a:pPr marL="358775" marR="0" lvl="0" indent="-358775" algn="r" defTabSz="914400" rtl="1" eaLnBrk="1" fontAlgn="base" latinLnBrk="0" hangingPunct="1">
              <a:lnSpc>
                <a:spcPct val="100000"/>
              </a:lnSpc>
              <a:spcBef>
                <a:spcPts val="238"/>
              </a:spcBef>
              <a:spcAft>
                <a:spcPct val="0"/>
              </a:spcAft>
              <a:buClrTx/>
              <a:buSzTx/>
              <a:buFontTx/>
              <a:buNone/>
              <a:tabLst/>
              <a:defRPr/>
            </a:pPr>
            <a:r>
              <a:rPr kumimoji="0" lang="ar-JO"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(إر 31: 34ب</a:t>
            </a:r>
            <a:r>
              <a:rPr kumimoji="0" lang="en-US"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p>
        </p:txBody>
      </p:sp>
      <p:sp>
        <p:nvSpPr>
          <p:cNvPr id="232451" name="Text Box 18"/>
          <p:cNvSpPr txBox="1">
            <a:spLocks noChangeArrowheads="1"/>
          </p:cNvSpPr>
          <p:nvPr/>
        </p:nvSpPr>
        <p:spPr bwMode="auto">
          <a:xfrm>
            <a:off x="228600" y="4429125"/>
            <a:ext cx="4652963" cy="20415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marL="358775" indent="-358775"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358775" marR="0" lvl="0" indent="-358775" algn="r" defTabSz="914400" rtl="0" eaLnBrk="1" fontAlgn="base" latinLnBrk="0" hangingPunct="1">
              <a:lnSpc>
                <a:spcPct val="100000"/>
              </a:lnSpc>
              <a:spcBef>
                <a:spcPts val="238"/>
              </a:spcBef>
              <a:spcAft>
                <a:spcPct val="0"/>
              </a:spcAft>
              <a:buClrTx/>
              <a:buSzTx/>
              <a:buFontTx/>
              <a:buNone/>
              <a:tabLst/>
              <a:defRPr/>
            </a:pPr>
            <a:r>
              <a:rPr kumimoji="0" lang="ar-JO" sz="2400" b="1" u="none" strike="noStrike" kern="1200" cap="none" spc="0" normalizeH="0" baseline="0" noProof="0" dirty="0">
                <a:ln>
                  <a:noFill/>
                </a:ln>
                <a:solidFill>
                  <a:srgbClr val="660066"/>
                </a:solidFill>
                <a:effectLst/>
                <a:uLnTx/>
                <a:uFillTx/>
                <a:latin typeface="Arial" panose="020B0604020202020204" pitchFamily="34" charset="0"/>
                <a:cs typeface="Arial" panose="020B0604020202020204" pitchFamily="34" charset="0"/>
              </a:rPr>
              <a:t>لم تتم بعد</a:t>
            </a:r>
            <a:endParaRPr kumimoji="0" lang="en-US" sz="2400" b="1" u="none" strike="noStrike" kern="1200" cap="none" spc="0" normalizeH="0" baseline="0" noProof="0" dirty="0">
              <a:ln>
                <a:noFill/>
              </a:ln>
              <a:solidFill>
                <a:srgbClr val="660066"/>
              </a:solidFill>
              <a:effectLst/>
              <a:uLnTx/>
              <a:uFillTx/>
              <a:latin typeface="Arial" panose="020B0604020202020204" pitchFamily="34" charset="0"/>
              <a:cs typeface="Arial" panose="020B0604020202020204" pitchFamily="34" charset="0"/>
            </a:endParaRPr>
          </a:p>
          <a:p>
            <a:pPr marL="358775" marR="0" lvl="0" indent="-358775" algn="r" defTabSz="914400" rtl="1" eaLnBrk="1" fontAlgn="base" latinLnBrk="0" hangingPunct="1">
              <a:lnSpc>
                <a:spcPct val="100000"/>
              </a:lnSpc>
              <a:spcBef>
                <a:spcPts val="238"/>
              </a:spcBef>
              <a:spcAft>
                <a:spcPct val="0"/>
              </a:spcAft>
              <a:buClrTx/>
              <a:buSzTx/>
              <a:buFontTx/>
              <a:buChar char="•"/>
              <a:tabLst/>
              <a:defRPr/>
            </a:pPr>
            <a:r>
              <a:rPr kumimoji="0" lang="ar-JO"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كل شخص سيعرف الرب </a:t>
            </a:r>
          </a:p>
          <a:p>
            <a:pPr marL="358775" marR="0" lvl="0" indent="-358775" algn="r" defTabSz="914400" rtl="1" eaLnBrk="1" fontAlgn="base" latinLnBrk="0" hangingPunct="1">
              <a:lnSpc>
                <a:spcPct val="100000"/>
              </a:lnSpc>
              <a:spcBef>
                <a:spcPts val="238"/>
              </a:spcBef>
              <a:spcAft>
                <a:spcPct val="0"/>
              </a:spcAft>
              <a:buClrTx/>
              <a:buSzTx/>
              <a:buFontTx/>
              <a:buNone/>
              <a:tabLst/>
              <a:defRPr/>
            </a:pPr>
            <a:r>
              <a:rPr kumimoji="0" lang="ar-JO"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(إر 31: 34أ)</a:t>
            </a:r>
            <a:endParaRPr kumimoji="0" lang="en-US"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358775" marR="0" lvl="0" indent="-358775" algn="r" defTabSz="914400" rtl="1" eaLnBrk="1" fontAlgn="base" latinLnBrk="0" hangingPunct="1">
              <a:lnSpc>
                <a:spcPct val="100000"/>
              </a:lnSpc>
              <a:spcBef>
                <a:spcPts val="238"/>
              </a:spcBef>
              <a:spcAft>
                <a:spcPct val="0"/>
              </a:spcAft>
              <a:buClrTx/>
              <a:buSzTx/>
              <a:buFontTx/>
              <a:buChar char="•"/>
              <a:tabLst/>
              <a:defRPr/>
            </a:pPr>
            <a:r>
              <a:rPr kumimoji="0" lang="ar-JO"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ستتحد إسرائيل ويهوذا ثانية </a:t>
            </a:r>
          </a:p>
          <a:p>
            <a:pPr marL="358775" marR="0" lvl="0" indent="-358775" algn="r" defTabSz="914400" rtl="1" eaLnBrk="1" fontAlgn="base" latinLnBrk="0" hangingPunct="1">
              <a:lnSpc>
                <a:spcPct val="100000"/>
              </a:lnSpc>
              <a:spcBef>
                <a:spcPts val="238"/>
              </a:spcBef>
              <a:spcAft>
                <a:spcPct val="0"/>
              </a:spcAft>
              <a:buClrTx/>
              <a:buSzTx/>
              <a:buFontTx/>
              <a:buNone/>
              <a:tabLst/>
              <a:defRPr/>
            </a:pPr>
            <a:r>
              <a:rPr kumimoji="0" lang="ar-JO"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(إر 31: 31)</a:t>
            </a:r>
            <a:endParaRPr kumimoji="0" lang="en-US" sz="2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232452" name="Title 6"/>
          <p:cNvSpPr>
            <a:spLocks noGrp="1"/>
          </p:cNvSpPr>
          <p:nvPr>
            <p:ph type="title"/>
          </p:nvPr>
        </p:nvSpPr>
        <p:spPr/>
        <p:txBody>
          <a:bodyPr/>
          <a:lstStyle/>
          <a:p>
            <a:r>
              <a:rPr lang="ar-JO" sz="4000" b="1" dirty="0">
                <a:solidFill>
                  <a:schemeClr val="tx1"/>
                </a:solidFill>
                <a:latin typeface="Arial" panose="020B0604020202020204" pitchFamily="34" charset="0"/>
                <a:ea typeface="ＭＳ Ｐゴシック" charset="0"/>
                <a:cs typeface="Arial" panose="020B0604020202020204" pitchFamily="34" charset="0"/>
              </a:rPr>
              <a:t>الأحكام</a:t>
            </a:r>
            <a:endParaRPr lang="en-US" sz="4000" b="1" dirty="0">
              <a:solidFill>
                <a:schemeClr val="tx1"/>
              </a:solidFill>
              <a:latin typeface="Arial" panose="020B0604020202020204" pitchFamily="34" charset="0"/>
              <a:ea typeface="ＭＳ Ｐゴシック" charset="0"/>
              <a:cs typeface="Arial" panose="020B0604020202020204" pitchFamily="34" charset="0"/>
            </a:endParaRPr>
          </a:p>
        </p:txBody>
      </p:sp>
      <p:pic>
        <p:nvPicPr>
          <p:cNvPr id="10241" name="Picture 1"/>
          <p:cNvPicPr>
            <a:picLocks noChangeAspect="1" noChangeArrowheads="1"/>
          </p:cNvPicPr>
          <p:nvPr/>
        </p:nvPicPr>
        <p:blipFill>
          <a:blip r:embed="rId3"/>
          <a:srcRect/>
          <a:stretch>
            <a:fillRect/>
          </a:stretch>
        </p:blipFill>
        <p:spPr bwMode="auto">
          <a:xfrm>
            <a:off x="5094288" y="1524000"/>
            <a:ext cx="3821112" cy="4572000"/>
          </a:xfrm>
          <a:prstGeom prst="rect">
            <a:avLst/>
          </a:prstGeom>
          <a:noFill/>
          <a:ln w="101600">
            <a:solidFill>
              <a:schemeClr val="bg2">
                <a:lumMod val="90000"/>
              </a:schemeClr>
            </a:solidFill>
            <a:miter lim="800000"/>
            <a:headEnd/>
            <a:tailEnd/>
          </a:ln>
        </p:spPr>
      </p:pic>
    </p:spTree>
    <p:extLst>
      <p:ext uri="{BB962C8B-B14F-4D97-AF65-F5344CB8AC3E}">
        <p14:creationId xmlns:p14="http://schemas.microsoft.com/office/powerpoint/2010/main" val="368953876"/>
      </p:ext>
    </p:extLst>
  </p:cSld>
  <p:clrMapOvr>
    <a:masterClrMapping/>
  </p:clrMapOvr>
  <p:transition/>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7" name="Rectangle 2"/>
          <p:cNvSpPr>
            <a:spLocks noGrp="1" noChangeArrowheads="1"/>
          </p:cNvSpPr>
          <p:nvPr>
            <p:ph type="title"/>
          </p:nvPr>
        </p:nvSpPr>
        <p:spPr/>
        <p:txBody>
          <a:bodyPr/>
          <a:lstStyle/>
          <a:p>
            <a:r>
              <a:rPr lang="ar-JO" sz="4000" b="1" dirty="0">
                <a:solidFill>
                  <a:schemeClr val="tx1"/>
                </a:solidFill>
                <a:latin typeface="Arial" panose="020B0604020202020204" pitchFamily="34" charset="0"/>
                <a:ea typeface="ＭＳ Ｐゴシック" charset="0"/>
                <a:cs typeface="Arial" panose="020B0604020202020204" pitchFamily="34" charset="0"/>
              </a:rPr>
              <a:t>آراء عن زمن التحقيق</a:t>
            </a:r>
            <a:endParaRPr lang="en-US" sz="3600" b="1" dirty="0">
              <a:solidFill>
                <a:schemeClr val="tx1"/>
              </a:solidFill>
              <a:latin typeface="Arial" panose="020B0604020202020204" pitchFamily="34" charset="0"/>
              <a:ea typeface="ＭＳ Ｐゴシック" charset="0"/>
              <a:cs typeface="Arial" panose="020B0604020202020204" pitchFamily="34" charset="0"/>
            </a:endParaRPr>
          </a:p>
        </p:txBody>
      </p:sp>
      <p:sp>
        <p:nvSpPr>
          <p:cNvPr id="234499" name="Text Box 17"/>
          <p:cNvSpPr txBox="1">
            <a:spLocks noChangeArrowheads="1"/>
          </p:cNvSpPr>
          <p:nvPr/>
        </p:nvSpPr>
        <p:spPr bwMode="auto">
          <a:xfrm>
            <a:off x="228600" y="5786438"/>
            <a:ext cx="6719664"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ar-JO" sz="2400" b="1" u="sng" strike="noStrike" kern="1200" cap="none" spc="0" normalizeH="0" baseline="0" noProof="0" dirty="0">
                <a:ln>
                  <a:noFill/>
                </a:ln>
                <a:solidFill>
                  <a:srgbClr val="660066"/>
                </a:solidFill>
                <a:effectLst/>
                <a:uLnTx/>
                <a:uFillTx/>
                <a:latin typeface="Arial" panose="020B0604020202020204" pitchFamily="34" charset="0"/>
                <a:ea typeface="ＭＳ Ｐゴシック" charset="0"/>
                <a:cs typeface="Arial" panose="020B0604020202020204" pitchFamily="34" charset="0"/>
              </a:rPr>
              <a:t>2. التحقيق الكامل بعد عودة المسيح.</a:t>
            </a:r>
            <a:endParaRPr kumimoji="0" lang="en-US" sz="2400" b="1" u="sng" strike="noStrike" kern="1200" cap="none" spc="0" normalizeH="0" baseline="0" noProof="0" dirty="0">
              <a:ln>
                <a:noFill/>
              </a:ln>
              <a:solidFill>
                <a:srgbClr val="660066"/>
              </a:solidFill>
              <a:effectLst/>
              <a:uLnTx/>
              <a:uFillTx/>
              <a:latin typeface="Arial" panose="020B0604020202020204" pitchFamily="34" charset="0"/>
              <a:ea typeface="ＭＳ Ｐゴシック" charset="0"/>
              <a:cs typeface="Arial" panose="020B0604020202020204" pitchFamily="34" charset="0"/>
            </a:endParaRPr>
          </a:p>
        </p:txBody>
      </p:sp>
      <p:sp>
        <p:nvSpPr>
          <p:cNvPr id="234500" name="Text Box 17"/>
          <p:cNvSpPr txBox="1">
            <a:spLocks noChangeArrowheads="1"/>
          </p:cNvSpPr>
          <p:nvPr/>
        </p:nvSpPr>
        <p:spPr bwMode="auto">
          <a:xfrm>
            <a:off x="657225" y="3354388"/>
            <a:ext cx="7953375" cy="156966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marL="457200" indent="-4572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ar-JO" sz="2400" b="1" u="none" strike="noStrike" kern="1200" cap="none" spc="0" normalizeH="0" baseline="0" noProof="0" dirty="0">
                <a:ln>
                  <a:noFill/>
                </a:ln>
                <a:solidFill>
                  <a:prstClr val="black"/>
                </a:solidFill>
                <a:effectLst/>
                <a:uLnTx/>
                <a:uFillTx/>
                <a:latin typeface="Arial" panose="020B0604020202020204" pitchFamily="34" charset="0"/>
                <a:ea typeface="ＭＳ Ｐゴシック" charset="0"/>
                <a:cs typeface="Arial" panose="020B0604020202020204" pitchFamily="34" charset="0"/>
              </a:rPr>
              <a:t>أ. عهد جديد واحد فقط لإسرائيل (داربي).</a:t>
            </a:r>
          </a:p>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ar-JO" sz="2400" b="1" u="none" strike="noStrike" kern="1200" cap="none" spc="0" normalizeH="0" baseline="0" noProof="0" dirty="0">
                <a:ln>
                  <a:noFill/>
                </a:ln>
                <a:solidFill>
                  <a:prstClr val="black"/>
                </a:solidFill>
                <a:effectLst/>
                <a:uLnTx/>
                <a:uFillTx/>
                <a:latin typeface="Arial" panose="020B0604020202020204" pitchFamily="34" charset="0"/>
                <a:ea typeface="ＭＳ Ｐゴシック" charset="0"/>
                <a:cs typeface="Arial" panose="020B0604020202020204" pitchFamily="34" charset="0"/>
              </a:rPr>
              <a:t>ب. عهدان جديدان: واحد لإسرائيل والآخر للكنيسة (شيفر)</a:t>
            </a:r>
          </a:p>
          <a:p>
            <a:pPr marL="0" marR="0" lvl="0" indent="0" algn="r" defTabSz="914400" rtl="1" eaLnBrk="1" fontAlgn="base" latinLnBrk="0" hangingPunct="1">
              <a:lnSpc>
                <a:spcPct val="100000"/>
              </a:lnSpc>
              <a:spcBef>
                <a:spcPct val="50000"/>
              </a:spcBef>
              <a:spcAft>
                <a:spcPct val="0"/>
              </a:spcAft>
              <a:buClrTx/>
              <a:buSzTx/>
              <a:buFontTx/>
              <a:buNone/>
              <a:tabLst/>
              <a:defRPr/>
            </a:pPr>
            <a:r>
              <a:rPr kumimoji="0" lang="ar-JO" sz="2400" b="1" u="none" strike="noStrike" kern="1200" cap="none" spc="0" normalizeH="0" baseline="0" noProof="0" dirty="0">
                <a:ln>
                  <a:noFill/>
                </a:ln>
                <a:solidFill>
                  <a:prstClr val="black"/>
                </a:solidFill>
                <a:effectLst/>
                <a:uLnTx/>
                <a:uFillTx/>
                <a:latin typeface="Arial" panose="020B0604020202020204" pitchFamily="34" charset="0"/>
                <a:ea typeface="ＭＳ Ｐゴシック" charset="0"/>
                <a:cs typeface="Arial" panose="020B0604020202020204" pitchFamily="34" charset="0"/>
              </a:rPr>
              <a:t>ت. عهد واحد جديد ذو تطبيقين: أولاً لإسرائيل وثانيًا للكنيسة.</a:t>
            </a:r>
            <a:endParaRPr kumimoji="0" lang="en-US" sz="2400" b="1" u="none" strike="noStrike" kern="1200" cap="none" spc="0" normalizeH="0" baseline="0" noProof="0" dirty="0">
              <a:ln>
                <a:noFill/>
              </a:ln>
              <a:solidFill>
                <a:prstClr val="black"/>
              </a:solidFill>
              <a:effectLst/>
              <a:uLnTx/>
              <a:uFillTx/>
              <a:latin typeface="Arial" panose="020B0604020202020204" pitchFamily="34" charset="0"/>
              <a:ea typeface="ＭＳ Ｐゴシック" charset="0"/>
            </a:endParaRPr>
          </a:p>
        </p:txBody>
      </p:sp>
      <p:sp>
        <p:nvSpPr>
          <p:cNvPr id="234501" name="Text Box 17"/>
          <p:cNvSpPr txBox="1">
            <a:spLocks noChangeArrowheads="1"/>
          </p:cNvSpPr>
          <p:nvPr/>
        </p:nvSpPr>
        <p:spPr bwMode="auto">
          <a:xfrm>
            <a:off x="228600" y="1447800"/>
            <a:ext cx="8610600" cy="19389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marL="342900" indent="-3429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342900" marR="0" lvl="0" indent="-342900" algn="l" defTabSz="914400" rtl="0" eaLnBrk="1" fontAlgn="base" latinLnBrk="0" hangingPunct="1">
              <a:lnSpc>
                <a:spcPct val="100000"/>
              </a:lnSpc>
              <a:spcBef>
                <a:spcPct val="50000"/>
              </a:spcBef>
              <a:spcAft>
                <a:spcPct val="0"/>
              </a:spcAft>
              <a:buClrTx/>
              <a:buSzTx/>
              <a:buFontTx/>
              <a:buNone/>
              <a:tabLst/>
              <a:defRPr/>
            </a:pPr>
            <a:endParaRPr kumimoji="0" lang="ar-SA" sz="2400" b="1" u="none" strike="noStrike" kern="1200" cap="none" spc="0" normalizeH="0" baseline="0" noProof="0" dirty="0">
              <a:ln>
                <a:noFill/>
              </a:ln>
              <a:solidFill>
                <a:prstClr val="black"/>
              </a:solidFill>
              <a:effectLst/>
              <a:uLnTx/>
              <a:uFillTx/>
              <a:latin typeface="Arial" panose="020B0604020202020204" pitchFamily="34" charset="0"/>
              <a:ea typeface="ＭＳ Ｐゴシック" charset="0"/>
              <a:cs typeface="Arial" panose="020B0604020202020204" pitchFamily="34" charset="0"/>
            </a:endParaRPr>
          </a:p>
          <a:p>
            <a:pPr marL="342900" marR="0" lvl="0" indent="-342900" algn="ctr" defTabSz="914400" rtl="0" eaLnBrk="1" fontAlgn="base" latinLnBrk="0" hangingPunct="1">
              <a:lnSpc>
                <a:spcPct val="100000"/>
              </a:lnSpc>
              <a:spcBef>
                <a:spcPct val="50000"/>
              </a:spcBef>
              <a:spcAft>
                <a:spcPct val="0"/>
              </a:spcAft>
              <a:buClrTx/>
              <a:buSzTx/>
              <a:buFontTx/>
              <a:buNone/>
              <a:tabLst/>
              <a:defRPr/>
            </a:pPr>
            <a:r>
              <a:rPr kumimoji="0" lang="ar-SA" sz="2400" b="1" u="none" strike="noStrike" kern="1200" cap="none" spc="0" normalizeH="0" baseline="0" noProof="0" dirty="0">
                <a:ln>
                  <a:noFill/>
                </a:ln>
                <a:solidFill>
                  <a:prstClr val="black"/>
                </a:solidFill>
                <a:effectLst/>
                <a:uLnTx/>
                <a:uFillTx/>
                <a:latin typeface="Arial" panose="020B0604020202020204" pitchFamily="34" charset="0"/>
                <a:ea typeface="ＭＳ Ｐゴシック" charset="0"/>
                <a:cs typeface="Arial" panose="020B0604020202020204" pitchFamily="34" charset="0"/>
              </a:rPr>
              <a:t>غالبًا ما يقول أتباع اللاألفية أن جميع شروط العهد الجديد يتم تنفيذها الان في الكنيسة التي يعتبرونها "إسرائيل الجديدة." لكن هل هم كذلك؟</a:t>
            </a:r>
          </a:p>
          <a:p>
            <a:pPr marL="342900" marR="0" lvl="0" indent="-342900" algn="r" defTabSz="914400" rtl="1" eaLnBrk="1" fontAlgn="base" latinLnBrk="0" hangingPunct="1">
              <a:lnSpc>
                <a:spcPct val="100000"/>
              </a:lnSpc>
              <a:spcBef>
                <a:spcPct val="50000"/>
              </a:spcBef>
              <a:spcAft>
                <a:spcPct val="0"/>
              </a:spcAft>
              <a:buClrTx/>
              <a:buSzTx/>
              <a:buFontTx/>
              <a:buNone/>
              <a:tabLst/>
              <a:defRPr/>
            </a:pPr>
            <a:r>
              <a:rPr kumimoji="0" lang="ar-SA" sz="2400" b="1" u="none" strike="noStrike" kern="1200" cap="none" spc="0" normalizeH="0" baseline="0" noProof="0" dirty="0">
                <a:ln>
                  <a:noFill/>
                </a:ln>
                <a:solidFill>
                  <a:srgbClr val="7030A0"/>
                </a:solidFill>
                <a:effectLst/>
                <a:uLnTx/>
                <a:uFillTx/>
                <a:latin typeface="Arial" panose="020B0604020202020204" pitchFamily="34" charset="0"/>
                <a:ea typeface="ＭＳ Ｐゴシック" charset="0"/>
                <a:cs typeface="Arial" panose="020B0604020202020204" pitchFamily="34" charset="0"/>
              </a:rPr>
              <a:t>1.	</a:t>
            </a:r>
            <a:r>
              <a:rPr kumimoji="0" lang="ar-SA" sz="2400" b="1" u="sng" strike="noStrike" kern="1200" cap="none" spc="0" normalizeH="0" baseline="0" noProof="0" dirty="0">
                <a:ln>
                  <a:noFill/>
                </a:ln>
                <a:solidFill>
                  <a:srgbClr val="7030A0"/>
                </a:solidFill>
                <a:effectLst/>
                <a:uLnTx/>
                <a:uFillTx/>
                <a:latin typeface="Arial" panose="020B0604020202020204" pitchFamily="34" charset="0"/>
                <a:ea typeface="ＭＳ Ｐゴシック" charset="0"/>
                <a:cs typeface="Arial" panose="020B0604020202020204" pitchFamily="34" charset="0"/>
              </a:rPr>
              <a:t>تحقيق جزئي في عصر الكنيسة الحالي</a:t>
            </a:r>
          </a:p>
        </p:txBody>
      </p:sp>
      <p:pic>
        <p:nvPicPr>
          <p:cNvPr id="234502"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391400" y="5783263"/>
            <a:ext cx="1624013" cy="1074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34503" name="Text Box 4"/>
          <p:cNvSpPr txBox="1">
            <a:spLocks noChangeArrowheads="1"/>
          </p:cNvSpPr>
          <p:nvPr/>
        </p:nvSpPr>
        <p:spPr bwMode="auto">
          <a:xfrm>
            <a:off x="8359775" y="201613"/>
            <a:ext cx="665567"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prstClr val="black"/>
                </a:solidFill>
                <a:effectLst/>
                <a:uLnTx/>
                <a:uFillTx/>
                <a:latin typeface="Arial" panose="020B0604020202020204" pitchFamily="34" charset="0"/>
                <a:ea typeface="ＭＳ Ｐゴシック" charset="0"/>
              </a:rPr>
              <a:t>477</a:t>
            </a:r>
            <a:endParaRPr kumimoji="0" lang="en-US" sz="2400" b="1" u="none" strike="noStrike" kern="1200" cap="none" spc="0" normalizeH="0" baseline="0" noProof="0" dirty="0">
              <a:ln>
                <a:noFill/>
              </a:ln>
              <a:solidFill>
                <a:prstClr val="black"/>
              </a:solidFill>
              <a:effectLst/>
              <a:uLnTx/>
              <a:uFillTx/>
              <a:latin typeface="Arial" panose="020B0604020202020204" pitchFamily="34" charset="0"/>
              <a:ea typeface="ＭＳ Ｐゴシック" charset="0"/>
            </a:endParaRPr>
          </a:p>
        </p:txBody>
      </p:sp>
    </p:spTree>
    <p:extLst>
      <p:ext uri="{BB962C8B-B14F-4D97-AF65-F5344CB8AC3E}">
        <p14:creationId xmlns:p14="http://schemas.microsoft.com/office/powerpoint/2010/main" val="4006325793"/>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bwMode="auto">
          <a:xfrm>
            <a:off x="0" y="0"/>
            <a:ext cx="9144000" cy="6858000"/>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07" charset="-128"/>
              <a:cs typeface="ＭＳ Ｐゴシック" pitchFamily="-107" charset="-128"/>
            </a:endParaRPr>
          </a:p>
        </p:txBody>
      </p:sp>
      <p:graphicFrame>
        <p:nvGraphicFramePr>
          <p:cNvPr id="6148" name="Group 4"/>
          <p:cNvGraphicFramePr>
            <a:graphicFrameLocks noGrp="1"/>
          </p:cNvGraphicFramePr>
          <p:nvPr>
            <p:extLst>
              <p:ext uri="{D42A27DB-BD31-4B8C-83A1-F6EECF244321}">
                <p14:modId xmlns:p14="http://schemas.microsoft.com/office/powerpoint/2010/main" val="4142745827"/>
              </p:ext>
            </p:extLst>
          </p:nvPr>
        </p:nvGraphicFramePr>
        <p:xfrm>
          <a:off x="67235" y="0"/>
          <a:ext cx="9076765" cy="6748463"/>
        </p:xfrm>
        <a:graphic>
          <a:graphicData uri="http://schemas.openxmlformats.org/drawingml/2006/table">
            <a:tbl>
              <a:tblPr/>
              <a:tblGrid>
                <a:gridCol w="1266265">
                  <a:extLst>
                    <a:ext uri="{9D8B030D-6E8A-4147-A177-3AD203B41FA5}">
                      <a16:colId xmlns:a16="http://schemas.microsoft.com/office/drawing/2014/main" val="20000"/>
                    </a:ext>
                  </a:extLst>
                </a:gridCol>
                <a:gridCol w="1638300">
                  <a:extLst>
                    <a:ext uri="{9D8B030D-6E8A-4147-A177-3AD203B41FA5}">
                      <a16:colId xmlns:a16="http://schemas.microsoft.com/office/drawing/2014/main" val="20001"/>
                    </a:ext>
                  </a:extLst>
                </a:gridCol>
                <a:gridCol w="2362200">
                  <a:extLst>
                    <a:ext uri="{9D8B030D-6E8A-4147-A177-3AD203B41FA5}">
                      <a16:colId xmlns:a16="http://schemas.microsoft.com/office/drawing/2014/main" val="20002"/>
                    </a:ext>
                  </a:extLst>
                </a:gridCol>
                <a:gridCol w="3810000">
                  <a:extLst>
                    <a:ext uri="{9D8B030D-6E8A-4147-A177-3AD203B41FA5}">
                      <a16:colId xmlns:a16="http://schemas.microsoft.com/office/drawing/2014/main" val="20003"/>
                    </a:ext>
                  </a:extLst>
                </a:gridCol>
              </a:tblGrid>
              <a:tr h="622300">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sz="2000" b="1" i="0" u="none" strike="noStrike" cap="none" normalizeH="0" baseline="0" dirty="0">
                          <a:ln>
                            <a:noFill/>
                          </a:ln>
                          <a:solidFill>
                            <a:srgbClr val="FEFEEF"/>
                          </a:solidFill>
                          <a:effectLst/>
                          <a:latin typeface="Arial" panose="020B0604020202020204" pitchFamily="34" charset="0"/>
                          <a:ea typeface="SimSun" charset="0"/>
                          <a:cs typeface="Arial" panose="020B0604020202020204" pitchFamily="34" charset="0"/>
                        </a:rPr>
                        <a:t>النظرة</a:t>
                      </a:r>
                      <a:endParaRPr kumimoji="0" lang="en-US" sz="2000" b="1" i="0" u="none" strike="noStrike" cap="none" normalizeH="0" baseline="0" dirty="0">
                        <a:ln>
                          <a:noFill/>
                        </a:ln>
                        <a:solidFill>
                          <a:srgbClr val="FEFEEF"/>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solidFill>
                      <a:srgbClr val="000000"/>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sz="2000" b="1" i="0" u="none" strike="noStrike" cap="none" normalizeH="0" baseline="0" dirty="0">
                          <a:ln>
                            <a:noFill/>
                          </a:ln>
                          <a:solidFill>
                            <a:srgbClr val="FEFEEF"/>
                          </a:solidFill>
                          <a:effectLst/>
                          <a:latin typeface="Arial" panose="020B0604020202020204" pitchFamily="34" charset="0"/>
                          <a:ea typeface="SimSun" charset="0"/>
                          <a:cs typeface="Arial" panose="020B0604020202020204" pitchFamily="34" charset="0"/>
                        </a:rPr>
                        <a:t>التفسير</a:t>
                      </a:r>
                      <a:endParaRPr kumimoji="0" lang="en-US" sz="2000" b="1" i="0" u="none" strike="noStrike" cap="none" normalizeH="0" baseline="0" dirty="0">
                        <a:ln>
                          <a:noFill/>
                        </a:ln>
                        <a:solidFill>
                          <a:srgbClr val="FEFEEF"/>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solidFill>
                      <a:srgbClr val="000000"/>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sz="2000" b="1" i="0" u="none" strike="noStrike" cap="none" normalizeH="0" baseline="0" dirty="0">
                          <a:ln>
                            <a:noFill/>
                          </a:ln>
                          <a:solidFill>
                            <a:srgbClr val="FEFEEF"/>
                          </a:solidFill>
                          <a:effectLst/>
                          <a:latin typeface="Arial" panose="020B0604020202020204" pitchFamily="34" charset="0"/>
                          <a:ea typeface="SimSun" charset="0"/>
                          <a:cs typeface="Arial" panose="020B0604020202020204" pitchFamily="34" charset="0"/>
                        </a:rPr>
                        <a:t>المدرسة والعلماء</a:t>
                      </a:r>
                      <a:endParaRPr kumimoji="0" lang="en-US" sz="2000" b="1" i="0" u="none" strike="noStrike" cap="none" normalizeH="0" baseline="0" dirty="0">
                        <a:ln>
                          <a:noFill/>
                        </a:ln>
                        <a:solidFill>
                          <a:srgbClr val="FEFEEF"/>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solidFill>
                      <a:srgbClr val="000000"/>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rgbClr val="FEFEEF"/>
                          </a:solidFill>
                          <a:effectLst/>
                          <a:latin typeface="Arial" panose="020B0604020202020204" pitchFamily="34" charset="0"/>
                          <a:ea typeface="SimSun" charset="0"/>
                          <a:cs typeface="Arial" panose="020B0604020202020204" pitchFamily="34" charset="0"/>
                        </a:rPr>
                        <a:t> </a:t>
                      </a:r>
                      <a:r>
                        <a:rPr kumimoji="0" lang="ar-JO" sz="2000" b="1" i="0" u="none" strike="noStrike" cap="none" normalizeH="0" baseline="0" dirty="0">
                          <a:ln>
                            <a:noFill/>
                          </a:ln>
                          <a:solidFill>
                            <a:srgbClr val="FEFEEF"/>
                          </a:solidFill>
                          <a:effectLst/>
                          <a:latin typeface="Arial" panose="020B0604020202020204" pitchFamily="34" charset="0"/>
                          <a:ea typeface="SimSun" charset="0"/>
                          <a:cs typeface="Arial" panose="020B0604020202020204" pitchFamily="34" charset="0"/>
                        </a:rPr>
                        <a:t>المشاكل</a:t>
                      </a:r>
                      <a:endParaRPr kumimoji="0" lang="en-US" sz="2000" b="1" i="0" u="none" strike="noStrike" cap="none" normalizeH="0" baseline="0" dirty="0">
                        <a:ln>
                          <a:noFill/>
                        </a:ln>
                        <a:solidFill>
                          <a:srgbClr val="FEFEEF"/>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solidFill>
                      <a:srgbClr val="000000"/>
                    </a:solidFill>
                  </a:tcPr>
                </a:tc>
                <a:extLst>
                  <a:ext uri="{0D108BD9-81ED-4DB2-BD59-A6C34878D82A}">
                    <a16:rowId xmlns:a16="http://schemas.microsoft.com/office/drawing/2014/main" val="10000"/>
                  </a:ext>
                </a:extLst>
              </a:tr>
              <a:tr h="3462338">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إعادة صياغة العهد الموسوي</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لا يوجد عهد جديد</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ar-JO" sz="1800" b="1" i="0" u="sng"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النقدية :</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fr-FR"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كوتيورير</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دوم</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شميدت</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بوتر</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457200" marR="0" lvl="0" indent="-457200"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1. رفض التمايزات النصية في العهدين</a:t>
                      </a:r>
                      <a:endParaRPr kumimoji="0" lang="fr-FR"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p>
                      <a:pPr marL="265113" marR="0" lvl="0" indent="-265113"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2. العهد القديم = مشروط</a:t>
                      </a:r>
                    </a:p>
                    <a:p>
                      <a:pPr marL="265113" marR="0" lvl="0" indent="-265113"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العهد الجديد = غير مشروط</a:t>
                      </a:r>
                    </a:p>
                    <a:p>
                      <a:pPr marL="265113" marR="0" lvl="0" indent="-265113"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3. العهد القديم = مؤقت، العهد الجديد = أبدي</a:t>
                      </a:r>
                      <a:endPar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p>
                      <a:pPr marL="265113" marR="0" lvl="0" indent="-265113"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4. العهد القديم = خارجي، العهد الجديد = داخلي</a:t>
                      </a:r>
                      <a:endPar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p>
                      <a:pPr marL="265113" marR="0" lvl="0" indent="-265113"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5. العهد القديم = لا يوجد تمكين</a:t>
                      </a:r>
                    </a:p>
                    <a:p>
                      <a:pPr marL="265113" marR="0" lvl="0" indent="-265113"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العهد الجديد = تمكين</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265113" marR="0" lvl="0" indent="-265113"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6. العهد الجديد = السلام والإزدهار والملاذ والروح (مقاطع متوازية) </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1"/>
                  </a:ext>
                </a:extLst>
              </a:tr>
              <a:tr h="266382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الكنيسة فقط</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لا مشاركة لإسرائيل</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ar-JO" sz="1800" b="1" i="0" u="sng"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اللاألفية / بعد الألفية :</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أليس</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كوكس</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سميك</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بويتنر</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457200" marR="0" lvl="0" indent="-457200"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1. يرفض معلومات العهد القديم عن مساواة إسرائيل والكنيسة</a:t>
                      </a:r>
                      <a:endPar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p>
                      <a:pPr marL="269875" marR="0" lvl="0" indent="-269875"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2. قدم العهد الجديد لإسرائيل ولكنه لم يتم لهم</a:t>
                      </a:r>
                      <a:endPar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p>
                      <a:pPr marL="269875" marR="0" lvl="0" indent="-269875"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3. الحاجة الحالية لمعرفة يهوه (لا زلنا نحتاج لطاعة المأمورية العظمى)</a:t>
                      </a:r>
                      <a:endPar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p>
                      <a:pPr marL="269875" marR="0" lvl="0" indent="-269875"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4. أورشليم في 70م مقابل إر 31: 40</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2"/>
                  </a:ext>
                </a:extLst>
              </a:tr>
            </a:tbl>
          </a:graphicData>
        </a:graphic>
      </p:graphicFrame>
      <p:sp>
        <p:nvSpPr>
          <p:cNvPr id="178200" name="Text Box 2"/>
          <p:cNvSpPr txBox="1">
            <a:spLocks noChangeArrowheads="1"/>
          </p:cNvSpPr>
          <p:nvPr/>
        </p:nvSpPr>
        <p:spPr bwMode="auto">
          <a:xfrm>
            <a:off x="7490012" y="0"/>
            <a:ext cx="1712727"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FEFEEF"/>
                </a:solidFill>
                <a:effectLst/>
                <a:uLnTx/>
                <a:uFillTx/>
                <a:latin typeface="Arial" panose="020B0604020202020204" pitchFamily="34" charset="0"/>
                <a:ea typeface="ＭＳ Ｐゴシック" charset="0"/>
                <a:cs typeface="Arial" panose="020B0604020202020204" pitchFamily="34" charset="0"/>
              </a:rPr>
              <a:t>م ع ق2 499</a:t>
            </a:r>
            <a:endParaRPr kumimoji="0" lang="en-US" sz="2400" b="1" u="none" strike="noStrike" kern="1200" cap="none" spc="0" normalizeH="0" baseline="0" noProof="0" dirty="0">
              <a:ln>
                <a:noFill/>
              </a:ln>
              <a:solidFill>
                <a:srgbClr val="FEFEEF"/>
              </a:solidFill>
              <a:effectLst/>
              <a:uLnTx/>
              <a:uFillTx/>
              <a:latin typeface="Arial" panose="020B0604020202020204" pitchFamily="34" charset="0"/>
              <a:ea typeface="ＭＳ Ｐゴシック" charset="0"/>
              <a:cs typeface="Arial" panose="020B0604020202020204" pitchFamily="34" charset="0"/>
            </a:endParaRPr>
          </a:p>
        </p:txBody>
      </p:sp>
      <p:sp>
        <p:nvSpPr>
          <p:cNvPr id="178201" name="Title 6"/>
          <p:cNvSpPr>
            <a:spLocks noGrp="1"/>
          </p:cNvSpPr>
          <p:nvPr>
            <p:ph type="title" idx="4294967295"/>
          </p:nvPr>
        </p:nvSpPr>
        <p:spPr>
          <a:xfrm>
            <a:off x="443754" y="2590800"/>
            <a:ext cx="4509246" cy="914400"/>
          </a:xfrm>
          <a:solidFill>
            <a:srgbClr val="000000"/>
          </a:solidFill>
        </p:spPr>
        <p:txBody>
          <a:bodyPr/>
          <a:lstStyle/>
          <a:p>
            <a:pPr eaLnBrk="1" hangingPunct="1"/>
            <a:r>
              <a:rPr lang="ar-JO" sz="2800" dirty="0">
                <a:solidFill>
                  <a:srgbClr val="FFFFFF"/>
                </a:solidFill>
                <a:ea typeface="SimSun" charset="0"/>
                <a:cs typeface="SimSun" charset="0"/>
              </a:rPr>
              <a:t>نظريات تتميم العهد الجديد</a:t>
            </a:r>
            <a:endParaRPr lang="en-US" dirty="0">
              <a:latin typeface="Times New Roman" charset="0"/>
              <a:ea typeface="ＭＳ Ｐゴシック" charset="0"/>
              <a:cs typeface="ＭＳ Ｐゴシック" charset="0"/>
            </a:endParaRPr>
          </a:p>
        </p:txBody>
      </p:sp>
      <p:sp>
        <p:nvSpPr>
          <p:cNvPr id="6" name="Text Box 2"/>
          <p:cNvSpPr txBox="1">
            <a:spLocks noChangeArrowheads="1"/>
          </p:cNvSpPr>
          <p:nvPr/>
        </p:nvSpPr>
        <p:spPr bwMode="auto">
          <a:xfrm>
            <a:off x="9252520" y="21224"/>
            <a:ext cx="2038451"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FEFEEF"/>
                </a:solidFill>
                <a:effectLst/>
                <a:uLnTx/>
                <a:uFillTx/>
                <a:latin typeface="Arial" panose="020B0604020202020204" pitchFamily="34" charset="0"/>
                <a:ea typeface="ＭＳ Ｐゴシック" charset="0"/>
                <a:cs typeface="Arial" panose="020B0604020202020204" pitchFamily="34" charset="0"/>
              </a:rPr>
              <a:t>م ع ج 166ث</a:t>
            </a:r>
            <a:endParaRPr kumimoji="0" lang="en-US" sz="2400" b="1" u="none" strike="noStrike" kern="1200" cap="none" spc="0" normalizeH="0" baseline="0" noProof="0" dirty="0">
              <a:ln>
                <a:noFill/>
              </a:ln>
              <a:solidFill>
                <a:srgbClr val="FEFEEF"/>
              </a:solidFill>
              <a:effectLst/>
              <a:uLnTx/>
              <a:uFillTx/>
              <a:latin typeface="Arial" panose="020B0604020202020204" pitchFamily="34" charset="0"/>
              <a:ea typeface="ＭＳ Ｐゴシック" charset="0"/>
              <a:cs typeface="Arial" panose="020B0604020202020204" pitchFamily="34" charset="0"/>
            </a:endParaRPr>
          </a:p>
        </p:txBody>
      </p:sp>
    </p:spTree>
    <p:extLst>
      <p:ext uri="{BB962C8B-B14F-4D97-AF65-F5344CB8AC3E}">
        <p14:creationId xmlns:p14="http://schemas.microsoft.com/office/powerpoint/2010/main" val="338676600"/>
      </p:ext>
    </p:extLst>
  </p:cSld>
  <p:clrMapOvr>
    <a:masterClrMapping/>
  </p:clrMapOvr>
  <p:transition/>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bwMode="auto">
          <a:xfrm>
            <a:off x="0" y="0"/>
            <a:ext cx="9144000" cy="6858000"/>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07" charset="-128"/>
              <a:cs typeface="ＭＳ Ｐゴシック" pitchFamily="-107" charset="-128"/>
            </a:endParaRPr>
          </a:p>
        </p:txBody>
      </p:sp>
      <p:graphicFrame>
        <p:nvGraphicFramePr>
          <p:cNvPr id="6148" name="Group 4"/>
          <p:cNvGraphicFramePr>
            <a:graphicFrameLocks noGrp="1"/>
          </p:cNvGraphicFramePr>
          <p:nvPr>
            <p:extLst>
              <p:ext uri="{D42A27DB-BD31-4B8C-83A1-F6EECF244321}">
                <p14:modId xmlns:p14="http://schemas.microsoft.com/office/powerpoint/2010/main" val="1786412401"/>
              </p:ext>
            </p:extLst>
          </p:nvPr>
        </p:nvGraphicFramePr>
        <p:xfrm>
          <a:off x="0" y="1"/>
          <a:ext cx="9144000" cy="6842026"/>
        </p:xfrm>
        <a:graphic>
          <a:graphicData uri="http://schemas.openxmlformats.org/drawingml/2006/table">
            <a:tbl>
              <a:tblPr/>
              <a:tblGrid>
                <a:gridCol w="1333500">
                  <a:extLst>
                    <a:ext uri="{9D8B030D-6E8A-4147-A177-3AD203B41FA5}">
                      <a16:colId xmlns:a16="http://schemas.microsoft.com/office/drawing/2014/main" val="20000"/>
                    </a:ext>
                  </a:extLst>
                </a:gridCol>
                <a:gridCol w="1638300">
                  <a:extLst>
                    <a:ext uri="{9D8B030D-6E8A-4147-A177-3AD203B41FA5}">
                      <a16:colId xmlns:a16="http://schemas.microsoft.com/office/drawing/2014/main" val="20001"/>
                    </a:ext>
                  </a:extLst>
                </a:gridCol>
                <a:gridCol w="2362200">
                  <a:extLst>
                    <a:ext uri="{9D8B030D-6E8A-4147-A177-3AD203B41FA5}">
                      <a16:colId xmlns:a16="http://schemas.microsoft.com/office/drawing/2014/main" val="20002"/>
                    </a:ext>
                  </a:extLst>
                </a:gridCol>
                <a:gridCol w="3810000">
                  <a:extLst>
                    <a:ext uri="{9D8B030D-6E8A-4147-A177-3AD203B41FA5}">
                      <a16:colId xmlns:a16="http://schemas.microsoft.com/office/drawing/2014/main" val="20003"/>
                    </a:ext>
                  </a:extLst>
                </a:gridCol>
              </a:tblGrid>
              <a:tr h="550116">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sz="2000" b="1" i="0" u="none" strike="noStrike" cap="none" normalizeH="0" baseline="0" dirty="0">
                          <a:ln>
                            <a:noFill/>
                          </a:ln>
                          <a:solidFill>
                            <a:srgbClr val="FEFEEF"/>
                          </a:solidFill>
                          <a:effectLst/>
                          <a:latin typeface="Arial" panose="020B0604020202020204" pitchFamily="34" charset="0"/>
                          <a:ea typeface="SimSun" charset="0"/>
                          <a:cs typeface="Arial" panose="020B0604020202020204" pitchFamily="34" charset="0"/>
                        </a:rPr>
                        <a:t>النظرة</a:t>
                      </a:r>
                      <a:endParaRPr kumimoji="0" lang="en-US" sz="2000" b="1" i="0" u="none" strike="noStrike" cap="none" normalizeH="0" baseline="0" dirty="0">
                        <a:ln>
                          <a:noFill/>
                        </a:ln>
                        <a:solidFill>
                          <a:srgbClr val="FEFEEF"/>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solidFill>
                      <a:srgbClr val="000000"/>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sz="2000" b="1" i="0" u="none" strike="noStrike" cap="none" normalizeH="0" baseline="0" dirty="0">
                          <a:ln>
                            <a:noFill/>
                          </a:ln>
                          <a:solidFill>
                            <a:srgbClr val="FEFEEF"/>
                          </a:solidFill>
                          <a:effectLst/>
                          <a:latin typeface="Arial" panose="020B0604020202020204" pitchFamily="34" charset="0"/>
                          <a:ea typeface="SimSun" charset="0"/>
                          <a:cs typeface="Arial" panose="020B0604020202020204" pitchFamily="34" charset="0"/>
                        </a:rPr>
                        <a:t>التفسير</a:t>
                      </a:r>
                      <a:endParaRPr kumimoji="0" lang="en-US" sz="2000" b="1" i="0" u="none" strike="noStrike" cap="none" normalizeH="0" baseline="0" dirty="0">
                        <a:ln>
                          <a:noFill/>
                        </a:ln>
                        <a:solidFill>
                          <a:srgbClr val="FEFEEF"/>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solidFill>
                      <a:srgbClr val="000000"/>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sz="2000" b="1" i="0" u="none" strike="noStrike" cap="none" normalizeH="0" baseline="0" dirty="0">
                          <a:ln>
                            <a:noFill/>
                          </a:ln>
                          <a:solidFill>
                            <a:srgbClr val="FEFEEF"/>
                          </a:solidFill>
                          <a:effectLst/>
                          <a:latin typeface="Arial" panose="020B0604020202020204" pitchFamily="34" charset="0"/>
                          <a:ea typeface="SimSun" charset="0"/>
                          <a:cs typeface="Arial" panose="020B0604020202020204" pitchFamily="34" charset="0"/>
                        </a:rPr>
                        <a:t>المدارس والعلماء</a:t>
                      </a:r>
                      <a:endParaRPr kumimoji="0" lang="en-US" sz="2000" b="1" i="0" u="none" strike="noStrike" cap="none" normalizeH="0" baseline="0" dirty="0">
                        <a:ln>
                          <a:noFill/>
                        </a:ln>
                        <a:solidFill>
                          <a:srgbClr val="FEFEEF"/>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solidFill>
                      <a:srgbClr val="000000"/>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rgbClr val="FEFEEF"/>
                          </a:solidFill>
                          <a:effectLst/>
                          <a:latin typeface="Arial" panose="020B0604020202020204" pitchFamily="34" charset="0"/>
                          <a:ea typeface="SimSun" charset="0"/>
                          <a:cs typeface="Arial" panose="020B0604020202020204" pitchFamily="34" charset="0"/>
                        </a:rPr>
                        <a:t> </a:t>
                      </a:r>
                      <a:r>
                        <a:rPr kumimoji="0" lang="ar-JO" sz="2000" b="1" i="0" u="none" strike="noStrike" cap="none" normalizeH="0" baseline="0" dirty="0">
                          <a:ln>
                            <a:noFill/>
                          </a:ln>
                          <a:solidFill>
                            <a:srgbClr val="FEFEEF"/>
                          </a:solidFill>
                          <a:effectLst/>
                          <a:latin typeface="Arial" panose="020B0604020202020204" pitchFamily="34" charset="0"/>
                          <a:ea typeface="SimSun" charset="0"/>
                          <a:cs typeface="Arial" panose="020B0604020202020204" pitchFamily="34" charset="0"/>
                        </a:rPr>
                        <a:t>المشاكل</a:t>
                      </a:r>
                      <a:endParaRPr kumimoji="0" lang="en-US" sz="2000" b="1" i="0" u="none" strike="noStrike" cap="none" normalizeH="0" baseline="0" dirty="0">
                        <a:ln>
                          <a:noFill/>
                        </a:ln>
                        <a:solidFill>
                          <a:srgbClr val="FEFEEF"/>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solidFill>
                      <a:srgbClr val="000000"/>
                    </a:solidFill>
                  </a:tcPr>
                </a:tc>
                <a:extLst>
                  <a:ext uri="{0D108BD9-81ED-4DB2-BD59-A6C34878D82A}">
                    <a16:rowId xmlns:a16="http://schemas.microsoft.com/office/drawing/2014/main" val="10000"/>
                  </a:ext>
                </a:extLst>
              </a:tr>
              <a:tr h="1482081">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إسرائيل فقط</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لا مشاركة للكنيسة</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ar-JO" sz="1800" b="1" i="0" u="sng"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التدبيرية الكلاسيكية</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داربي</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 </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ثومبسون</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فون راد</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457200" marR="0" lvl="0" indent="-457200"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1. يرفض معلومات العهد الجديد</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كلمات المسيح في العشاء الأخير</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عبارات بولس</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تطبيق سفر العبرانيين على الكنيسة</a:t>
                      </a:r>
                      <a:endPar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p>
                      <a:pPr marL="0" marR="0" lvl="0" indent="0"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itchFamily="34" charset="0"/>
                          <a:ea typeface="SimSun" charset="0"/>
                          <a:cs typeface="Arial" pitchFamily="34" charset="0"/>
                        </a:rPr>
                        <a:t>2. يرفض العمل الحالي للروح القدس</a:t>
                      </a:r>
                      <a:endPar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p>
                      <a:pPr marL="0" marR="0" lvl="0" indent="0" algn="l" defTabSz="457200" rtl="0" eaLnBrk="1" fontAlgn="base" latinLnBrk="0" hangingPunct="1">
                        <a:lnSpc>
                          <a:spcPct val="100000"/>
                        </a:lnSpc>
                        <a:spcBef>
                          <a:spcPct val="0"/>
                        </a:spcBef>
                        <a:spcAft>
                          <a:spcPct val="0"/>
                        </a:spcAft>
                        <a:buClrTx/>
                        <a:buSzTx/>
                        <a:buFontTx/>
                        <a:buNone/>
                        <a:tabLst/>
                      </a:pP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1"/>
                  </a:ext>
                </a:extLst>
              </a:tr>
              <a:tr h="2138587">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عهدين جديدين</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عهد جديد لإسرائيل وعهد جديد للكنيسة</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ar-JO" sz="1800" b="1" i="0" u="sng"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التدبيرية بداية 1900 :</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شافير</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والفورد (قديم)</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رايري (قديم</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457200" marR="0" lvl="0" indent="-457200"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1. نفس منهجية العهد الجديد في كل من عهدي الكتاب المقدس</a:t>
                      </a:r>
                      <a:endPar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p>
                      <a:pPr marL="269875" marR="0" lvl="0" indent="-269875"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2. هناك تمايز واضح بين إسرائيل والكنيسة</a:t>
                      </a:r>
                      <a:endPar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p>
                      <a:pPr marL="269875" marR="0" lvl="0" indent="-269875"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3. أساس الغفران متشابه</a:t>
                      </a:r>
                      <a:endPar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p>
                      <a:pPr marL="269875" marR="0" lvl="0" indent="-269875"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4. إذا كان هناك عهدين جديدين فلا يوجد عهد قديم للكنيسة</a:t>
                      </a:r>
                      <a:endParaRPr kumimoji="0" lang="en-US" altLang="ja-JP"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p>
                      <a:pPr marL="269875" marR="0" lvl="0" indent="-269875"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5. لا تحصل الكنيسة على وعود إسرائيل</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2"/>
                  </a:ext>
                </a:extLst>
              </a:tr>
              <a:tr h="2476923">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مساهمة الكنيسة</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111125" marR="0" lvl="0" indent="-111125" algn="ct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بشكل أساسي لإسرائيل وبشكل ثانوي للكنيسة</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ar-JO" sz="1800" b="1" i="0" u="sng"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التدبيرية الحالية :</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كيل</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لامكي</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برايت</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سكوفيلد</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والفورد (كلية دالاس)</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رايري (كلية دالاس)</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آرتشر</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r" defTabSz="457200" rtl="1"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a:t>
                      </a: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كايسر</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ar-JO" sz="1800" b="1" i="0" u="sng"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الدعم :</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457200" marR="0" lvl="0" indent="-457200"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1. التتميم الأستسي مستقبلي – رو 11</a:t>
                      </a:r>
                      <a:endPar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p>
                      <a:pPr marL="0" marR="0" lvl="0" indent="0"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2. يتعامل مع معلومات كل من العهد القديم و العهد الجديد</a:t>
                      </a:r>
                      <a:endPar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p>
                      <a:pPr marL="0" marR="0" lvl="0" indent="0"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3. الغفران والروح القدس هي بركات يتم اختبارها حالياً</a:t>
                      </a:r>
                      <a:endPar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p>
                      <a:pPr marL="0" marR="0" lvl="0" indent="0"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4. العهد الجديد يمتلك ناموس جديد</a:t>
                      </a:r>
                      <a:endPar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p>
                      <a:pPr marL="0" marR="0" lvl="0" indent="0" algn="r" defTabSz="457200" rtl="0" eaLnBrk="1" fontAlgn="base" latinLnBrk="0" hangingPunct="1">
                        <a:lnSpc>
                          <a:spcPct val="100000"/>
                        </a:lnSpc>
                        <a:spcBef>
                          <a:spcPct val="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5. تفنيدات الآراء أعلاه</a:t>
                      </a:r>
                      <a:endParaRPr kumimoji="0" lang="en-US" sz="20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68580" marR="68580" marT="0" marB="0"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2802420068"/>
                  </a:ext>
                </a:extLst>
              </a:tr>
            </a:tbl>
          </a:graphicData>
        </a:graphic>
      </p:graphicFrame>
      <p:sp>
        <p:nvSpPr>
          <p:cNvPr id="179225" name="Title 6"/>
          <p:cNvSpPr>
            <a:spLocks noGrp="1"/>
          </p:cNvSpPr>
          <p:nvPr>
            <p:ph type="title" idx="4294967295"/>
          </p:nvPr>
        </p:nvSpPr>
        <p:spPr>
          <a:xfrm>
            <a:off x="0" y="3419381"/>
            <a:ext cx="4495800" cy="990600"/>
          </a:xfrm>
          <a:solidFill>
            <a:srgbClr val="000000"/>
          </a:solidFill>
        </p:spPr>
        <p:txBody>
          <a:bodyPr/>
          <a:lstStyle/>
          <a:p>
            <a:r>
              <a:rPr lang="ar-JO" sz="2800" dirty="0">
                <a:solidFill>
                  <a:srgbClr val="FFFFFF"/>
                </a:solidFill>
                <a:ea typeface="SimSun" charset="0"/>
                <a:cs typeface="SimSun" charset="0"/>
              </a:rPr>
              <a:t>نظريات تتميم العهد الجديد</a:t>
            </a:r>
            <a:endParaRPr lang="en-US" dirty="0">
              <a:latin typeface="Times New Roman" charset="0"/>
              <a:ea typeface="ＭＳ Ｐゴシック" charset="0"/>
              <a:cs typeface="ＭＳ Ｐゴシック" charset="0"/>
            </a:endParaRPr>
          </a:p>
        </p:txBody>
      </p:sp>
      <p:sp>
        <p:nvSpPr>
          <p:cNvPr id="6" name="Text Box 2"/>
          <p:cNvSpPr txBox="1">
            <a:spLocks noChangeArrowheads="1"/>
          </p:cNvSpPr>
          <p:nvPr/>
        </p:nvSpPr>
        <p:spPr bwMode="auto">
          <a:xfrm>
            <a:off x="7624482" y="0"/>
            <a:ext cx="1578257"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FEFEEF"/>
                </a:solidFill>
                <a:effectLst/>
                <a:uLnTx/>
                <a:uFillTx/>
                <a:latin typeface="Arial" panose="020B0604020202020204" pitchFamily="34" charset="0"/>
                <a:ea typeface="ＭＳ Ｐゴシック" charset="0"/>
                <a:cs typeface="Arial" panose="020B0604020202020204" pitchFamily="34" charset="0"/>
              </a:rPr>
              <a:t>م ع ق2 490</a:t>
            </a:r>
            <a:endParaRPr kumimoji="0" lang="en-US" sz="2400" b="1" u="none" strike="noStrike" kern="1200" cap="none" spc="0" normalizeH="0" baseline="0" noProof="0" dirty="0">
              <a:ln>
                <a:noFill/>
              </a:ln>
              <a:solidFill>
                <a:srgbClr val="FEFEEF"/>
              </a:solidFill>
              <a:effectLst/>
              <a:uLnTx/>
              <a:uFillTx/>
              <a:latin typeface="Arial" panose="020B0604020202020204" pitchFamily="34" charset="0"/>
              <a:ea typeface="ＭＳ Ｐゴシック" charset="0"/>
              <a:cs typeface="Arial" panose="020B0604020202020204" pitchFamily="34" charset="0"/>
            </a:endParaRPr>
          </a:p>
        </p:txBody>
      </p:sp>
      <p:sp>
        <p:nvSpPr>
          <p:cNvPr id="8" name="Text Box 2"/>
          <p:cNvSpPr txBox="1">
            <a:spLocks noChangeArrowheads="1"/>
          </p:cNvSpPr>
          <p:nvPr/>
        </p:nvSpPr>
        <p:spPr bwMode="auto">
          <a:xfrm>
            <a:off x="9252520" y="21224"/>
            <a:ext cx="2038451"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FEFEEF"/>
                </a:solidFill>
                <a:effectLst/>
                <a:uLnTx/>
                <a:uFillTx/>
                <a:latin typeface="Arial" panose="020B0604020202020204" pitchFamily="34" charset="0"/>
                <a:ea typeface="ＭＳ Ｐゴシック" charset="0"/>
                <a:cs typeface="Arial" panose="020B0604020202020204" pitchFamily="34" charset="0"/>
              </a:rPr>
              <a:t>م ع ج 166ث</a:t>
            </a:r>
            <a:endParaRPr kumimoji="0" lang="en-US" sz="2400" b="1" u="none" strike="noStrike" kern="1200" cap="none" spc="0" normalizeH="0" baseline="0" noProof="0" dirty="0">
              <a:ln>
                <a:noFill/>
              </a:ln>
              <a:solidFill>
                <a:srgbClr val="FEFEEF"/>
              </a:solidFill>
              <a:effectLst/>
              <a:uLnTx/>
              <a:uFillTx/>
              <a:latin typeface="Arial" panose="020B0604020202020204" pitchFamily="34" charset="0"/>
              <a:ea typeface="ＭＳ Ｐゴシック" charset="0"/>
              <a:cs typeface="Arial" panose="020B0604020202020204" pitchFamily="34" charset="0"/>
            </a:endParaRPr>
          </a:p>
        </p:txBody>
      </p:sp>
    </p:spTree>
    <p:extLst>
      <p:ext uri="{BB962C8B-B14F-4D97-AF65-F5344CB8AC3E}">
        <p14:creationId xmlns:p14="http://schemas.microsoft.com/office/powerpoint/2010/main" val="562410420"/>
      </p:ext>
    </p:extLst>
  </p:cSld>
  <p:clrMapOvr>
    <a:masterClrMapping/>
  </p:clrMapOvr>
  <p:transition/>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2273" name="Picture 2" descr="Bread of Life"/>
          <p:cNvPicPr>
            <a:picLocks noChangeAspect="1" noChangeArrowheads="1"/>
          </p:cNvPicPr>
          <p:nvPr/>
        </p:nvPicPr>
        <p:blipFill>
          <a:blip r:embed="rId3">
            <a:lum bright="-12000"/>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19843" name="Rectangle 3"/>
          <p:cNvSpPr>
            <a:spLocks noGrp="1" noChangeArrowheads="1"/>
          </p:cNvSpPr>
          <p:nvPr>
            <p:ph type="title"/>
          </p:nvPr>
        </p:nvSpPr>
        <p:spPr>
          <a:xfrm>
            <a:off x="152400" y="552450"/>
            <a:ext cx="8534400" cy="1123950"/>
          </a:xfrm>
          <a:effectLst/>
        </p:spPr>
        <p:txBody>
          <a:bodyPr/>
          <a:lstStyle/>
          <a:p>
            <a:pPr eaLnBrk="1" hangingPunct="1">
              <a:defRPr/>
            </a:pPr>
            <a:r>
              <a:rPr lang="ar-JO" altLang="ja-JP" sz="3600" b="1" dirty="0">
                <a:effectLst>
                  <a:glow rad="101600">
                    <a:schemeClr val="accent4">
                      <a:lumMod val="10000"/>
                      <a:alpha val="75000"/>
                    </a:schemeClr>
                  </a:glow>
                  <a:outerShdw blurRad="34925" dist="101600" dir="2700000" algn="tl" rotWithShape="0">
                    <a:srgbClr val="000000"/>
                  </a:outerShdw>
                </a:effectLst>
                <a:latin typeface="Arial" panose="020B0604020202020204" pitchFamily="34" charset="0"/>
                <a:cs typeface="Arial" panose="020B0604020202020204" pitchFamily="34" charset="0"/>
              </a:rPr>
              <a:t>هذه الكأس هي العهد الجديد بدمي</a:t>
            </a:r>
            <a:br>
              <a:rPr lang="ar-JO" altLang="ja-JP" sz="3600" b="1" dirty="0">
                <a:effectLst>
                  <a:glow rad="101600">
                    <a:schemeClr val="accent4">
                      <a:lumMod val="10000"/>
                      <a:alpha val="75000"/>
                    </a:schemeClr>
                  </a:glow>
                  <a:outerShdw blurRad="34925" dist="101600" dir="2700000" algn="tl" rotWithShape="0">
                    <a:srgbClr val="000000"/>
                  </a:outerShdw>
                </a:effectLst>
                <a:latin typeface="Arial" panose="020B0604020202020204" pitchFamily="34" charset="0"/>
                <a:cs typeface="Arial" panose="020B0604020202020204" pitchFamily="34" charset="0"/>
              </a:rPr>
            </a:br>
            <a:r>
              <a:rPr lang="ar-JO" altLang="ja-JP" sz="3600" b="1" dirty="0">
                <a:effectLst>
                  <a:glow rad="101600">
                    <a:schemeClr val="accent4">
                      <a:lumMod val="10000"/>
                      <a:alpha val="75000"/>
                    </a:schemeClr>
                  </a:glow>
                  <a:outerShdw blurRad="34925" dist="101600" dir="2700000" algn="tl" rotWithShape="0">
                    <a:srgbClr val="000000"/>
                  </a:outerShdw>
                </a:effectLst>
                <a:latin typeface="Arial" panose="020B0604020202020204" pitchFamily="34" charset="0"/>
                <a:cs typeface="Arial" panose="020B0604020202020204" pitchFamily="34" charset="0"/>
              </a:rPr>
              <a:t>(لوقا 22: 20)</a:t>
            </a:r>
            <a:endParaRPr lang="en-US" sz="4000" b="1" dirty="0">
              <a:effectLst>
                <a:glow rad="101600">
                  <a:schemeClr val="accent4">
                    <a:lumMod val="10000"/>
                    <a:alpha val="75000"/>
                  </a:schemeClr>
                </a:glow>
                <a:outerShdw blurRad="34925" dist="101600" dir="2700000" algn="tl" rotWithShape="0">
                  <a:srgbClr val="000000"/>
                </a:outerShdw>
              </a:effectLst>
              <a:latin typeface="Arial" panose="020B0604020202020204" pitchFamily="34" charset="0"/>
              <a:cs typeface="Arial" panose="020B0604020202020204" pitchFamily="34" charset="0"/>
            </a:endParaRPr>
          </a:p>
        </p:txBody>
      </p:sp>
      <p:sp>
        <p:nvSpPr>
          <p:cNvPr id="419844" name="Rectangle 4"/>
          <p:cNvSpPr>
            <a:spLocks noChangeArrowheads="1"/>
          </p:cNvSpPr>
          <p:nvPr/>
        </p:nvSpPr>
        <p:spPr bwMode="auto">
          <a:xfrm>
            <a:off x="228600" y="1981200"/>
            <a:ext cx="8610600" cy="4876800"/>
          </a:xfrm>
          <a:prstGeom prst="rect">
            <a:avLst/>
          </a:prstGeom>
          <a:noFill/>
          <a:ln>
            <a:noFill/>
          </a:ln>
          <a:effectLst/>
        </p:spPr>
        <p:txBody>
          <a:bodyPr/>
          <a:lstStyle/>
          <a:p>
            <a:pPr marL="342900" marR="0" lvl="0" indent="-342900" algn="r" defTabSz="914400" rtl="1" eaLnBrk="1" fontAlgn="base" latinLnBrk="0" hangingPunct="1">
              <a:lnSpc>
                <a:spcPct val="100000"/>
              </a:lnSpc>
              <a:spcBef>
                <a:spcPct val="20000"/>
              </a:spcBef>
              <a:spcAft>
                <a:spcPct val="0"/>
              </a:spcAft>
              <a:buClr>
                <a:srgbClr val="FFCC66"/>
              </a:buClr>
              <a:buSzPct val="80000"/>
              <a:buFont typeface="Wingdings" charset="0"/>
              <a:buChar char="n"/>
              <a:tabLst/>
              <a:defRPr/>
            </a:pPr>
            <a:r>
              <a:rPr kumimoji="0" lang="ar-JO" sz="3200" b="1" u="none" strike="noStrike" kern="1200" cap="none" spc="0" normalizeH="0" baseline="0" noProof="0" dirty="0">
                <a:ln>
                  <a:noFill/>
                </a:ln>
                <a:solidFill>
                  <a:srgbClr val="FFFFFF"/>
                </a:solidFill>
                <a:effectLst>
                  <a:glow rad="101600">
                    <a:srgbClr val="DADADA">
                      <a:lumMod val="10000"/>
                      <a:alpha val="75000"/>
                    </a:srgbClr>
                  </a:glow>
                  <a:outerShdw blurRad="34925" dist="101600" dir="2700000" algn="tl" rotWithShape="0">
                    <a:srgbClr val="000000"/>
                  </a:outerShdw>
                </a:effectLst>
                <a:uLnTx/>
                <a:uFillTx/>
                <a:latin typeface="Arial" panose="020B0604020202020204" pitchFamily="34" charset="0"/>
                <a:cs typeface="Arial" panose="020B0604020202020204" pitchFamily="34" charset="0"/>
              </a:rPr>
              <a:t>يشير رجوعاً إلى إرميا 31: 31-34</a:t>
            </a:r>
            <a:endParaRPr kumimoji="0" lang="en-US" sz="3200" b="1" u="none" strike="noStrike" kern="1200" cap="none" spc="0" normalizeH="0" baseline="0" noProof="0" dirty="0">
              <a:ln>
                <a:noFill/>
              </a:ln>
              <a:solidFill>
                <a:srgbClr val="FFFFFF"/>
              </a:solidFill>
              <a:effectLst>
                <a:glow rad="101600">
                  <a:srgbClr val="DADADA">
                    <a:lumMod val="10000"/>
                    <a:alpha val="75000"/>
                  </a:srgbClr>
                </a:glow>
                <a:outerShdw blurRad="34925" dist="101600" dir="2700000" algn="tl" rotWithShape="0">
                  <a:srgbClr val="000000"/>
                </a:outerShdw>
              </a:effectLst>
              <a:uLnTx/>
              <a:uFillTx/>
              <a:latin typeface="Arial" panose="020B0604020202020204" pitchFamily="34" charset="0"/>
              <a:cs typeface="Arial" panose="020B0604020202020204" pitchFamily="34" charset="0"/>
            </a:endParaRPr>
          </a:p>
          <a:p>
            <a:pPr marL="342900" marR="0" lvl="0" indent="-342900" algn="r" defTabSz="914400" rtl="1" eaLnBrk="1" fontAlgn="base" latinLnBrk="0" hangingPunct="1">
              <a:lnSpc>
                <a:spcPct val="100000"/>
              </a:lnSpc>
              <a:spcBef>
                <a:spcPct val="20000"/>
              </a:spcBef>
              <a:spcAft>
                <a:spcPct val="0"/>
              </a:spcAft>
              <a:buClr>
                <a:srgbClr val="FFCC66"/>
              </a:buClr>
              <a:buSzPct val="80000"/>
              <a:buFont typeface="Wingdings" charset="0"/>
              <a:buChar char="n"/>
              <a:tabLst/>
              <a:defRPr/>
            </a:pPr>
            <a:r>
              <a:rPr kumimoji="0" lang="ar-JO" sz="3200" b="1" u="none" strike="noStrike" kern="1200" cap="none" spc="0" normalizeH="0" baseline="0" noProof="0" dirty="0">
                <a:ln>
                  <a:noFill/>
                </a:ln>
                <a:solidFill>
                  <a:srgbClr val="FFFFFF"/>
                </a:solidFill>
                <a:effectLst>
                  <a:glow rad="101600">
                    <a:srgbClr val="DADADA">
                      <a:lumMod val="10000"/>
                      <a:alpha val="75000"/>
                    </a:srgbClr>
                  </a:glow>
                  <a:outerShdw blurRad="34925" dist="101600" dir="2700000" algn="tl" rotWithShape="0">
                    <a:srgbClr val="000000"/>
                  </a:outerShdw>
                </a:effectLst>
                <a:uLnTx/>
                <a:uFillTx/>
                <a:latin typeface="Arial" panose="020B0604020202020204" pitchFamily="34" charset="0"/>
                <a:cs typeface="Arial" panose="020B0604020202020204" pitchFamily="34" charset="0"/>
              </a:rPr>
              <a:t>العهد الجديد يستبدل العهد القديم</a:t>
            </a:r>
            <a:endParaRPr kumimoji="0" lang="en-US" sz="3200" b="1" u="none" strike="noStrike" kern="1200" cap="none" spc="0" normalizeH="0" baseline="0" noProof="0" dirty="0">
              <a:ln>
                <a:noFill/>
              </a:ln>
              <a:solidFill>
                <a:srgbClr val="FFFFFF"/>
              </a:solidFill>
              <a:effectLst>
                <a:glow rad="101600">
                  <a:srgbClr val="DADADA">
                    <a:lumMod val="10000"/>
                    <a:alpha val="75000"/>
                  </a:srgbClr>
                </a:glow>
                <a:outerShdw blurRad="34925" dist="101600" dir="2700000" algn="tl" rotWithShape="0">
                  <a:srgbClr val="000000"/>
                </a:outerShdw>
              </a:effectLst>
              <a:uLnTx/>
              <a:uFillTx/>
              <a:latin typeface="Arial" panose="020B0604020202020204" pitchFamily="34" charset="0"/>
              <a:cs typeface="Arial" panose="020B0604020202020204" pitchFamily="34" charset="0"/>
            </a:endParaRPr>
          </a:p>
          <a:p>
            <a:pPr marL="342900" marR="0" lvl="0" indent="-342900" algn="r" defTabSz="914400" rtl="1" eaLnBrk="1" fontAlgn="base" latinLnBrk="0" hangingPunct="1">
              <a:lnSpc>
                <a:spcPct val="100000"/>
              </a:lnSpc>
              <a:spcBef>
                <a:spcPct val="20000"/>
              </a:spcBef>
              <a:spcAft>
                <a:spcPct val="0"/>
              </a:spcAft>
              <a:buClr>
                <a:srgbClr val="FFCC66"/>
              </a:buClr>
              <a:buSzPct val="80000"/>
              <a:buFont typeface="Wingdings" charset="0"/>
              <a:buChar char="n"/>
              <a:tabLst/>
              <a:defRPr/>
            </a:pPr>
            <a:r>
              <a:rPr kumimoji="0" lang="ar-JO" sz="3200" b="1" u="none" strike="noStrike" kern="1200" cap="none" spc="0" normalizeH="0" baseline="0" noProof="0" dirty="0">
                <a:ln>
                  <a:noFill/>
                </a:ln>
                <a:solidFill>
                  <a:srgbClr val="FFFFFF"/>
                </a:solidFill>
                <a:effectLst>
                  <a:glow rad="101600">
                    <a:srgbClr val="DADADA">
                      <a:lumMod val="10000"/>
                      <a:alpha val="75000"/>
                    </a:srgbClr>
                  </a:glow>
                  <a:outerShdw blurRad="34925" dist="101600" dir="2700000" algn="tl" rotWithShape="0">
                    <a:srgbClr val="000000"/>
                  </a:outerShdw>
                </a:effectLst>
                <a:uLnTx/>
                <a:uFillTx/>
                <a:latin typeface="Arial" panose="020B0604020202020204" pitchFamily="34" charset="0"/>
                <a:cs typeface="Arial" panose="020B0604020202020204" pitchFamily="34" charset="0"/>
              </a:rPr>
              <a:t>تشارك الكنيسة في العهد الموعود لإسرائيل</a:t>
            </a:r>
            <a:endParaRPr kumimoji="0" lang="en-US" sz="3200" b="1" u="none" strike="noStrike" kern="1200" cap="none" spc="0" normalizeH="0" baseline="0" noProof="0" dirty="0">
              <a:ln>
                <a:noFill/>
              </a:ln>
              <a:solidFill>
                <a:srgbClr val="FFFFFF"/>
              </a:solidFill>
              <a:effectLst>
                <a:glow rad="101600">
                  <a:srgbClr val="DADADA">
                    <a:lumMod val="10000"/>
                    <a:alpha val="75000"/>
                  </a:srgbClr>
                </a:glow>
                <a:outerShdw blurRad="34925" dist="101600" dir="2700000" algn="tl" rotWithShape="0">
                  <a:srgbClr val="000000"/>
                </a:outerShdw>
              </a:effectLst>
              <a:uLnTx/>
              <a:uFillTx/>
              <a:latin typeface="Arial" panose="020B0604020202020204" pitchFamily="34" charset="0"/>
              <a:cs typeface="Arial" panose="020B0604020202020204" pitchFamily="34" charset="0"/>
            </a:endParaRPr>
          </a:p>
          <a:p>
            <a:pPr marL="342900" marR="0" lvl="0" indent="-342900" algn="r" defTabSz="914400" rtl="1" eaLnBrk="1" fontAlgn="base" latinLnBrk="0" hangingPunct="1">
              <a:lnSpc>
                <a:spcPct val="100000"/>
              </a:lnSpc>
              <a:spcBef>
                <a:spcPct val="20000"/>
              </a:spcBef>
              <a:spcAft>
                <a:spcPct val="0"/>
              </a:spcAft>
              <a:buClr>
                <a:srgbClr val="FFCC66"/>
              </a:buClr>
              <a:buSzPct val="80000"/>
              <a:buFont typeface="Wingdings" charset="0"/>
              <a:buChar char="n"/>
              <a:tabLst/>
              <a:defRPr/>
            </a:pPr>
            <a:r>
              <a:rPr kumimoji="0" lang="ar-JO" sz="3200" b="1" u="none" strike="noStrike" kern="1200" cap="none" spc="0" normalizeH="0" baseline="0" noProof="0" dirty="0">
                <a:ln>
                  <a:noFill/>
                </a:ln>
                <a:solidFill>
                  <a:srgbClr val="FFFFFF"/>
                </a:solidFill>
                <a:effectLst>
                  <a:glow rad="101600">
                    <a:srgbClr val="DADADA">
                      <a:lumMod val="10000"/>
                      <a:alpha val="75000"/>
                    </a:srgbClr>
                  </a:glow>
                  <a:outerShdw blurRad="34925" dist="101600" dir="2700000" algn="tl" rotWithShape="0">
                    <a:srgbClr val="000000"/>
                  </a:outerShdw>
                </a:effectLst>
                <a:uLnTx/>
                <a:uFillTx/>
                <a:latin typeface="Arial" panose="020B0604020202020204" pitchFamily="34" charset="0"/>
                <a:cs typeface="Arial" panose="020B0604020202020204" pitchFamily="34" charset="0"/>
              </a:rPr>
              <a:t>لم يقل الكتاب المقدس مطلقاً أن الكنيسة هي بديل لإسرائيل كون الله لم يرفض الأمة (رو 11: 1، إر 31: 35-37)</a:t>
            </a:r>
            <a:endParaRPr kumimoji="0" lang="en-US" sz="3200" b="1" u="none" strike="noStrike" kern="1200" cap="none" spc="0" normalizeH="0" baseline="0" noProof="0" dirty="0">
              <a:ln>
                <a:noFill/>
              </a:ln>
              <a:solidFill>
                <a:srgbClr val="FFFFFF"/>
              </a:solidFill>
              <a:effectLst>
                <a:glow rad="101600">
                  <a:srgbClr val="DADADA">
                    <a:lumMod val="10000"/>
                    <a:alpha val="75000"/>
                  </a:srgbClr>
                </a:glow>
                <a:outerShdw blurRad="34925" dist="101600" dir="2700000" algn="tl" rotWithShape="0">
                  <a:srgbClr val="000000"/>
                </a:outerShdw>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298688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19844">
                                            <p:txEl>
                                              <p:pRg st="0" end="0"/>
                                            </p:txEl>
                                          </p:spTgt>
                                        </p:tgtEl>
                                        <p:attrNameLst>
                                          <p:attrName>style.visibility</p:attrName>
                                        </p:attrNameLst>
                                      </p:cBhvr>
                                      <p:to>
                                        <p:strVal val="visible"/>
                                      </p:to>
                                    </p:set>
                                    <p:animEffect transition="in" filter="wipe(down)">
                                      <p:cBhvr>
                                        <p:cTn id="7" dur="500"/>
                                        <p:tgtEl>
                                          <p:spTgt spid="41984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19844">
                                            <p:txEl>
                                              <p:pRg st="1" end="1"/>
                                            </p:txEl>
                                          </p:spTgt>
                                        </p:tgtEl>
                                        <p:attrNameLst>
                                          <p:attrName>style.visibility</p:attrName>
                                        </p:attrNameLst>
                                      </p:cBhvr>
                                      <p:to>
                                        <p:strVal val="visible"/>
                                      </p:to>
                                    </p:set>
                                    <p:animEffect transition="in" filter="wipe(down)">
                                      <p:cBhvr>
                                        <p:cTn id="12" dur="500"/>
                                        <p:tgtEl>
                                          <p:spTgt spid="41984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19844">
                                            <p:txEl>
                                              <p:pRg st="2" end="2"/>
                                            </p:txEl>
                                          </p:spTgt>
                                        </p:tgtEl>
                                        <p:attrNameLst>
                                          <p:attrName>style.visibility</p:attrName>
                                        </p:attrNameLst>
                                      </p:cBhvr>
                                      <p:to>
                                        <p:strVal val="visible"/>
                                      </p:to>
                                    </p:set>
                                    <p:animEffect transition="in" filter="wipe(down)">
                                      <p:cBhvr>
                                        <p:cTn id="17" dur="500"/>
                                        <p:tgtEl>
                                          <p:spTgt spid="41984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19844">
                                            <p:txEl>
                                              <p:pRg st="3" end="3"/>
                                            </p:txEl>
                                          </p:spTgt>
                                        </p:tgtEl>
                                        <p:attrNameLst>
                                          <p:attrName>style.visibility</p:attrName>
                                        </p:attrNameLst>
                                      </p:cBhvr>
                                      <p:to>
                                        <p:strVal val="visible"/>
                                      </p:to>
                                    </p:set>
                                    <p:animEffect transition="in" filter="wipe(down)">
                                      <p:cBhvr>
                                        <p:cTn id="22" dur="500"/>
                                        <p:tgtEl>
                                          <p:spTgt spid="41984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44" grpId="0" build="p"/>
    </p:bldLst>
  </p:timing>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1" name="Rectangle 46"/>
          <p:cNvSpPr>
            <a:spLocks noChangeArrowheads="1"/>
          </p:cNvSpPr>
          <p:nvPr/>
        </p:nvSpPr>
        <p:spPr bwMode="auto">
          <a:xfrm>
            <a:off x="0" y="0"/>
            <a:ext cx="9144000" cy="6858000"/>
          </a:xfrm>
          <a:prstGeom prst="rect">
            <a:avLst/>
          </a:prstGeom>
          <a:solidFill>
            <a:srgbClr val="000000"/>
          </a:solidFill>
          <a:ln w="9525">
            <a:solidFill>
              <a:schemeClr val="tx1"/>
            </a:solidFill>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endParaRPr>
          </a:p>
        </p:txBody>
      </p:sp>
      <p:sp>
        <p:nvSpPr>
          <p:cNvPr id="179202" name="Title 48"/>
          <p:cNvSpPr>
            <a:spLocks noGrp="1"/>
          </p:cNvSpPr>
          <p:nvPr>
            <p:ph type="title" idx="4294967295"/>
          </p:nvPr>
        </p:nvSpPr>
        <p:spPr>
          <a:xfrm rot="16200000">
            <a:off x="-3162300" y="3162300"/>
            <a:ext cx="6858000" cy="533400"/>
          </a:xfrm>
        </p:spPr>
        <p:txBody>
          <a:bodyPr/>
          <a:lstStyle/>
          <a:p>
            <a:r>
              <a:rPr lang="ar-JO" sz="2800" dirty="0">
                <a:solidFill>
                  <a:schemeClr val="bg1"/>
                </a:solidFill>
              </a:rPr>
              <a:t>تباين العهود (2 كورنثوس 3-4)</a:t>
            </a:r>
            <a:endParaRPr lang="en-US" sz="2800" dirty="0">
              <a:solidFill>
                <a:schemeClr val="bg1"/>
              </a:solidFill>
              <a:ea typeface="ＭＳ Ｐゴシック" charset="0"/>
            </a:endParaRPr>
          </a:p>
        </p:txBody>
      </p:sp>
      <p:graphicFrame>
        <p:nvGraphicFramePr>
          <p:cNvPr id="48" name="Table 47"/>
          <p:cNvGraphicFramePr>
            <a:graphicFrameLocks noGrp="1"/>
          </p:cNvGraphicFramePr>
          <p:nvPr>
            <p:extLst>
              <p:ext uri="{D42A27DB-BD31-4B8C-83A1-F6EECF244321}">
                <p14:modId xmlns:p14="http://schemas.microsoft.com/office/powerpoint/2010/main" val="712403100"/>
              </p:ext>
            </p:extLst>
          </p:nvPr>
        </p:nvGraphicFramePr>
        <p:xfrm>
          <a:off x="685800" y="76200"/>
          <a:ext cx="8458200" cy="6797675"/>
        </p:xfrm>
        <a:graphic>
          <a:graphicData uri="http://schemas.openxmlformats.org/drawingml/2006/table">
            <a:tbl>
              <a:tblPr/>
              <a:tblGrid>
                <a:gridCol w="3665538">
                  <a:extLst>
                    <a:ext uri="{9D8B030D-6E8A-4147-A177-3AD203B41FA5}">
                      <a16:colId xmlns:a16="http://schemas.microsoft.com/office/drawing/2014/main" val="20000"/>
                    </a:ext>
                  </a:extLst>
                </a:gridCol>
                <a:gridCol w="4792662">
                  <a:extLst>
                    <a:ext uri="{9D8B030D-6E8A-4147-A177-3AD203B41FA5}">
                      <a16:colId xmlns:a16="http://schemas.microsoft.com/office/drawing/2014/main" val="20001"/>
                    </a:ext>
                  </a:extLst>
                </a:gridCol>
              </a:tblGrid>
              <a:tr h="457243">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sz="2400" b="1" i="0" u="none" strike="noStrike" cap="none" normalizeH="0" baseline="0" dirty="0">
                          <a:ln>
                            <a:noFill/>
                          </a:ln>
                          <a:solidFill>
                            <a:srgbClr val="FEFDE3"/>
                          </a:solidFill>
                          <a:effectLst/>
                          <a:latin typeface="Arial" panose="020B0604020202020204" pitchFamily="34" charset="0"/>
                          <a:ea typeface="ＭＳ Ｐゴシック" charset="0"/>
                          <a:cs typeface="Arial" panose="020B0604020202020204" pitchFamily="34" charset="0"/>
                        </a:rPr>
                        <a:t>العهد القديم</a:t>
                      </a:r>
                      <a:endParaRPr kumimoji="0" lang="en-US" sz="2400" b="1" i="0" u="none" strike="noStrike" cap="none" normalizeH="0" baseline="0" dirty="0">
                        <a:ln>
                          <a:noFill/>
                        </a:ln>
                        <a:solidFill>
                          <a:srgbClr val="FEFEEF"/>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0000"/>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sz="2400" b="1" i="0" u="none" strike="noStrike" cap="none" normalizeH="0" baseline="0" dirty="0">
                          <a:ln>
                            <a:noFill/>
                          </a:ln>
                          <a:solidFill>
                            <a:srgbClr val="FEFDE3"/>
                          </a:solidFill>
                          <a:effectLst/>
                          <a:latin typeface="Arial" panose="020B0604020202020204" pitchFamily="34" charset="0"/>
                          <a:ea typeface="ＭＳ Ｐゴシック" charset="0"/>
                          <a:cs typeface="Arial" panose="020B0604020202020204" pitchFamily="34" charset="0"/>
                        </a:rPr>
                        <a:t>العهد الجديد</a:t>
                      </a:r>
                      <a:endParaRPr kumimoji="0" lang="en-US" sz="2400" b="1" i="0" u="none" strike="noStrike" cap="none" normalizeH="0" baseline="0" dirty="0">
                        <a:ln>
                          <a:noFill/>
                        </a:ln>
                        <a:solidFill>
                          <a:srgbClr val="FEFEEF"/>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0000"/>
                    </a:solidFill>
                  </a:tcPr>
                </a:tc>
                <a:extLst>
                  <a:ext uri="{0D108BD9-81ED-4DB2-BD59-A6C34878D82A}">
                    <a16:rowId xmlns:a16="http://schemas.microsoft.com/office/drawing/2014/main" val="10000"/>
                  </a:ext>
                </a:extLst>
              </a:tr>
              <a:tr h="396277">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بدأه موسى (3: 8)</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بدأه المسيح (3: 4)</a:t>
                      </a:r>
                      <a:endParaRPr kumimoji="0" lang="en-US"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7E7E7"/>
                    </a:solidFill>
                  </a:tcPr>
                </a:tc>
                <a:extLst>
                  <a:ext uri="{0D108BD9-81ED-4DB2-BD59-A6C34878D82A}">
                    <a16:rowId xmlns:a16="http://schemas.microsoft.com/office/drawing/2014/main" val="10001"/>
                  </a:ext>
                </a:extLst>
              </a:tr>
              <a:tr h="396277">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بالحرف (3: 6أ)</a:t>
                      </a:r>
                      <a:endParaRPr kumimoji="0" lang="en-US"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بالروح (3: 6أ، 18ب)</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396277">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يقتل (3: 6ب، 7أ)</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يحي (3: 6ب)</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7E7E7"/>
                    </a:solidFill>
                  </a:tcPr>
                </a:tc>
                <a:extLst>
                  <a:ext uri="{0D108BD9-81ED-4DB2-BD59-A6C34878D82A}">
                    <a16:rowId xmlns:a16="http://schemas.microsoft.com/office/drawing/2014/main" val="10003"/>
                  </a:ext>
                </a:extLst>
              </a:tr>
              <a:tr h="396277">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lang="ar-JO" sz="2000" b="1" i="0" dirty="0">
                          <a:latin typeface="Arial" panose="020B0604020202020204" pitchFamily="34" charset="0"/>
                          <a:cs typeface="Arial" panose="020B0604020202020204" pitchFamily="34" charset="0"/>
                        </a:rPr>
                        <a:t>محفور على الحجر (3: 3 ب ، 7 أ)</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lang="ar-JO" sz="2000" b="1" i="0" dirty="0">
                          <a:latin typeface="Arial" panose="020B0604020202020204" pitchFamily="34" charset="0"/>
                          <a:cs typeface="Arial" panose="020B0604020202020204" pitchFamily="34" charset="0"/>
                        </a:rPr>
                        <a:t>محفور على القلوب (3: 3 ب ؛ ارميا 31:33)</a:t>
                      </a:r>
                      <a:endParaRPr kumimoji="0" lang="en-US"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4"/>
                  </a:ext>
                </a:extLst>
              </a:tr>
              <a:tr h="396277">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مجيد (3: 7أ)</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أكثر مجداً (3: 8، 10)</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7E7E7"/>
                    </a:solidFill>
                  </a:tcPr>
                </a:tc>
                <a:extLst>
                  <a:ext uri="{0D108BD9-81ED-4DB2-BD59-A6C34878D82A}">
                    <a16:rowId xmlns:a16="http://schemas.microsoft.com/office/drawing/2014/main" val="10005"/>
                  </a:ext>
                </a:extLst>
              </a:tr>
              <a:tr h="396277">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lang="ar-JO" sz="2000" b="1" i="0" dirty="0">
                          <a:latin typeface="Arial" panose="020B0604020202020204" pitchFamily="34" charset="0"/>
                          <a:cs typeface="Arial" panose="020B0604020202020204" pitchFamily="34" charset="0"/>
                        </a:rPr>
                        <a:t>تلاشى المجد (3: 7 ب ، 11 أ ، 13 ب)</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lang="ar-JO" sz="2000" b="1" i="0" dirty="0">
                          <a:latin typeface="Arial" panose="020B0604020202020204" pitchFamily="34" charset="0"/>
                          <a:cs typeface="Arial" panose="020B0604020202020204" pitchFamily="34" charset="0"/>
                        </a:rPr>
                        <a:t>يزداد المجد باستمرار (3: 11 ب ، 18)</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6"/>
                  </a:ext>
                </a:extLst>
              </a:tr>
              <a:tr h="396277">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يدين الإنسان (3: 9أ)</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يأتي بالبر (3: 9أ)</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7E7E7"/>
                    </a:solidFill>
                  </a:tcPr>
                </a:tc>
                <a:extLst>
                  <a:ext uri="{0D108BD9-81ED-4DB2-BD59-A6C34878D82A}">
                    <a16:rowId xmlns:a16="http://schemas.microsoft.com/office/drawing/2014/main" val="10007"/>
                  </a:ext>
                </a:extLst>
              </a:tr>
              <a:tr h="396277">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lang="ar-JO" sz="2000" b="1" i="0" dirty="0">
                          <a:latin typeface="Arial" panose="020B0604020202020204" pitchFamily="34" charset="0"/>
                          <a:cs typeface="Arial" panose="020B0604020202020204" pitchFamily="34" charset="0"/>
                        </a:rPr>
                        <a:t>الخداع</a:t>
                      </a:r>
                      <a:r>
                        <a:rPr lang="ar-JO" sz="2000" b="1" i="0" baseline="0" dirty="0">
                          <a:latin typeface="Arial" panose="020B0604020202020204" pitchFamily="34" charset="0"/>
                          <a:cs typeface="Arial" panose="020B0604020202020204" pitchFamily="34" charset="0"/>
                        </a:rPr>
                        <a:t> (</a:t>
                      </a:r>
                      <a:r>
                        <a:rPr lang="ar-JO" sz="2000" b="1" i="0" dirty="0">
                          <a:latin typeface="Arial" panose="020B0604020202020204" pitchFamily="34" charset="0"/>
                          <a:cs typeface="Arial" panose="020B0604020202020204" pitchFamily="34" charset="0"/>
                        </a:rPr>
                        <a:t>3: 13)</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lang="ar-JO" sz="2000" b="1" i="0" dirty="0">
                          <a:latin typeface="Arial" panose="020B0604020202020204" pitchFamily="34" charset="0"/>
                          <a:cs typeface="Arial" panose="020B0604020202020204" pitchFamily="34" charset="0"/>
                        </a:rPr>
                        <a:t>الجرأة (3: 12)</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8"/>
                  </a:ext>
                </a:extLst>
              </a:tr>
              <a:tr h="396277">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lang="ar-JO" sz="2000" b="1" i="0" dirty="0">
                          <a:latin typeface="Arial" panose="020B0604020202020204" pitchFamily="34" charset="0"/>
                          <a:cs typeface="Arial" panose="020B0604020202020204" pitchFamily="34" charset="0"/>
                        </a:rPr>
                        <a:t>وجه موسى المحجوب (3: 13 ب)</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lang="ar-JO" sz="2000" b="1" i="0" dirty="0">
                          <a:latin typeface="Arial" panose="020B0604020202020204" pitchFamily="34" charset="0"/>
                          <a:cs typeface="Arial" panose="020B0604020202020204" pitchFamily="34" charset="0"/>
                        </a:rPr>
                        <a:t>وجوه مكشوفة (3: 13 أ ، 18 أ)</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7E7E7"/>
                    </a:solidFill>
                  </a:tcPr>
                </a:tc>
                <a:extLst>
                  <a:ext uri="{0D108BD9-81ED-4DB2-BD59-A6C34878D82A}">
                    <a16:rowId xmlns:a16="http://schemas.microsoft.com/office/drawing/2014/main" val="10009"/>
                  </a:ext>
                </a:extLst>
              </a:tr>
              <a:tr h="396277">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lang="ar-JO" sz="2000" b="1" i="0" dirty="0">
                          <a:latin typeface="Arial" panose="020B0604020202020204" pitchFamily="34" charset="0"/>
                          <a:cs typeface="Arial" panose="020B0604020202020204" pitchFamily="34" charset="0"/>
                        </a:rPr>
                        <a:t>عقول محجوبة (3: 14 أ)</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lang="ar-JO" sz="2000" b="1" i="0" dirty="0">
                          <a:latin typeface="Arial" panose="020B0604020202020204" pitchFamily="34" charset="0"/>
                          <a:cs typeface="Arial" panose="020B0604020202020204" pitchFamily="34" charset="0"/>
                        </a:rPr>
                        <a:t>عقول مكشوفة (3: 14 ب ؛ 4: 3-6)</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10"/>
                  </a:ext>
                </a:extLst>
              </a:tr>
              <a:tr h="396277">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قلوب محجوبة (3: 15)</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قلوب غير محجوبة (3: 16)</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7E7E7"/>
                    </a:solidFill>
                  </a:tcPr>
                </a:tc>
                <a:extLst>
                  <a:ext uri="{0D108BD9-81ED-4DB2-BD59-A6C34878D82A}">
                    <a16:rowId xmlns:a16="http://schemas.microsoft.com/office/drawing/2014/main" val="10011"/>
                  </a:ext>
                </a:extLst>
              </a:tr>
              <a:tr h="396277">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بلادة (3: 14أ)</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حرية (3: 17)</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12"/>
                  </a:ext>
                </a:extLst>
              </a:tr>
              <a:tr h="396277">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موسى يعكس مجد الله</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كل المؤمنين يعكسون مجد الإبن (3: 17)</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7E7E7"/>
                    </a:solidFill>
                  </a:tcPr>
                </a:tc>
                <a:extLst>
                  <a:ext uri="{0D108BD9-81ED-4DB2-BD59-A6C34878D82A}">
                    <a16:rowId xmlns:a16="http://schemas.microsoft.com/office/drawing/2014/main" val="10013"/>
                  </a:ext>
                </a:extLst>
              </a:tr>
              <a:tr h="396277">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غير متغيرين (3: 7)</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متغيرين (3: 18)</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14"/>
                  </a:ext>
                </a:extLst>
              </a:tr>
              <a:tr h="396277">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قلة الغيرة (3: 13)</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lang="ar-JO" sz="2000" b="1" i="0" dirty="0">
                          <a:latin typeface="Arial" panose="020B0604020202020204" pitchFamily="34" charset="0"/>
                          <a:cs typeface="Arial" panose="020B0604020202020204" pitchFamily="34" charset="0"/>
                        </a:rPr>
                        <a:t>ثقة وثبات (3: 4-5 ؛ 4: 1)</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7E7E7"/>
                    </a:solidFill>
                  </a:tcPr>
                </a:tc>
                <a:extLst>
                  <a:ext uri="{0D108BD9-81ED-4DB2-BD59-A6C34878D82A}">
                    <a16:rowId xmlns:a16="http://schemas.microsoft.com/office/drawing/2014/main" val="10015"/>
                  </a:ext>
                </a:extLst>
              </a:tr>
              <a:tr h="396277">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الخداع (3: 13)</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rPr>
                        <a:t>الصدق (4: 2)</a:t>
                      </a:r>
                      <a:endParaRPr kumimoji="0" lang="en-US" altLang="zh-CN" sz="2000" b="1" i="0" u="none" strike="noStrike" cap="none" normalizeH="0" baseline="0" dirty="0">
                        <a:ln>
                          <a:noFill/>
                        </a:ln>
                        <a:solidFill>
                          <a:srgbClr val="000000"/>
                        </a:solidFill>
                        <a:effectLst/>
                        <a:latin typeface="Arial" panose="020B0604020202020204" pitchFamily="34" charset="0"/>
                        <a:ea typeface="ＭＳ Ｐゴシック" charset="0"/>
                        <a:cs typeface="Arial" panose="020B0604020202020204" pitchFamily="34" charset="0"/>
                      </a:endParaRPr>
                    </a:p>
                  </a:txBody>
                  <a:tcPr marT="45724" marB="45724"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16"/>
                  </a:ext>
                </a:extLst>
              </a:tr>
            </a:tbl>
          </a:graphicData>
        </a:graphic>
      </p:graphicFrame>
      <p:sp>
        <p:nvSpPr>
          <p:cNvPr id="179258" name="Text Box 2"/>
          <p:cNvSpPr txBox="1">
            <a:spLocks noChangeArrowheads="1"/>
          </p:cNvSpPr>
          <p:nvPr/>
        </p:nvSpPr>
        <p:spPr bwMode="auto">
          <a:xfrm>
            <a:off x="8212368" y="0"/>
            <a:ext cx="904415"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166ت</a:t>
            </a: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endParaRPr>
          </a:p>
        </p:txBody>
      </p:sp>
    </p:spTree>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bwMode="auto">
          <a:xfrm>
            <a:off x="0" y="0"/>
            <a:ext cx="9144000" cy="6858000"/>
          </a:xfrm>
          <a:prstGeom prst="rect">
            <a:avLst/>
          </a:prstGeom>
          <a:solidFill>
            <a:schemeClr val="accent5">
              <a:lumMod val="60000"/>
              <a:lumOff val="40000"/>
            </a:schemeClr>
          </a:solidFill>
          <a:ln w="9525" cap="flat" cmpd="sng" algn="ctr">
            <a:solidFill>
              <a:schemeClr val="tx1"/>
            </a:solidFill>
            <a:prstDash val="solid"/>
            <a:round/>
            <a:headEnd type="none" w="med" len="med"/>
            <a:tailEnd type="none" w="med" len="med"/>
          </a:ln>
          <a:effec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07" charset="-128"/>
              <a:cs typeface="ＭＳ Ｐゴシック" pitchFamily="-107" charset="-128"/>
            </a:endParaRPr>
          </a:p>
        </p:txBody>
      </p:sp>
      <p:sp>
        <p:nvSpPr>
          <p:cNvPr id="181250" name="Text Box 2"/>
          <p:cNvSpPr txBox="1">
            <a:spLocks noChangeArrowheads="1"/>
          </p:cNvSpPr>
          <p:nvPr/>
        </p:nvSpPr>
        <p:spPr bwMode="auto">
          <a:xfrm>
            <a:off x="8088527" y="76200"/>
            <a:ext cx="881973"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rPr>
              <a:t>166ج</a:t>
            </a: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endParaRPr>
          </a:p>
        </p:txBody>
      </p:sp>
      <p:graphicFrame>
        <p:nvGraphicFramePr>
          <p:cNvPr id="7172" name="Group 4"/>
          <p:cNvGraphicFramePr>
            <a:graphicFrameLocks noGrp="1"/>
          </p:cNvGraphicFramePr>
          <p:nvPr>
            <p:extLst>
              <p:ext uri="{D42A27DB-BD31-4B8C-83A1-F6EECF244321}">
                <p14:modId xmlns:p14="http://schemas.microsoft.com/office/powerpoint/2010/main" val="2150751371"/>
              </p:ext>
            </p:extLst>
          </p:nvPr>
        </p:nvGraphicFramePr>
        <p:xfrm>
          <a:off x="152400" y="641350"/>
          <a:ext cx="8839200" cy="6130925"/>
        </p:xfrm>
        <a:graphic>
          <a:graphicData uri="http://schemas.openxmlformats.org/drawingml/2006/table">
            <a:tbl>
              <a:tblPr/>
              <a:tblGrid>
                <a:gridCol w="1371600">
                  <a:extLst>
                    <a:ext uri="{9D8B030D-6E8A-4147-A177-3AD203B41FA5}">
                      <a16:colId xmlns:a16="http://schemas.microsoft.com/office/drawing/2014/main" val="20000"/>
                    </a:ext>
                  </a:extLst>
                </a:gridCol>
                <a:gridCol w="2362200">
                  <a:extLst>
                    <a:ext uri="{9D8B030D-6E8A-4147-A177-3AD203B41FA5}">
                      <a16:colId xmlns:a16="http://schemas.microsoft.com/office/drawing/2014/main" val="20001"/>
                    </a:ext>
                  </a:extLst>
                </a:gridCol>
                <a:gridCol w="1469571">
                  <a:extLst>
                    <a:ext uri="{9D8B030D-6E8A-4147-A177-3AD203B41FA5}">
                      <a16:colId xmlns:a16="http://schemas.microsoft.com/office/drawing/2014/main" val="20002"/>
                    </a:ext>
                  </a:extLst>
                </a:gridCol>
                <a:gridCol w="1730829">
                  <a:extLst>
                    <a:ext uri="{9D8B030D-6E8A-4147-A177-3AD203B41FA5}">
                      <a16:colId xmlns:a16="http://schemas.microsoft.com/office/drawing/2014/main" val="20003"/>
                    </a:ext>
                  </a:extLst>
                </a:gridCol>
                <a:gridCol w="1905000">
                  <a:extLst>
                    <a:ext uri="{9D8B030D-6E8A-4147-A177-3AD203B41FA5}">
                      <a16:colId xmlns:a16="http://schemas.microsoft.com/office/drawing/2014/main" val="20004"/>
                    </a:ext>
                  </a:extLst>
                </a:gridCol>
              </a:tblGrid>
              <a:tr h="58105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ar-JO" altLang="ja-JP" sz="2000" b="1" i="0" u="none" strike="noStrike" cap="none" normalizeH="0" baseline="0" dirty="0">
                          <a:ln>
                            <a:noFill/>
                          </a:ln>
                          <a:solidFill>
                            <a:schemeClr val="bg1"/>
                          </a:solidFill>
                          <a:effectLst/>
                          <a:latin typeface="Arial" panose="020B0604020202020204" pitchFamily="34" charset="0"/>
                          <a:ea typeface="ＭＳ Ｐゴシック" charset="0"/>
                          <a:cs typeface="Arial" panose="020B0604020202020204" pitchFamily="34" charset="0"/>
                        </a:rPr>
                        <a:t>العهد</a:t>
                      </a:r>
                      <a:endParaRPr kumimoji="0" lang="en-US" sz="2000" b="1" i="0" u="none" strike="noStrike" cap="none" normalizeH="0" baseline="0" dirty="0">
                        <a:ln>
                          <a:noFill/>
                        </a:ln>
                        <a:solidFill>
                          <a:schemeClr val="bg1"/>
                        </a:solidFill>
                        <a:effectLst/>
                        <a:latin typeface="Arial" panose="020B0604020202020204" pitchFamily="34" charset="0"/>
                        <a:ea typeface="ＭＳ Ｐゴシック" charset="0"/>
                        <a:cs typeface="Arial" panose="020B0604020202020204" pitchFamily="34" charset="0"/>
                      </a:endParaRPr>
                    </a:p>
                  </a:txBody>
                  <a:tcPr marL="0" marR="0" marT="0" marB="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ar-JO" sz="2000" b="1" i="0" u="none" strike="noStrike" cap="none" normalizeH="0" baseline="0" dirty="0">
                          <a:ln>
                            <a:noFill/>
                          </a:ln>
                          <a:solidFill>
                            <a:schemeClr val="bg1"/>
                          </a:solidFill>
                          <a:effectLst/>
                          <a:latin typeface="Arial" panose="020B0604020202020204" pitchFamily="34" charset="0"/>
                          <a:ea typeface="ＭＳ Ｐゴシック" charset="0"/>
                          <a:cs typeface="Arial" panose="020B0604020202020204" pitchFamily="34" charset="0"/>
                        </a:rPr>
                        <a:t>التعريف</a:t>
                      </a:r>
                      <a:endParaRPr kumimoji="0" lang="en-US" sz="2000" b="1" i="0" u="none" strike="noStrike" cap="none" normalizeH="0" baseline="0" dirty="0">
                        <a:ln>
                          <a:noFill/>
                        </a:ln>
                        <a:solidFill>
                          <a:schemeClr val="bg1"/>
                        </a:solidFill>
                        <a:effectLst/>
                        <a:latin typeface="Arial" panose="020B0604020202020204" pitchFamily="34" charset="0"/>
                        <a:ea typeface="ＭＳ Ｐゴシック" charset="0"/>
                        <a:cs typeface="Arial" panose="020B0604020202020204" pitchFamily="34" charset="0"/>
                      </a:endParaRPr>
                    </a:p>
                  </a:txBody>
                  <a:tcPr marL="0" marR="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ar-JO" altLang="zh-CN" sz="2000" b="1" i="0" u="none" strike="noStrike" cap="none" normalizeH="0" baseline="0" dirty="0">
                          <a:ln>
                            <a:noFill/>
                          </a:ln>
                          <a:solidFill>
                            <a:schemeClr val="bg1"/>
                          </a:solidFill>
                          <a:effectLst/>
                          <a:latin typeface="Arial" panose="020B0604020202020204" pitchFamily="34" charset="0"/>
                          <a:ea typeface="ＭＳ Ｐゴシック" charset="0"/>
                          <a:cs typeface="Arial" panose="020B0604020202020204" pitchFamily="34" charset="0"/>
                        </a:rPr>
                        <a:t>الوعد</a:t>
                      </a:r>
                      <a:endParaRPr kumimoji="0" lang="en-US" sz="2000" b="1" i="0" u="none" strike="noStrike" cap="none" normalizeH="0" baseline="0" dirty="0">
                        <a:ln>
                          <a:noFill/>
                        </a:ln>
                        <a:solidFill>
                          <a:schemeClr val="bg1"/>
                        </a:solidFill>
                        <a:effectLst/>
                        <a:latin typeface="Arial" panose="020B0604020202020204" pitchFamily="34" charset="0"/>
                        <a:ea typeface="ＭＳ Ｐゴシック" charset="0"/>
                        <a:cs typeface="Arial" panose="020B0604020202020204" pitchFamily="34" charset="0"/>
                      </a:endParaRPr>
                    </a:p>
                  </a:txBody>
                  <a:tcPr marL="0" marR="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ar-JO" altLang="zh-CN" sz="2000" b="1" i="0" u="none" strike="noStrike" cap="none" normalizeH="0" baseline="0" dirty="0">
                          <a:ln>
                            <a:noFill/>
                          </a:ln>
                          <a:solidFill>
                            <a:schemeClr val="bg1"/>
                          </a:solidFill>
                          <a:effectLst/>
                          <a:latin typeface="Arial" panose="020B0604020202020204" pitchFamily="34" charset="0"/>
                          <a:ea typeface="ＭＳ Ｐゴシック" charset="0"/>
                          <a:cs typeface="Arial" panose="020B0604020202020204" pitchFamily="34" charset="0"/>
                        </a:rPr>
                        <a:t>التتميم</a:t>
                      </a:r>
                      <a:endParaRPr kumimoji="0" lang="en-US" sz="2000" b="1" i="0" u="none" strike="noStrike" cap="none" normalizeH="0" baseline="0" dirty="0">
                        <a:ln>
                          <a:noFill/>
                        </a:ln>
                        <a:solidFill>
                          <a:schemeClr val="bg1"/>
                        </a:solidFill>
                        <a:effectLst/>
                        <a:latin typeface="Arial" panose="020B0604020202020204" pitchFamily="34" charset="0"/>
                        <a:ea typeface="ＭＳ Ｐゴシック" charset="0"/>
                        <a:cs typeface="Arial" panose="020B0604020202020204" pitchFamily="34" charset="0"/>
                      </a:endParaRPr>
                    </a:p>
                  </a:txBody>
                  <a:tcPr marL="0" marR="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ar-JO" altLang="zh-CN" sz="2000" b="1" i="0" u="none" strike="noStrike" cap="none" normalizeH="0" baseline="0" dirty="0">
                          <a:ln>
                            <a:noFill/>
                          </a:ln>
                          <a:solidFill>
                            <a:schemeClr val="bg1"/>
                          </a:solidFill>
                          <a:effectLst/>
                          <a:latin typeface="Arial" panose="020B0604020202020204" pitchFamily="34" charset="0"/>
                          <a:ea typeface="ＭＳ Ｐゴシック" charset="0"/>
                          <a:cs typeface="Arial" panose="020B0604020202020204" pitchFamily="34" charset="0"/>
                        </a:rPr>
                        <a:t>العلامة</a:t>
                      </a:r>
                      <a:endParaRPr kumimoji="0" lang="en-US" sz="2000" b="1" i="0" u="none" strike="noStrike" cap="none" normalizeH="0" baseline="0" dirty="0">
                        <a:ln>
                          <a:noFill/>
                        </a:ln>
                        <a:solidFill>
                          <a:schemeClr val="bg1"/>
                        </a:solidFill>
                        <a:effectLst/>
                        <a:latin typeface="Arial" panose="020B0604020202020204" pitchFamily="34" charset="0"/>
                        <a:ea typeface="ＭＳ Ｐゴシック" charset="0"/>
                        <a:cs typeface="Arial" panose="020B0604020202020204" pitchFamily="34" charset="0"/>
                      </a:endParaRPr>
                    </a:p>
                  </a:txBody>
                  <a:tcPr marL="0" marR="0" marT="0" marB="0"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extLst>
                  <a:ext uri="{0D108BD9-81ED-4DB2-BD59-A6C34878D82A}">
                    <a16:rowId xmlns:a16="http://schemas.microsoft.com/office/drawing/2014/main" val="10000"/>
                  </a:ext>
                </a:extLst>
              </a:tr>
              <a:tr h="57946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ar-JO" altLang="zh-CN" sz="18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النوحي</a:t>
                      </a:r>
                      <a:endParaRPr kumimoji="0" lang="en-US" sz="18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0" marR="0" marT="0" marB="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وعد غير مشروط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بعدم إغراق الأرض ثانية</a:t>
                      </a:r>
                      <a:endPar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0" marR="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تك 9: 12-17</a:t>
                      </a:r>
                      <a:endParaRPr kumimoji="0" lang="en-US" sz="16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6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txBody>
                  <a:tcPr marL="0" marR="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 </a:t>
                      </a: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البحر لا يوجد</a:t>
                      </a:r>
                      <a:endPar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رؤ 21: 1</a:t>
                      </a: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p>
                  </a:txBody>
                  <a:tcPr marL="0" marR="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 </a:t>
                      </a: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قوس قزح</a:t>
                      </a:r>
                      <a:endPar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تك 9: 12-17</a:t>
                      </a: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p>
                  </a:txBody>
                  <a:tcPr marL="0" marR="0" marT="0" marB="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2192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ar-JO" altLang="zh-CN" sz="18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الإبراهيمي</a:t>
                      </a:r>
                      <a:endParaRPr kumimoji="0" lang="en-US" sz="18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0" marR="0" marT="0" marB="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الوعد بمنح إسرائيل أرض و حكم و بركة روحية</a:t>
                      </a:r>
                      <a:endPar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0" marR="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تك 12: 1-3،      15: 13-18</a:t>
                      </a:r>
                      <a:endPar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0" marR="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lang="ar-JO" sz="1600" b="1" i="0" dirty="0">
                          <a:latin typeface="Arial" panose="020B0604020202020204" pitchFamily="34" charset="0"/>
                          <a:cs typeface="Arial" panose="020B0604020202020204" pitchFamily="34" charset="0"/>
                        </a:rPr>
                        <a:t>يستمر في الوقت الحاضر (غل 3:17) ولكن لا يزال لإسرائيل مستقبل (رو 11: 25-27)</a:t>
                      </a:r>
                      <a:endPar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0" marR="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الختان</a:t>
                      </a: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 </a:t>
                      </a:r>
                    </a:p>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تك 17: 11</a:t>
                      </a: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p>
                  </a:txBody>
                  <a:tcPr marL="0" marR="0" marT="0" marB="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8105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الموسوي</a:t>
                      </a:r>
                      <a:endPar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txBody>
                  <a:tcPr marL="0" marR="0" marT="0" marB="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بركات مشروطة لإسرائيل</a:t>
                      </a:r>
                      <a:endPar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0" marR="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ar-JO" sz="1600" b="1" i="0" u="none" strike="noStrike" cap="none" normalizeH="0" baseline="0" dirty="0">
                          <a:ln>
                            <a:noFill/>
                          </a:ln>
                          <a:solidFill>
                            <a:schemeClr val="tx1"/>
                          </a:solidFill>
                          <a:effectLst/>
                          <a:latin typeface="Arial" pitchFamily="34" charset="0"/>
                          <a:ea typeface="SimSun" charset="0"/>
                          <a:cs typeface="Arial" pitchFamily="34" charset="0"/>
                        </a:rPr>
                        <a:t>خر 19-31،          تث 28</a:t>
                      </a:r>
                      <a:endParaRPr kumimoji="0" lang="en-US" sz="1600" b="1" i="0" u="none" strike="noStrike" cap="none" normalizeH="0" baseline="0" dirty="0">
                        <a:ln>
                          <a:noFill/>
                        </a:ln>
                        <a:solidFill>
                          <a:schemeClr val="tx1"/>
                        </a:solidFill>
                        <a:effectLst/>
                        <a:latin typeface="Arial" pitchFamily="34" charset="0"/>
                        <a:ea typeface="SimSun" charset="0"/>
                        <a:cs typeface="Arial" pitchFamily="34" charset="0"/>
                      </a:endParaRPr>
                    </a:p>
                  </a:txBody>
                  <a:tcPr marL="0" marR="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موت المسيح</a:t>
                      </a:r>
                      <a:b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b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رو 7: 4-6</a:t>
                      </a: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p>
                  </a:txBody>
                  <a:tcPr marL="0" marR="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السبت</a:t>
                      </a:r>
                      <a:endPar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خر 31: 13</a:t>
                      </a: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p>
                  </a:txBody>
                  <a:tcPr marL="0" marR="0" marT="0" marB="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97541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ar-JO" altLang="zh-CN" sz="18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الأرض</a:t>
                      </a:r>
                      <a:endParaRPr kumimoji="0" lang="en-US" sz="18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0" marR="0" marT="0" marB="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الوعد بأرض </a:t>
                      </a:r>
                      <a:r>
                        <a:rPr kumimoji="0" lang="ar-JO" altLang="zh-CN" sz="1600" b="1" i="0" u="sng"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مادية</a:t>
                      </a: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 من وادي مصر إلى نهر الفرات</a:t>
                      </a:r>
                      <a:endPar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0" marR="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ar-JO" sz="1600" b="1" i="0" u="none" strike="noStrike" cap="none" normalizeH="0" baseline="0" dirty="0">
                          <a:ln>
                            <a:noFill/>
                          </a:ln>
                          <a:solidFill>
                            <a:schemeClr val="tx1"/>
                          </a:solidFill>
                          <a:effectLst/>
                          <a:latin typeface="Arial" pitchFamily="34" charset="0"/>
                          <a:ea typeface="SimSun" charset="0"/>
                          <a:cs typeface="Arial" pitchFamily="34" charset="0"/>
                        </a:rPr>
                        <a:t>تث 30: 1-10</a:t>
                      </a:r>
                      <a:endParaRPr kumimoji="0" lang="en-US" sz="1600" b="1" i="0" u="none" strike="noStrike" cap="none" normalizeH="0" baseline="0" dirty="0">
                        <a:ln>
                          <a:noFill/>
                        </a:ln>
                        <a:solidFill>
                          <a:schemeClr val="tx1"/>
                        </a:solidFill>
                        <a:effectLst/>
                        <a:latin typeface="Arial" pitchFamily="34" charset="0"/>
                        <a:ea typeface="SimSun" charset="0"/>
                        <a:cs typeface="Arial" pitchFamily="34" charset="0"/>
                      </a:endParaRPr>
                    </a:p>
                  </a:txBody>
                  <a:tcPr marL="0" marR="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مباركة الأرض</a:t>
                      </a:r>
                      <a:b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b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عا 9: 13-15</a:t>
                      </a: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p>
                  </a:txBody>
                  <a:tcPr marL="0" marR="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لا يوجد علامات</a:t>
                      </a:r>
                      <a:endPar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حسب علمي</a:t>
                      </a: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p>
                  </a:txBody>
                  <a:tcPr marL="0" marR="0" marT="0" marB="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73155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ar-JO" altLang="zh-CN" sz="18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الداوودي</a:t>
                      </a:r>
                      <a:endParaRPr kumimoji="0" lang="en-US" sz="18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0" marR="0" marT="0" marB="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الوعد بحكم </a:t>
                      </a:r>
                      <a:r>
                        <a:rPr kumimoji="0" lang="ar-JO" altLang="zh-CN" sz="1600" b="1" i="0" u="sng"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سياسي</a:t>
                      </a: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 أبدي </a:t>
                      </a:r>
                    </a:p>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لنسل داود</a:t>
                      </a:r>
                      <a:endPar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0" marR="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ar-JO"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2 صم 7: 12-17</a:t>
                      </a:r>
                      <a:endParaRPr kumimoji="0" lang="en-US"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0" marR="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تجديد الحكم</a:t>
                      </a:r>
                      <a:b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b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عا 9: 11-12</a:t>
                      </a: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p>
                  </a:txBody>
                  <a:tcPr marL="0" marR="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جلوس المسيح عن يمين الله</a:t>
                      </a:r>
                      <a:endPar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أع 2: 34-36</a:t>
                      </a: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p>
                  </a:txBody>
                  <a:tcPr marL="0" marR="0" marT="0" marB="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1463116">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ar-JO"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rPr>
                        <a:t>الجديد</a:t>
                      </a:r>
                      <a:endParaRPr kumimoji="0" lang="en-US" sz="18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txBody>
                  <a:tcPr marL="0" marR="0" marT="0" marB="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الوعد بسكنى </a:t>
                      </a:r>
                      <a:r>
                        <a:rPr kumimoji="0" lang="ar-JO" altLang="zh-CN" sz="1600" b="1" i="0" u="sng"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روحية</a:t>
                      </a: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 للروح القدس (كتابة الناموس على القلب) </a:t>
                      </a:r>
                    </a:p>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الغفران و كرازة كاملة لإسرائيل</a:t>
                      </a:r>
                      <a:endPar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0" marR="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ar-JO"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إر 31: 31-34</a:t>
                      </a:r>
                      <a:endParaRPr kumimoji="0" lang="en-US" sz="1600" b="1" i="0" u="none" strike="noStrike" cap="none" normalizeH="0" baseline="0" dirty="0">
                        <a:ln>
                          <a:noFill/>
                        </a:ln>
                        <a:solidFill>
                          <a:schemeClr val="tx1"/>
                        </a:solidFill>
                        <a:effectLst/>
                        <a:latin typeface="Arial" panose="020B0604020202020204" pitchFamily="34" charset="0"/>
                        <a:ea typeface="SimSun" charset="0"/>
                        <a:cs typeface="Arial" panose="020B0604020202020204" pitchFamily="34" charset="0"/>
                      </a:endParaRPr>
                    </a:p>
                  </a:txBody>
                  <a:tcPr marL="0" marR="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بولس و الرسل</a:t>
                      </a:r>
                      <a:endPar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2 كو 3-4</a:t>
                      </a: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p>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خلاص جميع إسرائيل</a:t>
                      </a:r>
                      <a:b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b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رو 11: 26-27</a:t>
                      </a:r>
                      <a:r>
                        <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a:t>
                      </a:r>
                    </a:p>
                  </a:txBody>
                  <a:tcPr marL="0" marR="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كأس عشاء الرب</a:t>
                      </a:r>
                      <a:endPar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(لو 22: 20،</a:t>
                      </a:r>
                    </a:p>
                    <a:p>
                      <a:pPr marL="0" marR="0" lvl="0" indent="0" algn="ctr" defTabSz="457200" rtl="0" eaLnBrk="1" fontAlgn="base" latinLnBrk="0" hangingPunct="1">
                        <a:lnSpc>
                          <a:spcPct val="100000"/>
                        </a:lnSpc>
                        <a:spcBef>
                          <a:spcPct val="0"/>
                        </a:spcBef>
                        <a:spcAft>
                          <a:spcPct val="0"/>
                        </a:spcAft>
                        <a:buClrTx/>
                        <a:buSzTx/>
                        <a:buFontTx/>
                        <a:buNone/>
                        <a:tabLst/>
                      </a:pPr>
                      <a:r>
                        <a:rPr kumimoji="0" lang="ar-JO"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rPr>
                        <a:t>1 كو 11: 25)</a:t>
                      </a:r>
                      <a:endParaRPr kumimoji="0" lang="en-US" altLang="zh-CN" sz="1600" b="1" i="0" u="none" strike="noStrike" cap="none" normalizeH="0" baseline="0" dirty="0">
                        <a:ln>
                          <a:noFill/>
                        </a:ln>
                        <a:solidFill>
                          <a:schemeClr val="tx1"/>
                        </a:solidFill>
                        <a:effectLst/>
                        <a:latin typeface="Arial" panose="020B0604020202020204" pitchFamily="34" charset="0"/>
                        <a:ea typeface="ＭＳ Ｐゴシック" charset="0"/>
                        <a:cs typeface="Arial" panose="020B0604020202020204" pitchFamily="34" charset="0"/>
                      </a:endParaRPr>
                    </a:p>
                  </a:txBody>
                  <a:tcPr marL="0" marR="0" marT="0" marB="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
        <p:nvSpPr>
          <p:cNvPr id="181301" name="Title 5"/>
          <p:cNvSpPr>
            <a:spLocks noGrp="1"/>
          </p:cNvSpPr>
          <p:nvPr>
            <p:ph type="title" idx="4294967295"/>
          </p:nvPr>
        </p:nvSpPr>
        <p:spPr>
          <a:xfrm>
            <a:off x="685800" y="0"/>
            <a:ext cx="7696200" cy="609600"/>
          </a:xfrm>
        </p:spPr>
        <p:txBody>
          <a:bodyPr/>
          <a:lstStyle/>
          <a:p>
            <a:r>
              <a:rPr lang="ar-JO" sz="2800" dirty="0">
                <a:ea typeface="ＭＳ Ｐゴシック" charset="0"/>
              </a:rPr>
              <a:t>علامات العهود</a:t>
            </a:r>
            <a:endParaRPr lang="en-US" sz="2800" dirty="0">
              <a:ea typeface="ＭＳ Ｐゴシック" charset="0"/>
            </a:endParaRPr>
          </a:p>
        </p:txBody>
      </p:sp>
    </p:spTree>
    <p:extLst>
      <p:ext uri="{BB962C8B-B14F-4D97-AF65-F5344CB8AC3E}">
        <p14:creationId xmlns:p14="http://schemas.microsoft.com/office/powerpoint/2010/main" val="3328509778"/>
      </p:ext>
    </p:extLst>
  </p:cSld>
  <p:clrMapOvr>
    <a:masterClrMapping/>
  </p:clrMapOvr>
  <p:transition/>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3" name="TextBox 2"/>
          <p:cNvSpPr txBox="1"/>
          <p:nvPr/>
        </p:nvSpPr>
        <p:spPr>
          <a:xfrm>
            <a:off x="2627784" y="4217411"/>
            <a:ext cx="6177983" cy="1938861"/>
          </a:xfrm>
          <a:prstGeom prst="rect">
            <a:avLst/>
          </a:prstGeom>
          <a:noFill/>
        </p:spPr>
        <p:txBody>
          <a:bodyPr wrap="square" lIns="91308" tIns="45655" rIns="91308" bIns="45655">
            <a:spAutoFit/>
          </a:bodyPr>
          <a:lstStyle/>
          <a:p>
            <a:pPr marL="0" marR="0" lvl="0" indent="0" algn="r" defTabSz="913500" rtl="1" eaLnBrk="0" fontAlgn="base" latinLnBrk="0" hangingPunct="0">
              <a:lnSpc>
                <a:spcPct val="100000"/>
              </a:lnSpc>
              <a:spcBef>
                <a:spcPct val="0"/>
              </a:spcBef>
              <a:spcAft>
                <a:spcPct val="0"/>
              </a:spcAft>
              <a:buClrTx/>
              <a:buSzTx/>
              <a:buFontTx/>
              <a:buNone/>
              <a:tabLst/>
              <a:defRPr/>
            </a:pPr>
            <a:r>
              <a:rPr kumimoji="0" lang="ar-JO" sz="6000" b="1"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يسوع يُصلِّي في</a:t>
            </a:r>
          </a:p>
          <a:p>
            <a:pPr marL="0" marR="0" lvl="0" indent="0" algn="r" defTabSz="913500" rtl="1" eaLnBrk="0" fontAlgn="base" latinLnBrk="0" hangingPunct="0">
              <a:lnSpc>
                <a:spcPct val="100000"/>
              </a:lnSpc>
              <a:spcBef>
                <a:spcPct val="0"/>
              </a:spcBef>
              <a:spcAft>
                <a:spcPct val="0"/>
              </a:spcAft>
              <a:buClrTx/>
              <a:buSzTx/>
              <a:buFontTx/>
              <a:buNone/>
              <a:tabLst/>
              <a:defRPr/>
            </a:pPr>
            <a:r>
              <a:rPr kumimoji="0" lang="ar-JO" sz="6000" b="1"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جثسيماني</a:t>
            </a:r>
            <a:endParaRPr kumimoji="0" lang="en-US" sz="6000" b="1"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pic>
        <p:nvPicPr>
          <p:cNvPr id="3075" name="Picture 2" descr="FB_00_Prodigal Son_1024.jpg                                    008FF0F0Drive A                        7C26844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7" y="6064244"/>
            <a:ext cx="9181956" cy="8663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 name="TextBox 3"/>
          <p:cNvSpPr txBox="1"/>
          <p:nvPr/>
        </p:nvSpPr>
        <p:spPr>
          <a:xfrm>
            <a:off x="3692877" y="87079"/>
            <a:ext cx="5284787" cy="2308193"/>
          </a:xfrm>
          <a:prstGeom prst="rect">
            <a:avLst/>
          </a:prstGeom>
          <a:noFill/>
        </p:spPr>
        <p:txBody>
          <a:bodyPr wrap="square" lIns="91308" tIns="45655" rIns="91308" bIns="45655">
            <a:spAutoFit/>
          </a:bodyPr>
          <a:lstStyle/>
          <a:p>
            <a:pPr marL="0" marR="0" lvl="0" indent="0" algn="r" defTabSz="914355" rtl="1" eaLnBrk="0" fontAlgn="base" latinLnBrk="0" hangingPunct="0">
              <a:lnSpc>
                <a:spcPct val="100000"/>
              </a:lnSpc>
              <a:spcBef>
                <a:spcPct val="0"/>
              </a:spcBef>
              <a:spcAft>
                <a:spcPct val="0"/>
              </a:spcAft>
              <a:buClrTx/>
              <a:buSzTx/>
              <a:buFontTx/>
              <a:buNone/>
              <a:tabLst/>
              <a:defRPr/>
            </a:pPr>
            <a:r>
              <a:rPr kumimoji="0" lang="ar-JO" sz="36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متَّى 26: 36-56</a:t>
            </a:r>
            <a:endParaRPr kumimoji="0" lang="en-US" sz="36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a:p>
            <a:pPr marL="0" marR="0" lvl="0" indent="0" algn="r" defTabSz="914355" rtl="1" eaLnBrk="0" fontAlgn="base" latinLnBrk="0" hangingPunct="0">
              <a:lnSpc>
                <a:spcPct val="100000"/>
              </a:lnSpc>
              <a:spcBef>
                <a:spcPct val="0"/>
              </a:spcBef>
              <a:spcAft>
                <a:spcPct val="0"/>
              </a:spcAft>
              <a:buClrTx/>
              <a:buSzTx/>
              <a:buFontTx/>
              <a:buNone/>
              <a:tabLst/>
              <a:defRPr/>
            </a:pPr>
            <a:r>
              <a:rPr kumimoji="0" lang="ar-JO" sz="36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مرقس </a:t>
            </a:r>
            <a:r>
              <a:rPr kumimoji="0" lang="en-US" sz="36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4</a:t>
            </a:r>
            <a:r>
              <a:rPr kumimoji="0" lang="ar-JO" sz="36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1: 32-52</a:t>
            </a:r>
            <a:endParaRPr kumimoji="0" lang="en-US" sz="36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a:p>
            <a:pPr marL="0" marR="0" lvl="0" indent="0" algn="r" defTabSz="914355" rtl="1" eaLnBrk="0" fontAlgn="base" latinLnBrk="0" hangingPunct="0">
              <a:lnSpc>
                <a:spcPct val="100000"/>
              </a:lnSpc>
              <a:spcBef>
                <a:spcPct val="0"/>
              </a:spcBef>
              <a:spcAft>
                <a:spcPct val="0"/>
              </a:spcAft>
              <a:buClrTx/>
              <a:buSzTx/>
              <a:buFontTx/>
              <a:buNone/>
              <a:tabLst/>
              <a:defRPr/>
            </a:pPr>
            <a:r>
              <a:rPr kumimoji="0" lang="ar-JO" sz="36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لوقا 22: 39-53</a:t>
            </a:r>
            <a:endParaRPr kumimoji="0" lang="en-US" sz="36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a:p>
            <a:pPr marL="0" marR="0" lvl="0" indent="0" algn="r" defTabSz="914355" rtl="1" eaLnBrk="0" fontAlgn="base" latinLnBrk="0" hangingPunct="0">
              <a:lnSpc>
                <a:spcPct val="100000"/>
              </a:lnSpc>
              <a:spcBef>
                <a:spcPct val="0"/>
              </a:spcBef>
              <a:spcAft>
                <a:spcPct val="0"/>
              </a:spcAft>
              <a:buClrTx/>
              <a:buSzTx/>
              <a:buFontTx/>
              <a:buNone/>
              <a:tabLst/>
              <a:defRPr/>
            </a:pPr>
            <a:r>
              <a:rPr kumimoji="0" lang="ar-JO" sz="36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يوحنَّا 18: 1-12</a:t>
            </a:r>
            <a:endParaRPr kumimoji="0" lang="en-US" sz="36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sp>
        <p:nvSpPr>
          <p:cNvPr id="9" name="TextBox 8"/>
          <p:cNvSpPr txBox="1"/>
          <p:nvPr/>
        </p:nvSpPr>
        <p:spPr>
          <a:xfrm>
            <a:off x="5364088" y="3381927"/>
            <a:ext cx="3447788" cy="680396"/>
          </a:xfrm>
          <a:prstGeom prst="rect">
            <a:avLst/>
          </a:prstGeom>
          <a:noFill/>
        </p:spPr>
        <p:txBody>
          <a:bodyPr wrap="square" lIns="64221" tIns="32108" rIns="64221" bIns="32108">
            <a:spAutoFit/>
          </a:bodyPr>
          <a:lstStyle/>
          <a:p>
            <a:pPr marL="0" marR="0" lvl="0" indent="0" algn="r" defTabSz="321295" rtl="1" eaLnBrk="0" fontAlgn="base" latinLnBrk="0" hangingPunct="0">
              <a:lnSpc>
                <a:spcPct val="100000"/>
              </a:lnSpc>
              <a:spcBef>
                <a:spcPct val="0"/>
              </a:spcBef>
              <a:spcAft>
                <a:spcPct val="0"/>
              </a:spcAft>
              <a:buClrTx/>
              <a:buSzTx/>
              <a:buFontTx/>
              <a:buNone/>
              <a:tabLst/>
              <a:defRPr/>
            </a:pPr>
            <a:r>
              <a:rPr kumimoji="0" lang="ar-JO" sz="40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قصَّة الفصح</a:t>
            </a:r>
            <a:endParaRPr kumimoji="0" lang="en-US" sz="40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pic>
        <p:nvPicPr>
          <p:cNvPr id="8" name="Picture 7">
            <a:extLst>
              <a:ext uri="{FF2B5EF4-FFF2-40B4-BE49-F238E27FC236}">
                <a16:creationId xmlns:a16="http://schemas.microsoft.com/office/drawing/2014/main" id="{A6F67496-BC87-9274-4D8E-C228C4C9BB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520" y="260648"/>
            <a:ext cx="2030171" cy="1047037"/>
          </a:xfrm>
          <a:prstGeom prst="rect">
            <a:avLst/>
          </a:prstGeom>
        </p:spPr>
      </p:pic>
    </p:spTree>
    <p:extLst>
      <p:ext uri="{BB962C8B-B14F-4D97-AF65-F5344CB8AC3E}">
        <p14:creationId xmlns:p14="http://schemas.microsoft.com/office/powerpoint/2010/main" val="3818750389"/>
      </p:ext>
    </p:extLst>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55565070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402475958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82166890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39963827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51492007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12668663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88775339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76909101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413420022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29198319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02536236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89270388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8290358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57032963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03393522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53357662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76687672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61880181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2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37241399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91858594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3249B-5713-8BCC-D848-0811606B1417}"/>
            </a:ext>
          </a:extLst>
        </p:cNvPr>
        <p:cNvGrpSpPr/>
        <p:nvPr/>
      </p:nvGrpSpPr>
      <p:grpSpPr>
        <a:xfrm>
          <a:off x="0" y="0"/>
          <a:ext cx="0" cy="0"/>
          <a:chOff x="0" y="0"/>
          <a:chExt cx="0" cy="0"/>
        </a:xfrm>
      </p:grpSpPr>
      <p:pic>
        <p:nvPicPr>
          <p:cNvPr id="246785" name="Picture 1" descr="22_John_Baptist_Prison_JPEG_1024.jpg">
            <a:extLst>
              <a:ext uri="{FF2B5EF4-FFF2-40B4-BE49-F238E27FC236}">
                <a16:creationId xmlns:a16="http://schemas.microsoft.com/office/drawing/2014/main" id="{04B61E1B-A034-71C6-5606-B69DBD1E1B80}"/>
              </a:ext>
            </a:extLst>
          </p:cNvPr>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 name="Title 1">
            <a:extLst>
              <a:ext uri="{FF2B5EF4-FFF2-40B4-BE49-F238E27FC236}">
                <a16:creationId xmlns:a16="http://schemas.microsoft.com/office/drawing/2014/main" id="{454EAE73-D42A-4E39-A38A-ADB89199113F}"/>
              </a:ext>
            </a:extLst>
          </p:cNvPr>
          <p:cNvSpPr>
            <a:spLocks noGrp="1"/>
          </p:cNvSpPr>
          <p:nvPr>
            <p:ph type="ctrTitle"/>
          </p:nvPr>
        </p:nvSpPr>
        <p:spPr>
          <a:xfrm>
            <a:off x="19846" y="4221088"/>
            <a:ext cx="9144000" cy="829775"/>
          </a:xfrm>
          <a:solidFill>
            <a:schemeClr val="bg1"/>
          </a:solidFill>
          <a:ln>
            <a:noFill/>
          </a:ln>
          <a:effectLst/>
        </p:spPr>
        <p:txBody>
          <a:bodyPr vert="horz" wrap="square" lIns="63252" tIns="32889" rIns="63252" bIns="32889" numCol="1" anchor="ctr" anchorCtr="0" compatLnSpc="1">
            <a:prstTxWarp prst="textNoShape">
              <a:avLst/>
            </a:prstTxWarp>
          </a:bodyPr>
          <a:lstStyle/>
          <a:p>
            <a:pPr defTabSz="321311"/>
            <a:r>
              <a:rPr lang="ar-JO" spc="-120" dirty="0">
                <a:solidFill>
                  <a:schemeClr val="tx1">
                    <a:lumMod val="50000"/>
                    <a:lumOff val="50000"/>
                  </a:schemeClr>
                </a:solidFill>
                <a:ea typeface="ＭＳ Ｐゴシック"/>
                <a:cs typeface="Arial" panose="020B0604020202020204" pitchFamily="34" charset="0"/>
              </a:rPr>
              <a:t>الكلمة في صور</a:t>
            </a:r>
            <a:endParaRPr lang="en-US" spc="-120" dirty="0">
              <a:solidFill>
                <a:schemeClr val="tx1">
                  <a:lumMod val="50000"/>
                  <a:lumOff val="50000"/>
                </a:schemeClr>
              </a:solidFill>
              <a:ea typeface="ＭＳ Ｐゴシック"/>
              <a:cs typeface="Arial" panose="020B0604020202020204" pitchFamily="34" charset="0"/>
            </a:endParaRPr>
          </a:p>
        </p:txBody>
      </p:sp>
      <p:pic>
        <p:nvPicPr>
          <p:cNvPr id="6" name="Picture 5">
            <a:extLst>
              <a:ext uri="{FF2B5EF4-FFF2-40B4-BE49-F238E27FC236}">
                <a16:creationId xmlns:a16="http://schemas.microsoft.com/office/drawing/2014/main" id="{8CF189AC-F0A3-E4BB-C5FE-97CEB9945A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3922" y="496014"/>
            <a:ext cx="6933601" cy="3575924"/>
          </a:xfrm>
          <a:prstGeom prst="rect">
            <a:avLst/>
          </a:prstGeom>
        </p:spPr>
      </p:pic>
    </p:spTree>
    <p:extLst>
      <p:ext uri="{BB962C8B-B14F-4D97-AF65-F5344CB8AC3E}">
        <p14:creationId xmlns:p14="http://schemas.microsoft.com/office/powerpoint/2010/main" val="2841957272"/>
      </p:ext>
    </p:extLst>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0" name="image3.jpeg"/>
          <p:cNvPicPr>
            <a:picLocks noChangeAspect="1"/>
          </p:cNvPicPr>
          <p:nvPr/>
        </p:nvPicPr>
        <p:blipFill>
          <a:blip r:embed="rId2"/>
          <a:stretch>
            <a:fillRect/>
          </a:stretch>
        </p:blipFill>
        <p:spPr>
          <a:xfrm>
            <a:off x="-596" y="26266"/>
            <a:ext cx="9145117" cy="6859118"/>
          </a:xfrm>
          <a:prstGeom prst="rect">
            <a:avLst/>
          </a:prstGeom>
          <a:ln w="12700">
            <a:miter lim="400000"/>
          </a:ln>
        </p:spPr>
      </p:pic>
      <p:sp>
        <p:nvSpPr>
          <p:cNvPr id="221" name="Shape 221"/>
          <p:cNvSpPr>
            <a:spLocks noGrp="1"/>
          </p:cNvSpPr>
          <p:nvPr>
            <p:ph type="title"/>
          </p:nvPr>
        </p:nvSpPr>
        <p:spPr>
          <a:xfrm>
            <a:off x="0" y="-3140"/>
            <a:ext cx="5724128" cy="623828"/>
          </a:xfrm>
          <a:prstGeom prst="rect">
            <a:avLst/>
          </a:prstGeom>
        </p:spPr>
        <p:txBody>
          <a:bodyPr lIns="32887" tIns="32887" rIns="32887" bIns="32887">
            <a:normAutofit/>
          </a:bodyPr>
          <a:lstStyle>
            <a:lvl1pPr defTabSz="314884">
              <a:defRPr sz="3100" b="1">
                <a:latin typeface="Times New Roman"/>
                <a:ea typeface="Times New Roman"/>
                <a:cs typeface="Times New Roman"/>
                <a:sym typeface="Times New Roman"/>
              </a:defRPr>
            </a:lvl1pPr>
          </a:lstStyle>
          <a:p>
            <a:r>
              <a:rPr lang="ar-JO" sz="2400" dirty="0">
                <a:latin typeface="Arial" panose="020B0604020202020204" pitchFamily="34" charset="0"/>
                <a:cs typeface="Arial" panose="020B0604020202020204" pitchFamily="34" charset="0"/>
              </a:rPr>
              <a:t>استخدمت بإذن رسمي</a:t>
            </a:r>
            <a:endParaRPr sz="2400" dirty="0">
              <a:latin typeface="Arial" panose="020B0604020202020204" pitchFamily="34" charset="0"/>
              <a:cs typeface="Arial" panose="020B0604020202020204" pitchFamily="34" charset="0"/>
            </a:endParaRPr>
          </a:p>
        </p:txBody>
      </p:sp>
      <p:sp>
        <p:nvSpPr>
          <p:cNvPr id="222" name="Shape 222"/>
          <p:cNvSpPr/>
          <p:nvPr/>
        </p:nvSpPr>
        <p:spPr>
          <a:xfrm>
            <a:off x="395536" y="2448475"/>
            <a:ext cx="4968552"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نظرًا لإنتاج Lumo لمواد النشر الخاصة به ، نأسف لإبلاغك بأنه لا يمكننا ترخيص صورنا لعملاء آخرين خارج </a:t>
            </a:r>
          </a:p>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freebibleimages.org</a:t>
            </a:r>
            <a:endParaRPr kumimoji="0" sz="13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3" name="Shape 223"/>
          <p:cNvSpPr>
            <a:spLocks noChangeAspect="1"/>
          </p:cNvSpPr>
          <p:nvPr/>
        </p:nvSpPr>
        <p:spPr>
          <a:xfrm>
            <a:off x="1187624"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متى</a:t>
            </a:r>
          </a:p>
        </p:txBody>
      </p:sp>
      <p:sp>
        <p:nvSpPr>
          <p:cNvPr id="227" name="Shape 227"/>
          <p:cNvSpPr/>
          <p:nvPr/>
        </p:nvSpPr>
        <p:spPr>
          <a:xfrm>
            <a:off x="409444" y="3148440"/>
            <a:ext cx="4940737" cy="95410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هذه الصور غير مرخصة لإعادة استخدامها في الفيديو أو النشر أو الوسائط الأخرى. لا يمكن إعادة توزيع الصور والملفات التي تم تنزيلها من خلال أي موقع ويب آخر غير freebibleimages.org أو استخدامها في أي سياق تؤدي فيه الرسالة المصاحبة إلى تقويض الإيمان المسيحي والإنجيل.</a:t>
            </a:r>
            <a:endParaRPr kumimoji="0" sz="13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8" name="Shape 228"/>
          <p:cNvSpPr/>
          <p:nvPr/>
        </p:nvSpPr>
        <p:spPr>
          <a:xfrm>
            <a:off x="438920" y="4248515"/>
            <a:ext cx="4881784"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لا يمكن استخدام الصور إلا في العروض التقديمية التعليمية والمدونات ووسائل التواصل الاجتماعي ، وكلها يجب أن تكون مصحوبة بالإشارة إلى </a:t>
            </a:r>
          </a:p>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www.LumoProject.com.</a:t>
            </a:r>
            <a:endParaRPr kumimoji="0" sz="1300" b="1" u="sng" strike="noStrike" kern="0" cap="none" spc="0" normalizeH="0" baseline="0" noProof="0" dirty="0">
              <a:ln>
                <a:noFill/>
              </a:ln>
              <a:solidFill>
                <a:srgbClr val="0000FF"/>
              </a:solidFill>
              <a:effectLst/>
              <a:uLnTx/>
              <a:uFill>
                <a:solidFill>
                  <a:srgbClr val="0000FF"/>
                </a:solidFill>
              </a:uFill>
              <a:latin typeface="Arial" panose="020B0604020202020204" pitchFamily="34" charset="0"/>
              <a:ea typeface="Times New Roman"/>
              <a:cs typeface="Arial" panose="020B0604020202020204" pitchFamily="34" charset="0"/>
              <a:sym typeface="Times New Roman"/>
              <a:hlinkClick r:id="rId3"/>
            </a:endParaRPr>
          </a:p>
        </p:txBody>
      </p:sp>
      <p:sp>
        <p:nvSpPr>
          <p:cNvPr id="229" name="Shape 229"/>
          <p:cNvSpPr/>
          <p:nvPr/>
        </p:nvSpPr>
        <p:spPr>
          <a:xfrm>
            <a:off x="1763688" y="5037422"/>
            <a:ext cx="2212728" cy="623826"/>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lIns="32887" tIns="32887" rIns="32887" bIns="32887" anchor="ctr">
            <a:normAutofit/>
          </a:bodyPr>
          <a:lstStyle/>
          <a:p>
            <a:pPr marL="0" marR="0" lvl="0" indent="0" algn="ctr" defTabSz="314884" rtl="0" eaLnBrk="1" fontAlgn="base" latinLnBrk="0" hangingPunct="0">
              <a:lnSpc>
                <a:spcPct val="100000"/>
              </a:lnSpc>
              <a:spcBef>
                <a:spcPct val="0"/>
              </a:spcBef>
              <a:spcAft>
                <a:spcPct val="0"/>
              </a:spcAft>
              <a:buClrTx/>
              <a:buSzTx/>
              <a:buFontTx/>
              <a:buNone/>
              <a:tabLst/>
              <a:defRPr sz="1000" spc="-100">
                <a:latin typeface="Times New Roman"/>
                <a:ea typeface="Times New Roman"/>
                <a:cs typeface="Times New Roman"/>
                <a:sym typeface="Times New Roman"/>
              </a:defRPr>
            </a:pPr>
            <a:r>
              <a:rPr kumimoji="0" lang="en-US"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Picture courtesy of </a:t>
            </a: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BBM</a:t>
            </a:r>
            <a:b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b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r>
              <a:rPr kumimoji="0" lang="en-US"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All Rights Reserved.</a:t>
            </a:r>
            <a:endPar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314884" rtl="0" eaLnBrk="1" fontAlgn="base" latinLnBrk="0" hangingPunct="0">
              <a:lnSpc>
                <a:spcPct val="100000"/>
              </a:lnSpc>
              <a:spcBef>
                <a:spcPct val="0"/>
              </a:spcBef>
              <a:spcAft>
                <a:spcPct val="0"/>
              </a:spcAft>
              <a:buClrTx/>
              <a:buSzTx/>
              <a:buFontTx/>
              <a:buNone/>
              <a:tabLst/>
              <a:defRPr sz="1000" spc="-100">
                <a:latin typeface="Times New Roman"/>
                <a:ea typeface="Times New Roman"/>
                <a:cs typeface="Times New Roman"/>
                <a:sym typeface="Times New Roman"/>
              </a:defRPr>
            </a:pP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www.bigbookmedia.com</a:t>
            </a:r>
          </a:p>
        </p:txBody>
      </p:sp>
      <p:pic>
        <p:nvPicPr>
          <p:cNvPr id="12" name="Picture 1"/>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252520" y="-1116"/>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13" name="Shape 223"/>
          <p:cNvSpPr>
            <a:spLocks noChangeAspect="1"/>
          </p:cNvSpPr>
          <p:nvPr/>
        </p:nvSpPr>
        <p:spPr>
          <a:xfrm>
            <a:off x="2051720"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مرقس</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4" name="Shape 223"/>
          <p:cNvSpPr>
            <a:spLocks noChangeAspect="1"/>
          </p:cNvSpPr>
          <p:nvPr/>
        </p:nvSpPr>
        <p:spPr>
          <a:xfrm>
            <a:off x="2915816"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لوقا</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5" name="Shape 223"/>
          <p:cNvSpPr>
            <a:spLocks noChangeAspect="1"/>
          </p:cNvSpPr>
          <p:nvPr/>
        </p:nvSpPr>
        <p:spPr>
          <a:xfrm>
            <a:off x="3779912"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يوحنا</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Tree>
    <p:extLst>
      <p:ext uri="{BB962C8B-B14F-4D97-AF65-F5344CB8AC3E}">
        <p14:creationId xmlns:p14="http://schemas.microsoft.com/office/powerpoint/2010/main" val="4111831255"/>
      </p:ext>
    </p:extLst>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9665" name="Picture 1" descr="00_Peter_Denies_Jesus_1024.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3812" y="-17462"/>
            <a:ext cx="9144001" cy="685800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69666" name="Picture 1" descr="10_Peter_Denies_Jesus_1024.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p:cNvSpPr txBox="1"/>
          <p:nvPr/>
        </p:nvSpPr>
        <p:spPr>
          <a:xfrm>
            <a:off x="215901" y="5013336"/>
            <a:ext cx="7740475" cy="1015612"/>
          </a:xfrm>
          <a:prstGeom prst="rect">
            <a:avLst/>
          </a:prstGeom>
          <a:noFill/>
        </p:spPr>
        <p:txBody>
          <a:bodyPr wrap="square" lIns="91389" tIns="45695" rIns="91389" bIns="45695">
            <a:spAutoFit/>
          </a:bodyPr>
          <a:lstStyle/>
          <a:p>
            <a:pPr marL="0" marR="0" lvl="0" indent="0" algn="l" defTabSz="914400" rtl="1" eaLnBrk="0" fontAlgn="base" latinLnBrk="0" hangingPunct="0">
              <a:lnSpc>
                <a:spcPct val="100000"/>
              </a:lnSpc>
              <a:spcBef>
                <a:spcPct val="0"/>
              </a:spcBef>
              <a:spcAft>
                <a:spcPct val="0"/>
              </a:spcAft>
              <a:buClrTx/>
              <a:buSzTx/>
              <a:buFontTx/>
              <a:buNone/>
              <a:tabLst/>
              <a:defRPr/>
            </a:pPr>
            <a:r>
              <a:rPr kumimoji="0" lang="ar-JO" sz="6000" b="1"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بطرس ينكر يسوع</a:t>
            </a:r>
            <a:endParaRPr kumimoji="0" lang="en-US" sz="6000" b="1"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pic>
        <p:nvPicPr>
          <p:cNvPr id="369668" name="Picture 2" descr="FB_00_Prodigal Son_1024.jpg                                    008FF0F0Drive A                        7C268443:"/>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1587" y="6064252"/>
            <a:ext cx="9182101" cy="866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 name="TextBox 3"/>
          <p:cNvSpPr txBox="1"/>
          <p:nvPr/>
        </p:nvSpPr>
        <p:spPr>
          <a:xfrm>
            <a:off x="-14158" y="2213530"/>
            <a:ext cx="3290014" cy="2062052"/>
          </a:xfrm>
          <a:prstGeom prst="rect">
            <a:avLst/>
          </a:prstGeom>
          <a:noFill/>
        </p:spPr>
        <p:txBody>
          <a:bodyPr wrap="square" lIns="91389" tIns="45695" rIns="91389" bIns="45695">
            <a:spAutoFit/>
          </a:bodyPr>
          <a:lstStyle/>
          <a:p>
            <a:pPr marL="0" marR="0" lvl="0" indent="0" algn="r" defTabSz="914355" rtl="1" eaLnBrk="0" fontAlgn="base" latinLnBrk="0" hangingPunct="0">
              <a:lnSpc>
                <a:spcPct val="100000"/>
              </a:lnSpc>
              <a:spcBef>
                <a:spcPct val="0"/>
              </a:spcBef>
              <a:spcAft>
                <a:spcPct val="0"/>
              </a:spcAft>
              <a:buClrTx/>
              <a:buSzTx/>
              <a:buFontTx/>
              <a:buNone/>
              <a:tabLst/>
              <a:defRPr/>
            </a:pPr>
            <a:r>
              <a:rPr kumimoji="0" lang="ar-JO"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متَّى 26: 69-75</a:t>
            </a:r>
            <a:endParaRPr kumimoji="0" lang="en-US"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a:p>
            <a:pPr marL="0" marR="0" lvl="0" indent="0" algn="r" defTabSz="914355" rtl="1" eaLnBrk="0" fontAlgn="base" latinLnBrk="0" hangingPunct="0">
              <a:lnSpc>
                <a:spcPct val="100000"/>
              </a:lnSpc>
              <a:spcBef>
                <a:spcPct val="0"/>
              </a:spcBef>
              <a:spcAft>
                <a:spcPct val="0"/>
              </a:spcAft>
              <a:buClrTx/>
              <a:buSzTx/>
              <a:buFontTx/>
              <a:buNone/>
              <a:tabLst/>
              <a:defRPr/>
            </a:pPr>
            <a:r>
              <a:rPr kumimoji="0" lang="ar-JO"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مرقس </a:t>
            </a:r>
            <a:r>
              <a:rPr kumimoji="0" lang="en-US"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4</a:t>
            </a:r>
            <a:r>
              <a:rPr kumimoji="0" lang="ar-JO"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1: 66-72</a:t>
            </a:r>
            <a:endParaRPr kumimoji="0" lang="en-US"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a:p>
            <a:pPr marL="0" marR="0" lvl="0" indent="0" algn="r" defTabSz="914355" rtl="1" eaLnBrk="0" fontAlgn="base" latinLnBrk="0" hangingPunct="0">
              <a:lnSpc>
                <a:spcPct val="100000"/>
              </a:lnSpc>
              <a:spcBef>
                <a:spcPct val="0"/>
              </a:spcBef>
              <a:spcAft>
                <a:spcPct val="0"/>
              </a:spcAft>
              <a:buClrTx/>
              <a:buSzTx/>
              <a:buFontTx/>
              <a:buNone/>
              <a:tabLst/>
              <a:defRPr/>
            </a:pPr>
            <a:r>
              <a:rPr kumimoji="0" lang="ar-JO"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لوقا 22: 54-62</a:t>
            </a:r>
            <a:endParaRPr kumimoji="0" lang="en-US"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a:p>
            <a:pPr marL="0" marR="0" lvl="0" indent="0" algn="r" defTabSz="914355" rtl="1" eaLnBrk="0" fontAlgn="base" latinLnBrk="0" hangingPunct="0">
              <a:lnSpc>
                <a:spcPct val="100000"/>
              </a:lnSpc>
              <a:spcBef>
                <a:spcPct val="0"/>
              </a:spcBef>
              <a:spcAft>
                <a:spcPct val="0"/>
              </a:spcAft>
              <a:buClrTx/>
              <a:buSzTx/>
              <a:buFontTx/>
              <a:buNone/>
              <a:tabLst/>
              <a:defRPr/>
            </a:pPr>
            <a:r>
              <a:rPr kumimoji="0" lang="ar-JO"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يوحنَّا 18: 15-27</a:t>
            </a:r>
            <a:endParaRPr kumimoji="0" lang="en-US"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sp>
        <p:nvSpPr>
          <p:cNvPr id="8" name="TextBox 7"/>
          <p:cNvSpPr txBox="1"/>
          <p:nvPr/>
        </p:nvSpPr>
        <p:spPr>
          <a:xfrm>
            <a:off x="-14158" y="4402573"/>
            <a:ext cx="2173890" cy="707836"/>
          </a:xfrm>
          <a:prstGeom prst="rect">
            <a:avLst/>
          </a:prstGeom>
          <a:noFill/>
        </p:spPr>
        <p:txBody>
          <a:bodyPr wrap="none" lIns="91389" tIns="45695" rIns="91389" bIns="45695">
            <a:spAutoFit/>
          </a:bodyPr>
          <a:lstStyle/>
          <a:p>
            <a:pPr marL="0" marR="0" lvl="0" indent="0" algn="r" defTabSz="321295" rtl="1" eaLnBrk="0" fontAlgn="base" latinLnBrk="0" hangingPunct="0">
              <a:lnSpc>
                <a:spcPct val="100000"/>
              </a:lnSpc>
              <a:spcBef>
                <a:spcPct val="0"/>
              </a:spcBef>
              <a:spcAft>
                <a:spcPct val="0"/>
              </a:spcAft>
              <a:buClrTx/>
              <a:buSzTx/>
              <a:buFontTx/>
              <a:buNone/>
              <a:tabLst/>
              <a:defRPr/>
            </a:pPr>
            <a:r>
              <a:rPr kumimoji="0" lang="ar-JO" sz="40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قصَّة الفصح</a:t>
            </a:r>
            <a:endParaRPr kumimoji="0" lang="en-US" sz="40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pic>
        <p:nvPicPr>
          <p:cNvPr id="9" name="Picture 8">
            <a:extLst>
              <a:ext uri="{FF2B5EF4-FFF2-40B4-BE49-F238E27FC236}">
                <a16:creationId xmlns:a16="http://schemas.microsoft.com/office/drawing/2014/main" id="{2AF969DC-5E06-3B1E-ADD6-A693C42D71F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9512" y="116632"/>
            <a:ext cx="2030171" cy="1047037"/>
          </a:xfrm>
          <a:prstGeom prst="rect">
            <a:avLst/>
          </a:prstGeom>
        </p:spPr>
      </p:pic>
    </p:spTree>
    <p:extLst>
      <p:ext uri="{BB962C8B-B14F-4D97-AF65-F5344CB8AC3E}">
        <p14:creationId xmlns:p14="http://schemas.microsoft.com/office/powerpoint/2010/main" val="3855950325"/>
      </p:ext>
    </p:extLst>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0689" name="Picture 3" descr="01_Peter_Denies_Jesus_1024.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095015465"/>
      </p:ext>
    </p:extLst>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1713" name="Picture 1" descr="02_Peter_Denies_Jesus_1024.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753656483"/>
      </p:ext>
    </p:extLst>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2737" name="Picture 1" descr="03_Peter_Denies_Jesus_1024.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480765992"/>
      </p:ext>
    </p:extLst>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3761" name="Picture 1" descr="04_Peter_Denies_Jesus_1024.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88134819"/>
      </p:ext>
    </p:extLst>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4785" name="Picture 1" descr="05_Peter_Denies_Jesus_1024.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337518119"/>
      </p:ext>
    </p:extLst>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5809" name="Picture 1" descr="06_Peter_Denies_Jesus_1024.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582688311"/>
      </p:ext>
    </p:extLst>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6833" name="Picture 1" descr="07_Peter_Denies_Jesus_1024.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602521289"/>
      </p:ext>
    </p:extLst>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7857" name="Picture 1" descr="08_Peter_Denies_Jesus_1024.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568649766"/>
      </p:ext>
    </p:extLst>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881" name="Picture 1" descr="09_Peter_Denies_Jesus_1024.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240903936"/>
      </p:ext>
    </p:extLst>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9905" name="Picture 1" descr="10_Peter_Denies_Jesus_1024.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759585211"/>
      </p:ext>
    </p:extLst>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61" name="Picture 1" descr="21_John_Baptist_Prison_JPEG_1024.jpg">
            <a:hlinkClick r:id="rId3"/>
          </p:cNvPr>
          <p:cNvPicPr>
            <a:picLocks noChangeAspect="1"/>
          </p:cNvPicPr>
          <p:nvPr/>
        </p:nvPicPr>
        <p:blipFill rotWithShape="1">
          <a:blip r:embed="rId4"/>
          <a:srcRect l="7487"/>
          <a:stretch/>
        </p:blipFill>
        <p:spPr bwMode="auto">
          <a:xfrm>
            <a:off x="721096" y="0"/>
            <a:ext cx="8459416" cy="6858000"/>
          </a:xfrm>
          <a:prstGeom prst="rect">
            <a:avLst/>
          </a:prstGeom>
          <a:noFill/>
          <a:ln w="9525">
            <a:noFill/>
            <a:miter lim="800000"/>
            <a:headEnd/>
            <a:tailEnd/>
          </a:ln>
        </p:spPr>
      </p:pic>
      <p:sp>
        <p:nvSpPr>
          <p:cNvPr id="3" name="Title 1"/>
          <p:cNvSpPr>
            <a:spLocks noGrp="1"/>
          </p:cNvSpPr>
          <p:nvPr>
            <p:ph type="ctrTitle"/>
          </p:nvPr>
        </p:nvSpPr>
        <p:spPr>
          <a:xfrm>
            <a:off x="0" y="908720"/>
            <a:ext cx="9144000" cy="1296144"/>
          </a:xfrm>
          <a:solidFill>
            <a:schemeClr val="bg1"/>
          </a:solidFill>
          <a:ln>
            <a:noFill/>
          </a:ln>
          <a:effectLst/>
        </p:spPr>
        <p:txBody>
          <a:bodyPr vert="horz" wrap="square" lIns="63252" tIns="32889" rIns="63252" bIns="32889" numCol="1" anchor="ctr" anchorCtr="0" compatLnSpc="1">
            <a:prstTxWarp prst="textNoShape">
              <a:avLst/>
            </a:prstTxWarp>
          </a:bodyPr>
          <a:lstStyle/>
          <a:p>
            <a:pPr defTabSz="321311" rtl="1"/>
            <a:r>
              <a:rPr lang="ar-JO" sz="4000" spc="-120" dirty="0">
                <a:ea typeface="ＭＳ Ｐゴシック"/>
                <a:cs typeface="Arial" panose="020B0604020202020204" pitchFamily="34" charset="0"/>
              </a:rPr>
              <a:t>الصور مقدمة من </a:t>
            </a:r>
            <a:r>
              <a:rPr lang="en-US" sz="4000" spc="-120" dirty="0">
                <a:ea typeface="ＭＳ Ｐゴシック"/>
                <a:cs typeface="Arial" panose="020B0604020202020204" pitchFamily="34" charset="0"/>
              </a:rPr>
              <a:t>Big Book Media</a:t>
            </a:r>
            <a:br>
              <a:rPr lang="en-US" sz="4000" spc="-120" dirty="0">
                <a:ea typeface="ＭＳ Ｐゴシック"/>
                <a:cs typeface="Arial" panose="020B0604020202020204" pitchFamily="34" charset="0"/>
              </a:rPr>
            </a:br>
            <a:r>
              <a:rPr lang="en-US" sz="4000" spc="-120" dirty="0">
                <a:ea typeface="ＭＳ Ｐゴシック"/>
                <a:cs typeface="Arial" panose="020B0604020202020204" pitchFamily="34" charset="0"/>
              </a:rPr>
              <a:t>© All Rights Reserved.</a:t>
            </a:r>
          </a:p>
        </p:txBody>
      </p:sp>
      <p:sp>
        <p:nvSpPr>
          <p:cNvPr id="4" name="TextBox 3"/>
          <p:cNvSpPr txBox="1"/>
          <p:nvPr/>
        </p:nvSpPr>
        <p:spPr>
          <a:xfrm>
            <a:off x="4861048" y="3284984"/>
            <a:ext cx="2304256" cy="3046988"/>
          </a:xfrm>
          <a:prstGeom prst="rect">
            <a:avLst/>
          </a:prstGeom>
          <a:solidFill>
            <a:srgbClr val="FFFFFF"/>
          </a:solidFill>
        </p:spPr>
        <p:txBody>
          <a:bodyPr wrap="square" rtlCol="0">
            <a:spAutoFit/>
          </a:bodyPr>
          <a:lstStyle/>
          <a:p>
            <a:pPr marL="0" marR="0" lvl="0" indent="0" algn="l" defTabSz="449263" rtl="0" eaLnBrk="1" fontAlgn="auto" latinLnBrk="0" hangingPunct="1">
              <a:lnSpc>
                <a:spcPct val="100000"/>
              </a:lnSpc>
              <a:spcBef>
                <a:spcPts val="0"/>
              </a:spcBef>
              <a:spcAft>
                <a:spcPts val="0"/>
              </a:spcAft>
              <a:buClrTx/>
              <a:buSzTx/>
              <a:buFontTx/>
              <a:buNone/>
              <a:tabLst/>
              <a:defRPr/>
            </a:pPr>
            <a:r>
              <a:rPr kumimoji="0" lang="ar-JO" altLang="zh-CN" sz="4800" b="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宋体"/>
                <a:cs typeface="Arial" panose="020B0604020202020204" pitchFamily="34" charset="0"/>
              </a:rPr>
              <a:t>بيك</a:t>
            </a:r>
            <a:br>
              <a:rPr kumimoji="0" lang="en-US" altLang="zh-CN" sz="4800" b="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宋体"/>
                <a:cs typeface="Arial" panose="020B0604020202020204" pitchFamily="34" charset="0"/>
              </a:rPr>
            </a:br>
            <a:r>
              <a:rPr kumimoji="0" lang="ar-JO" altLang="zh-CN" sz="4800" b="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宋体"/>
                <a:cs typeface="Arial" panose="020B0604020202020204" pitchFamily="34" charset="0"/>
              </a:rPr>
              <a:t> بوك</a:t>
            </a:r>
            <a:br>
              <a:rPr kumimoji="0" lang="en-US" altLang="zh-CN" sz="4800" b="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宋体"/>
                <a:cs typeface="Arial" panose="020B0604020202020204" pitchFamily="34" charset="0"/>
              </a:rPr>
            </a:br>
            <a:r>
              <a:rPr kumimoji="0" lang="ar-JO" altLang="zh-CN" sz="4800" b="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宋体"/>
                <a:cs typeface="Arial" panose="020B0604020202020204" pitchFamily="34" charset="0"/>
              </a:rPr>
              <a:t> ميديا
</a:t>
            </a:r>
            <a:endParaRPr kumimoji="0" lang="en-GB" sz="8800" b="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ＭＳ Ｐゴシック" charset="0"/>
              <a:cs typeface="Arial" panose="020B0604020202020204" pitchFamily="34" charset="0"/>
            </a:endParaRPr>
          </a:p>
        </p:txBody>
      </p:sp>
      <p:sp>
        <p:nvSpPr>
          <p:cNvPr id="5" name="Title 1"/>
          <p:cNvSpPr txBox="1">
            <a:spLocks/>
          </p:cNvSpPr>
          <p:nvPr/>
        </p:nvSpPr>
        <p:spPr bwMode="auto">
          <a:xfrm>
            <a:off x="0" y="20039"/>
            <a:ext cx="9144000" cy="1032697"/>
          </a:xfrm>
          <a:prstGeom prst="rect">
            <a:avLst/>
          </a:prstGeom>
          <a:noFill/>
          <a:ln w="9525">
            <a:no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63288" tIns="32910" rIns="63288" bIns="32910" numCol="1" anchor="ctr" anchorCtr="0" compatLnSpc="1">
            <a:prstTxWarp prst="textNoShape">
              <a:avLst/>
            </a:prstTxWarp>
          </a:bodyPr>
          <a:lstStyle>
            <a:lvl1pPr algn="ctr" defTabSz="457200" rtl="0" eaLnBrk="0" fontAlgn="base" hangingPunct="0">
              <a:spcBef>
                <a:spcPct val="0"/>
              </a:spcBef>
              <a:spcAft>
                <a:spcPct val="0"/>
              </a:spcAft>
              <a:defRPr sz="4400" kern="1200">
                <a:solidFill>
                  <a:schemeClr val="tx1"/>
                </a:solidFill>
                <a:latin typeface="+mj-lt"/>
                <a:ea typeface="MS PGothic" pitchFamily="34" charset="-128"/>
                <a:cs typeface="ＭＳ Ｐゴシック" charset="0"/>
              </a:defRPr>
            </a:lvl1pPr>
            <a:lvl2pPr algn="ctr" defTabSz="457200"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2pPr>
            <a:lvl3pPr algn="ctr" defTabSz="457200"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3pPr>
            <a:lvl4pPr algn="ctr" defTabSz="457200"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4pPr>
            <a:lvl5pPr algn="ctr" defTabSz="457200"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5pPr>
            <a:lvl6pPr marL="4572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6pPr>
            <a:lvl7pPr marL="9144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7pPr>
            <a:lvl8pPr marL="13716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8pPr>
            <a:lvl9pPr marL="18288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9pPr>
          </a:lstStyle>
          <a:p>
            <a:pPr marL="0" marR="0" lvl="0" indent="0" algn="ctr" defTabSz="321503" rtl="0" eaLnBrk="1" fontAlgn="base" latinLnBrk="0" hangingPunct="1">
              <a:lnSpc>
                <a:spcPct val="100000"/>
              </a:lnSpc>
              <a:spcBef>
                <a:spcPct val="0"/>
              </a:spcBef>
              <a:spcAft>
                <a:spcPct val="0"/>
              </a:spcAft>
              <a:buClr>
                <a:srgbClr val="000000"/>
              </a:buClr>
              <a:buSzPct val="100000"/>
              <a:buFont typeface="Times New Roman" charset="0"/>
              <a:buNone/>
              <a:tabLst/>
              <a:defRPr/>
            </a:pPr>
            <a:r>
              <a:rPr kumimoji="0" lang="ar-SA" sz="4800" b="1" i="0" u="none" strike="noStrike" kern="0" cap="none" spc="0" normalizeH="0" baseline="0" noProof="0" dirty="0">
                <a:ln>
                  <a:noFill/>
                </a:ln>
                <a:solidFill>
                  <a:srgbClr val="000000"/>
                </a:solidFill>
                <a:effectLst/>
                <a:uLnTx/>
                <a:uFillTx/>
                <a:latin typeface="Calibri"/>
                <a:ea typeface="ＭＳ Ｐゴシック"/>
                <a:cs typeface="DejaVu Sans"/>
              </a:rPr>
              <a:t>مستخدمة بإذن</a:t>
            </a:r>
            <a:endParaRPr kumimoji="0" lang="en-US" sz="4800" b="1" i="0" u="none" strike="noStrike" kern="0" cap="none" spc="0" normalizeH="0" baseline="0" noProof="0" dirty="0">
              <a:ln>
                <a:noFill/>
              </a:ln>
              <a:solidFill>
                <a:srgbClr val="000000"/>
              </a:solidFill>
              <a:effectLst/>
              <a:uLnTx/>
              <a:uFillTx/>
              <a:latin typeface="Calibri"/>
              <a:ea typeface="ＭＳ Ｐゴシック"/>
              <a:cs typeface="DejaVu Sans"/>
            </a:endParaRPr>
          </a:p>
        </p:txBody>
      </p:sp>
      <p:sp>
        <p:nvSpPr>
          <p:cNvPr id="2" name="TextBox 1">
            <a:extLst>
              <a:ext uri="{FF2B5EF4-FFF2-40B4-BE49-F238E27FC236}">
                <a16:creationId xmlns:a16="http://schemas.microsoft.com/office/drawing/2014/main" id="{3560DFFB-69D3-904B-8CF8-927C18528A6C}"/>
              </a:ext>
            </a:extLst>
          </p:cNvPr>
          <p:cNvSpPr txBox="1"/>
          <p:nvPr/>
        </p:nvSpPr>
        <p:spPr>
          <a:xfrm>
            <a:off x="6902152" y="3293467"/>
            <a:ext cx="2304256" cy="3046889"/>
          </a:xfrm>
          <a:prstGeom prst="rect">
            <a:avLst/>
          </a:prstGeom>
          <a:solidFill>
            <a:srgbClr val="FFFFFF"/>
          </a:solidFill>
        </p:spPr>
        <p:txBody>
          <a:bodyPr wrap="square" lIns="91341" tIns="45671" rIns="91341" bIns="45671"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ar-JO" altLang="zh-CN" sz="4800" b="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ＭＳ Ｐゴシック" charset="0"/>
                <a:cs typeface="Arial" panose="020B0604020202020204" pitchFamily="34" charset="0"/>
              </a:rPr>
              <a:t>وسائط الكتب الكبيرة
</a:t>
            </a:r>
            <a:endParaRPr kumimoji="0" lang="en-GB" sz="8800" b="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ＭＳ Ｐゴシック" charset="0"/>
              <a:cs typeface="Arial" panose="020B0604020202020204" pitchFamily="34" charset="0"/>
            </a:endParaRPr>
          </a:p>
        </p:txBody>
      </p:sp>
    </p:spTree>
    <p:extLst>
      <p:ext uri="{BB962C8B-B14F-4D97-AF65-F5344CB8AC3E}">
        <p14:creationId xmlns:p14="http://schemas.microsoft.com/office/powerpoint/2010/main" val="3832516720"/>
      </p:ext>
    </p:extLst>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3249B-5713-8BCC-D848-0811606B1417}"/>
            </a:ext>
          </a:extLst>
        </p:cNvPr>
        <p:cNvGrpSpPr/>
        <p:nvPr/>
      </p:nvGrpSpPr>
      <p:grpSpPr>
        <a:xfrm>
          <a:off x="0" y="0"/>
          <a:ext cx="0" cy="0"/>
          <a:chOff x="0" y="0"/>
          <a:chExt cx="0" cy="0"/>
        </a:xfrm>
      </p:grpSpPr>
      <p:pic>
        <p:nvPicPr>
          <p:cNvPr id="246785" name="Picture 1" descr="22_John_Baptist_Prison_JPEG_1024.jpg">
            <a:extLst>
              <a:ext uri="{FF2B5EF4-FFF2-40B4-BE49-F238E27FC236}">
                <a16:creationId xmlns:a16="http://schemas.microsoft.com/office/drawing/2014/main" id="{04B61E1B-A034-71C6-5606-B69DBD1E1B80}"/>
              </a:ext>
            </a:extLst>
          </p:cNvPr>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 name="Title 1">
            <a:extLst>
              <a:ext uri="{FF2B5EF4-FFF2-40B4-BE49-F238E27FC236}">
                <a16:creationId xmlns:a16="http://schemas.microsoft.com/office/drawing/2014/main" id="{454EAE73-D42A-4E39-A38A-ADB89199113F}"/>
              </a:ext>
            </a:extLst>
          </p:cNvPr>
          <p:cNvSpPr>
            <a:spLocks noGrp="1"/>
          </p:cNvSpPr>
          <p:nvPr>
            <p:ph type="ctrTitle"/>
          </p:nvPr>
        </p:nvSpPr>
        <p:spPr>
          <a:xfrm>
            <a:off x="19846" y="4221088"/>
            <a:ext cx="9144000" cy="829775"/>
          </a:xfrm>
          <a:solidFill>
            <a:schemeClr val="bg1"/>
          </a:solidFill>
          <a:ln>
            <a:noFill/>
          </a:ln>
          <a:effectLst/>
        </p:spPr>
        <p:txBody>
          <a:bodyPr vert="horz" wrap="square" lIns="63252" tIns="32889" rIns="63252" bIns="32889" numCol="1" anchor="ctr" anchorCtr="0" compatLnSpc="1">
            <a:prstTxWarp prst="textNoShape">
              <a:avLst/>
            </a:prstTxWarp>
          </a:bodyPr>
          <a:lstStyle/>
          <a:p>
            <a:pPr defTabSz="321311"/>
            <a:r>
              <a:rPr lang="ar-JO" spc="-120" dirty="0">
                <a:solidFill>
                  <a:schemeClr val="tx1">
                    <a:lumMod val="50000"/>
                    <a:lumOff val="50000"/>
                  </a:schemeClr>
                </a:solidFill>
                <a:ea typeface="ＭＳ Ｐゴシック"/>
                <a:cs typeface="Arial" panose="020B0604020202020204" pitchFamily="34" charset="0"/>
              </a:rPr>
              <a:t>الكلمة في صور</a:t>
            </a:r>
            <a:endParaRPr lang="en-US" spc="-120" dirty="0">
              <a:solidFill>
                <a:schemeClr val="tx1">
                  <a:lumMod val="50000"/>
                  <a:lumOff val="50000"/>
                </a:schemeClr>
              </a:solidFill>
              <a:ea typeface="ＭＳ Ｐゴシック"/>
              <a:cs typeface="Arial" panose="020B0604020202020204" pitchFamily="34" charset="0"/>
            </a:endParaRPr>
          </a:p>
        </p:txBody>
      </p:sp>
      <p:pic>
        <p:nvPicPr>
          <p:cNvPr id="6" name="Picture 5">
            <a:extLst>
              <a:ext uri="{FF2B5EF4-FFF2-40B4-BE49-F238E27FC236}">
                <a16:creationId xmlns:a16="http://schemas.microsoft.com/office/drawing/2014/main" id="{8CF189AC-F0A3-E4BB-C5FE-97CEB9945A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3922" y="496014"/>
            <a:ext cx="6933601" cy="3575924"/>
          </a:xfrm>
          <a:prstGeom prst="rect">
            <a:avLst/>
          </a:prstGeom>
        </p:spPr>
      </p:pic>
    </p:spTree>
    <p:extLst>
      <p:ext uri="{BB962C8B-B14F-4D97-AF65-F5344CB8AC3E}">
        <p14:creationId xmlns:p14="http://schemas.microsoft.com/office/powerpoint/2010/main" val="4081908713"/>
      </p:ext>
    </p:extLst>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3" name="TextBox 2"/>
          <p:cNvSpPr txBox="1"/>
          <p:nvPr/>
        </p:nvSpPr>
        <p:spPr>
          <a:xfrm>
            <a:off x="318160" y="4149080"/>
            <a:ext cx="4613880" cy="1938861"/>
          </a:xfrm>
          <a:prstGeom prst="rect">
            <a:avLst/>
          </a:prstGeom>
          <a:noFill/>
        </p:spPr>
        <p:txBody>
          <a:bodyPr wrap="square" lIns="91308" tIns="45655" rIns="91308" bIns="45655">
            <a:spAutoFit/>
          </a:bodyPr>
          <a:lstStyle/>
          <a:p>
            <a:pPr marL="0" marR="0" lvl="0" indent="0" algn="l" defTabSz="913545" rtl="1" eaLnBrk="0" fontAlgn="base" latinLnBrk="0" hangingPunct="0">
              <a:lnSpc>
                <a:spcPct val="100000"/>
              </a:lnSpc>
              <a:spcBef>
                <a:spcPct val="0"/>
              </a:spcBef>
              <a:spcAft>
                <a:spcPct val="0"/>
              </a:spcAft>
              <a:buClrTx/>
              <a:buSzTx/>
              <a:buFontTx/>
              <a:buNone/>
              <a:tabLst/>
              <a:defRPr/>
            </a:pPr>
            <a:r>
              <a:rPr kumimoji="0" lang="ar-JO" sz="6000" b="1"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يسوع يقف أمام مجلس السنهدريم</a:t>
            </a:r>
            <a:endParaRPr kumimoji="0" lang="en-US" sz="6000" b="1" u="none" strike="noStrike" kern="1200" cap="none" spc="0" normalizeH="0" baseline="0" noProof="0" dirty="0">
              <a:ln>
                <a:noFill/>
              </a:ln>
              <a:solidFill>
                <a:srgbClr val="6BCBF4"/>
              </a:solidFill>
              <a:effectLst>
                <a:glow rad="101600">
                  <a:prstClr val="black">
                    <a:alpha val="75000"/>
                  </a:prstClr>
                </a:glow>
                <a:outerShdw blurRad="38100" dist="38100" dir="2700000" algn="tl">
                  <a:srgbClr val="000000">
                    <a:alpha val="43137"/>
                  </a:srgbClr>
                </a:outerShdw>
              </a:effectLst>
              <a:uLnTx/>
              <a:uFillTx/>
              <a:latin typeface="Arial" panose="020B0604020202020204" pitchFamily="34" charset="0"/>
              <a:ea typeface="MS PGothic" pitchFamily="34" charset="-128"/>
              <a:cs typeface="Arial" panose="020B0604020202020204" pitchFamily="34" charset="0"/>
            </a:endParaRPr>
          </a:p>
        </p:txBody>
      </p:sp>
      <p:pic>
        <p:nvPicPr>
          <p:cNvPr id="3075" name="Picture 2" descr="FB_00_Prodigal Son_1024.jpg                                    008FF0F0Drive A                        7C26844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7" y="6064244"/>
            <a:ext cx="9181956" cy="8663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 name="TextBox 3"/>
          <p:cNvSpPr txBox="1"/>
          <p:nvPr/>
        </p:nvSpPr>
        <p:spPr>
          <a:xfrm>
            <a:off x="318161" y="1546765"/>
            <a:ext cx="3317736" cy="2061972"/>
          </a:xfrm>
          <a:prstGeom prst="rect">
            <a:avLst/>
          </a:prstGeom>
          <a:noFill/>
        </p:spPr>
        <p:txBody>
          <a:bodyPr wrap="square" lIns="91308" tIns="45655" rIns="91308" bIns="45655">
            <a:spAutoFit/>
          </a:bodyPr>
          <a:lstStyle/>
          <a:p>
            <a:pPr marL="0" marR="0" lvl="0" indent="0" algn="r" defTabSz="914355" rtl="1" eaLnBrk="0" fontAlgn="base" latinLnBrk="0" hangingPunct="0">
              <a:lnSpc>
                <a:spcPct val="100000"/>
              </a:lnSpc>
              <a:spcBef>
                <a:spcPct val="0"/>
              </a:spcBef>
              <a:spcAft>
                <a:spcPct val="0"/>
              </a:spcAft>
              <a:buClrTx/>
              <a:buSzTx/>
              <a:buFontTx/>
              <a:buNone/>
              <a:tabLst/>
              <a:defRPr/>
            </a:pPr>
            <a:r>
              <a:rPr kumimoji="0" lang="ar-JO"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متَّى 26: 57-67</a:t>
            </a:r>
            <a:endParaRPr kumimoji="0" lang="en-US"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a:p>
            <a:pPr marL="0" marR="0" lvl="0" indent="0" algn="r" defTabSz="914355" rtl="1" eaLnBrk="0" fontAlgn="base" latinLnBrk="0" hangingPunct="0">
              <a:lnSpc>
                <a:spcPct val="100000"/>
              </a:lnSpc>
              <a:spcBef>
                <a:spcPct val="0"/>
              </a:spcBef>
              <a:spcAft>
                <a:spcPct val="0"/>
              </a:spcAft>
              <a:buClrTx/>
              <a:buSzTx/>
              <a:buFontTx/>
              <a:buNone/>
              <a:tabLst/>
              <a:defRPr/>
            </a:pPr>
            <a:r>
              <a:rPr kumimoji="0" lang="ar-JO"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مرقس </a:t>
            </a:r>
            <a:r>
              <a:rPr kumimoji="0" lang="en-US"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4</a:t>
            </a:r>
            <a:r>
              <a:rPr kumimoji="0" lang="ar-JO"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1: 53-65</a:t>
            </a:r>
            <a:endParaRPr kumimoji="0" lang="en-US"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a:p>
            <a:pPr marL="0" marR="0" lvl="0" indent="0" algn="r" defTabSz="914355" rtl="1" eaLnBrk="0" fontAlgn="base" latinLnBrk="0" hangingPunct="0">
              <a:lnSpc>
                <a:spcPct val="100000"/>
              </a:lnSpc>
              <a:spcBef>
                <a:spcPct val="0"/>
              </a:spcBef>
              <a:spcAft>
                <a:spcPct val="0"/>
              </a:spcAft>
              <a:buClrTx/>
              <a:buSzTx/>
              <a:buFontTx/>
              <a:buNone/>
              <a:tabLst/>
              <a:defRPr/>
            </a:pPr>
            <a:r>
              <a:rPr kumimoji="0" lang="ar-JO"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لوقا 22: 66-71</a:t>
            </a:r>
            <a:endParaRPr kumimoji="0" lang="en-US"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a:p>
            <a:pPr marL="0" marR="0" lvl="0" indent="0" algn="r" defTabSz="914355" rtl="1" eaLnBrk="0" fontAlgn="base" latinLnBrk="0" hangingPunct="0">
              <a:lnSpc>
                <a:spcPct val="100000"/>
              </a:lnSpc>
              <a:spcBef>
                <a:spcPct val="0"/>
              </a:spcBef>
              <a:spcAft>
                <a:spcPct val="0"/>
              </a:spcAft>
              <a:buClrTx/>
              <a:buSzTx/>
              <a:buFontTx/>
              <a:buNone/>
              <a:tabLst/>
              <a:defRPr/>
            </a:pPr>
            <a:r>
              <a:rPr kumimoji="0" lang="ar-JO"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يوحنَّا 18: 15-27</a:t>
            </a:r>
            <a:endParaRPr kumimoji="0" lang="en-US"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sp>
        <p:nvSpPr>
          <p:cNvPr id="9" name="TextBox 8"/>
          <p:cNvSpPr txBox="1"/>
          <p:nvPr/>
        </p:nvSpPr>
        <p:spPr>
          <a:xfrm>
            <a:off x="422355" y="3694069"/>
            <a:ext cx="2119023" cy="680396"/>
          </a:xfrm>
          <a:prstGeom prst="rect">
            <a:avLst/>
          </a:prstGeom>
          <a:noFill/>
        </p:spPr>
        <p:txBody>
          <a:bodyPr wrap="none" lIns="64221" tIns="32108" rIns="64221" bIns="32108">
            <a:spAutoFit/>
          </a:bodyPr>
          <a:lstStyle/>
          <a:p>
            <a:pPr marL="0" marR="0" lvl="0" indent="0" algn="l" defTabSz="321295" rtl="1" eaLnBrk="0" fontAlgn="base" latinLnBrk="0" hangingPunct="0">
              <a:lnSpc>
                <a:spcPct val="100000"/>
              </a:lnSpc>
              <a:spcBef>
                <a:spcPct val="0"/>
              </a:spcBef>
              <a:spcAft>
                <a:spcPct val="0"/>
              </a:spcAft>
              <a:buClrTx/>
              <a:buSzTx/>
              <a:buFontTx/>
              <a:buNone/>
              <a:tabLst/>
              <a:defRPr/>
            </a:pPr>
            <a:r>
              <a:rPr kumimoji="0" lang="ar-JO" sz="40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قصَّة الفصح</a:t>
            </a:r>
            <a:endParaRPr kumimoji="0" lang="en-US" sz="40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pic>
        <p:nvPicPr>
          <p:cNvPr id="8" name="Picture 7">
            <a:extLst>
              <a:ext uri="{FF2B5EF4-FFF2-40B4-BE49-F238E27FC236}">
                <a16:creationId xmlns:a16="http://schemas.microsoft.com/office/drawing/2014/main" id="{F17F4104-D190-9B3B-C9C8-B236722C42C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31159" y="383478"/>
            <a:ext cx="2030171" cy="1047037"/>
          </a:xfrm>
          <a:prstGeom prst="rect">
            <a:avLst/>
          </a:prstGeom>
        </p:spPr>
      </p:pic>
    </p:spTree>
    <p:extLst>
      <p:ext uri="{BB962C8B-B14F-4D97-AF65-F5344CB8AC3E}">
        <p14:creationId xmlns:p14="http://schemas.microsoft.com/office/powerpoint/2010/main" val="2052930477"/>
      </p:ext>
    </p:extLst>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63756336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51852261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19160960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83524923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87843224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35070745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0919226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50285917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3249B-5713-8BCC-D848-0811606B1417}"/>
            </a:ext>
          </a:extLst>
        </p:cNvPr>
        <p:cNvGrpSpPr/>
        <p:nvPr/>
      </p:nvGrpSpPr>
      <p:grpSpPr>
        <a:xfrm>
          <a:off x="0" y="0"/>
          <a:ext cx="0" cy="0"/>
          <a:chOff x="0" y="0"/>
          <a:chExt cx="0" cy="0"/>
        </a:xfrm>
      </p:grpSpPr>
      <p:pic>
        <p:nvPicPr>
          <p:cNvPr id="246785" name="Picture 1" descr="22_John_Baptist_Prison_JPEG_1024.jpg">
            <a:extLst>
              <a:ext uri="{FF2B5EF4-FFF2-40B4-BE49-F238E27FC236}">
                <a16:creationId xmlns:a16="http://schemas.microsoft.com/office/drawing/2014/main" id="{04B61E1B-A034-71C6-5606-B69DBD1E1B80}"/>
              </a:ext>
            </a:extLst>
          </p:cNvPr>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 name="Title 1">
            <a:extLst>
              <a:ext uri="{FF2B5EF4-FFF2-40B4-BE49-F238E27FC236}">
                <a16:creationId xmlns:a16="http://schemas.microsoft.com/office/drawing/2014/main" id="{454EAE73-D42A-4E39-A38A-ADB89199113F}"/>
              </a:ext>
            </a:extLst>
          </p:cNvPr>
          <p:cNvSpPr>
            <a:spLocks noGrp="1"/>
          </p:cNvSpPr>
          <p:nvPr>
            <p:ph type="ctrTitle"/>
          </p:nvPr>
        </p:nvSpPr>
        <p:spPr>
          <a:xfrm>
            <a:off x="19846" y="4221088"/>
            <a:ext cx="9144000" cy="829775"/>
          </a:xfrm>
          <a:solidFill>
            <a:schemeClr val="bg1"/>
          </a:solidFill>
          <a:ln>
            <a:noFill/>
          </a:ln>
          <a:effectLst/>
        </p:spPr>
        <p:txBody>
          <a:bodyPr vert="horz" wrap="square" lIns="63252" tIns="32889" rIns="63252" bIns="32889" numCol="1" anchor="ctr" anchorCtr="0" compatLnSpc="1">
            <a:prstTxWarp prst="textNoShape">
              <a:avLst/>
            </a:prstTxWarp>
          </a:bodyPr>
          <a:lstStyle/>
          <a:p>
            <a:pPr defTabSz="321311"/>
            <a:r>
              <a:rPr lang="ar-JO" spc="-120" dirty="0">
                <a:solidFill>
                  <a:schemeClr val="tx1">
                    <a:lumMod val="50000"/>
                    <a:lumOff val="50000"/>
                  </a:schemeClr>
                </a:solidFill>
                <a:ea typeface="ＭＳ Ｐゴシック"/>
                <a:cs typeface="Arial" panose="020B0604020202020204" pitchFamily="34" charset="0"/>
              </a:rPr>
              <a:t>الكلمة في صور</a:t>
            </a:r>
            <a:endParaRPr lang="en-US" spc="-120" dirty="0">
              <a:solidFill>
                <a:schemeClr val="tx1">
                  <a:lumMod val="50000"/>
                  <a:lumOff val="50000"/>
                </a:schemeClr>
              </a:solidFill>
              <a:ea typeface="ＭＳ Ｐゴシック"/>
              <a:cs typeface="Arial" panose="020B0604020202020204" pitchFamily="34" charset="0"/>
            </a:endParaRPr>
          </a:p>
        </p:txBody>
      </p:sp>
      <p:pic>
        <p:nvPicPr>
          <p:cNvPr id="6" name="Picture 5">
            <a:extLst>
              <a:ext uri="{FF2B5EF4-FFF2-40B4-BE49-F238E27FC236}">
                <a16:creationId xmlns:a16="http://schemas.microsoft.com/office/drawing/2014/main" id="{8CF189AC-F0A3-E4BB-C5FE-97CEB9945A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3922" y="496014"/>
            <a:ext cx="6933601" cy="3575924"/>
          </a:xfrm>
          <a:prstGeom prst="rect">
            <a:avLst/>
          </a:prstGeom>
        </p:spPr>
      </p:pic>
    </p:spTree>
    <p:extLst>
      <p:ext uri="{BB962C8B-B14F-4D97-AF65-F5344CB8AC3E}">
        <p14:creationId xmlns:p14="http://schemas.microsoft.com/office/powerpoint/2010/main" val="108290732"/>
      </p:ext>
    </p:extLst>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0" name="image3.jpeg"/>
          <p:cNvPicPr>
            <a:picLocks noChangeAspect="1"/>
          </p:cNvPicPr>
          <p:nvPr/>
        </p:nvPicPr>
        <p:blipFill>
          <a:blip r:embed="rId2"/>
          <a:stretch>
            <a:fillRect/>
          </a:stretch>
        </p:blipFill>
        <p:spPr>
          <a:xfrm>
            <a:off x="-596" y="26266"/>
            <a:ext cx="9145117" cy="6859118"/>
          </a:xfrm>
          <a:prstGeom prst="rect">
            <a:avLst/>
          </a:prstGeom>
          <a:ln w="12700">
            <a:miter lim="400000"/>
          </a:ln>
        </p:spPr>
      </p:pic>
      <p:sp>
        <p:nvSpPr>
          <p:cNvPr id="221" name="Shape 221"/>
          <p:cNvSpPr>
            <a:spLocks noGrp="1"/>
          </p:cNvSpPr>
          <p:nvPr>
            <p:ph type="title"/>
          </p:nvPr>
        </p:nvSpPr>
        <p:spPr>
          <a:xfrm>
            <a:off x="0" y="-3140"/>
            <a:ext cx="5724128" cy="623828"/>
          </a:xfrm>
          <a:prstGeom prst="rect">
            <a:avLst/>
          </a:prstGeom>
        </p:spPr>
        <p:txBody>
          <a:bodyPr lIns="32887" tIns="32887" rIns="32887" bIns="32887">
            <a:normAutofit/>
          </a:bodyPr>
          <a:lstStyle>
            <a:lvl1pPr defTabSz="314884">
              <a:defRPr sz="3100" b="1">
                <a:latin typeface="Times New Roman"/>
                <a:ea typeface="Times New Roman"/>
                <a:cs typeface="Times New Roman"/>
                <a:sym typeface="Times New Roman"/>
              </a:defRPr>
            </a:lvl1pPr>
          </a:lstStyle>
          <a:p>
            <a:r>
              <a:rPr lang="ar-JO" sz="2400" dirty="0">
                <a:latin typeface="Arial" panose="020B0604020202020204" pitchFamily="34" charset="0"/>
                <a:cs typeface="Arial" panose="020B0604020202020204" pitchFamily="34" charset="0"/>
              </a:rPr>
              <a:t>استخدمت بإذن رسمي</a:t>
            </a:r>
            <a:endParaRPr sz="2400" dirty="0">
              <a:latin typeface="Arial" panose="020B0604020202020204" pitchFamily="34" charset="0"/>
              <a:cs typeface="Arial" panose="020B0604020202020204" pitchFamily="34" charset="0"/>
            </a:endParaRPr>
          </a:p>
        </p:txBody>
      </p:sp>
      <p:sp>
        <p:nvSpPr>
          <p:cNvPr id="222" name="Shape 222"/>
          <p:cNvSpPr/>
          <p:nvPr/>
        </p:nvSpPr>
        <p:spPr>
          <a:xfrm>
            <a:off x="395536" y="2448475"/>
            <a:ext cx="4968552"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نظرًا لإنتاج Lumo لمواد النشر الخاصة به ، نأسف لإبلاغك بأنه لا يمكننا ترخيص صورنا لعملاء آخرين خارج </a:t>
            </a:r>
          </a:p>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freebibleimages.org</a:t>
            </a:r>
            <a:endParaRPr kumimoji="0" sz="13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3" name="Shape 223"/>
          <p:cNvSpPr>
            <a:spLocks noChangeAspect="1"/>
          </p:cNvSpPr>
          <p:nvPr/>
        </p:nvSpPr>
        <p:spPr>
          <a:xfrm>
            <a:off x="1187624"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متى</a:t>
            </a:r>
          </a:p>
        </p:txBody>
      </p:sp>
      <p:sp>
        <p:nvSpPr>
          <p:cNvPr id="227" name="Shape 227"/>
          <p:cNvSpPr/>
          <p:nvPr/>
        </p:nvSpPr>
        <p:spPr>
          <a:xfrm>
            <a:off x="409444" y="3148440"/>
            <a:ext cx="4940737" cy="95410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هذه الصور غير مرخصة لإعادة استخدامها في الفيديو أو النشر أو الوسائط الأخرى. لا يمكن إعادة توزيع الصور والملفات التي تم تنزيلها من خلال أي موقع ويب آخر غير freebibleimages.org أو استخدامها في أي سياق تؤدي فيه الرسالة المصاحبة إلى تقويض الإيمان المسيحي والإنجيل.</a:t>
            </a:r>
            <a:endParaRPr kumimoji="0" sz="13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8" name="Shape 228"/>
          <p:cNvSpPr/>
          <p:nvPr/>
        </p:nvSpPr>
        <p:spPr>
          <a:xfrm>
            <a:off x="438920" y="4248515"/>
            <a:ext cx="4881784"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لا يمكن استخدام الصور إلا في العروض التقديمية التعليمية والمدونات ووسائل التواصل الاجتماعي ، وكلها يجب أن تكون مصحوبة بالإشارة إلى </a:t>
            </a:r>
          </a:p>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www.LumoProject.com.</a:t>
            </a:r>
            <a:endParaRPr kumimoji="0" sz="1300" b="1" u="sng" strike="noStrike" kern="0" cap="none" spc="0" normalizeH="0" baseline="0" noProof="0" dirty="0">
              <a:ln>
                <a:noFill/>
              </a:ln>
              <a:solidFill>
                <a:srgbClr val="0000FF"/>
              </a:solidFill>
              <a:effectLst/>
              <a:uLnTx/>
              <a:uFill>
                <a:solidFill>
                  <a:srgbClr val="0000FF"/>
                </a:solidFill>
              </a:uFill>
              <a:latin typeface="Arial" panose="020B0604020202020204" pitchFamily="34" charset="0"/>
              <a:ea typeface="Times New Roman"/>
              <a:cs typeface="Arial" panose="020B0604020202020204" pitchFamily="34" charset="0"/>
              <a:sym typeface="Times New Roman"/>
              <a:hlinkClick r:id="rId3"/>
            </a:endParaRPr>
          </a:p>
        </p:txBody>
      </p:sp>
      <p:sp>
        <p:nvSpPr>
          <p:cNvPr id="229" name="Shape 229"/>
          <p:cNvSpPr/>
          <p:nvPr/>
        </p:nvSpPr>
        <p:spPr>
          <a:xfrm>
            <a:off x="1763688" y="5037422"/>
            <a:ext cx="2212728" cy="623826"/>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lIns="32887" tIns="32887" rIns="32887" bIns="32887" anchor="ctr">
            <a:normAutofit/>
          </a:bodyPr>
          <a:lstStyle/>
          <a:p>
            <a:pPr marL="0" marR="0" lvl="0" indent="0" algn="ctr" defTabSz="314884" rtl="0" eaLnBrk="1" fontAlgn="base" latinLnBrk="0" hangingPunct="0">
              <a:lnSpc>
                <a:spcPct val="100000"/>
              </a:lnSpc>
              <a:spcBef>
                <a:spcPct val="0"/>
              </a:spcBef>
              <a:spcAft>
                <a:spcPct val="0"/>
              </a:spcAft>
              <a:buClrTx/>
              <a:buSzTx/>
              <a:buFontTx/>
              <a:buNone/>
              <a:tabLst/>
              <a:defRPr sz="1000" spc="-100">
                <a:latin typeface="Times New Roman"/>
                <a:ea typeface="Times New Roman"/>
                <a:cs typeface="Times New Roman"/>
                <a:sym typeface="Times New Roman"/>
              </a:defRPr>
            </a:pPr>
            <a:r>
              <a:rPr kumimoji="0" lang="en-US"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Picture courtesy of </a:t>
            </a: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BBM</a:t>
            </a:r>
            <a:b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b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r>
              <a:rPr kumimoji="0" lang="en-US"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All Rights Reserved.</a:t>
            </a:r>
            <a:endPar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314884" rtl="0" eaLnBrk="1" fontAlgn="base" latinLnBrk="0" hangingPunct="0">
              <a:lnSpc>
                <a:spcPct val="100000"/>
              </a:lnSpc>
              <a:spcBef>
                <a:spcPct val="0"/>
              </a:spcBef>
              <a:spcAft>
                <a:spcPct val="0"/>
              </a:spcAft>
              <a:buClrTx/>
              <a:buSzTx/>
              <a:buFontTx/>
              <a:buNone/>
              <a:tabLst/>
              <a:defRPr sz="1000" spc="-100">
                <a:latin typeface="Times New Roman"/>
                <a:ea typeface="Times New Roman"/>
                <a:cs typeface="Times New Roman"/>
                <a:sym typeface="Times New Roman"/>
              </a:defRPr>
            </a:pP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www.bigbookmedia.com</a:t>
            </a:r>
          </a:p>
        </p:txBody>
      </p:sp>
      <p:pic>
        <p:nvPicPr>
          <p:cNvPr id="12" name="Picture 1"/>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252520" y="-1116"/>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13" name="Shape 223"/>
          <p:cNvSpPr>
            <a:spLocks noChangeAspect="1"/>
          </p:cNvSpPr>
          <p:nvPr/>
        </p:nvSpPr>
        <p:spPr>
          <a:xfrm>
            <a:off x="2051720"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مرقس</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4" name="Shape 223"/>
          <p:cNvSpPr>
            <a:spLocks noChangeAspect="1"/>
          </p:cNvSpPr>
          <p:nvPr/>
        </p:nvSpPr>
        <p:spPr>
          <a:xfrm>
            <a:off x="2915816"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لوقا</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5" name="Shape 223"/>
          <p:cNvSpPr>
            <a:spLocks noChangeAspect="1"/>
          </p:cNvSpPr>
          <p:nvPr/>
        </p:nvSpPr>
        <p:spPr>
          <a:xfrm>
            <a:off x="3779912"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يوحنا</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Tree>
    <p:extLst>
      <p:ext uri="{BB962C8B-B14F-4D97-AF65-F5344CB8AC3E}">
        <p14:creationId xmlns:p14="http://schemas.microsoft.com/office/powerpoint/2010/main" val="4209807035"/>
      </p:ext>
    </p:extLst>
  </p:cSld>
  <p:clrMapOvr>
    <a:masterClrMapping/>
  </p:clrMapOvr>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1"/>
          <p:cNvSpPr>
            <a:spLocks noChangeArrowheads="1"/>
          </p:cNvSpPr>
          <p:nvPr/>
        </p:nvSpPr>
        <p:spPr bwMode="auto">
          <a:xfrm>
            <a:off x="0" y="0"/>
            <a:ext cx="9144000" cy="6858000"/>
          </a:xfrm>
          <a:prstGeom prst="rect">
            <a:avLst/>
          </a:prstGeom>
          <a:solidFill>
            <a:schemeClr val="tx1"/>
          </a:solidFill>
          <a:ln w="9525">
            <a:solidFill>
              <a:schemeClr val="tx1"/>
            </a:solidFill>
            <a:round/>
            <a:headEnd/>
            <a:tailEnd/>
          </a:ln>
        </p:spPr>
        <p:txBody>
          <a:bodyPr lIns="91408" tIns="45704" rIns="91408" bIns="45704"/>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265219" name="Title 2"/>
          <p:cNvSpPr>
            <a:spLocks noGrp="1"/>
          </p:cNvSpPr>
          <p:nvPr>
            <p:ph type="title" idx="4294967295"/>
          </p:nvPr>
        </p:nvSpPr>
        <p:spPr>
          <a:xfrm>
            <a:off x="0" y="1168406"/>
            <a:ext cx="9144000" cy="2401711"/>
          </a:xfrm>
        </p:spPr>
        <p:txBody>
          <a:bodyPr/>
          <a:lstStyle/>
          <a:p>
            <a:pPr rtl="1"/>
            <a:r>
              <a:rPr lang="en-US" sz="8800" dirty="0">
                <a:solidFill>
                  <a:schemeClr val="tx1"/>
                </a:solidFill>
                <a:ea typeface="Osaka" charset="0"/>
                <a:cs typeface="Arial" panose="020B0604020202020204" pitchFamily="34" charset="0"/>
              </a:rPr>
              <a:t>Slides on </a:t>
            </a:r>
            <a:br>
              <a:rPr lang="en-US" sz="8800" dirty="0">
                <a:solidFill>
                  <a:schemeClr val="tx1"/>
                </a:solidFill>
                <a:ea typeface="Osaka" charset="0"/>
                <a:cs typeface="Arial" panose="020B0604020202020204" pitchFamily="34" charset="0"/>
              </a:rPr>
            </a:br>
            <a:r>
              <a:rPr lang="ar-SA" sz="8800" dirty="0">
                <a:ea typeface="Osaka" charset="0"/>
                <a:cs typeface="Arial" panose="020B0604020202020204" pitchFamily="34" charset="0"/>
              </a:rPr>
              <a:t>لوقا</a:t>
            </a:r>
            <a:r>
              <a:rPr lang="en-US" sz="8800" dirty="0">
                <a:ea typeface="Osaka" charset="0"/>
                <a:cs typeface="Arial" panose="020B0604020202020204" pitchFamily="34" charset="0"/>
              </a:rPr>
              <a:t> </a:t>
            </a:r>
            <a:r>
              <a:rPr lang="ar-JO" sz="8800" dirty="0">
                <a:ea typeface="Osaka" charset="0"/>
                <a:cs typeface="Arial" panose="020B0604020202020204" pitchFamily="34" charset="0"/>
              </a:rPr>
              <a:t>23</a:t>
            </a:r>
            <a:r>
              <a:rPr lang="en-US" sz="8800" dirty="0">
                <a:ea typeface="Osaka" charset="0"/>
                <a:cs typeface="Arial" panose="020B0604020202020204" pitchFamily="34" charset="0"/>
              </a:rPr>
              <a:t> </a:t>
            </a:r>
          </a:p>
        </p:txBody>
      </p:sp>
      <p:sp>
        <p:nvSpPr>
          <p:cNvPr id="2" name="TextBox 1"/>
          <p:cNvSpPr txBox="1"/>
          <p:nvPr/>
        </p:nvSpPr>
        <p:spPr>
          <a:xfrm>
            <a:off x="5176826" y="6930487"/>
            <a:ext cx="184666" cy="461665"/>
          </a:xfrm>
          <a:prstGeom prst="rect">
            <a:avLst/>
          </a:prstGeom>
          <a:noFill/>
        </p:spPr>
        <p:txBody>
          <a:bodyPr wrap="none" lIns="91408" tIns="45704" rIns="91408" bIns="45704"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Tree>
    <p:extLst>
      <p:ext uri="{BB962C8B-B14F-4D97-AF65-F5344CB8AC3E}">
        <p14:creationId xmlns:p14="http://schemas.microsoft.com/office/powerpoint/2010/main" val="2117971212"/>
      </p:ext>
    </p:extLst>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2417" name="Picture 4" descr="Passion Week0001"/>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5400" y="0"/>
            <a:ext cx="9169400" cy="6858000"/>
          </a:xfrm>
          <a:prstGeom prst="rect">
            <a:avLst/>
          </a:prstGeom>
          <a:noFill/>
          <a:ln w="76200">
            <a:solidFill>
              <a:srgbClr val="FF0000"/>
            </a:solidFill>
            <a:miter lim="800000"/>
            <a:headEnd/>
            <a:tailEn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pic>
      <p:sp>
        <p:nvSpPr>
          <p:cNvPr id="572418" name="Rectangle 2"/>
          <p:cNvSpPr>
            <a:spLocks noGrp="1" noRot="1" noChangeArrowheads="1"/>
          </p:cNvSpPr>
          <p:nvPr>
            <p:ph type="title"/>
          </p:nvPr>
        </p:nvSpPr>
        <p:spPr>
          <a:xfrm>
            <a:off x="0" y="35"/>
            <a:ext cx="2209800" cy="1173163"/>
          </a:xfrm>
          <a:solidFill>
            <a:schemeClr val="bg2"/>
          </a:solidFill>
        </p:spPr>
        <p:txBody>
          <a:bodyPr/>
          <a:lstStyle/>
          <a:p>
            <a:pPr eaLnBrk="1" hangingPunct="1"/>
            <a:r>
              <a:rPr lang="ar-JO" sz="3600" dirty="0">
                <a:solidFill>
                  <a:schemeClr val="tx1"/>
                </a:solidFill>
                <a:effectLst/>
                <a:ea typeface="ＭＳ Ｐゴシック" charset="0"/>
                <a:cs typeface="Arial" panose="020B0604020202020204" pitchFamily="34" charset="0"/>
              </a:rPr>
              <a:t>أسبوع</a:t>
            </a:r>
            <a:br>
              <a:rPr lang="ar-JO" sz="3600" dirty="0">
                <a:solidFill>
                  <a:schemeClr val="tx1"/>
                </a:solidFill>
                <a:effectLst/>
                <a:ea typeface="ＭＳ Ｐゴシック" charset="0"/>
                <a:cs typeface="Arial" panose="020B0604020202020204" pitchFamily="34" charset="0"/>
              </a:rPr>
            </a:br>
            <a:r>
              <a:rPr lang="ar-JO" sz="3600" dirty="0">
                <a:solidFill>
                  <a:schemeClr val="tx1"/>
                </a:solidFill>
                <a:effectLst/>
                <a:ea typeface="ＭＳ Ｐゴシック" charset="0"/>
                <a:cs typeface="Arial" panose="020B0604020202020204" pitchFamily="34" charset="0"/>
              </a:rPr>
              <a:t>الآلام</a:t>
            </a:r>
            <a:endParaRPr lang="en-US" sz="4000" dirty="0">
              <a:solidFill>
                <a:schemeClr val="tx1"/>
              </a:solidFill>
              <a:effectLst/>
              <a:ea typeface="ＭＳ Ｐゴシック" charset="0"/>
              <a:cs typeface="Arial" panose="020B0604020202020204" pitchFamily="34" charset="0"/>
            </a:endParaRPr>
          </a:p>
        </p:txBody>
      </p:sp>
      <p:sp>
        <p:nvSpPr>
          <p:cNvPr id="269317" name="Freeform 5"/>
          <p:cNvSpPr>
            <a:spLocks/>
          </p:cNvSpPr>
          <p:nvPr/>
        </p:nvSpPr>
        <p:spPr bwMode="auto">
          <a:xfrm>
            <a:off x="5791200" y="4646659"/>
            <a:ext cx="1447800" cy="460283"/>
          </a:xfrm>
          <a:custGeom>
            <a:avLst/>
            <a:gdLst>
              <a:gd name="T0" fmla="*/ 2147483647 w 832"/>
              <a:gd name="T1" fmla="*/ 2147483647 h 1600"/>
              <a:gd name="T2" fmla="*/ 2147483647 w 832"/>
              <a:gd name="T3" fmla="*/ 2147483647 h 1600"/>
              <a:gd name="T4" fmla="*/ 2147483647 w 832"/>
              <a:gd name="T5" fmla="*/ 2147483647 h 1600"/>
              <a:gd name="T6" fmla="*/ 2147483647 w 832"/>
              <a:gd name="T7" fmla="*/ 2147483647 h 1600"/>
              <a:gd name="T8" fmla="*/ 2147483647 w 832"/>
              <a:gd name="T9" fmla="*/ 2147483647 h 1600"/>
              <a:gd name="T10" fmla="*/ 2147483647 w 832"/>
              <a:gd name="T11" fmla="*/ 2147483647 h 1600"/>
              <a:gd name="T12" fmla="*/ 2147483647 w 832"/>
              <a:gd name="T13" fmla="*/ 2147483647 h 1600"/>
              <a:gd name="T14" fmla="*/ 2147483647 w 832"/>
              <a:gd name="T15" fmla="*/ 2147483647 h 1600"/>
              <a:gd name="T16" fmla="*/ 2147483647 w 832"/>
              <a:gd name="T17" fmla="*/ 2147483647 h 1600"/>
              <a:gd name="T18" fmla="*/ 2147483647 w 832"/>
              <a:gd name="T19" fmla="*/ 2147483647 h 1600"/>
              <a:gd name="T20" fmla="*/ 2147483647 w 832"/>
              <a:gd name="T21" fmla="*/ 2147483647 h 1600"/>
              <a:gd name="T22" fmla="*/ 2147483647 w 832"/>
              <a:gd name="T23" fmla="*/ 2147483647 h 1600"/>
              <a:gd name="T24" fmla="*/ 2147483647 w 832"/>
              <a:gd name="T25" fmla="*/ 2147483647 h 1600"/>
              <a:gd name="T26" fmla="*/ 0 w 832"/>
              <a:gd name="T27" fmla="*/ 0 h 160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32"/>
              <a:gd name="T43" fmla="*/ 0 h 1600"/>
              <a:gd name="T44" fmla="*/ 832 w 832"/>
              <a:gd name="T45" fmla="*/ 1600 h 160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32" h="1600">
                <a:moveTo>
                  <a:pt x="832" y="1600"/>
                </a:moveTo>
                <a:cubicBezTo>
                  <a:pt x="817" y="1556"/>
                  <a:pt x="798" y="1513"/>
                  <a:pt x="753" y="1498"/>
                </a:cubicBezTo>
                <a:cubicBezTo>
                  <a:pt x="704" y="1449"/>
                  <a:pt x="654" y="1402"/>
                  <a:pt x="588" y="1380"/>
                </a:cubicBezTo>
                <a:cubicBezTo>
                  <a:pt x="549" y="1321"/>
                  <a:pt x="508" y="1266"/>
                  <a:pt x="471" y="1208"/>
                </a:cubicBezTo>
                <a:cubicBezTo>
                  <a:pt x="462" y="1168"/>
                  <a:pt x="457" y="1128"/>
                  <a:pt x="447" y="1090"/>
                </a:cubicBezTo>
                <a:cubicBezTo>
                  <a:pt x="428" y="945"/>
                  <a:pt x="425" y="681"/>
                  <a:pt x="361" y="533"/>
                </a:cubicBezTo>
                <a:cubicBezTo>
                  <a:pt x="353" y="515"/>
                  <a:pt x="337" y="503"/>
                  <a:pt x="330" y="486"/>
                </a:cubicBezTo>
                <a:cubicBezTo>
                  <a:pt x="320" y="463"/>
                  <a:pt x="323" y="433"/>
                  <a:pt x="306" y="416"/>
                </a:cubicBezTo>
                <a:cubicBezTo>
                  <a:pt x="287" y="397"/>
                  <a:pt x="264" y="382"/>
                  <a:pt x="251" y="361"/>
                </a:cubicBezTo>
                <a:cubicBezTo>
                  <a:pt x="232" y="332"/>
                  <a:pt x="214" y="303"/>
                  <a:pt x="196" y="274"/>
                </a:cubicBezTo>
                <a:cubicBezTo>
                  <a:pt x="188" y="261"/>
                  <a:pt x="173" y="235"/>
                  <a:pt x="173" y="235"/>
                </a:cubicBezTo>
                <a:cubicBezTo>
                  <a:pt x="161" y="188"/>
                  <a:pt x="135" y="135"/>
                  <a:pt x="94" y="110"/>
                </a:cubicBezTo>
                <a:cubicBezTo>
                  <a:pt x="76" y="82"/>
                  <a:pt x="66" y="65"/>
                  <a:pt x="39" y="47"/>
                </a:cubicBezTo>
                <a:cubicBezTo>
                  <a:pt x="28" y="11"/>
                  <a:pt x="23" y="23"/>
                  <a:pt x="0" y="0"/>
                </a:cubicBezTo>
              </a:path>
            </a:pathLst>
          </a:custGeom>
          <a:noFill/>
          <a:ln w="76200">
            <a:solidFill>
              <a:srgbClr val="800080"/>
            </a:solidFill>
            <a:round/>
            <a:headEnd/>
            <a:tailEnd type="triangle" w="med" len="me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lIns="91275" tIns="45638" rIns="91275" bIns="45638"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269318" name="Freeform 6"/>
          <p:cNvSpPr>
            <a:spLocks/>
          </p:cNvSpPr>
          <p:nvPr/>
        </p:nvSpPr>
        <p:spPr bwMode="auto">
          <a:xfrm>
            <a:off x="3897348" y="2855959"/>
            <a:ext cx="1741487" cy="460283"/>
          </a:xfrm>
          <a:custGeom>
            <a:avLst/>
            <a:gdLst>
              <a:gd name="T0" fmla="*/ 2147483647 w 1145"/>
              <a:gd name="T1" fmla="*/ 2147483647 h 860"/>
              <a:gd name="T2" fmla="*/ 2147483647 w 1145"/>
              <a:gd name="T3" fmla="*/ 2147483647 h 860"/>
              <a:gd name="T4" fmla="*/ 2147483647 w 1145"/>
              <a:gd name="T5" fmla="*/ 2147483647 h 860"/>
              <a:gd name="T6" fmla="*/ 2147483647 w 1145"/>
              <a:gd name="T7" fmla="*/ 2147483647 h 860"/>
              <a:gd name="T8" fmla="*/ 2147483647 w 1145"/>
              <a:gd name="T9" fmla="*/ 2147483647 h 860"/>
              <a:gd name="T10" fmla="*/ 2147483647 w 1145"/>
              <a:gd name="T11" fmla="*/ 2147483647 h 860"/>
              <a:gd name="T12" fmla="*/ 2147483647 w 1145"/>
              <a:gd name="T13" fmla="*/ 2147483647 h 860"/>
              <a:gd name="T14" fmla="*/ 2147483647 w 1145"/>
              <a:gd name="T15" fmla="*/ 2147483647 h 860"/>
              <a:gd name="T16" fmla="*/ 2147483647 w 1145"/>
              <a:gd name="T17" fmla="*/ 2147483647 h 860"/>
              <a:gd name="T18" fmla="*/ 2147483647 w 1145"/>
              <a:gd name="T19" fmla="*/ 2147483647 h 860"/>
              <a:gd name="T20" fmla="*/ 2147483647 w 1145"/>
              <a:gd name="T21" fmla="*/ 2147483647 h 860"/>
              <a:gd name="T22" fmla="*/ 2147483647 w 1145"/>
              <a:gd name="T23" fmla="*/ 2147483647 h 860"/>
              <a:gd name="T24" fmla="*/ 2147483647 w 1145"/>
              <a:gd name="T25" fmla="*/ 2147483647 h 860"/>
              <a:gd name="T26" fmla="*/ 2147483647 w 1145"/>
              <a:gd name="T27" fmla="*/ 2147483647 h 860"/>
              <a:gd name="T28" fmla="*/ 0 w 1145"/>
              <a:gd name="T29" fmla="*/ 0 h 86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145"/>
              <a:gd name="T46" fmla="*/ 0 h 860"/>
              <a:gd name="T47" fmla="*/ 1145 w 1145"/>
              <a:gd name="T48" fmla="*/ 860 h 86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145" h="860">
                <a:moveTo>
                  <a:pt x="1145" y="847"/>
                </a:moveTo>
                <a:cubicBezTo>
                  <a:pt x="1091" y="860"/>
                  <a:pt x="1079" y="833"/>
                  <a:pt x="1027" y="823"/>
                </a:cubicBezTo>
                <a:cubicBezTo>
                  <a:pt x="1011" y="812"/>
                  <a:pt x="993" y="805"/>
                  <a:pt x="980" y="792"/>
                </a:cubicBezTo>
                <a:cubicBezTo>
                  <a:pt x="966" y="778"/>
                  <a:pt x="962" y="758"/>
                  <a:pt x="949" y="745"/>
                </a:cubicBezTo>
                <a:cubicBezTo>
                  <a:pt x="934" y="730"/>
                  <a:pt x="916" y="720"/>
                  <a:pt x="902" y="706"/>
                </a:cubicBezTo>
                <a:cubicBezTo>
                  <a:pt x="888" y="651"/>
                  <a:pt x="848" y="615"/>
                  <a:pt x="816" y="572"/>
                </a:cubicBezTo>
                <a:cubicBezTo>
                  <a:pt x="809" y="563"/>
                  <a:pt x="763" y="490"/>
                  <a:pt x="745" y="470"/>
                </a:cubicBezTo>
                <a:cubicBezTo>
                  <a:pt x="730" y="453"/>
                  <a:pt x="709" y="442"/>
                  <a:pt x="698" y="423"/>
                </a:cubicBezTo>
                <a:cubicBezTo>
                  <a:pt x="657" y="354"/>
                  <a:pt x="617" y="284"/>
                  <a:pt x="573" y="219"/>
                </a:cubicBezTo>
                <a:cubicBezTo>
                  <a:pt x="558" y="198"/>
                  <a:pt x="529" y="140"/>
                  <a:pt x="502" y="125"/>
                </a:cubicBezTo>
                <a:cubicBezTo>
                  <a:pt x="468" y="105"/>
                  <a:pt x="428" y="106"/>
                  <a:pt x="392" y="102"/>
                </a:cubicBezTo>
                <a:cubicBezTo>
                  <a:pt x="366" y="93"/>
                  <a:pt x="337" y="90"/>
                  <a:pt x="314" y="78"/>
                </a:cubicBezTo>
                <a:cubicBezTo>
                  <a:pt x="305" y="73"/>
                  <a:pt x="299" y="63"/>
                  <a:pt x="290" y="62"/>
                </a:cubicBezTo>
                <a:cubicBezTo>
                  <a:pt x="256" y="55"/>
                  <a:pt x="222" y="56"/>
                  <a:pt x="188" y="54"/>
                </a:cubicBezTo>
                <a:cubicBezTo>
                  <a:pt x="125" y="39"/>
                  <a:pt x="65" y="0"/>
                  <a:pt x="0" y="0"/>
                </a:cubicBezTo>
              </a:path>
            </a:pathLst>
          </a:custGeom>
          <a:noFill/>
          <a:ln w="76200">
            <a:solidFill>
              <a:srgbClr val="800080"/>
            </a:solidFill>
            <a:round/>
            <a:headEnd/>
            <a:tailEnd type="triangle" w="med" len="me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lIns="91275" tIns="45638" rIns="91275" bIns="45638"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269319" name="Freeform 7"/>
          <p:cNvSpPr>
            <a:spLocks/>
          </p:cNvSpPr>
          <p:nvPr/>
        </p:nvSpPr>
        <p:spPr bwMode="auto">
          <a:xfrm>
            <a:off x="3884613" y="4037058"/>
            <a:ext cx="3430587" cy="460283"/>
          </a:xfrm>
          <a:custGeom>
            <a:avLst/>
            <a:gdLst>
              <a:gd name="T0" fmla="*/ 0 w 2110"/>
              <a:gd name="T1" fmla="*/ 0 h 2534"/>
              <a:gd name="T2" fmla="*/ 2147483647 w 2110"/>
              <a:gd name="T3" fmla="*/ 2147483647 h 2534"/>
              <a:gd name="T4" fmla="*/ 2147483647 w 2110"/>
              <a:gd name="T5" fmla="*/ 2147483647 h 2534"/>
              <a:gd name="T6" fmla="*/ 2147483647 w 2110"/>
              <a:gd name="T7" fmla="*/ 2147483647 h 2534"/>
              <a:gd name="T8" fmla="*/ 2147483647 w 2110"/>
              <a:gd name="T9" fmla="*/ 2147483647 h 2534"/>
              <a:gd name="T10" fmla="*/ 2147483647 w 2110"/>
              <a:gd name="T11" fmla="*/ 2147483647 h 2534"/>
              <a:gd name="T12" fmla="*/ 2147483647 w 2110"/>
              <a:gd name="T13" fmla="*/ 2147483647 h 2534"/>
              <a:gd name="T14" fmla="*/ 2147483647 w 2110"/>
              <a:gd name="T15" fmla="*/ 2147483647 h 2534"/>
              <a:gd name="T16" fmla="*/ 2147483647 w 2110"/>
              <a:gd name="T17" fmla="*/ 2147483647 h 2534"/>
              <a:gd name="T18" fmla="*/ 2147483647 w 2110"/>
              <a:gd name="T19" fmla="*/ 2147483647 h 2534"/>
              <a:gd name="T20" fmla="*/ 2147483647 w 2110"/>
              <a:gd name="T21" fmla="*/ 2147483647 h 2534"/>
              <a:gd name="T22" fmla="*/ 2147483647 w 2110"/>
              <a:gd name="T23" fmla="*/ 2147483647 h 2534"/>
              <a:gd name="T24" fmla="*/ 2147483647 w 2110"/>
              <a:gd name="T25" fmla="*/ 2147483647 h 2534"/>
              <a:gd name="T26" fmla="*/ 2147483647 w 2110"/>
              <a:gd name="T27" fmla="*/ 2147483647 h 2534"/>
              <a:gd name="T28" fmla="*/ 2147483647 w 2110"/>
              <a:gd name="T29" fmla="*/ 2147483647 h 2534"/>
              <a:gd name="T30" fmla="*/ 2147483647 w 2110"/>
              <a:gd name="T31" fmla="*/ 2147483647 h 2534"/>
              <a:gd name="T32" fmla="*/ 2147483647 w 2110"/>
              <a:gd name="T33" fmla="*/ 2147483647 h 2534"/>
              <a:gd name="T34" fmla="*/ 2147483647 w 2110"/>
              <a:gd name="T35" fmla="*/ 2147483647 h 2534"/>
              <a:gd name="T36" fmla="*/ 2147483647 w 2110"/>
              <a:gd name="T37" fmla="*/ 2147483647 h 2534"/>
              <a:gd name="T38" fmla="*/ 2147483647 w 2110"/>
              <a:gd name="T39" fmla="*/ 2147483647 h 2534"/>
              <a:gd name="T40" fmla="*/ 2147483647 w 2110"/>
              <a:gd name="T41" fmla="*/ 2147483647 h 2534"/>
              <a:gd name="T42" fmla="*/ 2147483647 w 2110"/>
              <a:gd name="T43" fmla="*/ 2147483647 h 2534"/>
              <a:gd name="T44" fmla="*/ 2147483647 w 2110"/>
              <a:gd name="T45" fmla="*/ 2147483647 h 2534"/>
              <a:gd name="T46" fmla="*/ 2147483647 w 2110"/>
              <a:gd name="T47" fmla="*/ 2147483647 h 2534"/>
              <a:gd name="T48" fmla="*/ 2147483647 w 2110"/>
              <a:gd name="T49" fmla="*/ 2147483647 h 2534"/>
              <a:gd name="T50" fmla="*/ 2147483647 w 2110"/>
              <a:gd name="T51" fmla="*/ 2147483647 h 2534"/>
              <a:gd name="T52" fmla="*/ 2147483647 w 2110"/>
              <a:gd name="T53" fmla="*/ 2147483647 h 2534"/>
              <a:gd name="T54" fmla="*/ 2147483647 w 2110"/>
              <a:gd name="T55" fmla="*/ 2147483647 h 2534"/>
              <a:gd name="T56" fmla="*/ 2147483647 w 2110"/>
              <a:gd name="T57" fmla="*/ 2147483647 h 2534"/>
              <a:gd name="T58" fmla="*/ 2147483647 w 2110"/>
              <a:gd name="T59" fmla="*/ 2147483647 h 253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110"/>
              <a:gd name="T91" fmla="*/ 0 h 2534"/>
              <a:gd name="T92" fmla="*/ 2110 w 2110"/>
              <a:gd name="T93" fmla="*/ 2534 h 253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110" h="2534">
                <a:moveTo>
                  <a:pt x="0" y="0"/>
                </a:moveTo>
                <a:cubicBezTo>
                  <a:pt x="8" y="34"/>
                  <a:pt x="4" y="51"/>
                  <a:pt x="39" y="63"/>
                </a:cubicBezTo>
                <a:cubicBezTo>
                  <a:pt x="81" y="119"/>
                  <a:pt x="79" y="117"/>
                  <a:pt x="157" y="126"/>
                </a:cubicBezTo>
                <a:cubicBezTo>
                  <a:pt x="222" y="169"/>
                  <a:pt x="143" y="112"/>
                  <a:pt x="196" y="165"/>
                </a:cubicBezTo>
                <a:cubicBezTo>
                  <a:pt x="220" y="189"/>
                  <a:pt x="257" y="197"/>
                  <a:pt x="283" y="220"/>
                </a:cubicBezTo>
                <a:cubicBezTo>
                  <a:pt x="320" y="253"/>
                  <a:pt x="336" y="272"/>
                  <a:pt x="377" y="298"/>
                </a:cubicBezTo>
                <a:cubicBezTo>
                  <a:pt x="387" y="315"/>
                  <a:pt x="405" y="328"/>
                  <a:pt x="416" y="346"/>
                </a:cubicBezTo>
                <a:cubicBezTo>
                  <a:pt x="421" y="355"/>
                  <a:pt x="418" y="367"/>
                  <a:pt x="424" y="377"/>
                </a:cubicBezTo>
                <a:cubicBezTo>
                  <a:pt x="443" y="410"/>
                  <a:pt x="489" y="430"/>
                  <a:pt x="518" y="455"/>
                </a:cubicBezTo>
                <a:cubicBezTo>
                  <a:pt x="568" y="498"/>
                  <a:pt x="623" y="537"/>
                  <a:pt x="675" y="581"/>
                </a:cubicBezTo>
                <a:cubicBezTo>
                  <a:pt x="739" y="634"/>
                  <a:pt x="661" y="574"/>
                  <a:pt x="714" y="628"/>
                </a:cubicBezTo>
                <a:cubicBezTo>
                  <a:pt x="763" y="679"/>
                  <a:pt x="826" y="729"/>
                  <a:pt x="886" y="769"/>
                </a:cubicBezTo>
                <a:cubicBezTo>
                  <a:pt x="931" y="799"/>
                  <a:pt x="1000" y="870"/>
                  <a:pt x="1051" y="887"/>
                </a:cubicBezTo>
                <a:cubicBezTo>
                  <a:pt x="1094" y="901"/>
                  <a:pt x="1137" y="907"/>
                  <a:pt x="1177" y="934"/>
                </a:cubicBezTo>
                <a:cubicBezTo>
                  <a:pt x="1201" y="1010"/>
                  <a:pt x="1246" y="1072"/>
                  <a:pt x="1302" y="1130"/>
                </a:cubicBezTo>
                <a:cubicBezTo>
                  <a:pt x="1324" y="1195"/>
                  <a:pt x="1345" y="1255"/>
                  <a:pt x="1373" y="1318"/>
                </a:cubicBezTo>
                <a:cubicBezTo>
                  <a:pt x="1400" y="1380"/>
                  <a:pt x="1420" y="1449"/>
                  <a:pt x="1459" y="1506"/>
                </a:cubicBezTo>
                <a:cubicBezTo>
                  <a:pt x="1461" y="1514"/>
                  <a:pt x="1462" y="1522"/>
                  <a:pt x="1467" y="1530"/>
                </a:cubicBezTo>
                <a:cubicBezTo>
                  <a:pt x="1483" y="1557"/>
                  <a:pt x="1507" y="1579"/>
                  <a:pt x="1522" y="1608"/>
                </a:cubicBezTo>
                <a:cubicBezTo>
                  <a:pt x="1549" y="1663"/>
                  <a:pt x="1572" y="1705"/>
                  <a:pt x="1585" y="1765"/>
                </a:cubicBezTo>
                <a:cubicBezTo>
                  <a:pt x="1587" y="1796"/>
                  <a:pt x="1584" y="1828"/>
                  <a:pt x="1592" y="1859"/>
                </a:cubicBezTo>
                <a:cubicBezTo>
                  <a:pt x="1597" y="1879"/>
                  <a:pt x="1614" y="1895"/>
                  <a:pt x="1624" y="1914"/>
                </a:cubicBezTo>
                <a:cubicBezTo>
                  <a:pt x="1654" y="1970"/>
                  <a:pt x="1666" y="2035"/>
                  <a:pt x="1726" y="2063"/>
                </a:cubicBezTo>
                <a:cubicBezTo>
                  <a:pt x="1740" y="2082"/>
                  <a:pt x="1759" y="2098"/>
                  <a:pt x="1773" y="2118"/>
                </a:cubicBezTo>
                <a:cubicBezTo>
                  <a:pt x="1777" y="2124"/>
                  <a:pt x="1776" y="2134"/>
                  <a:pt x="1781" y="2142"/>
                </a:cubicBezTo>
                <a:cubicBezTo>
                  <a:pt x="1790" y="2158"/>
                  <a:pt x="1812" y="2189"/>
                  <a:pt x="1812" y="2189"/>
                </a:cubicBezTo>
                <a:cubicBezTo>
                  <a:pt x="1825" y="2242"/>
                  <a:pt x="1843" y="2271"/>
                  <a:pt x="1898" y="2291"/>
                </a:cubicBezTo>
                <a:cubicBezTo>
                  <a:pt x="1927" y="2334"/>
                  <a:pt x="1958" y="2375"/>
                  <a:pt x="1992" y="2416"/>
                </a:cubicBezTo>
                <a:cubicBezTo>
                  <a:pt x="2005" y="2432"/>
                  <a:pt x="2009" y="2456"/>
                  <a:pt x="2024" y="2471"/>
                </a:cubicBezTo>
                <a:cubicBezTo>
                  <a:pt x="2049" y="2496"/>
                  <a:pt x="2084" y="2508"/>
                  <a:pt x="2110" y="2534"/>
                </a:cubicBezTo>
              </a:path>
            </a:pathLst>
          </a:custGeom>
          <a:noFill/>
          <a:ln w="76200">
            <a:solidFill>
              <a:srgbClr val="800080"/>
            </a:solidFill>
            <a:round/>
            <a:headEnd/>
            <a:tailEnd type="triangle" w="med" len="me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lIns="91275" tIns="45638" rIns="91275" bIns="45638"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269320" name="Freeform 8"/>
          <p:cNvSpPr>
            <a:spLocks/>
          </p:cNvSpPr>
          <p:nvPr/>
        </p:nvSpPr>
        <p:spPr bwMode="auto">
          <a:xfrm>
            <a:off x="3848100" y="3922759"/>
            <a:ext cx="3390900" cy="460283"/>
          </a:xfrm>
          <a:custGeom>
            <a:avLst/>
            <a:gdLst>
              <a:gd name="T0" fmla="*/ 2147483647 w 2211"/>
              <a:gd name="T1" fmla="*/ 2147483647 h 2510"/>
              <a:gd name="T2" fmla="*/ 2147483647 w 2211"/>
              <a:gd name="T3" fmla="*/ 2147483647 h 2510"/>
              <a:gd name="T4" fmla="*/ 2147483647 w 2211"/>
              <a:gd name="T5" fmla="*/ 2147483647 h 2510"/>
              <a:gd name="T6" fmla="*/ 2147483647 w 2211"/>
              <a:gd name="T7" fmla="*/ 2147483647 h 2510"/>
              <a:gd name="T8" fmla="*/ 2147483647 w 2211"/>
              <a:gd name="T9" fmla="*/ 2147483647 h 2510"/>
              <a:gd name="T10" fmla="*/ 2147483647 w 2211"/>
              <a:gd name="T11" fmla="*/ 2147483647 h 2510"/>
              <a:gd name="T12" fmla="*/ 2147483647 w 2211"/>
              <a:gd name="T13" fmla="*/ 2147483647 h 2510"/>
              <a:gd name="T14" fmla="*/ 2147483647 w 2211"/>
              <a:gd name="T15" fmla="*/ 2147483647 h 2510"/>
              <a:gd name="T16" fmla="*/ 2147483647 w 2211"/>
              <a:gd name="T17" fmla="*/ 2147483647 h 2510"/>
              <a:gd name="T18" fmla="*/ 2147483647 w 2211"/>
              <a:gd name="T19" fmla="*/ 2147483647 h 2510"/>
              <a:gd name="T20" fmla="*/ 2147483647 w 2211"/>
              <a:gd name="T21" fmla="*/ 2147483647 h 2510"/>
              <a:gd name="T22" fmla="*/ 2147483647 w 2211"/>
              <a:gd name="T23" fmla="*/ 2147483647 h 2510"/>
              <a:gd name="T24" fmla="*/ 2147483647 w 2211"/>
              <a:gd name="T25" fmla="*/ 2147483647 h 2510"/>
              <a:gd name="T26" fmla="*/ 2147483647 w 2211"/>
              <a:gd name="T27" fmla="*/ 2147483647 h 2510"/>
              <a:gd name="T28" fmla="*/ 2147483647 w 2211"/>
              <a:gd name="T29" fmla="*/ 2147483647 h 2510"/>
              <a:gd name="T30" fmla="*/ 2147483647 w 2211"/>
              <a:gd name="T31" fmla="*/ 2147483647 h 2510"/>
              <a:gd name="T32" fmla="*/ 2147483647 w 2211"/>
              <a:gd name="T33" fmla="*/ 2147483647 h 2510"/>
              <a:gd name="T34" fmla="*/ 2147483647 w 2211"/>
              <a:gd name="T35" fmla="*/ 2147483647 h 2510"/>
              <a:gd name="T36" fmla="*/ 2147483647 w 2211"/>
              <a:gd name="T37" fmla="*/ 2147483647 h 2510"/>
              <a:gd name="T38" fmla="*/ 2147483647 w 2211"/>
              <a:gd name="T39" fmla="*/ 2147483647 h 2510"/>
              <a:gd name="T40" fmla="*/ 2147483647 w 2211"/>
              <a:gd name="T41" fmla="*/ 2147483647 h 2510"/>
              <a:gd name="T42" fmla="*/ 2147483647 w 2211"/>
              <a:gd name="T43" fmla="*/ 2147483647 h 2510"/>
              <a:gd name="T44" fmla="*/ 2147483647 w 2211"/>
              <a:gd name="T45" fmla="*/ 2147483647 h 2510"/>
              <a:gd name="T46" fmla="*/ 2147483647 w 2211"/>
              <a:gd name="T47" fmla="*/ 2147483647 h 2510"/>
              <a:gd name="T48" fmla="*/ 2147483647 w 2211"/>
              <a:gd name="T49" fmla="*/ 2147483647 h 2510"/>
              <a:gd name="T50" fmla="*/ 2147483647 w 2211"/>
              <a:gd name="T51" fmla="*/ 2147483647 h 2510"/>
              <a:gd name="T52" fmla="*/ 2147483647 w 2211"/>
              <a:gd name="T53" fmla="*/ 2147483647 h 2510"/>
              <a:gd name="T54" fmla="*/ 2147483647 w 2211"/>
              <a:gd name="T55" fmla="*/ 2147483647 h 2510"/>
              <a:gd name="T56" fmla="*/ 2147483647 w 2211"/>
              <a:gd name="T57" fmla="*/ 2147483647 h 2510"/>
              <a:gd name="T58" fmla="*/ 2147483647 w 2211"/>
              <a:gd name="T59" fmla="*/ 2147483647 h 2510"/>
              <a:gd name="T60" fmla="*/ 0 w 2211"/>
              <a:gd name="T61" fmla="*/ 2147483647 h 251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2211"/>
              <a:gd name="T94" fmla="*/ 0 h 2510"/>
              <a:gd name="T95" fmla="*/ 2211 w 2211"/>
              <a:gd name="T96" fmla="*/ 2510 h 251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2211" h="2510">
                <a:moveTo>
                  <a:pt x="2211" y="2510"/>
                </a:moveTo>
                <a:cubicBezTo>
                  <a:pt x="2177" y="2499"/>
                  <a:pt x="2176" y="2477"/>
                  <a:pt x="2149" y="2456"/>
                </a:cubicBezTo>
                <a:cubicBezTo>
                  <a:pt x="2134" y="2444"/>
                  <a:pt x="2102" y="2424"/>
                  <a:pt x="2102" y="2424"/>
                </a:cubicBezTo>
                <a:cubicBezTo>
                  <a:pt x="2090" y="2407"/>
                  <a:pt x="2073" y="2394"/>
                  <a:pt x="2062" y="2377"/>
                </a:cubicBezTo>
                <a:cubicBezTo>
                  <a:pt x="2057" y="2370"/>
                  <a:pt x="2058" y="2361"/>
                  <a:pt x="2055" y="2354"/>
                </a:cubicBezTo>
                <a:cubicBezTo>
                  <a:pt x="2037" y="2317"/>
                  <a:pt x="2018" y="2279"/>
                  <a:pt x="2000" y="2244"/>
                </a:cubicBezTo>
                <a:cubicBezTo>
                  <a:pt x="1972" y="2190"/>
                  <a:pt x="1949" y="2146"/>
                  <a:pt x="1937" y="2087"/>
                </a:cubicBezTo>
                <a:cubicBezTo>
                  <a:pt x="1926" y="1970"/>
                  <a:pt x="1920" y="1904"/>
                  <a:pt x="1913" y="1773"/>
                </a:cubicBezTo>
                <a:cubicBezTo>
                  <a:pt x="1911" y="1752"/>
                  <a:pt x="1896" y="1648"/>
                  <a:pt x="1890" y="1640"/>
                </a:cubicBezTo>
                <a:cubicBezTo>
                  <a:pt x="1864" y="1606"/>
                  <a:pt x="1844" y="1571"/>
                  <a:pt x="1819" y="1538"/>
                </a:cubicBezTo>
                <a:cubicBezTo>
                  <a:pt x="1812" y="1522"/>
                  <a:pt x="1790" y="1466"/>
                  <a:pt x="1788" y="1452"/>
                </a:cubicBezTo>
                <a:cubicBezTo>
                  <a:pt x="1787" y="1448"/>
                  <a:pt x="1779" y="1398"/>
                  <a:pt x="1772" y="1389"/>
                </a:cubicBezTo>
                <a:cubicBezTo>
                  <a:pt x="1758" y="1371"/>
                  <a:pt x="1725" y="1342"/>
                  <a:pt x="1725" y="1342"/>
                </a:cubicBezTo>
                <a:cubicBezTo>
                  <a:pt x="1709" y="1296"/>
                  <a:pt x="1673" y="1266"/>
                  <a:pt x="1655" y="1224"/>
                </a:cubicBezTo>
                <a:cubicBezTo>
                  <a:pt x="1635" y="1180"/>
                  <a:pt x="1619" y="1135"/>
                  <a:pt x="1600" y="1091"/>
                </a:cubicBezTo>
                <a:cubicBezTo>
                  <a:pt x="1595" y="1080"/>
                  <a:pt x="1591" y="1068"/>
                  <a:pt x="1584" y="1059"/>
                </a:cubicBezTo>
                <a:cubicBezTo>
                  <a:pt x="1570" y="1041"/>
                  <a:pt x="1537" y="1012"/>
                  <a:pt x="1537" y="1012"/>
                </a:cubicBezTo>
                <a:cubicBezTo>
                  <a:pt x="1521" y="966"/>
                  <a:pt x="1489" y="975"/>
                  <a:pt x="1451" y="957"/>
                </a:cubicBezTo>
                <a:cubicBezTo>
                  <a:pt x="1399" y="931"/>
                  <a:pt x="1364" y="884"/>
                  <a:pt x="1317" y="855"/>
                </a:cubicBezTo>
                <a:cubicBezTo>
                  <a:pt x="1295" y="841"/>
                  <a:pt x="1222" y="805"/>
                  <a:pt x="1207" y="785"/>
                </a:cubicBezTo>
                <a:cubicBezTo>
                  <a:pt x="1177" y="745"/>
                  <a:pt x="1130" y="658"/>
                  <a:pt x="1082" y="644"/>
                </a:cubicBezTo>
                <a:cubicBezTo>
                  <a:pt x="1060" y="615"/>
                  <a:pt x="1028" y="595"/>
                  <a:pt x="1011" y="565"/>
                </a:cubicBezTo>
                <a:cubicBezTo>
                  <a:pt x="990" y="529"/>
                  <a:pt x="964" y="484"/>
                  <a:pt x="925" y="471"/>
                </a:cubicBezTo>
                <a:cubicBezTo>
                  <a:pt x="889" y="442"/>
                  <a:pt x="851" y="419"/>
                  <a:pt x="815" y="393"/>
                </a:cubicBezTo>
                <a:cubicBezTo>
                  <a:pt x="801" y="353"/>
                  <a:pt x="784" y="352"/>
                  <a:pt x="753" y="330"/>
                </a:cubicBezTo>
                <a:cubicBezTo>
                  <a:pt x="679" y="276"/>
                  <a:pt x="620" y="187"/>
                  <a:pt x="533" y="157"/>
                </a:cubicBezTo>
                <a:cubicBezTo>
                  <a:pt x="490" y="126"/>
                  <a:pt x="464" y="105"/>
                  <a:pt x="415" y="95"/>
                </a:cubicBezTo>
                <a:cubicBezTo>
                  <a:pt x="399" y="87"/>
                  <a:pt x="384" y="77"/>
                  <a:pt x="368" y="71"/>
                </a:cubicBezTo>
                <a:cubicBezTo>
                  <a:pt x="358" y="66"/>
                  <a:pt x="346" y="67"/>
                  <a:pt x="337" y="63"/>
                </a:cubicBezTo>
                <a:cubicBezTo>
                  <a:pt x="319" y="55"/>
                  <a:pt x="307" y="38"/>
                  <a:pt x="290" y="32"/>
                </a:cubicBezTo>
                <a:cubicBezTo>
                  <a:pt x="208" y="0"/>
                  <a:pt x="79" y="8"/>
                  <a:pt x="0" y="8"/>
                </a:cubicBezTo>
              </a:path>
            </a:pathLst>
          </a:custGeom>
          <a:noFill/>
          <a:ln w="76200">
            <a:solidFill>
              <a:srgbClr val="FF0000"/>
            </a:solidFill>
            <a:round/>
            <a:headEnd/>
            <a:tailEnd type="triangle" w="med" len="me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lIns="91275" tIns="45638" rIns="91275" bIns="45638"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269321" name="Freeform 9"/>
          <p:cNvSpPr>
            <a:spLocks/>
          </p:cNvSpPr>
          <p:nvPr/>
        </p:nvSpPr>
        <p:spPr bwMode="auto">
          <a:xfrm>
            <a:off x="3897348" y="3009946"/>
            <a:ext cx="1741487" cy="460283"/>
          </a:xfrm>
          <a:custGeom>
            <a:avLst/>
            <a:gdLst>
              <a:gd name="T0" fmla="*/ 0 w 1176"/>
              <a:gd name="T1" fmla="*/ 0 h 816"/>
              <a:gd name="T2" fmla="*/ 2147483647 w 1176"/>
              <a:gd name="T3" fmla="*/ 2147483647 h 816"/>
              <a:gd name="T4" fmla="*/ 2147483647 w 1176"/>
              <a:gd name="T5" fmla="*/ 2147483647 h 816"/>
              <a:gd name="T6" fmla="*/ 2147483647 w 1176"/>
              <a:gd name="T7" fmla="*/ 2147483647 h 816"/>
              <a:gd name="T8" fmla="*/ 2147483647 w 1176"/>
              <a:gd name="T9" fmla="*/ 2147483647 h 816"/>
              <a:gd name="T10" fmla="*/ 2147483647 w 1176"/>
              <a:gd name="T11" fmla="*/ 2147483647 h 816"/>
              <a:gd name="T12" fmla="*/ 2147483647 w 1176"/>
              <a:gd name="T13" fmla="*/ 2147483647 h 816"/>
              <a:gd name="T14" fmla="*/ 2147483647 w 1176"/>
              <a:gd name="T15" fmla="*/ 2147483647 h 816"/>
              <a:gd name="T16" fmla="*/ 2147483647 w 1176"/>
              <a:gd name="T17" fmla="*/ 2147483647 h 816"/>
              <a:gd name="T18" fmla="*/ 2147483647 w 1176"/>
              <a:gd name="T19" fmla="*/ 2147483647 h 816"/>
              <a:gd name="T20" fmla="*/ 2147483647 w 1176"/>
              <a:gd name="T21" fmla="*/ 2147483647 h 816"/>
              <a:gd name="T22" fmla="*/ 2147483647 w 1176"/>
              <a:gd name="T23" fmla="*/ 2147483647 h 816"/>
              <a:gd name="T24" fmla="*/ 2147483647 w 1176"/>
              <a:gd name="T25" fmla="*/ 2147483647 h 816"/>
              <a:gd name="T26" fmla="*/ 2147483647 w 1176"/>
              <a:gd name="T27" fmla="*/ 2147483647 h 816"/>
              <a:gd name="T28" fmla="*/ 2147483647 w 1176"/>
              <a:gd name="T29" fmla="*/ 2147483647 h 816"/>
              <a:gd name="T30" fmla="*/ 2147483647 w 1176"/>
              <a:gd name="T31" fmla="*/ 2147483647 h 816"/>
              <a:gd name="T32" fmla="*/ 2147483647 w 1176"/>
              <a:gd name="T33" fmla="*/ 2147483647 h 816"/>
              <a:gd name="T34" fmla="*/ 2147483647 w 1176"/>
              <a:gd name="T35" fmla="*/ 2147483647 h 816"/>
              <a:gd name="T36" fmla="*/ 2147483647 w 1176"/>
              <a:gd name="T37" fmla="*/ 2147483647 h 816"/>
              <a:gd name="T38" fmla="*/ 2147483647 w 1176"/>
              <a:gd name="T39" fmla="*/ 2147483647 h 816"/>
              <a:gd name="T40" fmla="*/ 2147483647 w 1176"/>
              <a:gd name="T41" fmla="*/ 2147483647 h 81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176"/>
              <a:gd name="T64" fmla="*/ 0 h 816"/>
              <a:gd name="T65" fmla="*/ 1176 w 1176"/>
              <a:gd name="T66" fmla="*/ 816 h 81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176" h="816">
                <a:moveTo>
                  <a:pt x="0" y="0"/>
                </a:moveTo>
                <a:cubicBezTo>
                  <a:pt x="101" y="20"/>
                  <a:pt x="205" y="1"/>
                  <a:pt x="306" y="31"/>
                </a:cubicBezTo>
                <a:cubicBezTo>
                  <a:pt x="343" y="56"/>
                  <a:pt x="390" y="68"/>
                  <a:pt x="424" y="102"/>
                </a:cubicBezTo>
                <a:cubicBezTo>
                  <a:pt x="460" y="138"/>
                  <a:pt x="441" y="128"/>
                  <a:pt x="478" y="141"/>
                </a:cubicBezTo>
                <a:cubicBezTo>
                  <a:pt x="486" y="149"/>
                  <a:pt x="492" y="158"/>
                  <a:pt x="502" y="165"/>
                </a:cubicBezTo>
                <a:cubicBezTo>
                  <a:pt x="508" y="169"/>
                  <a:pt x="519" y="166"/>
                  <a:pt x="525" y="173"/>
                </a:cubicBezTo>
                <a:cubicBezTo>
                  <a:pt x="533" y="183"/>
                  <a:pt x="533" y="200"/>
                  <a:pt x="541" y="212"/>
                </a:cubicBezTo>
                <a:cubicBezTo>
                  <a:pt x="549" y="224"/>
                  <a:pt x="564" y="231"/>
                  <a:pt x="573" y="243"/>
                </a:cubicBezTo>
                <a:cubicBezTo>
                  <a:pt x="587" y="262"/>
                  <a:pt x="592" y="291"/>
                  <a:pt x="612" y="306"/>
                </a:cubicBezTo>
                <a:cubicBezTo>
                  <a:pt x="633" y="321"/>
                  <a:pt x="675" y="353"/>
                  <a:pt x="675" y="353"/>
                </a:cubicBezTo>
                <a:cubicBezTo>
                  <a:pt x="679" y="359"/>
                  <a:pt x="700" y="394"/>
                  <a:pt x="706" y="400"/>
                </a:cubicBezTo>
                <a:cubicBezTo>
                  <a:pt x="725" y="419"/>
                  <a:pt x="755" y="428"/>
                  <a:pt x="776" y="447"/>
                </a:cubicBezTo>
                <a:cubicBezTo>
                  <a:pt x="834" y="498"/>
                  <a:pt x="817" y="504"/>
                  <a:pt x="902" y="533"/>
                </a:cubicBezTo>
                <a:cubicBezTo>
                  <a:pt x="917" y="538"/>
                  <a:pt x="935" y="539"/>
                  <a:pt x="949" y="549"/>
                </a:cubicBezTo>
                <a:cubicBezTo>
                  <a:pt x="964" y="559"/>
                  <a:pt x="996" y="580"/>
                  <a:pt x="996" y="580"/>
                </a:cubicBezTo>
                <a:cubicBezTo>
                  <a:pt x="1006" y="596"/>
                  <a:pt x="1013" y="614"/>
                  <a:pt x="1027" y="628"/>
                </a:cubicBezTo>
                <a:cubicBezTo>
                  <a:pt x="1035" y="635"/>
                  <a:pt x="1044" y="642"/>
                  <a:pt x="1051" y="651"/>
                </a:cubicBezTo>
                <a:cubicBezTo>
                  <a:pt x="1062" y="665"/>
                  <a:pt x="1076" y="680"/>
                  <a:pt x="1082" y="698"/>
                </a:cubicBezTo>
                <a:cubicBezTo>
                  <a:pt x="1084" y="706"/>
                  <a:pt x="1084" y="715"/>
                  <a:pt x="1090" y="722"/>
                </a:cubicBezTo>
                <a:cubicBezTo>
                  <a:pt x="1120" y="761"/>
                  <a:pt x="1128" y="763"/>
                  <a:pt x="1161" y="784"/>
                </a:cubicBezTo>
                <a:cubicBezTo>
                  <a:pt x="1170" y="811"/>
                  <a:pt x="1163" y="801"/>
                  <a:pt x="1176" y="816"/>
                </a:cubicBezTo>
              </a:path>
            </a:pathLst>
          </a:custGeom>
          <a:noFill/>
          <a:ln w="76200">
            <a:solidFill>
              <a:srgbClr val="FF8000"/>
            </a:solidFill>
            <a:round/>
            <a:headEnd/>
            <a:tailEnd type="triangle" w="med" len="me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lIns="91275" tIns="45638" rIns="91275" bIns="45638"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269322" name="Freeform 10"/>
          <p:cNvSpPr>
            <a:spLocks/>
          </p:cNvSpPr>
          <p:nvPr/>
        </p:nvSpPr>
        <p:spPr bwMode="auto">
          <a:xfrm>
            <a:off x="6019800" y="4799058"/>
            <a:ext cx="1143000" cy="460283"/>
          </a:xfrm>
          <a:custGeom>
            <a:avLst/>
            <a:gdLst>
              <a:gd name="T0" fmla="*/ 0 w 682"/>
              <a:gd name="T1" fmla="*/ 0 h 1310"/>
              <a:gd name="T2" fmla="*/ 2147483647 w 682"/>
              <a:gd name="T3" fmla="*/ 2147483647 h 1310"/>
              <a:gd name="T4" fmla="*/ 2147483647 w 682"/>
              <a:gd name="T5" fmla="*/ 2147483647 h 1310"/>
              <a:gd name="T6" fmla="*/ 2147483647 w 682"/>
              <a:gd name="T7" fmla="*/ 2147483647 h 1310"/>
              <a:gd name="T8" fmla="*/ 2147483647 w 682"/>
              <a:gd name="T9" fmla="*/ 2147483647 h 1310"/>
              <a:gd name="T10" fmla="*/ 2147483647 w 682"/>
              <a:gd name="T11" fmla="*/ 2147483647 h 1310"/>
              <a:gd name="T12" fmla="*/ 2147483647 w 682"/>
              <a:gd name="T13" fmla="*/ 2147483647 h 1310"/>
              <a:gd name="T14" fmla="*/ 2147483647 w 682"/>
              <a:gd name="T15" fmla="*/ 2147483647 h 1310"/>
              <a:gd name="T16" fmla="*/ 2147483647 w 682"/>
              <a:gd name="T17" fmla="*/ 2147483647 h 1310"/>
              <a:gd name="T18" fmla="*/ 2147483647 w 682"/>
              <a:gd name="T19" fmla="*/ 2147483647 h 1310"/>
              <a:gd name="T20" fmla="*/ 2147483647 w 682"/>
              <a:gd name="T21" fmla="*/ 2147483647 h 1310"/>
              <a:gd name="T22" fmla="*/ 2147483647 w 682"/>
              <a:gd name="T23" fmla="*/ 2147483647 h 1310"/>
              <a:gd name="T24" fmla="*/ 2147483647 w 682"/>
              <a:gd name="T25" fmla="*/ 2147483647 h 131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82"/>
              <a:gd name="T40" fmla="*/ 0 h 1310"/>
              <a:gd name="T41" fmla="*/ 682 w 682"/>
              <a:gd name="T42" fmla="*/ 1310 h 131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82" h="1310">
                <a:moveTo>
                  <a:pt x="0" y="0"/>
                </a:moveTo>
                <a:cubicBezTo>
                  <a:pt x="9" y="71"/>
                  <a:pt x="1" y="97"/>
                  <a:pt x="55" y="142"/>
                </a:cubicBezTo>
                <a:cubicBezTo>
                  <a:pt x="80" y="162"/>
                  <a:pt x="93" y="178"/>
                  <a:pt x="125" y="189"/>
                </a:cubicBezTo>
                <a:cubicBezTo>
                  <a:pt x="151" y="240"/>
                  <a:pt x="162" y="296"/>
                  <a:pt x="196" y="345"/>
                </a:cubicBezTo>
                <a:cubicBezTo>
                  <a:pt x="208" y="394"/>
                  <a:pt x="235" y="447"/>
                  <a:pt x="259" y="494"/>
                </a:cubicBezTo>
                <a:cubicBezTo>
                  <a:pt x="267" y="536"/>
                  <a:pt x="278" y="585"/>
                  <a:pt x="306" y="620"/>
                </a:cubicBezTo>
                <a:cubicBezTo>
                  <a:pt x="321" y="640"/>
                  <a:pt x="346" y="653"/>
                  <a:pt x="361" y="675"/>
                </a:cubicBezTo>
                <a:cubicBezTo>
                  <a:pt x="403" y="734"/>
                  <a:pt x="451" y="786"/>
                  <a:pt x="494" y="847"/>
                </a:cubicBezTo>
                <a:cubicBezTo>
                  <a:pt x="515" y="911"/>
                  <a:pt x="532" y="978"/>
                  <a:pt x="549" y="1044"/>
                </a:cubicBezTo>
                <a:cubicBezTo>
                  <a:pt x="554" y="1064"/>
                  <a:pt x="560" y="1103"/>
                  <a:pt x="572" y="1122"/>
                </a:cubicBezTo>
                <a:cubicBezTo>
                  <a:pt x="585" y="1142"/>
                  <a:pt x="605" y="1157"/>
                  <a:pt x="620" y="1177"/>
                </a:cubicBezTo>
                <a:cubicBezTo>
                  <a:pt x="632" y="1215"/>
                  <a:pt x="639" y="1238"/>
                  <a:pt x="659" y="1271"/>
                </a:cubicBezTo>
                <a:cubicBezTo>
                  <a:pt x="666" y="1283"/>
                  <a:pt x="682" y="1310"/>
                  <a:pt x="682" y="1310"/>
                </a:cubicBezTo>
              </a:path>
            </a:pathLst>
          </a:custGeom>
          <a:noFill/>
          <a:ln w="76200">
            <a:solidFill>
              <a:srgbClr val="FF8000"/>
            </a:solidFill>
            <a:round/>
            <a:headEnd/>
            <a:tailEnd type="triangle" w="med" len="me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lIns="91275" tIns="45638" rIns="91275" bIns="45638"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grpSp>
        <p:nvGrpSpPr>
          <p:cNvPr id="3" name="Group 1068"/>
          <p:cNvGrpSpPr>
            <a:grpSpLocks/>
          </p:cNvGrpSpPr>
          <p:nvPr/>
        </p:nvGrpSpPr>
        <p:grpSpPr bwMode="auto">
          <a:xfrm>
            <a:off x="7162800" y="3830011"/>
            <a:ext cx="1981200" cy="536576"/>
            <a:chOff x="4512" y="2316"/>
            <a:chExt cx="1056" cy="260"/>
          </a:xfrm>
        </p:grpSpPr>
        <p:sp>
          <p:nvSpPr>
            <p:cNvPr id="2" name="AutoShape 11"/>
            <p:cNvSpPr>
              <a:spLocks noChangeArrowheads="1"/>
            </p:cNvSpPr>
            <p:nvPr/>
          </p:nvSpPr>
          <p:spPr bwMode="auto">
            <a:xfrm>
              <a:off x="4512" y="2328"/>
              <a:ext cx="1056" cy="248"/>
            </a:xfrm>
            <a:prstGeom prst="roundRect">
              <a:avLst>
                <a:gd name="adj" fmla="val 16667"/>
              </a:avLst>
            </a:prstGeom>
            <a:noFill/>
            <a:ln w="76200">
              <a:solidFill>
                <a:srgbClr val="FF5050"/>
              </a:solidFill>
              <a:round/>
              <a:headEnd/>
              <a:tailEnd/>
            </a:ln>
            <a:effectLst>
              <a:outerShdw dist="35921" dir="2700000" algn="ctr" rotWithShape="0">
                <a:schemeClr val="bg2">
                  <a:alpha val="50000"/>
                </a:schemeClr>
              </a:outerShdw>
            </a:effectLst>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5050"/>
                </a:solidFill>
                <a:effectLst>
                  <a:outerShdw blurRad="38100" dist="38100" dir="2700000" algn="tl">
                    <a:srgbClr val="000000"/>
                  </a:outerShdw>
                </a:effectLst>
                <a:uLnTx/>
                <a:uFillTx/>
                <a:latin typeface="Arial" panose="020B0604020202020204" pitchFamily="34" charset="0"/>
                <a:ea typeface="ＭＳ Ｐゴシック" charset="-128"/>
                <a:cs typeface="Arial" panose="020B0604020202020204" pitchFamily="34" charset="0"/>
              </a:endParaRPr>
            </a:p>
          </p:txBody>
        </p:sp>
        <p:sp>
          <p:nvSpPr>
            <p:cNvPr id="6" name="Text Box 12"/>
            <p:cNvSpPr txBox="1">
              <a:spLocks noChangeArrowheads="1"/>
            </p:cNvSpPr>
            <p:nvPr/>
          </p:nvSpPr>
          <p:spPr bwMode="auto">
            <a:xfrm>
              <a:off x="4512" y="2316"/>
              <a:ext cx="458" cy="224"/>
            </a:xfrm>
            <a:prstGeom prst="rect">
              <a:avLst/>
            </a:prstGeom>
            <a:noFill/>
            <a:ln w="9525">
              <a:noFill/>
              <a:miter lim="800000"/>
              <a:headEnd/>
              <a:tailEnd/>
            </a:ln>
            <a:effectLst>
              <a:outerShdw dist="35921" dir="2700000" algn="ctr" rotWithShape="0">
                <a:schemeClr val="bg2">
                  <a:alpha val="50000"/>
                </a:schemeClr>
              </a:outerShdw>
            </a:effec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37931725" indent="-37474525" eaLnBrk="0" hangingPunct="0">
                <a:defRPr sz="2400">
                  <a:solidFill>
                    <a:schemeClr val="tx1"/>
                  </a:solidFill>
                  <a:latin typeface="Times New Roman" charset="0"/>
                  <a:ea typeface="ＭＳ Ｐゴシック" charset="0"/>
                </a:defRPr>
              </a:lvl2pPr>
              <a:lvl3pPr eaLnBrk="0" hangingPunct="0">
                <a:defRPr sz="2400">
                  <a:solidFill>
                    <a:schemeClr val="tx1"/>
                  </a:solidFill>
                  <a:latin typeface="Times New Roman" charset="0"/>
                  <a:ea typeface="ＭＳ Ｐゴシック" charset="0"/>
                </a:defRPr>
              </a:lvl3pPr>
              <a:lvl4pPr eaLnBrk="0" hangingPunct="0">
                <a:defRPr sz="2400">
                  <a:solidFill>
                    <a:schemeClr val="tx1"/>
                  </a:solidFill>
                  <a:latin typeface="Times New Roman" charset="0"/>
                  <a:ea typeface="ＭＳ Ｐゴシック" charset="0"/>
                </a:defRPr>
              </a:lvl4pPr>
              <a:lvl5pPr eaLnBrk="0" hangingPunct="0">
                <a:defRPr sz="2400">
                  <a:solidFill>
                    <a:schemeClr val="tx1"/>
                  </a:solidFill>
                  <a:latin typeface="Times New Roman" charset="0"/>
                  <a:ea typeface="ＭＳ Ｐゴシック" charset="0"/>
                </a:defRPr>
              </a:lvl5pPr>
              <a:lvl6pPr marL="457200" eaLnBrk="0" fontAlgn="base" hangingPunct="0">
                <a:spcBef>
                  <a:spcPct val="0"/>
                </a:spcBef>
                <a:spcAft>
                  <a:spcPct val="0"/>
                </a:spcAft>
                <a:defRPr sz="2400">
                  <a:solidFill>
                    <a:schemeClr val="tx1"/>
                  </a:solidFill>
                  <a:latin typeface="Times New Roman" charset="0"/>
                  <a:ea typeface="ＭＳ Ｐゴシック" charset="0"/>
                </a:defRPr>
              </a:lvl6pPr>
              <a:lvl7pPr marL="914400" eaLnBrk="0" fontAlgn="base" hangingPunct="0">
                <a:spcBef>
                  <a:spcPct val="0"/>
                </a:spcBef>
                <a:spcAft>
                  <a:spcPct val="0"/>
                </a:spcAft>
                <a:defRPr sz="2400">
                  <a:solidFill>
                    <a:schemeClr val="tx1"/>
                  </a:solidFill>
                  <a:latin typeface="Times New Roman" charset="0"/>
                  <a:ea typeface="ＭＳ Ｐゴシック" charset="0"/>
                </a:defRPr>
              </a:lvl7pPr>
              <a:lvl8pPr marL="1371600" eaLnBrk="0" fontAlgn="base" hangingPunct="0">
                <a:spcBef>
                  <a:spcPct val="0"/>
                </a:spcBef>
                <a:spcAft>
                  <a:spcPct val="0"/>
                </a:spcAft>
                <a:defRPr sz="2400">
                  <a:solidFill>
                    <a:schemeClr val="tx1"/>
                  </a:solidFill>
                  <a:latin typeface="Times New Roman" charset="0"/>
                  <a:ea typeface="ＭＳ Ｐゴシック" charset="0"/>
                </a:defRPr>
              </a:lvl8pPr>
              <a:lvl9pPr marL="18288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FF5050"/>
                  </a:solidFill>
                  <a:effectLst>
                    <a:outerShdw blurRad="38100" dist="38100" dir="2700000" algn="tl">
                      <a:srgbClr val="000000"/>
                    </a:outerShdw>
                  </a:effectLst>
                  <a:uLnTx/>
                  <a:uFillTx/>
                  <a:latin typeface="Arial" panose="020B0604020202020204" pitchFamily="34" charset="0"/>
                  <a:cs typeface="Arial" panose="020B0604020202020204" pitchFamily="34" charset="0"/>
                </a:rPr>
                <a:t>الجمعة</a:t>
              </a:r>
              <a:endParaRPr kumimoji="0" lang="en-US" sz="2400" b="1" u="none" strike="noStrike" kern="1200" cap="none" spc="0" normalizeH="0" baseline="0" noProof="0" dirty="0">
                <a:ln>
                  <a:noFill/>
                </a:ln>
                <a:solidFill>
                  <a:srgbClr val="FF5050"/>
                </a:solidFill>
                <a:effectLst>
                  <a:outerShdw blurRad="38100" dist="38100" dir="2700000" algn="tl">
                    <a:srgbClr val="000000"/>
                  </a:outerShdw>
                </a:effectLst>
                <a:uLnTx/>
                <a:uFillTx/>
                <a:latin typeface="Arial" panose="020B0604020202020204" pitchFamily="34" charset="0"/>
                <a:cs typeface="Arial" panose="020B0604020202020204" pitchFamily="34" charset="0"/>
              </a:endParaRPr>
            </a:p>
          </p:txBody>
        </p:sp>
      </p:grpSp>
      <p:grpSp>
        <p:nvGrpSpPr>
          <p:cNvPr id="4" name="Group 1067"/>
          <p:cNvGrpSpPr>
            <a:grpSpLocks/>
          </p:cNvGrpSpPr>
          <p:nvPr/>
        </p:nvGrpSpPr>
        <p:grpSpPr bwMode="auto">
          <a:xfrm>
            <a:off x="457201" y="4119565"/>
            <a:ext cx="2133600" cy="517525"/>
            <a:chOff x="288" y="2528"/>
            <a:chExt cx="1200" cy="326"/>
          </a:xfrm>
        </p:grpSpPr>
        <p:sp>
          <p:nvSpPr>
            <p:cNvPr id="370732" name="AutoShape 11"/>
            <p:cNvSpPr>
              <a:spLocks noChangeArrowheads="1"/>
            </p:cNvSpPr>
            <p:nvPr/>
          </p:nvSpPr>
          <p:spPr bwMode="auto">
            <a:xfrm>
              <a:off x="288" y="2532"/>
              <a:ext cx="1200" cy="322"/>
            </a:xfrm>
            <a:prstGeom prst="roundRect">
              <a:avLst>
                <a:gd name="adj" fmla="val 16667"/>
              </a:avLst>
            </a:prstGeom>
            <a:noFill/>
            <a:ln w="76200">
              <a:solidFill>
                <a:schemeClr val="bg1">
                  <a:lumMod val="50000"/>
                </a:schemeClr>
              </a:solidFill>
              <a:round/>
              <a:headEnd/>
              <a:tailEn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7" name="Text Box 12"/>
            <p:cNvSpPr txBox="1">
              <a:spLocks noChangeArrowheads="1"/>
            </p:cNvSpPr>
            <p:nvPr/>
          </p:nvSpPr>
          <p:spPr bwMode="auto">
            <a:xfrm>
              <a:off x="293" y="2528"/>
              <a:ext cx="1051" cy="291"/>
            </a:xfrm>
            <a:prstGeom prst="rect">
              <a:avLst/>
            </a:prstGeom>
            <a:noFill/>
            <a:ln w="9525">
              <a:solidFill>
                <a:schemeClr val="bg1">
                  <a:lumMod val="50000"/>
                </a:schemeClr>
              </a:solidFill>
              <a:miter lim="800000"/>
              <a:headEnd/>
              <a:tailEnd/>
            </a:ln>
            <a:effectLst>
              <a:outerShdw dist="35921" dir="2700000" algn="ctr" rotWithShape="0">
                <a:schemeClr val="bg2">
                  <a:alpha val="50000"/>
                </a:schemeClr>
              </a:outerShdw>
            </a:effec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37931725" indent="-37474525" eaLnBrk="0" hangingPunct="0">
                <a:defRPr sz="2400">
                  <a:solidFill>
                    <a:schemeClr val="tx1"/>
                  </a:solidFill>
                  <a:latin typeface="Times New Roman" charset="0"/>
                  <a:ea typeface="ＭＳ Ｐゴシック" charset="0"/>
                </a:defRPr>
              </a:lvl2pPr>
              <a:lvl3pPr eaLnBrk="0" hangingPunct="0">
                <a:defRPr sz="2400">
                  <a:solidFill>
                    <a:schemeClr val="tx1"/>
                  </a:solidFill>
                  <a:latin typeface="Times New Roman" charset="0"/>
                  <a:ea typeface="ＭＳ Ｐゴシック" charset="0"/>
                </a:defRPr>
              </a:lvl3pPr>
              <a:lvl4pPr eaLnBrk="0" hangingPunct="0">
                <a:defRPr sz="2400">
                  <a:solidFill>
                    <a:schemeClr val="tx1"/>
                  </a:solidFill>
                  <a:latin typeface="Times New Roman" charset="0"/>
                  <a:ea typeface="ＭＳ Ｐゴシック" charset="0"/>
                </a:defRPr>
              </a:lvl4pPr>
              <a:lvl5pPr eaLnBrk="0" hangingPunct="0">
                <a:defRPr sz="2400">
                  <a:solidFill>
                    <a:schemeClr val="tx1"/>
                  </a:solidFill>
                  <a:latin typeface="Times New Roman" charset="0"/>
                  <a:ea typeface="ＭＳ Ｐゴシック" charset="0"/>
                </a:defRPr>
              </a:lvl5pPr>
              <a:lvl6pPr marL="457200" eaLnBrk="0" fontAlgn="base" hangingPunct="0">
                <a:spcBef>
                  <a:spcPct val="0"/>
                </a:spcBef>
                <a:spcAft>
                  <a:spcPct val="0"/>
                </a:spcAft>
                <a:defRPr sz="2400">
                  <a:solidFill>
                    <a:schemeClr val="tx1"/>
                  </a:solidFill>
                  <a:latin typeface="Times New Roman" charset="0"/>
                  <a:ea typeface="ＭＳ Ｐゴシック" charset="0"/>
                </a:defRPr>
              </a:lvl6pPr>
              <a:lvl7pPr marL="914400" eaLnBrk="0" fontAlgn="base" hangingPunct="0">
                <a:spcBef>
                  <a:spcPct val="0"/>
                </a:spcBef>
                <a:spcAft>
                  <a:spcPct val="0"/>
                </a:spcAft>
                <a:defRPr sz="2400">
                  <a:solidFill>
                    <a:schemeClr val="tx1"/>
                  </a:solidFill>
                  <a:latin typeface="Times New Roman" charset="0"/>
                  <a:ea typeface="ＭＳ Ｐゴシック" charset="0"/>
                </a:defRPr>
              </a:lvl7pPr>
              <a:lvl8pPr marL="1371600" eaLnBrk="0" fontAlgn="base" hangingPunct="0">
                <a:spcBef>
                  <a:spcPct val="0"/>
                </a:spcBef>
                <a:spcAft>
                  <a:spcPct val="0"/>
                </a:spcAft>
                <a:defRPr sz="2400">
                  <a:solidFill>
                    <a:schemeClr val="tx1"/>
                  </a:solidFill>
                  <a:latin typeface="Times New Roman" charset="0"/>
                  <a:ea typeface="ＭＳ Ｐゴシック" charset="0"/>
                </a:defRPr>
              </a:lvl8pPr>
              <a:lvl9pPr marL="18288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00007F"/>
                  </a:solidFill>
                  <a:effectLst>
                    <a:outerShdw blurRad="38100" dist="38100" dir="2700000" algn="tl">
                      <a:srgbClr val="000000"/>
                    </a:outerShdw>
                  </a:effectLst>
                  <a:uLnTx/>
                  <a:uFillTx/>
                  <a:latin typeface="Arial" panose="020B0604020202020204" pitchFamily="34" charset="0"/>
                  <a:cs typeface="Arial" panose="020B0604020202020204" pitchFamily="34" charset="0"/>
                </a:rPr>
                <a:t>الخميس</a:t>
              </a:r>
              <a:endParaRPr kumimoji="0" lang="en-US" sz="2400" b="1" u="none" strike="noStrike" kern="1200" cap="none" spc="0" normalizeH="0" baseline="0" noProof="0" dirty="0">
                <a:ln>
                  <a:noFill/>
                </a:ln>
                <a:solidFill>
                  <a:srgbClr val="0000FF">
                    <a:lumMod val="50000"/>
                  </a:srgbClr>
                </a:solidFill>
                <a:effectLst>
                  <a:outerShdw blurRad="38100" dist="38100" dir="2700000" algn="tl">
                    <a:srgbClr val="000000"/>
                  </a:outerShdw>
                </a:effectLst>
                <a:uLnTx/>
                <a:uFillTx/>
                <a:latin typeface="Arial" panose="020B0604020202020204" pitchFamily="34" charset="0"/>
                <a:cs typeface="Arial" panose="020B0604020202020204" pitchFamily="34" charset="0"/>
              </a:endParaRPr>
            </a:p>
          </p:txBody>
        </p:sp>
      </p:grpSp>
      <p:grpSp>
        <p:nvGrpSpPr>
          <p:cNvPr id="5" name="Group 1064"/>
          <p:cNvGrpSpPr>
            <a:grpSpLocks/>
          </p:cNvGrpSpPr>
          <p:nvPr/>
        </p:nvGrpSpPr>
        <p:grpSpPr bwMode="auto">
          <a:xfrm>
            <a:off x="457200" y="6093036"/>
            <a:ext cx="3962400" cy="543672"/>
            <a:chOff x="384" y="3731"/>
            <a:chExt cx="2352" cy="469"/>
          </a:xfrm>
        </p:grpSpPr>
        <p:sp>
          <p:nvSpPr>
            <p:cNvPr id="572459" name="AutoShape 11"/>
            <p:cNvSpPr>
              <a:spLocks noChangeArrowheads="1"/>
            </p:cNvSpPr>
            <p:nvPr/>
          </p:nvSpPr>
          <p:spPr bwMode="auto">
            <a:xfrm>
              <a:off x="384" y="3759"/>
              <a:ext cx="2352" cy="441"/>
            </a:xfrm>
            <a:prstGeom prst="roundRect">
              <a:avLst>
                <a:gd name="adj" fmla="val 16667"/>
              </a:avLst>
            </a:prstGeom>
            <a:noFill/>
            <a:ln w="76200">
              <a:solidFill>
                <a:srgbClr val="008000"/>
              </a:solidFill>
              <a:round/>
              <a:headEnd/>
              <a:tailEn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008000"/>
                </a:solidFill>
                <a:effectLst/>
                <a:uLnTx/>
                <a:uFillTx/>
                <a:latin typeface="Arial" panose="020B0604020202020204" pitchFamily="34" charset="0"/>
                <a:cs typeface="Arial" panose="020B0604020202020204" pitchFamily="34" charset="0"/>
              </a:endParaRPr>
            </a:p>
          </p:txBody>
        </p:sp>
        <p:sp>
          <p:nvSpPr>
            <p:cNvPr id="40" name="Text Box 12"/>
            <p:cNvSpPr txBox="1">
              <a:spLocks noChangeArrowheads="1"/>
            </p:cNvSpPr>
            <p:nvPr/>
          </p:nvSpPr>
          <p:spPr bwMode="auto">
            <a:xfrm>
              <a:off x="384" y="3731"/>
              <a:ext cx="624" cy="398"/>
            </a:xfrm>
            <a:prstGeom prst="rect">
              <a:avLst/>
            </a:prstGeom>
            <a:noFill/>
            <a:ln w="9525">
              <a:noFill/>
              <a:miter lim="800000"/>
              <a:headEnd/>
              <a:tailEnd/>
            </a:ln>
            <a:effectLst>
              <a:outerShdw dist="35921" dir="2700000" algn="ctr" rotWithShape="0">
                <a:schemeClr val="bg2">
                  <a:alpha val="50000"/>
                </a:schemeClr>
              </a:outerShdw>
            </a:effectLst>
          </p:spPr>
          <p:txBody>
            <a:bodyPr anchor="ctr">
              <a:spAutoFit/>
            </a:bodyPr>
            <a:lstStyle>
              <a:lvl1pPr eaLnBrk="0" hangingPunct="0">
                <a:defRPr sz="2400">
                  <a:solidFill>
                    <a:schemeClr val="tx1"/>
                  </a:solidFill>
                  <a:latin typeface="Times New Roman" charset="0"/>
                  <a:ea typeface="ＭＳ Ｐゴシック" charset="0"/>
                  <a:cs typeface="ＭＳ Ｐゴシック" charset="0"/>
                </a:defRPr>
              </a:lvl1pPr>
              <a:lvl2pPr marL="37931725" indent="-37474525" eaLnBrk="0" hangingPunct="0">
                <a:defRPr sz="2400">
                  <a:solidFill>
                    <a:schemeClr val="tx1"/>
                  </a:solidFill>
                  <a:latin typeface="Times New Roman" charset="0"/>
                  <a:ea typeface="ＭＳ Ｐゴシック" charset="0"/>
                </a:defRPr>
              </a:lvl2pPr>
              <a:lvl3pPr eaLnBrk="0" hangingPunct="0">
                <a:defRPr sz="2400">
                  <a:solidFill>
                    <a:schemeClr val="tx1"/>
                  </a:solidFill>
                  <a:latin typeface="Times New Roman" charset="0"/>
                  <a:ea typeface="ＭＳ Ｐゴシック" charset="0"/>
                </a:defRPr>
              </a:lvl3pPr>
              <a:lvl4pPr eaLnBrk="0" hangingPunct="0">
                <a:defRPr sz="2400">
                  <a:solidFill>
                    <a:schemeClr val="tx1"/>
                  </a:solidFill>
                  <a:latin typeface="Times New Roman" charset="0"/>
                  <a:ea typeface="ＭＳ Ｐゴシック" charset="0"/>
                </a:defRPr>
              </a:lvl4pPr>
              <a:lvl5pPr eaLnBrk="0" hangingPunct="0">
                <a:defRPr sz="2400">
                  <a:solidFill>
                    <a:schemeClr val="tx1"/>
                  </a:solidFill>
                  <a:latin typeface="Times New Roman" charset="0"/>
                  <a:ea typeface="ＭＳ Ｐゴシック" charset="0"/>
                </a:defRPr>
              </a:lvl5pPr>
              <a:lvl6pPr marL="457200" eaLnBrk="0" fontAlgn="base" hangingPunct="0">
                <a:spcBef>
                  <a:spcPct val="0"/>
                </a:spcBef>
                <a:spcAft>
                  <a:spcPct val="0"/>
                </a:spcAft>
                <a:defRPr sz="2400">
                  <a:solidFill>
                    <a:schemeClr val="tx1"/>
                  </a:solidFill>
                  <a:latin typeface="Times New Roman" charset="0"/>
                  <a:ea typeface="ＭＳ Ｐゴシック" charset="0"/>
                </a:defRPr>
              </a:lvl6pPr>
              <a:lvl7pPr marL="914400" eaLnBrk="0" fontAlgn="base" hangingPunct="0">
                <a:spcBef>
                  <a:spcPct val="0"/>
                </a:spcBef>
                <a:spcAft>
                  <a:spcPct val="0"/>
                </a:spcAft>
                <a:defRPr sz="2400">
                  <a:solidFill>
                    <a:schemeClr val="tx1"/>
                  </a:solidFill>
                  <a:latin typeface="Times New Roman" charset="0"/>
                  <a:ea typeface="ＭＳ Ｐゴシック" charset="0"/>
                </a:defRPr>
              </a:lvl7pPr>
              <a:lvl8pPr marL="1371600" eaLnBrk="0" fontAlgn="base" hangingPunct="0">
                <a:spcBef>
                  <a:spcPct val="0"/>
                </a:spcBef>
                <a:spcAft>
                  <a:spcPct val="0"/>
                </a:spcAft>
                <a:defRPr sz="2400">
                  <a:solidFill>
                    <a:schemeClr val="tx1"/>
                  </a:solidFill>
                  <a:latin typeface="Times New Roman" charset="0"/>
                  <a:ea typeface="ＭＳ Ｐゴシック" charset="0"/>
                </a:defRPr>
              </a:lvl8pPr>
              <a:lvl9pPr marL="18288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008000"/>
                  </a:solidFill>
                  <a:effectLst>
                    <a:outerShdw blurRad="38100" dist="38100" dir="2700000" algn="tl">
                      <a:srgbClr val="000000"/>
                    </a:outerShdw>
                  </a:effectLst>
                  <a:uLnTx/>
                  <a:uFillTx/>
                  <a:latin typeface="Arial" panose="020B0604020202020204" pitchFamily="34" charset="0"/>
                  <a:cs typeface="Arial" panose="020B0604020202020204" pitchFamily="34" charset="0"/>
                </a:rPr>
                <a:t>الأحد</a:t>
              </a:r>
              <a:endParaRPr kumimoji="0" lang="en-US" sz="2400" b="1" u="none" strike="noStrike" kern="1200" cap="none" spc="0" normalizeH="0" baseline="0" noProof="0" dirty="0">
                <a:ln>
                  <a:noFill/>
                </a:ln>
                <a:solidFill>
                  <a:srgbClr val="008000"/>
                </a:solidFill>
                <a:effectLst>
                  <a:outerShdw blurRad="38100" dist="38100" dir="2700000" algn="tl">
                    <a:srgbClr val="000000"/>
                  </a:outerShdw>
                </a:effectLst>
                <a:uLnTx/>
                <a:uFillTx/>
                <a:latin typeface="Arial" panose="020B0604020202020204" pitchFamily="34" charset="0"/>
                <a:cs typeface="Arial" panose="020B0604020202020204" pitchFamily="34" charset="0"/>
              </a:endParaRPr>
            </a:p>
          </p:txBody>
        </p:sp>
      </p:grpSp>
      <p:grpSp>
        <p:nvGrpSpPr>
          <p:cNvPr id="8" name="Group 23"/>
          <p:cNvGrpSpPr>
            <a:grpSpLocks/>
          </p:cNvGrpSpPr>
          <p:nvPr/>
        </p:nvGrpSpPr>
        <p:grpSpPr bwMode="auto">
          <a:xfrm>
            <a:off x="4800634" y="4911729"/>
            <a:ext cx="1752599" cy="525463"/>
            <a:chOff x="3216" y="3094"/>
            <a:chExt cx="1104" cy="331"/>
          </a:xfrm>
        </p:grpSpPr>
        <p:sp>
          <p:nvSpPr>
            <p:cNvPr id="572457" name="AutoShape 15"/>
            <p:cNvSpPr>
              <a:spLocks noChangeArrowheads="1"/>
            </p:cNvSpPr>
            <p:nvPr/>
          </p:nvSpPr>
          <p:spPr bwMode="auto">
            <a:xfrm>
              <a:off x="3216" y="3103"/>
              <a:ext cx="1104" cy="322"/>
            </a:xfrm>
            <a:prstGeom prst="roundRect">
              <a:avLst>
                <a:gd name="adj" fmla="val 16667"/>
              </a:avLst>
            </a:prstGeom>
            <a:noFill/>
            <a:ln w="76200">
              <a:solidFill>
                <a:srgbClr val="800080"/>
              </a:solidFill>
              <a:round/>
              <a:headEnd/>
              <a:tailEn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269328" name="Text Box 16"/>
            <p:cNvSpPr txBox="1">
              <a:spLocks noChangeArrowheads="1"/>
            </p:cNvSpPr>
            <p:nvPr/>
          </p:nvSpPr>
          <p:spPr bwMode="auto">
            <a:xfrm>
              <a:off x="3248" y="3094"/>
              <a:ext cx="434" cy="291"/>
            </a:xfrm>
            <a:prstGeom prst="rect">
              <a:avLst/>
            </a:prstGeom>
            <a:noFill/>
            <a:ln w="9525">
              <a:noFill/>
              <a:miter lim="800000"/>
              <a:headEnd/>
              <a:tailEnd/>
            </a:ln>
            <a:effectLst>
              <a:outerShdw dist="35921" dir="2700000" algn="ctr" rotWithShape="0">
                <a:schemeClr val="bg2">
                  <a:alpha val="50000"/>
                </a:schemeClr>
              </a:outerShdw>
            </a:effec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37931725" indent="-37474525" eaLnBrk="0" hangingPunct="0">
                <a:defRPr sz="2400">
                  <a:solidFill>
                    <a:schemeClr val="tx1"/>
                  </a:solidFill>
                  <a:latin typeface="Times New Roman" charset="0"/>
                  <a:ea typeface="ＭＳ Ｐゴシック" charset="0"/>
                </a:defRPr>
              </a:lvl2pPr>
              <a:lvl3pPr eaLnBrk="0" hangingPunct="0">
                <a:defRPr sz="2400">
                  <a:solidFill>
                    <a:schemeClr val="tx1"/>
                  </a:solidFill>
                  <a:latin typeface="Times New Roman" charset="0"/>
                  <a:ea typeface="ＭＳ Ｐゴシック" charset="0"/>
                </a:defRPr>
              </a:lvl3pPr>
              <a:lvl4pPr eaLnBrk="0" hangingPunct="0">
                <a:defRPr sz="2400">
                  <a:solidFill>
                    <a:schemeClr val="tx1"/>
                  </a:solidFill>
                  <a:latin typeface="Times New Roman" charset="0"/>
                  <a:ea typeface="ＭＳ Ｐゴシック" charset="0"/>
                </a:defRPr>
              </a:lvl4pPr>
              <a:lvl5pPr eaLnBrk="0" hangingPunct="0">
                <a:defRPr sz="2400">
                  <a:solidFill>
                    <a:schemeClr val="tx1"/>
                  </a:solidFill>
                  <a:latin typeface="Times New Roman" charset="0"/>
                  <a:ea typeface="ＭＳ Ｐゴシック" charset="0"/>
                </a:defRPr>
              </a:lvl5pPr>
              <a:lvl6pPr marL="457200" eaLnBrk="0" fontAlgn="base" hangingPunct="0">
                <a:spcBef>
                  <a:spcPct val="0"/>
                </a:spcBef>
                <a:spcAft>
                  <a:spcPct val="0"/>
                </a:spcAft>
                <a:defRPr sz="2400">
                  <a:solidFill>
                    <a:schemeClr val="tx1"/>
                  </a:solidFill>
                  <a:latin typeface="Times New Roman" charset="0"/>
                  <a:ea typeface="ＭＳ Ｐゴシック" charset="0"/>
                </a:defRPr>
              </a:lvl6pPr>
              <a:lvl7pPr marL="914400" eaLnBrk="0" fontAlgn="base" hangingPunct="0">
                <a:spcBef>
                  <a:spcPct val="0"/>
                </a:spcBef>
                <a:spcAft>
                  <a:spcPct val="0"/>
                </a:spcAft>
                <a:defRPr sz="2400">
                  <a:solidFill>
                    <a:schemeClr val="tx1"/>
                  </a:solidFill>
                  <a:latin typeface="Times New Roman" charset="0"/>
                  <a:ea typeface="ＭＳ Ｐゴシック" charset="0"/>
                </a:defRPr>
              </a:lvl7pPr>
              <a:lvl8pPr marL="1371600" eaLnBrk="0" fontAlgn="base" hangingPunct="0">
                <a:spcBef>
                  <a:spcPct val="0"/>
                </a:spcBef>
                <a:spcAft>
                  <a:spcPct val="0"/>
                </a:spcAft>
                <a:defRPr sz="2400">
                  <a:solidFill>
                    <a:schemeClr val="tx1"/>
                  </a:solidFill>
                  <a:latin typeface="Times New Roman" charset="0"/>
                  <a:ea typeface="ＭＳ Ｐゴシック" charset="0"/>
                </a:defRPr>
              </a:lvl8pPr>
              <a:lvl9pPr marL="18288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800080"/>
                  </a:solidFill>
                  <a:effectLst>
                    <a:outerShdw blurRad="38100" dist="38100" dir="2700000" algn="tl">
                      <a:srgbClr val="000000"/>
                    </a:outerShdw>
                  </a:effectLst>
                  <a:uLnTx/>
                  <a:uFillTx/>
                  <a:latin typeface="Arial" panose="020B0604020202020204" pitchFamily="34" charset="0"/>
                  <a:cs typeface="Arial" panose="020B0604020202020204" pitchFamily="34" charset="0"/>
                </a:rPr>
                <a:t>الأحد</a:t>
              </a:r>
              <a:endParaRPr kumimoji="0" lang="en-US" sz="2400" b="1" u="none" strike="noStrike" kern="1200" cap="none" spc="0" normalizeH="0" baseline="0" noProof="0" dirty="0">
                <a:ln>
                  <a:noFill/>
                </a:ln>
                <a:solidFill>
                  <a:srgbClr val="FF0000"/>
                </a:solidFill>
                <a:effectLst>
                  <a:outerShdw blurRad="38100" dist="38100" dir="2700000" algn="tl">
                    <a:srgbClr val="000000"/>
                  </a:outerShdw>
                </a:effectLst>
                <a:uLnTx/>
                <a:uFillTx/>
                <a:latin typeface="Arial" panose="020B0604020202020204" pitchFamily="34" charset="0"/>
                <a:cs typeface="Arial" panose="020B0604020202020204" pitchFamily="34" charset="0"/>
              </a:endParaRPr>
            </a:p>
          </p:txBody>
        </p:sp>
      </p:grpSp>
      <p:grpSp>
        <p:nvGrpSpPr>
          <p:cNvPr id="11" name="Group 21"/>
          <p:cNvGrpSpPr>
            <a:grpSpLocks/>
          </p:cNvGrpSpPr>
          <p:nvPr/>
        </p:nvGrpSpPr>
        <p:grpSpPr bwMode="auto">
          <a:xfrm>
            <a:off x="2362201" y="274639"/>
            <a:ext cx="2438400" cy="511175"/>
            <a:chOff x="1488" y="221"/>
            <a:chExt cx="1536" cy="322"/>
          </a:xfrm>
        </p:grpSpPr>
        <p:sp>
          <p:nvSpPr>
            <p:cNvPr id="572455" name="AutoShape 19"/>
            <p:cNvSpPr>
              <a:spLocks noChangeArrowheads="1"/>
            </p:cNvSpPr>
            <p:nvPr/>
          </p:nvSpPr>
          <p:spPr bwMode="auto">
            <a:xfrm>
              <a:off x="1488" y="221"/>
              <a:ext cx="1536" cy="322"/>
            </a:xfrm>
            <a:prstGeom prst="roundRect">
              <a:avLst>
                <a:gd name="adj" fmla="val 16667"/>
              </a:avLst>
            </a:prstGeom>
            <a:noFill/>
            <a:ln w="76200">
              <a:solidFill>
                <a:srgbClr val="FF0000"/>
              </a:solidFill>
              <a:round/>
              <a:headEnd/>
              <a:tailEn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269332" name="Text Box 20"/>
            <p:cNvSpPr txBox="1">
              <a:spLocks noChangeArrowheads="1"/>
            </p:cNvSpPr>
            <p:nvPr/>
          </p:nvSpPr>
          <p:spPr bwMode="auto">
            <a:xfrm>
              <a:off x="1615" y="239"/>
              <a:ext cx="515" cy="291"/>
            </a:xfrm>
            <a:prstGeom prst="rect">
              <a:avLst/>
            </a:prstGeom>
            <a:noFill/>
            <a:ln w="9525">
              <a:noFill/>
              <a:miter lim="800000"/>
              <a:headEnd/>
              <a:tailEnd/>
            </a:ln>
            <a:effectLst>
              <a:outerShdw dist="35921" dir="2700000" algn="ctr" rotWithShape="0">
                <a:schemeClr val="bg2">
                  <a:alpha val="50000"/>
                </a:schemeClr>
              </a:outerShdw>
            </a:effec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37931725" indent="-37474525" eaLnBrk="0" hangingPunct="0">
                <a:defRPr sz="2400">
                  <a:solidFill>
                    <a:schemeClr val="tx1"/>
                  </a:solidFill>
                  <a:latin typeface="Times New Roman" charset="0"/>
                  <a:ea typeface="ＭＳ Ｐゴシック" charset="0"/>
                </a:defRPr>
              </a:lvl2pPr>
              <a:lvl3pPr eaLnBrk="0" hangingPunct="0">
                <a:defRPr sz="2400">
                  <a:solidFill>
                    <a:schemeClr val="tx1"/>
                  </a:solidFill>
                  <a:latin typeface="Times New Roman" charset="0"/>
                  <a:ea typeface="ＭＳ Ｐゴシック" charset="0"/>
                </a:defRPr>
              </a:lvl3pPr>
              <a:lvl4pPr eaLnBrk="0" hangingPunct="0">
                <a:defRPr sz="2400">
                  <a:solidFill>
                    <a:schemeClr val="tx1"/>
                  </a:solidFill>
                  <a:latin typeface="Times New Roman" charset="0"/>
                  <a:ea typeface="ＭＳ Ｐゴシック" charset="0"/>
                </a:defRPr>
              </a:lvl4pPr>
              <a:lvl5pPr eaLnBrk="0" hangingPunct="0">
                <a:defRPr sz="2400">
                  <a:solidFill>
                    <a:schemeClr val="tx1"/>
                  </a:solidFill>
                  <a:latin typeface="Times New Roman" charset="0"/>
                  <a:ea typeface="ＭＳ Ｐゴシック" charset="0"/>
                </a:defRPr>
              </a:lvl5pPr>
              <a:lvl6pPr marL="457200" eaLnBrk="0" fontAlgn="base" hangingPunct="0">
                <a:spcBef>
                  <a:spcPct val="0"/>
                </a:spcBef>
                <a:spcAft>
                  <a:spcPct val="0"/>
                </a:spcAft>
                <a:defRPr sz="2400">
                  <a:solidFill>
                    <a:schemeClr val="tx1"/>
                  </a:solidFill>
                  <a:latin typeface="Times New Roman" charset="0"/>
                  <a:ea typeface="ＭＳ Ｐゴシック" charset="0"/>
                </a:defRPr>
              </a:lvl6pPr>
              <a:lvl7pPr marL="914400" eaLnBrk="0" fontAlgn="base" hangingPunct="0">
                <a:spcBef>
                  <a:spcPct val="0"/>
                </a:spcBef>
                <a:spcAft>
                  <a:spcPct val="0"/>
                </a:spcAft>
                <a:defRPr sz="2400">
                  <a:solidFill>
                    <a:schemeClr val="tx1"/>
                  </a:solidFill>
                  <a:latin typeface="Times New Roman" charset="0"/>
                  <a:ea typeface="ＭＳ Ｐゴシック" charset="0"/>
                </a:defRPr>
              </a:lvl7pPr>
              <a:lvl8pPr marL="1371600" eaLnBrk="0" fontAlgn="base" hangingPunct="0">
                <a:spcBef>
                  <a:spcPct val="0"/>
                </a:spcBef>
                <a:spcAft>
                  <a:spcPct val="0"/>
                </a:spcAft>
                <a:defRPr sz="2400">
                  <a:solidFill>
                    <a:schemeClr val="tx1"/>
                  </a:solidFill>
                  <a:latin typeface="Times New Roman" charset="0"/>
                  <a:ea typeface="ＭＳ Ｐゴシック" charset="0"/>
                </a:defRPr>
              </a:lvl8pPr>
              <a:lvl9pPr marL="18288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FF0000"/>
                  </a:solidFill>
                  <a:effectLst>
                    <a:outerShdw blurRad="38100" dist="38100" dir="2700000" algn="tl">
                      <a:srgbClr val="000000"/>
                    </a:outerShdw>
                  </a:effectLst>
                  <a:uLnTx/>
                  <a:uFillTx/>
                  <a:latin typeface="Arial" panose="020B0604020202020204" pitchFamily="34" charset="0"/>
                  <a:cs typeface="Arial" panose="020B0604020202020204" pitchFamily="34" charset="0"/>
                </a:rPr>
                <a:t>الإثنين</a:t>
              </a:r>
              <a:endParaRPr kumimoji="0" lang="en-US" sz="2400" b="1" u="none" strike="noStrike" kern="1200" cap="none" spc="0" normalizeH="0" baseline="0" noProof="0" dirty="0">
                <a:ln>
                  <a:noFill/>
                </a:ln>
                <a:solidFill>
                  <a:srgbClr val="FF0000"/>
                </a:solidFill>
                <a:effectLst>
                  <a:outerShdw blurRad="38100" dist="38100" dir="2700000" algn="tl">
                    <a:srgbClr val="000000"/>
                  </a:outerShdw>
                </a:effectLst>
                <a:uLnTx/>
                <a:uFillTx/>
                <a:latin typeface="Arial" panose="020B0604020202020204" pitchFamily="34" charset="0"/>
                <a:cs typeface="Arial" panose="020B0604020202020204" pitchFamily="34" charset="0"/>
              </a:endParaRPr>
            </a:p>
          </p:txBody>
        </p:sp>
      </p:grpSp>
      <p:grpSp>
        <p:nvGrpSpPr>
          <p:cNvPr id="12" name="Group 27"/>
          <p:cNvGrpSpPr>
            <a:grpSpLocks/>
          </p:cNvGrpSpPr>
          <p:nvPr/>
        </p:nvGrpSpPr>
        <p:grpSpPr bwMode="auto">
          <a:xfrm>
            <a:off x="5334000" y="696948"/>
            <a:ext cx="1905000" cy="511175"/>
            <a:chOff x="3360" y="487"/>
            <a:chExt cx="1200" cy="322"/>
          </a:xfrm>
        </p:grpSpPr>
        <p:sp>
          <p:nvSpPr>
            <p:cNvPr id="572453" name="AutoShape 25"/>
            <p:cNvSpPr>
              <a:spLocks noChangeArrowheads="1"/>
            </p:cNvSpPr>
            <p:nvPr/>
          </p:nvSpPr>
          <p:spPr bwMode="auto">
            <a:xfrm>
              <a:off x="3360" y="487"/>
              <a:ext cx="1200" cy="322"/>
            </a:xfrm>
            <a:prstGeom prst="roundRect">
              <a:avLst>
                <a:gd name="adj" fmla="val 16667"/>
              </a:avLst>
            </a:prstGeom>
            <a:noFill/>
            <a:ln w="76200">
              <a:solidFill>
                <a:srgbClr val="FF8000"/>
              </a:solidFill>
              <a:round/>
              <a:headEnd/>
              <a:tailEn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269338" name="Text Box 26"/>
            <p:cNvSpPr txBox="1">
              <a:spLocks noChangeArrowheads="1"/>
            </p:cNvSpPr>
            <p:nvPr/>
          </p:nvSpPr>
          <p:spPr bwMode="auto">
            <a:xfrm>
              <a:off x="3360" y="511"/>
              <a:ext cx="551" cy="291"/>
            </a:xfrm>
            <a:prstGeom prst="rect">
              <a:avLst/>
            </a:prstGeom>
            <a:noFill/>
            <a:ln w="9525">
              <a:noFill/>
              <a:miter lim="800000"/>
              <a:headEnd/>
              <a:tailEnd/>
            </a:ln>
            <a:effectLst>
              <a:outerShdw dist="35921" dir="2700000" algn="ctr" rotWithShape="0">
                <a:schemeClr val="bg2">
                  <a:alpha val="50000"/>
                </a:schemeClr>
              </a:outerShdw>
            </a:effec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37931725" indent="-37474525" eaLnBrk="0" hangingPunct="0">
                <a:defRPr sz="2400">
                  <a:solidFill>
                    <a:schemeClr val="tx1"/>
                  </a:solidFill>
                  <a:latin typeface="Times New Roman" charset="0"/>
                  <a:ea typeface="ＭＳ Ｐゴシック" charset="0"/>
                </a:defRPr>
              </a:lvl2pPr>
              <a:lvl3pPr eaLnBrk="0" hangingPunct="0">
                <a:defRPr sz="2400">
                  <a:solidFill>
                    <a:schemeClr val="tx1"/>
                  </a:solidFill>
                  <a:latin typeface="Times New Roman" charset="0"/>
                  <a:ea typeface="ＭＳ Ｐゴシック" charset="0"/>
                </a:defRPr>
              </a:lvl3pPr>
              <a:lvl4pPr eaLnBrk="0" hangingPunct="0">
                <a:defRPr sz="2400">
                  <a:solidFill>
                    <a:schemeClr val="tx1"/>
                  </a:solidFill>
                  <a:latin typeface="Times New Roman" charset="0"/>
                  <a:ea typeface="ＭＳ Ｐゴシック" charset="0"/>
                </a:defRPr>
              </a:lvl4pPr>
              <a:lvl5pPr eaLnBrk="0" hangingPunct="0">
                <a:defRPr sz="2400">
                  <a:solidFill>
                    <a:schemeClr val="tx1"/>
                  </a:solidFill>
                  <a:latin typeface="Times New Roman" charset="0"/>
                  <a:ea typeface="ＭＳ Ｐゴシック" charset="0"/>
                </a:defRPr>
              </a:lvl5pPr>
              <a:lvl6pPr marL="457200" eaLnBrk="0" fontAlgn="base" hangingPunct="0">
                <a:spcBef>
                  <a:spcPct val="0"/>
                </a:spcBef>
                <a:spcAft>
                  <a:spcPct val="0"/>
                </a:spcAft>
                <a:defRPr sz="2400">
                  <a:solidFill>
                    <a:schemeClr val="tx1"/>
                  </a:solidFill>
                  <a:latin typeface="Times New Roman" charset="0"/>
                  <a:ea typeface="ＭＳ Ｐゴシック" charset="0"/>
                </a:defRPr>
              </a:lvl6pPr>
              <a:lvl7pPr marL="914400" eaLnBrk="0" fontAlgn="base" hangingPunct="0">
                <a:spcBef>
                  <a:spcPct val="0"/>
                </a:spcBef>
                <a:spcAft>
                  <a:spcPct val="0"/>
                </a:spcAft>
                <a:defRPr sz="2400">
                  <a:solidFill>
                    <a:schemeClr val="tx1"/>
                  </a:solidFill>
                  <a:latin typeface="Times New Roman" charset="0"/>
                  <a:ea typeface="ＭＳ Ｐゴシック" charset="0"/>
                </a:defRPr>
              </a:lvl7pPr>
              <a:lvl8pPr marL="1371600" eaLnBrk="0" fontAlgn="base" hangingPunct="0">
                <a:spcBef>
                  <a:spcPct val="0"/>
                </a:spcBef>
                <a:spcAft>
                  <a:spcPct val="0"/>
                </a:spcAft>
                <a:defRPr sz="2400">
                  <a:solidFill>
                    <a:schemeClr val="tx1"/>
                  </a:solidFill>
                  <a:latin typeface="Times New Roman" charset="0"/>
                  <a:ea typeface="ＭＳ Ｐゴシック" charset="0"/>
                </a:defRPr>
              </a:lvl8pPr>
              <a:lvl9pPr marL="18288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FF8000"/>
                  </a:solidFill>
                  <a:effectLst>
                    <a:outerShdw blurRad="38100" dist="38100" dir="2700000" algn="tl">
                      <a:srgbClr val="000000"/>
                    </a:outerShdw>
                  </a:effectLst>
                  <a:uLnTx/>
                  <a:uFillTx/>
                  <a:latin typeface="Arial" panose="020B0604020202020204" pitchFamily="34" charset="0"/>
                  <a:cs typeface="Arial" panose="020B0604020202020204" pitchFamily="34" charset="0"/>
                </a:rPr>
                <a:t>الثلاثاء</a:t>
              </a:r>
              <a:endParaRPr kumimoji="0" lang="en-US" sz="2400" b="1" u="none" strike="noStrike" kern="1200" cap="none" spc="0" normalizeH="0" baseline="0" noProof="0" dirty="0">
                <a:ln>
                  <a:noFill/>
                </a:ln>
                <a:solidFill>
                  <a:srgbClr val="000000"/>
                </a:solidFill>
                <a:effectLst>
                  <a:outerShdw blurRad="38100" dist="38100" dir="2700000" algn="tl">
                    <a:srgbClr val="FFFFFF"/>
                  </a:outerShdw>
                </a:effectLst>
                <a:uLnTx/>
                <a:uFillTx/>
                <a:latin typeface="Arial" panose="020B0604020202020204" pitchFamily="34" charset="0"/>
                <a:cs typeface="Arial" panose="020B0604020202020204" pitchFamily="34" charset="0"/>
              </a:endParaRPr>
            </a:p>
          </p:txBody>
        </p:sp>
      </p:grpSp>
      <p:sp>
        <p:nvSpPr>
          <p:cNvPr id="269340" name="Freeform 28"/>
          <p:cNvSpPr>
            <a:spLocks/>
          </p:cNvSpPr>
          <p:nvPr/>
        </p:nvSpPr>
        <p:spPr bwMode="auto">
          <a:xfrm>
            <a:off x="3889375" y="4151359"/>
            <a:ext cx="3425825" cy="460283"/>
          </a:xfrm>
          <a:custGeom>
            <a:avLst/>
            <a:gdLst>
              <a:gd name="T0" fmla="*/ 0 w 2110"/>
              <a:gd name="T1" fmla="*/ 0 h 2534"/>
              <a:gd name="T2" fmla="*/ 2147483647 w 2110"/>
              <a:gd name="T3" fmla="*/ 2147483647 h 2534"/>
              <a:gd name="T4" fmla="*/ 2147483647 w 2110"/>
              <a:gd name="T5" fmla="*/ 2147483647 h 2534"/>
              <a:gd name="T6" fmla="*/ 2147483647 w 2110"/>
              <a:gd name="T7" fmla="*/ 2147483647 h 2534"/>
              <a:gd name="T8" fmla="*/ 2147483647 w 2110"/>
              <a:gd name="T9" fmla="*/ 2147483647 h 2534"/>
              <a:gd name="T10" fmla="*/ 2147483647 w 2110"/>
              <a:gd name="T11" fmla="*/ 2147483647 h 2534"/>
              <a:gd name="T12" fmla="*/ 2147483647 w 2110"/>
              <a:gd name="T13" fmla="*/ 2147483647 h 2534"/>
              <a:gd name="T14" fmla="*/ 2147483647 w 2110"/>
              <a:gd name="T15" fmla="*/ 2147483647 h 2534"/>
              <a:gd name="T16" fmla="*/ 2147483647 w 2110"/>
              <a:gd name="T17" fmla="*/ 2147483647 h 2534"/>
              <a:gd name="T18" fmla="*/ 2147483647 w 2110"/>
              <a:gd name="T19" fmla="*/ 2147483647 h 2534"/>
              <a:gd name="T20" fmla="*/ 2147483647 w 2110"/>
              <a:gd name="T21" fmla="*/ 2147483647 h 2534"/>
              <a:gd name="T22" fmla="*/ 2147483647 w 2110"/>
              <a:gd name="T23" fmla="*/ 2147483647 h 2534"/>
              <a:gd name="T24" fmla="*/ 2147483647 w 2110"/>
              <a:gd name="T25" fmla="*/ 2147483647 h 2534"/>
              <a:gd name="T26" fmla="*/ 2147483647 w 2110"/>
              <a:gd name="T27" fmla="*/ 2147483647 h 2534"/>
              <a:gd name="T28" fmla="*/ 2147483647 w 2110"/>
              <a:gd name="T29" fmla="*/ 2147483647 h 2534"/>
              <a:gd name="T30" fmla="*/ 2147483647 w 2110"/>
              <a:gd name="T31" fmla="*/ 2147483647 h 2534"/>
              <a:gd name="T32" fmla="*/ 2147483647 w 2110"/>
              <a:gd name="T33" fmla="*/ 2147483647 h 2534"/>
              <a:gd name="T34" fmla="*/ 2147483647 w 2110"/>
              <a:gd name="T35" fmla="*/ 2147483647 h 2534"/>
              <a:gd name="T36" fmla="*/ 2147483647 w 2110"/>
              <a:gd name="T37" fmla="*/ 2147483647 h 2534"/>
              <a:gd name="T38" fmla="*/ 2147483647 w 2110"/>
              <a:gd name="T39" fmla="*/ 2147483647 h 2534"/>
              <a:gd name="T40" fmla="*/ 2147483647 w 2110"/>
              <a:gd name="T41" fmla="*/ 2147483647 h 2534"/>
              <a:gd name="T42" fmla="*/ 2147483647 w 2110"/>
              <a:gd name="T43" fmla="*/ 2147483647 h 2534"/>
              <a:gd name="T44" fmla="*/ 2147483647 w 2110"/>
              <a:gd name="T45" fmla="*/ 2147483647 h 2534"/>
              <a:gd name="T46" fmla="*/ 2147483647 w 2110"/>
              <a:gd name="T47" fmla="*/ 2147483647 h 2534"/>
              <a:gd name="T48" fmla="*/ 2147483647 w 2110"/>
              <a:gd name="T49" fmla="*/ 2147483647 h 2534"/>
              <a:gd name="T50" fmla="*/ 2147483647 w 2110"/>
              <a:gd name="T51" fmla="*/ 2147483647 h 2534"/>
              <a:gd name="T52" fmla="*/ 2147483647 w 2110"/>
              <a:gd name="T53" fmla="*/ 2147483647 h 2534"/>
              <a:gd name="T54" fmla="*/ 2147483647 w 2110"/>
              <a:gd name="T55" fmla="*/ 2147483647 h 2534"/>
              <a:gd name="T56" fmla="*/ 2147483647 w 2110"/>
              <a:gd name="T57" fmla="*/ 2147483647 h 2534"/>
              <a:gd name="T58" fmla="*/ 2147483647 w 2110"/>
              <a:gd name="T59" fmla="*/ 2147483647 h 253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110"/>
              <a:gd name="T91" fmla="*/ 0 h 2534"/>
              <a:gd name="T92" fmla="*/ 2110 w 2110"/>
              <a:gd name="T93" fmla="*/ 2534 h 253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110" h="2534">
                <a:moveTo>
                  <a:pt x="0" y="0"/>
                </a:moveTo>
                <a:cubicBezTo>
                  <a:pt x="8" y="34"/>
                  <a:pt x="4" y="51"/>
                  <a:pt x="39" y="63"/>
                </a:cubicBezTo>
                <a:cubicBezTo>
                  <a:pt x="81" y="119"/>
                  <a:pt x="79" y="117"/>
                  <a:pt x="157" y="126"/>
                </a:cubicBezTo>
                <a:cubicBezTo>
                  <a:pt x="222" y="169"/>
                  <a:pt x="143" y="112"/>
                  <a:pt x="196" y="165"/>
                </a:cubicBezTo>
                <a:cubicBezTo>
                  <a:pt x="220" y="189"/>
                  <a:pt x="257" y="197"/>
                  <a:pt x="283" y="220"/>
                </a:cubicBezTo>
                <a:cubicBezTo>
                  <a:pt x="320" y="253"/>
                  <a:pt x="336" y="272"/>
                  <a:pt x="377" y="298"/>
                </a:cubicBezTo>
                <a:cubicBezTo>
                  <a:pt x="387" y="315"/>
                  <a:pt x="405" y="328"/>
                  <a:pt x="416" y="346"/>
                </a:cubicBezTo>
                <a:cubicBezTo>
                  <a:pt x="421" y="355"/>
                  <a:pt x="418" y="367"/>
                  <a:pt x="424" y="377"/>
                </a:cubicBezTo>
                <a:cubicBezTo>
                  <a:pt x="443" y="410"/>
                  <a:pt x="489" y="430"/>
                  <a:pt x="518" y="455"/>
                </a:cubicBezTo>
                <a:cubicBezTo>
                  <a:pt x="568" y="498"/>
                  <a:pt x="623" y="537"/>
                  <a:pt x="675" y="581"/>
                </a:cubicBezTo>
                <a:cubicBezTo>
                  <a:pt x="739" y="634"/>
                  <a:pt x="661" y="574"/>
                  <a:pt x="714" y="628"/>
                </a:cubicBezTo>
                <a:cubicBezTo>
                  <a:pt x="763" y="679"/>
                  <a:pt x="826" y="729"/>
                  <a:pt x="886" y="769"/>
                </a:cubicBezTo>
                <a:cubicBezTo>
                  <a:pt x="931" y="799"/>
                  <a:pt x="1000" y="870"/>
                  <a:pt x="1051" y="887"/>
                </a:cubicBezTo>
                <a:cubicBezTo>
                  <a:pt x="1094" y="901"/>
                  <a:pt x="1137" y="907"/>
                  <a:pt x="1177" y="934"/>
                </a:cubicBezTo>
                <a:cubicBezTo>
                  <a:pt x="1201" y="1010"/>
                  <a:pt x="1246" y="1072"/>
                  <a:pt x="1302" y="1130"/>
                </a:cubicBezTo>
                <a:cubicBezTo>
                  <a:pt x="1324" y="1195"/>
                  <a:pt x="1345" y="1255"/>
                  <a:pt x="1373" y="1318"/>
                </a:cubicBezTo>
                <a:cubicBezTo>
                  <a:pt x="1400" y="1380"/>
                  <a:pt x="1420" y="1449"/>
                  <a:pt x="1459" y="1506"/>
                </a:cubicBezTo>
                <a:cubicBezTo>
                  <a:pt x="1461" y="1514"/>
                  <a:pt x="1462" y="1522"/>
                  <a:pt x="1467" y="1530"/>
                </a:cubicBezTo>
                <a:cubicBezTo>
                  <a:pt x="1483" y="1557"/>
                  <a:pt x="1507" y="1579"/>
                  <a:pt x="1522" y="1608"/>
                </a:cubicBezTo>
                <a:cubicBezTo>
                  <a:pt x="1549" y="1663"/>
                  <a:pt x="1572" y="1705"/>
                  <a:pt x="1585" y="1765"/>
                </a:cubicBezTo>
                <a:cubicBezTo>
                  <a:pt x="1587" y="1796"/>
                  <a:pt x="1584" y="1828"/>
                  <a:pt x="1592" y="1859"/>
                </a:cubicBezTo>
                <a:cubicBezTo>
                  <a:pt x="1597" y="1879"/>
                  <a:pt x="1614" y="1895"/>
                  <a:pt x="1624" y="1914"/>
                </a:cubicBezTo>
                <a:cubicBezTo>
                  <a:pt x="1654" y="1970"/>
                  <a:pt x="1666" y="2035"/>
                  <a:pt x="1726" y="2063"/>
                </a:cubicBezTo>
                <a:cubicBezTo>
                  <a:pt x="1740" y="2082"/>
                  <a:pt x="1759" y="2098"/>
                  <a:pt x="1773" y="2118"/>
                </a:cubicBezTo>
                <a:cubicBezTo>
                  <a:pt x="1777" y="2124"/>
                  <a:pt x="1776" y="2134"/>
                  <a:pt x="1781" y="2142"/>
                </a:cubicBezTo>
                <a:cubicBezTo>
                  <a:pt x="1790" y="2158"/>
                  <a:pt x="1812" y="2189"/>
                  <a:pt x="1812" y="2189"/>
                </a:cubicBezTo>
                <a:cubicBezTo>
                  <a:pt x="1825" y="2242"/>
                  <a:pt x="1843" y="2271"/>
                  <a:pt x="1898" y="2291"/>
                </a:cubicBezTo>
                <a:cubicBezTo>
                  <a:pt x="1927" y="2334"/>
                  <a:pt x="1958" y="2375"/>
                  <a:pt x="1992" y="2416"/>
                </a:cubicBezTo>
                <a:cubicBezTo>
                  <a:pt x="2005" y="2432"/>
                  <a:pt x="2009" y="2456"/>
                  <a:pt x="2024" y="2471"/>
                </a:cubicBezTo>
                <a:cubicBezTo>
                  <a:pt x="2049" y="2496"/>
                  <a:pt x="2084" y="2508"/>
                  <a:pt x="2110" y="2534"/>
                </a:cubicBezTo>
              </a:path>
            </a:pathLst>
          </a:custGeom>
          <a:noFill/>
          <a:ln w="76200">
            <a:solidFill>
              <a:srgbClr val="FF0000"/>
            </a:solidFill>
            <a:round/>
            <a:headEnd/>
            <a:tailEnd type="triangle" w="med" len="me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lIns="91275" tIns="45638" rIns="91275" bIns="45638"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269341" name="Freeform 29"/>
          <p:cNvSpPr>
            <a:spLocks/>
          </p:cNvSpPr>
          <p:nvPr/>
        </p:nvSpPr>
        <p:spPr bwMode="auto">
          <a:xfrm>
            <a:off x="4114801" y="4189459"/>
            <a:ext cx="3200400" cy="460283"/>
          </a:xfrm>
          <a:custGeom>
            <a:avLst/>
            <a:gdLst>
              <a:gd name="T0" fmla="*/ 0 w 2110"/>
              <a:gd name="T1" fmla="*/ 0 h 2534"/>
              <a:gd name="T2" fmla="*/ 2147483647 w 2110"/>
              <a:gd name="T3" fmla="*/ 2147483647 h 2534"/>
              <a:gd name="T4" fmla="*/ 2147483647 w 2110"/>
              <a:gd name="T5" fmla="*/ 2147483647 h 2534"/>
              <a:gd name="T6" fmla="*/ 2147483647 w 2110"/>
              <a:gd name="T7" fmla="*/ 2147483647 h 2534"/>
              <a:gd name="T8" fmla="*/ 2147483647 w 2110"/>
              <a:gd name="T9" fmla="*/ 2147483647 h 2534"/>
              <a:gd name="T10" fmla="*/ 2147483647 w 2110"/>
              <a:gd name="T11" fmla="*/ 2147483647 h 2534"/>
              <a:gd name="T12" fmla="*/ 2147483647 w 2110"/>
              <a:gd name="T13" fmla="*/ 2147483647 h 2534"/>
              <a:gd name="T14" fmla="*/ 2147483647 w 2110"/>
              <a:gd name="T15" fmla="*/ 2147483647 h 2534"/>
              <a:gd name="T16" fmla="*/ 2147483647 w 2110"/>
              <a:gd name="T17" fmla="*/ 2147483647 h 2534"/>
              <a:gd name="T18" fmla="*/ 2147483647 w 2110"/>
              <a:gd name="T19" fmla="*/ 2147483647 h 2534"/>
              <a:gd name="T20" fmla="*/ 2147483647 w 2110"/>
              <a:gd name="T21" fmla="*/ 2147483647 h 2534"/>
              <a:gd name="T22" fmla="*/ 2147483647 w 2110"/>
              <a:gd name="T23" fmla="*/ 2147483647 h 2534"/>
              <a:gd name="T24" fmla="*/ 2147483647 w 2110"/>
              <a:gd name="T25" fmla="*/ 2147483647 h 2534"/>
              <a:gd name="T26" fmla="*/ 2147483647 w 2110"/>
              <a:gd name="T27" fmla="*/ 2147483647 h 2534"/>
              <a:gd name="T28" fmla="*/ 2147483647 w 2110"/>
              <a:gd name="T29" fmla="*/ 2147483647 h 2534"/>
              <a:gd name="T30" fmla="*/ 2147483647 w 2110"/>
              <a:gd name="T31" fmla="*/ 2147483647 h 2534"/>
              <a:gd name="T32" fmla="*/ 2147483647 w 2110"/>
              <a:gd name="T33" fmla="*/ 2147483647 h 2534"/>
              <a:gd name="T34" fmla="*/ 2147483647 w 2110"/>
              <a:gd name="T35" fmla="*/ 2147483647 h 2534"/>
              <a:gd name="T36" fmla="*/ 2147483647 w 2110"/>
              <a:gd name="T37" fmla="*/ 2147483647 h 2534"/>
              <a:gd name="T38" fmla="*/ 2147483647 w 2110"/>
              <a:gd name="T39" fmla="*/ 2147483647 h 2534"/>
              <a:gd name="T40" fmla="*/ 2147483647 w 2110"/>
              <a:gd name="T41" fmla="*/ 2147483647 h 2534"/>
              <a:gd name="T42" fmla="*/ 2147483647 w 2110"/>
              <a:gd name="T43" fmla="*/ 2147483647 h 2534"/>
              <a:gd name="T44" fmla="*/ 2147483647 w 2110"/>
              <a:gd name="T45" fmla="*/ 2147483647 h 2534"/>
              <a:gd name="T46" fmla="*/ 2147483647 w 2110"/>
              <a:gd name="T47" fmla="*/ 2147483647 h 2534"/>
              <a:gd name="T48" fmla="*/ 2147483647 w 2110"/>
              <a:gd name="T49" fmla="*/ 2147483647 h 2534"/>
              <a:gd name="T50" fmla="*/ 2147483647 w 2110"/>
              <a:gd name="T51" fmla="*/ 2147483647 h 2534"/>
              <a:gd name="T52" fmla="*/ 2147483647 w 2110"/>
              <a:gd name="T53" fmla="*/ 2147483647 h 2534"/>
              <a:gd name="T54" fmla="*/ 2147483647 w 2110"/>
              <a:gd name="T55" fmla="*/ 2147483647 h 2534"/>
              <a:gd name="T56" fmla="*/ 2147483647 w 2110"/>
              <a:gd name="T57" fmla="*/ 2147483647 h 2534"/>
              <a:gd name="T58" fmla="*/ 2147483647 w 2110"/>
              <a:gd name="T59" fmla="*/ 2147483647 h 253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110"/>
              <a:gd name="T91" fmla="*/ 0 h 2534"/>
              <a:gd name="T92" fmla="*/ 2110 w 2110"/>
              <a:gd name="T93" fmla="*/ 2534 h 253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110" h="2534">
                <a:moveTo>
                  <a:pt x="0" y="0"/>
                </a:moveTo>
                <a:cubicBezTo>
                  <a:pt x="8" y="34"/>
                  <a:pt x="4" y="51"/>
                  <a:pt x="39" y="63"/>
                </a:cubicBezTo>
                <a:cubicBezTo>
                  <a:pt x="81" y="119"/>
                  <a:pt x="79" y="117"/>
                  <a:pt x="157" y="126"/>
                </a:cubicBezTo>
                <a:cubicBezTo>
                  <a:pt x="222" y="169"/>
                  <a:pt x="143" y="112"/>
                  <a:pt x="196" y="165"/>
                </a:cubicBezTo>
                <a:cubicBezTo>
                  <a:pt x="220" y="189"/>
                  <a:pt x="257" y="197"/>
                  <a:pt x="283" y="220"/>
                </a:cubicBezTo>
                <a:cubicBezTo>
                  <a:pt x="320" y="253"/>
                  <a:pt x="336" y="272"/>
                  <a:pt x="377" y="298"/>
                </a:cubicBezTo>
                <a:cubicBezTo>
                  <a:pt x="387" y="315"/>
                  <a:pt x="405" y="328"/>
                  <a:pt x="416" y="346"/>
                </a:cubicBezTo>
                <a:cubicBezTo>
                  <a:pt x="421" y="355"/>
                  <a:pt x="418" y="367"/>
                  <a:pt x="424" y="377"/>
                </a:cubicBezTo>
                <a:cubicBezTo>
                  <a:pt x="443" y="410"/>
                  <a:pt x="489" y="430"/>
                  <a:pt x="518" y="455"/>
                </a:cubicBezTo>
                <a:cubicBezTo>
                  <a:pt x="568" y="498"/>
                  <a:pt x="623" y="537"/>
                  <a:pt x="675" y="581"/>
                </a:cubicBezTo>
                <a:cubicBezTo>
                  <a:pt x="739" y="634"/>
                  <a:pt x="661" y="574"/>
                  <a:pt x="714" y="628"/>
                </a:cubicBezTo>
                <a:cubicBezTo>
                  <a:pt x="763" y="679"/>
                  <a:pt x="826" y="729"/>
                  <a:pt x="886" y="769"/>
                </a:cubicBezTo>
                <a:cubicBezTo>
                  <a:pt x="931" y="799"/>
                  <a:pt x="1000" y="870"/>
                  <a:pt x="1051" y="887"/>
                </a:cubicBezTo>
                <a:cubicBezTo>
                  <a:pt x="1094" y="901"/>
                  <a:pt x="1137" y="907"/>
                  <a:pt x="1177" y="934"/>
                </a:cubicBezTo>
                <a:cubicBezTo>
                  <a:pt x="1201" y="1010"/>
                  <a:pt x="1246" y="1072"/>
                  <a:pt x="1302" y="1130"/>
                </a:cubicBezTo>
                <a:cubicBezTo>
                  <a:pt x="1324" y="1195"/>
                  <a:pt x="1345" y="1255"/>
                  <a:pt x="1373" y="1318"/>
                </a:cubicBezTo>
                <a:cubicBezTo>
                  <a:pt x="1400" y="1380"/>
                  <a:pt x="1420" y="1449"/>
                  <a:pt x="1459" y="1506"/>
                </a:cubicBezTo>
                <a:cubicBezTo>
                  <a:pt x="1461" y="1514"/>
                  <a:pt x="1462" y="1522"/>
                  <a:pt x="1467" y="1530"/>
                </a:cubicBezTo>
                <a:cubicBezTo>
                  <a:pt x="1483" y="1557"/>
                  <a:pt x="1507" y="1579"/>
                  <a:pt x="1522" y="1608"/>
                </a:cubicBezTo>
                <a:cubicBezTo>
                  <a:pt x="1549" y="1663"/>
                  <a:pt x="1572" y="1705"/>
                  <a:pt x="1585" y="1765"/>
                </a:cubicBezTo>
                <a:cubicBezTo>
                  <a:pt x="1587" y="1796"/>
                  <a:pt x="1584" y="1828"/>
                  <a:pt x="1592" y="1859"/>
                </a:cubicBezTo>
                <a:cubicBezTo>
                  <a:pt x="1597" y="1879"/>
                  <a:pt x="1614" y="1895"/>
                  <a:pt x="1624" y="1914"/>
                </a:cubicBezTo>
                <a:cubicBezTo>
                  <a:pt x="1654" y="1970"/>
                  <a:pt x="1666" y="2035"/>
                  <a:pt x="1726" y="2063"/>
                </a:cubicBezTo>
                <a:cubicBezTo>
                  <a:pt x="1740" y="2082"/>
                  <a:pt x="1759" y="2098"/>
                  <a:pt x="1773" y="2118"/>
                </a:cubicBezTo>
                <a:cubicBezTo>
                  <a:pt x="1777" y="2124"/>
                  <a:pt x="1776" y="2134"/>
                  <a:pt x="1781" y="2142"/>
                </a:cubicBezTo>
                <a:cubicBezTo>
                  <a:pt x="1790" y="2158"/>
                  <a:pt x="1812" y="2189"/>
                  <a:pt x="1812" y="2189"/>
                </a:cubicBezTo>
                <a:cubicBezTo>
                  <a:pt x="1825" y="2242"/>
                  <a:pt x="1843" y="2271"/>
                  <a:pt x="1898" y="2291"/>
                </a:cubicBezTo>
                <a:cubicBezTo>
                  <a:pt x="1927" y="2334"/>
                  <a:pt x="1958" y="2375"/>
                  <a:pt x="1992" y="2416"/>
                </a:cubicBezTo>
                <a:cubicBezTo>
                  <a:pt x="2005" y="2432"/>
                  <a:pt x="2009" y="2456"/>
                  <a:pt x="2024" y="2471"/>
                </a:cubicBezTo>
                <a:cubicBezTo>
                  <a:pt x="2049" y="2496"/>
                  <a:pt x="2084" y="2508"/>
                  <a:pt x="2110" y="2534"/>
                </a:cubicBezTo>
              </a:path>
            </a:pathLst>
          </a:custGeom>
          <a:noFill/>
          <a:ln w="76200">
            <a:solidFill>
              <a:srgbClr val="FF8000"/>
            </a:solidFill>
            <a:round/>
            <a:headEnd type="triangle" w="med" len="med"/>
            <a:tailEn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lIns="91275" tIns="45638" rIns="91275" bIns="45638"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83999" name="Freeform 1055"/>
          <p:cNvSpPr>
            <a:spLocks/>
          </p:cNvSpPr>
          <p:nvPr/>
        </p:nvSpPr>
        <p:spPr bwMode="auto">
          <a:xfrm>
            <a:off x="1628741" y="4131106"/>
            <a:ext cx="6105559" cy="461499"/>
          </a:xfrm>
          <a:custGeom>
            <a:avLst/>
            <a:gdLst>
              <a:gd name="T0" fmla="*/ 2147483647 w 3336"/>
              <a:gd name="T1" fmla="*/ 2147483647 h 2061"/>
              <a:gd name="T2" fmla="*/ 2147483647 w 3336"/>
              <a:gd name="T3" fmla="*/ 2147483647 h 2061"/>
              <a:gd name="T4" fmla="*/ 2147483647 w 3336"/>
              <a:gd name="T5" fmla="*/ 2147483647 h 2061"/>
              <a:gd name="T6" fmla="*/ 2147483647 w 3336"/>
              <a:gd name="T7" fmla="*/ 2147483647 h 2061"/>
              <a:gd name="T8" fmla="*/ 2147483647 w 3336"/>
              <a:gd name="T9" fmla="*/ 2147483647 h 2061"/>
              <a:gd name="T10" fmla="*/ 2147483647 w 3336"/>
              <a:gd name="T11" fmla="*/ 2147483647 h 2061"/>
              <a:gd name="T12" fmla="*/ 2147483647 w 3336"/>
              <a:gd name="T13" fmla="*/ 2147483647 h 2061"/>
              <a:gd name="T14" fmla="*/ 2147483647 w 3336"/>
              <a:gd name="T15" fmla="*/ 2147483647 h 2061"/>
              <a:gd name="T16" fmla="*/ 2147483647 w 3336"/>
              <a:gd name="T17" fmla="*/ 2147483647 h 2061"/>
              <a:gd name="T18" fmla="*/ 2147483647 w 3336"/>
              <a:gd name="T19" fmla="*/ 2147483647 h 2061"/>
              <a:gd name="T20" fmla="*/ 2147483647 w 3336"/>
              <a:gd name="T21" fmla="*/ 2147483647 h 2061"/>
              <a:gd name="T22" fmla="*/ 2147483647 w 3336"/>
              <a:gd name="T23" fmla="*/ 2147483647 h 2061"/>
              <a:gd name="T24" fmla="*/ 2147483647 w 3336"/>
              <a:gd name="T25" fmla="*/ 2147483647 h 2061"/>
              <a:gd name="T26" fmla="*/ 2147483647 w 3336"/>
              <a:gd name="T27" fmla="*/ 2147483647 h 2061"/>
              <a:gd name="T28" fmla="*/ 2147483647 w 3336"/>
              <a:gd name="T29" fmla="*/ 2147483647 h 2061"/>
              <a:gd name="T30" fmla="*/ 2147483647 w 3336"/>
              <a:gd name="T31" fmla="*/ 2147483647 h 2061"/>
              <a:gd name="T32" fmla="*/ 2147483647 w 3336"/>
              <a:gd name="T33" fmla="*/ 2147483647 h 2061"/>
              <a:gd name="T34" fmla="*/ 2147483647 w 3336"/>
              <a:gd name="T35" fmla="*/ 2147483647 h 2061"/>
              <a:gd name="T36" fmla="*/ 2147483647 w 3336"/>
              <a:gd name="T37" fmla="*/ 2147483647 h 2061"/>
              <a:gd name="T38" fmla="*/ 2147483647 w 3336"/>
              <a:gd name="T39" fmla="*/ 2147483647 h 2061"/>
              <a:gd name="T40" fmla="*/ 2147483647 w 3336"/>
              <a:gd name="T41" fmla="*/ 2147483647 h 2061"/>
              <a:gd name="T42" fmla="*/ 2147483647 w 3336"/>
              <a:gd name="T43" fmla="*/ 2147483647 h 2061"/>
              <a:gd name="T44" fmla="*/ 2147483647 w 3336"/>
              <a:gd name="T45" fmla="*/ 2147483647 h 2061"/>
              <a:gd name="T46" fmla="*/ 2147483647 w 3336"/>
              <a:gd name="T47" fmla="*/ 2147483647 h 2061"/>
              <a:gd name="T48" fmla="*/ 2147483647 w 3336"/>
              <a:gd name="T49" fmla="*/ 2147483647 h 2061"/>
              <a:gd name="T50" fmla="*/ 2147483647 w 3336"/>
              <a:gd name="T51" fmla="*/ 2147483647 h 2061"/>
              <a:gd name="T52" fmla="*/ 2147483647 w 3336"/>
              <a:gd name="T53" fmla="*/ 2147483647 h 2061"/>
              <a:gd name="T54" fmla="*/ 2147483647 w 3336"/>
              <a:gd name="T55" fmla="*/ 2147483647 h 2061"/>
              <a:gd name="T56" fmla="*/ 2147483647 w 3336"/>
              <a:gd name="T57" fmla="*/ 2147483647 h 2061"/>
              <a:gd name="T58" fmla="*/ 2147483647 w 3336"/>
              <a:gd name="T59" fmla="*/ 2147483647 h 2061"/>
              <a:gd name="T60" fmla="*/ 2147483647 w 3336"/>
              <a:gd name="T61" fmla="*/ 2147483647 h 2061"/>
              <a:gd name="T62" fmla="*/ 2147483647 w 3336"/>
              <a:gd name="T63" fmla="*/ 2147483647 h 2061"/>
              <a:gd name="T64" fmla="*/ 2147483647 w 3336"/>
              <a:gd name="T65" fmla="*/ 2147483647 h 2061"/>
              <a:gd name="T66" fmla="*/ 2147483647 w 3336"/>
              <a:gd name="T67" fmla="*/ 2147483647 h 2061"/>
              <a:gd name="T68" fmla="*/ 2147483647 w 3336"/>
              <a:gd name="T69" fmla="*/ 2147483647 h 2061"/>
              <a:gd name="T70" fmla="*/ 2147483647 w 3336"/>
              <a:gd name="T71" fmla="*/ 2147483647 h 2061"/>
              <a:gd name="T72" fmla="*/ 2147483647 w 3336"/>
              <a:gd name="T73" fmla="*/ 2147483647 h 2061"/>
              <a:gd name="T74" fmla="*/ 2147483647 w 3336"/>
              <a:gd name="T75" fmla="*/ 2147483647 h 2061"/>
              <a:gd name="T76" fmla="*/ 2147483647 w 3336"/>
              <a:gd name="T77" fmla="*/ 2147483647 h 2061"/>
              <a:gd name="T78" fmla="*/ 2147483647 w 3336"/>
              <a:gd name="T79" fmla="*/ 2147483647 h 2061"/>
              <a:gd name="T80" fmla="*/ 2147483647 w 3336"/>
              <a:gd name="T81" fmla="*/ 2147483647 h 2061"/>
              <a:gd name="T82" fmla="*/ 2147483647 w 3336"/>
              <a:gd name="T83" fmla="*/ 2147483647 h 2061"/>
              <a:gd name="T84" fmla="*/ 2147483647 w 3336"/>
              <a:gd name="T85" fmla="*/ 2147483647 h 2061"/>
              <a:gd name="T86" fmla="*/ 2147483647 w 3336"/>
              <a:gd name="T87" fmla="*/ 2147483647 h 2061"/>
              <a:gd name="T88" fmla="*/ 0 w 3336"/>
              <a:gd name="T89" fmla="*/ 0 h 206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336"/>
              <a:gd name="T136" fmla="*/ 0 h 2061"/>
              <a:gd name="T137" fmla="*/ 3336 w 3336"/>
              <a:gd name="T138" fmla="*/ 2061 h 206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336" h="2061">
                <a:moveTo>
                  <a:pt x="3336" y="2061"/>
                </a:moveTo>
                <a:cubicBezTo>
                  <a:pt x="3320" y="2003"/>
                  <a:pt x="3280" y="1942"/>
                  <a:pt x="3237" y="1902"/>
                </a:cubicBezTo>
                <a:cubicBezTo>
                  <a:pt x="3226" y="1856"/>
                  <a:pt x="3236" y="1849"/>
                  <a:pt x="3192" y="1827"/>
                </a:cubicBezTo>
                <a:cubicBezTo>
                  <a:pt x="3187" y="1819"/>
                  <a:pt x="3182" y="1810"/>
                  <a:pt x="3177" y="1804"/>
                </a:cubicBezTo>
                <a:cubicBezTo>
                  <a:pt x="3170" y="1795"/>
                  <a:pt x="3160" y="1790"/>
                  <a:pt x="3154" y="1782"/>
                </a:cubicBezTo>
                <a:cubicBezTo>
                  <a:pt x="3142" y="1765"/>
                  <a:pt x="3135" y="1745"/>
                  <a:pt x="3124" y="1729"/>
                </a:cubicBezTo>
                <a:cubicBezTo>
                  <a:pt x="3110" y="1686"/>
                  <a:pt x="3062" y="1615"/>
                  <a:pt x="3019" y="1600"/>
                </a:cubicBezTo>
                <a:cubicBezTo>
                  <a:pt x="3004" y="1581"/>
                  <a:pt x="2985" y="1567"/>
                  <a:pt x="2973" y="1548"/>
                </a:cubicBezTo>
                <a:cubicBezTo>
                  <a:pt x="2936" y="1487"/>
                  <a:pt x="2931" y="1445"/>
                  <a:pt x="2913" y="1382"/>
                </a:cubicBezTo>
                <a:cubicBezTo>
                  <a:pt x="2897" y="1330"/>
                  <a:pt x="2868" y="1284"/>
                  <a:pt x="2853" y="1231"/>
                </a:cubicBezTo>
                <a:cubicBezTo>
                  <a:pt x="2840" y="1185"/>
                  <a:pt x="2840" y="1139"/>
                  <a:pt x="2822" y="1095"/>
                </a:cubicBezTo>
                <a:cubicBezTo>
                  <a:pt x="2800" y="1044"/>
                  <a:pt x="2781" y="1025"/>
                  <a:pt x="2754" y="982"/>
                </a:cubicBezTo>
                <a:cubicBezTo>
                  <a:pt x="2710" y="912"/>
                  <a:pt x="2713" y="878"/>
                  <a:pt x="2634" y="846"/>
                </a:cubicBezTo>
                <a:cubicBezTo>
                  <a:pt x="2623" y="829"/>
                  <a:pt x="2605" y="817"/>
                  <a:pt x="2596" y="800"/>
                </a:cubicBezTo>
                <a:cubicBezTo>
                  <a:pt x="2577" y="764"/>
                  <a:pt x="2581" y="686"/>
                  <a:pt x="2558" y="657"/>
                </a:cubicBezTo>
                <a:cubicBezTo>
                  <a:pt x="2543" y="638"/>
                  <a:pt x="2461" y="612"/>
                  <a:pt x="2438" y="604"/>
                </a:cubicBezTo>
                <a:cubicBezTo>
                  <a:pt x="2429" y="564"/>
                  <a:pt x="2426" y="527"/>
                  <a:pt x="2385" y="514"/>
                </a:cubicBezTo>
                <a:cubicBezTo>
                  <a:pt x="2376" y="500"/>
                  <a:pt x="2362" y="489"/>
                  <a:pt x="2354" y="476"/>
                </a:cubicBezTo>
                <a:cubicBezTo>
                  <a:pt x="2337" y="449"/>
                  <a:pt x="2335" y="430"/>
                  <a:pt x="2309" y="408"/>
                </a:cubicBezTo>
                <a:cubicBezTo>
                  <a:pt x="2292" y="393"/>
                  <a:pt x="2268" y="373"/>
                  <a:pt x="2249" y="363"/>
                </a:cubicBezTo>
                <a:cubicBezTo>
                  <a:pt x="2227" y="352"/>
                  <a:pt x="2221" y="359"/>
                  <a:pt x="2204" y="340"/>
                </a:cubicBezTo>
                <a:cubicBezTo>
                  <a:pt x="2176" y="309"/>
                  <a:pt x="2163" y="287"/>
                  <a:pt x="2143" y="257"/>
                </a:cubicBezTo>
                <a:cubicBezTo>
                  <a:pt x="2108" y="280"/>
                  <a:pt x="2089" y="281"/>
                  <a:pt x="2045" y="287"/>
                </a:cubicBezTo>
                <a:cubicBezTo>
                  <a:pt x="2037" y="289"/>
                  <a:pt x="2030" y="294"/>
                  <a:pt x="2022" y="295"/>
                </a:cubicBezTo>
                <a:cubicBezTo>
                  <a:pt x="1946" y="299"/>
                  <a:pt x="1870" y="291"/>
                  <a:pt x="1796" y="302"/>
                </a:cubicBezTo>
                <a:cubicBezTo>
                  <a:pt x="1780" y="304"/>
                  <a:pt x="1681" y="385"/>
                  <a:pt x="1660" y="393"/>
                </a:cubicBezTo>
                <a:cubicBezTo>
                  <a:pt x="1627" y="403"/>
                  <a:pt x="1584" y="411"/>
                  <a:pt x="1555" y="431"/>
                </a:cubicBezTo>
                <a:cubicBezTo>
                  <a:pt x="1537" y="442"/>
                  <a:pt x="1538" y="453"/>
                  <a:pt x="1517" y="461"/>
                </a:cubicBezTo>
                <a:cubicBezTo>
                  <a:pt x="1474" y="475"/>
                  <a:pt x="1432" y="477"/>
                  <a:pt x="1389" y="483"/>
                </a:cubicBezTo>
                <a:cubicBezTo>
                  <a:pt x="1339" y="504"/>
                  <a:pt x="1283" y="524"/>
                  <a:pt x="1230" y="536"/>
                </a:cubicBezTo>
                <a:cubicBezTo>
                  <a:pt x="1162" y="550"/>
                  <a:pt x="1066" y="551"/>
                  <a:pt x="1004" y="589"/>
                </a:cubicBezTo>
                <a:cubicBezTo>
                  <a:pt x="953" y="619"/>
                  <a:pt x="972" y="618"/>
                  <a:pt x="936" y="665"/>
                </a:cubicBezTo>
                <a:cubicBezTo>
                  <a:pt x="896" y="715"/>
                  <a:pt x="846" y="765"/>
                  <a:pt x="785" y="785"/>
                </a:cubicBezTo>
                <a:cubicBezTo>
                  <a:pt x="741" y="813"/>
                  <a:pt x="749" y="815"/>
                  <a:pt x="687" y="831"/>
                </a:cubicBezTo>
                <a:cubicBezTo>
                  <a:pt x="600" y="823"/>
                  <a:pt x="502" y="820"/>
                  <a:pt x="415" y="800"/>
                </a:cubicBezTo>
                <a:cubicBezTo>
                  <a:pt x="359" y="787"/>
                  <a:pt x="317" y="754"/>
                  <a:pt x="264" y="740"/>
                </a:cubicBezTo>
                <a:cubicBezTo>
                  <a:pt x="255" y="723"/>
                  <a:pt x="245" y="705"/>
                  <a:pt x="241" y="687"/>
                </a:cubicBezTo>
                <a:cubicBezTo>
                  <a:pt x="235" y="660"/>
                  <a:pt x="234" y="606"/>
                  <a:pt x="219" y="582"/>
                </a:cubicBezTo>
                <a:cubicBezTo>
                  <a:pt x="213" y="574"/>
                  <a:pt x="203" y="571"/>
                  <a:pt x="196" y="566"/>
                </a:cubicBezTo>
                <a:cubicBezTo>
                  <a:pt x="158" y="452"/>
                  <a:pt x="201" y="567"/>
                  <a:pt x="166" y="499"/>
                </a:cubicBezTo>
                <a:cubicBezTo>
                  <a:pt x="133" y="435"/>
                  <a:pt x="110" y="321"/>
                  <a:pt x="98" y="249"/>
                </a:cubicBezTo>
                <a:cubicBezTo>
                  <a:pt x="95" y="196"/>
                  <a:pt x="104" y="141"/>
                  <a:pt x="90" y="91"/>
                </a:cubicBezTo>
                <a:cubicBezTo>
                  <a:pt x="85" y="73"/>
                  <a:pt x="45" y="61"/>
                  <a:pt x="45" y="61"/>
                </a:cubicBezTo>
                <a:cubicBezTo>
                  <a:pt x="39" y="42"/>
                  <a:pt x="37" y="29"/>
                  <a:pt x="23" y="15"/>
                </a:cubicBezTo>
                <a:cubicBezTo>
                  <a:pt x="16" y="8"/>
                  <a:pt x="0" y="0"/>
                  <a:pt x="0" y="0"/>
                </a:cubicBezTo>
              </a:path>
            </a:pathLst>
          </a:custGeom>
          <a:noFill/>
          <a:ln w="76200">
            <a:solidFill>
              <a:srgbClr val="000070"/>
            </a:solidFill>
            <a:round/>
            <a:headEnd/>
            <a:tailEnd type="triangle" w="med" len="me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wrap="square" lIns="91275" tIns="45638" rIns="91275" bIns="45638"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84000" name="Freeform 1056"/>
          <p:cNvSpPr>
            <a:spLocks/>
          </p:cNvSpPr>
          <p:nvPr/>
        </p:nvSpPr>
        <p:spPr bwMode="auto">
          <a:xfrm>
            <a:off x="1964567" y="2832963"/>
            <a:ext cx="3084512" cy="461499"/>
          </a:xfrm>
          <a:custGeom>
            <a:avLst/>
            <a:gdLst>
              <a:gd name="T0" fmla="*/ 0 w 1770"/>
              <a:gd name="T1" fmla="*/ 2147483647 h 1022"/>
              <a:gd name="T2" fmla="*/ 2147483647 w 1770"/>
              <a:gd name="T3" fmla="*/ 2147483647 h 1022"/>
              <a:gd name="T4" fmla="*/ 2147483647 w 1770"/>
              <a:gd name="T5" fmla="*/ 2147483647 h 1022"/>
              <a:gd name="T6" fmla="*/ 2147483647 w 1770"/>
              <a:gd name="T7" fmla="*/ 2147483647 h 1022"/>
              <a:gd name="T8" fmla="*/ 2147483647 w 1770"/>
              <a:gd name="T9" fmla="*/ 2147483647 h 1022"/>
              <a:gd name="T10" fmla="*/ 2147483647 w 1770"/>
              <a:gd name="T11" fmla="*/ 2147483647 h 1022"/>
              <a:gd name="T12" fmla="*/ 2147483647 w 1770"/>
              <a:gd name="T13" fmla="*/ 2147483647 h 1022"/>
              <a:gd name="T14" fmla="*/ 2147483647 w 1770"/>
              <a:gd name="T15" fmla="*/ 2147483647 h 1022"/>
              <a:gd name="T16" fmla="*/ 2147483647 w 1770"/>
              <a:gd name="T17" fmla="*/ 2147483647 h 1022"/>
              <a:gd name="T18" fmla="*/ 2147483647 w 1770"/>
              <a:gd name="T19" fmla="*/ 2147483647 h 1022"/>
              <a:gd name="T20" fmla="*/ 2147483647 w 1770"/>
              <a:gd name="T21" fmla="*/ 2147483647 h 1022"/>
              <a:gd name="T22" fmla="*/ 2147483647 w 1770"/>
              <a:gd name="T23" fmla="*/ 2147483647 h 1022"/>
              <a:gd name="T24" fmla="*/ 2147483647 w 1770"/>
              <a:gd name="T25" fmla="*/ 2147483647 h 1022"/>
              <a:gd name="T26" fmla="*/ 2147483647 w 1770"/>
              <a:gd name="T27" fmla="*/ 2147483647 h 1022"/>
              <a:gd name="T28" fmla="*/ 2147483647 w 1770"/>
              <a:gd name="T29" fmla="*/ 2147483647 h 1022"/>
              <a:gd name="T30" fmla="*/ 2147483647 w 1770"/>
              <a:gd name="T31" fmla="*/ 2147483647 h 1022"/>
              <a:gd name="T32" fmla="*/ 2147483647 w 1770"/>
              <a:gd name="T33" fmla="*/ 2147483647 h 1022"/>
              <a:gd name="T34" fmla="*/ 2147483647 w 1770"/>
              <a:gd name="T35" fmla="*/ 2147483647 h 1022"/>
              <a:gd name="T36" fmla="*/ 2147483647 w 1770"/>
              <a:gd name="T37" fmla="*/ 2147483647 h 1022"/>
              <a:gd name="T38" fmla="*/ 2147483647 w 1770"/>
              <a:gd name="T39" fmla="*/ 2147483647 h 1022"/>
              <a:gd name="T40" fmla="*/ 2147483647 w 1770"/>
              <a:gd name="T41" fmla="*/ 2147483647 h 1022"/>
              <a:gd name="T42" fmla="*/ 2147483647 w 1770"/>
              <a:gd name="T43" fmla="*/ 2147483647 h 1022"/>
              <a:gd name="T44" fmla="*/ 2147483647 w 1770"/>
              <a:gd name="T45" fmla="*/ 0 h 10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770"/>
              <a:gd name="T70" fmla="*/ 0 h 1022"/>
              <a:gd name="T71" fmla="*/ 1770 w 1770"/>
              <a:gd name="T72" fmla="*/ 1022 h 10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770" h="1022">
                <a:moveTo>
                  <a:pt x="0" y="323"/>
                </a:moveTo>
                <a:cubicBezTo>
                  <a:pt x="8" y="377"/>
                  <a:pt x="3" y="466"/>
                  <a:pt x="56" y="501"/>
                </a:cubicBezTo>
                <a:cubicBezTo>
                  <a:pt x="79" y="536"/>
                  <a:pt x="85" y="575"/>
                  <a:pt x="105" y="614"/>
                </a:cubicBezTo>
                <a:cubicBezTo>
                  <a:pt x="96" y="697"/>
                  <a:pt x="102" y="718"/>
                  <a:pt x="121" y="792"/>
                </a:cubicBezTo>
                <a:cubicBezTo>
                  <a:pt x="127" y="843"/>
                  <a:pt x="121" y="902"/>
                  <a:pt x="178" y="921"/>
                </a:cubicBezTo>
                <a:cubicBezTo>
                  <a:pt x="208" y="967"/>
                  <a:pt x="229" y="992"/>
                  <a:pt x="283" y="1010"/>
                </a:cubicBezTo>
                <a:cubicBezTo>
                  <a:pt x="328" y="1006"/>
                  <a:pt x="384" y="1022"/>
                  <a:pt x="420" y="994"/>
                </a:cubicBezTo>
                <a:cubicBezTo>
                  <a:pt x="436" y="980"/>
                  <a:pt x="443" y="958"/>
                  <a:pt x="460" y="945"/>
                </a:cubicBezTo>
                <a:cubicBezTo>
                  <a:pt x="489" y="920"/>
                  <a:pt x="538" y="900"/>
                  <a:pt x="574" y="889"/>
                </a:cubicBezTo>
                <a:cubicBezTo>
                  <a:pt x="609" y="853"/>
                  <a:pt x="654" y="829"/>
                  <a:pt x="687" y="792"/>
                </a:cubicBezTo>
                <a:cubicBezTo>
                  <a:pt x="707" y="768"/>
                  <a:pt x="696" y="765"/>
                  <a:pt x="727" y="752"/>
                </a:cubicBezTo>
                <a:cubicBezTo>
                  <a:pt x="775" y="731"/>
                  <a:pt x="829" y="715"/>
                  <a:pt x="881" y="703"/>
                </a:cubicBezTo>
                <a:cubicBezTo>
                  <a:pt x="899" y="692"/>
                  <a:pt x="921" y="685"/>
                  <a:pt x="937" y="671"/>
                </a:cubicBezTo>
                <a:cubicBezTo>
                  <a:pt x="972" y="638"/>
                  <a:pt x="962" y="604"/>
                  <a:pt x="1002" y="582"/>
                </a:cubicBezTo>
                <a:cubicBezTo>
                  <a:pt x="1030" y="565"/>
                  <a:pt x="1059" y="560"/>
                  <a:pt x="1091" y="550"/>
                </a:cubicBezTo>
                <a:cubicBezTo>
                  <a:pt x="1159" y="526"/>
                  <a:pt x="1228" y="500"/>
                  <a:pt x="1293" y="469"/>
                </a:cubicBezTo>
                <a:cubicBezTo>
                  <a:pt x="1315" y="433"/>
                  <a:pt x="1408" y="351"/>
                  <a:pt x="1446" y="339"/>
                </a:cubicBezTo>
                <a:cubicBezTo>
                  <a:pt x="1505" y="319"/>
                  <a:pt x="1529" y="316"/>
                  <a:pt x="1568" y="267"/>
                </a:cubicBezTo>
                <a:cubicBezTo>
                  <a:pt x="1575" y="234"/>
                  <a:pt x="1568" y="231"/>
                  <a:pt x="1600" y="218"/>
                </a:cubicBezTo>
                <a:cubicBezTo>
                  <a:pt x="1615" y="211"/>
                  <a:pt x="1648" y="202"/>
                  <a:pt x="1648" y="202"/>
                </a:cubicBezTo>
                <a:cubicBezTo>
                  <a:pt x="1680" y="153"/>
                  <a:pt x="1654" y="114"/>
                  <a:pt x="1705" y="81"/>
                </a:cubicBezTo>
                <a:cubicBezTo>
                  <a:pt x="1712" y="57"/>
                  <a:pt x="1709" y="56"/>
                  <a:pt x="1729" y="40"/>
                </a:cubicBezTo>
                <a:cubicBezTo>
                  <a:pt x="1742" y="29"/>
                  <a:pt x="1770" y="20"/>
                  <a:pt x="1770" y="0"/>
                </a:cubicBezTo>
              </a:path>
            </a:pathLst>
          </a:custGeom>
          <a:noFill/>
          <a:ln w="76200">
            <a:solidFill>
              <a:srgbClr val="000070"/>
            </a:solidFill>
            <a:round/>
            <a:headEnd/>
            <a:tailEnd type="triangle" w="med" len="me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wrap="square" lIns="91275" tIns="45638" rIns="91275" bIns="45638"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grpSp>
        <p:nvGrpSpPr>
          <p:cNvPr id="13" name="Group 1065"/>
          <p:cNvGrpSpPr>
            <a:grpSpLocks/>
          </p:cNvGrpSpPr>
          <p:nvPr/>
        </p:nvGrpSpPr>
        <p:grpSpPr bwMode="auto">
          <a:xfrm>
            <a:off x="457200" y="5526082"/>
            <a:ext cx="3962400" cy="531296"/>
            <a:chOff x="384" y="3264"/>
            <a:chExt cx="2352" cy="472"/>
          </a:xfrm>
        </p:grpSpPr>
        <p:sp>
          <p:nvSpPr>
            <p:cNvPr id="9" name="Text Box 12"/>
            <p:cNvSpPr txBox="1">
              <a:spLocks noChangeArrowheads="1"/>
            </p:cNvSpPr>
            <p:nvPr/>
          </p:nvSpPr>
          <p:spPr bwMode="auto">
            <a:xfrm>
              <a:off x="384" y="3264"/>
              <a:ext cx="1051" cy="410"/>
            </a:xfrm>
            <a:prstGeom prst="rect">
              <a:avLst/>
            </a:prstGeom>
            <a:noFill/>
            <a:ln w="9525">
              <a:noFill/>
              <a:miter lim="800000"/>
              <a:headEnd/>
              <a:tailEnd/>
            </a:ln>
            <a:effectLst>
              <a:outerShdw dist="35921" dir="2700000" algn="ctr" rotWithShape="0">
                <a:schemeClr val="bg2">
                  <a:alpha val="50000"/>
                </a:schemeClr>
              </a:outerShdw>
            </a:effec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37931725" indent="-37474525" eaLnBrk="0" hangingPunct="0">
                <a:defRPr sz="2400">
                  <a:solidFill>
                    <a:schemeClr val="tx1"/>
                  </a:solidFill>
                  <a:latin typeface="Times New Roman" charset="0"/>
                  <a:ea typeface="ＭＳ Ｐゴシック" charset="0"/>
                </a:defRPr>
              </a:lvl2pPr>
              <a:lvl3pPr eaLnBrk="0" hangingPunct="0">
                <a:defRPr sz="2400">
                  <a:solidFill>
                    <a:schemeClr val="tx1"/>
                  </a:solidFill>
                  <a:latin typeface="Times New Roman" charset="0"/>
                  <a:ea typeface="ＭＳ Ｐゴシック" charset="0"/>
                </a:defRPr>
              </a:lvl3pPr>
              <a:lvl4pPr eaLnBrk="0" hangingPunct="0">
                <a:defRPr sz="2400">
                  <a:solidFill>
                    <a:schemeClr val="tx1"/>
                  </a:solidFill>
                  <a:latin typeface="Times New Roman" charset="0"/>
                  <a:ea typeface="ＭＳ Ｐゴシック" charset="0"/>
                </a:defRPr>
              </a:lvl4pPr>
              <a:lvl5pPr eaLnBrk="0" hangingPunct="0">
                <a:defRPr sz="2400">
                  <a:solidFill>
                    <a:schemeClr val="tx1"/>
                  </a:solidFill>
                  <a:latin typeface="Times New Roman" charset="0"/>
                  <a:ea typeface="ＭＳ Ｐゴシック" charset="0"/>
                </a:defRPr>
              </a:lvl5pPr>
              <a:lvl6pPr marL="457200" eaLnBrk="0" fontAlgn="base" hangingPunct="0">
                <a:spcBef>
                  <a:spcPct val="0"/>
                </a:spcBef>
                <a:spcAft>
                  <a:spcPct val="0"/>
                </a:spcAft>
                <a:defRPr sz="2400">
                  <a:solidFill>
                    <a:schemeClr val="tx1"/>
                  </a:solidFill>
                  <a:latin typeface="Times New Roman" charset="0"/>
                  <a:ea typeface="ＭＳ Ｐゴシック" charset="0"/>
                </a:defRPr>
              </a:lvl6pPr>
              <a:lvl7pPr marL="914400" eaLnBrk="0" fontAlgn="base" hangingPunct="0">
                <a:spcBef>
                  <a:spcPct val="0"/>
                </a:spcBef>
                <a:spcAft>
                  <a:spcPct val="0"/>
                </a:spcAft>
                <a:defRPr sz="2400">
                  <a:solidFill>
                    <a:schemeClr val="tx1"/>
                  </a:solidFill>
                  <a:latin typeface="Times New Roman" charset="0"/>
                  <a:ea typeface="ＭＳ Ｐゴシック" charset="0"/>
                </a:defRPr>
              </a:lvl7pPr>
              <a:lvl8pPr marL="1371600" eaLnBrk="0" fontAlgn="base" hangingPunct="0">
                <a:spcBef>
                  <a:spcPct val="0"/>
                </a:spcBef>
                <a:spcAft>
                  <a:spcPct val="0"/>
                </a:spcAft>
                <a:defRPr sz="2400">
                  <a:solidFill>
                    <a:schemeClr val="tx1"/>
                  </a:solidFill>
                  <a:latin typeface="Times New Roman" charset="0"/>
                  <a:ea typeface="ＭＳ Ｐゴシック" charset="0"/>
                </a:defRPr>
              </a:lvl8pPr>
              <a:lvl9pPr marL="18288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663300"/>
                  </a:solidFill>
                  <a:effectLst>
                    <a:outerShdw blurRad="38100" dist="38100" dir="2700000" algn="tl">
                      <a:srgbClr val="000000"/>
                    </a:outerShdw>
                  </a:effectLst>
                  <a:uLnTx/>
                  <a:uFillTx/>
                  <a:latin typeface="Arial" panose="020B0604020202020204" pitchFamily="34" charset="0"/>
                  <a:cs typeface="Arial" panose="020B0604020202020204" pitchFamily="34" charset="0"/>
                </a:rPr>
                <a:t>السبت</a:t>
              </a:r>
              <a:endParaRPr kumimoji="0" lang="en-US" sz="2400" b="1" u="none" strike="noStrike" kern="1200" cap="none" spc="0" normalizeH="0" baseline="0" noProof="0" dirty="0">
                <a:ln>
                  <a:noFill/>
                </a:ln>
                <a:solidFill>
                  <a:srgbClr val="663300"/>
                </a:solidFill>
                <a:effectLst>
                  <a:outerShdw blurRad="38100" dist="38100" dir="2700000" algn="tl">
                    <a:srgbClr val="000000"/>
                  </a:outerShdw>
                </a:effectLst>
                <a:uLnTx/>
                <a:uFillTx/>
                <a:latin typeface="Arial" panose="020B0604020202020204" pitchFamily="34" charset="0"/>
                <a:cs typeface="Arial" panose="020B0604020202020204" pitchFamily="34" charset="0"/>
              </a:endParaRPr>
            </a:p>
          </p:txBody>
        </p:sp>
        <p:sp>
          <p:nvSpPr>
            <p:cNvPr id="10" name="AutoShape 11"/>
            <p:cNvSpPr>
              <a:spLocks noChangeArrowheads="1"/>
            </p:cNvSpPr>
            <p:nvPr/>
          </p:nvSpPr>
          <p:spPr bwMode="auto">
            <a:xfrm>
              <a:off x="384" y="3282"/>
              <a:ext cx="2352" cy="454"/>
            </a:xfrm>
            <a:prstGeom prst="roundRect">
              <a:avLst>
                <a:gd name="adj" fmla="val 16667"/>
              </a:avLst>
            </a:prstGeom>
            <a:noFill/>
            <a:ln w="76200">
              <a:solidFill>
                <a:srgbClr val="663300"/>
              </a:solidFill>
              <a:round/>
              <a:headEnd/>
              <a:tailEnd/>
            </a:ln>
            <a:effectLst>
              <a:outerShdw dist="35921" dir="2700000" algn="ctr" rotWithShape="0">
                <a:schemeClr val="bg2">
                  <a:alpha val="50000"/>
                </a:schemeClr>
              </a:outerShdw>
            </a:effectLst>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663300"/>
                </a:solidFill>
                <a:effectLst>
                  <a:outerShdw blurRad="38100" dist="38100" dir="2700000" algn="tl">
                    <a:srgbClr val="000000"/>
                  </a:outerShdw>
                </a:effectLst>
                <a:uLnTx/>
                <a:uFillTx/>
                <a:latin typeface="Arial" panose="020B0604020202020204" pitchFamily="34" charset="0"/>
                <a:ea typeface="ＭＳ Ｐゴシック" charset="-128"/>
                <a:cs typeface="Arial" panose="020B0604020202020204" pitchFamily="34" charset="0"/>
              </a:endParaRPr>
            </a:p>
          </p:txBody>
        </p:sp>
      </p:grpSp>
      <p:grpSp>
        <p:nvGrpSpPr>
          <p:cNvPr id="14" name="Group 1066"/>
          <p:cNvGrpSpPr>
            <a:grpSpLocks/>
          </p:cNvGrpSpPr>
          <p:nvPr/>
        </p:nvGrpSpPr>
        <p:grpSpPr bwMode="auto">
          <a:xfrm>
            <a:off x="457200" y="4954262"/>
            <a:ext cx="3962400" cy="529098"/>
            <a:chOff x="288" y="2977"/>
            <a:chExt cx="2352" cy="472"/>
          </a:xfrm>
        </p:grpSpPr>
        <p:sp>
          <p:nvSpPr>
            <p:cNvPr id="38" name="Text Box 12"/>
            <p:cNvSpPr txBox="1">
              <a:spLocks noChangeArrowheads="1"/>
            </p:cNvSpPr>
            <p:nvPr/>
          </p:nvSpPr>
          <p:spPr bwMode="auto">
            <a:xfrm>
              <a:off x="288" y="2977"/>
              <a:ext cx="1051" cy="412"/>
            </a:xfrm>
            <a:prstGeom prst="rect">
              <a:avLst/>
            </a:prstGeom>
            <a:noFill/>
            <a:ln w="9525">
              <a:noFill/>
              <a:miter lim="800000"/>
              <a:headEnd/>
              <a:tailEnd/>
            </a:ln>
            <a:effectLst>
              <a:outerShdw dist="35921" dir="2700000" algn="ctr" rotWithShape="0">
                <a:schemeClr val="bg2">
                  <a:alpha val="50000"/>
                </a:schemeClr>
              </a:outerShdw>
            </a:effec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37931725" indent="-37474525" eaLnBrk="0" hangingPunct="0">
                <a:defRPr sz="2400">
                  <a:solidFill>
                    <a:schemeClr val="tx1"/>
                  </a:solidFill>
                  <a:latin typeface="Times New Roman" charset="0"/>
                  <a:ea typeface="ＭＳ Ｐゴシック" charset="0"/>
                </a:defRPr>
              </a:lvl2pPr>
              <a:lvl3pPr eaLnBrk="0" hangingPunct="0">
                <a:defRPr sz="2400">
                  <a:solidFill>
                    <a:schemeClr val="tx1"/>
                  </a:solidFill>
                  <a:latin typeface="Times New Roman" charset="0"/>
                  <a:ea typeface="ＭＳ Ｐゴシック" charset="0"/>
                </a:defRPr>
              </a:lvl3pPr>
              <a:lvl4pPr eaLnBrk="0" hangingPunct="0">
                <a:defRPr sz="2400">
                  <a:solidFill>
                    <a:schemeClr val="tx1"/>
                  </a:solidFill>
                  <a:latin typeface="Times New Roman" charset="0"/>
                  <a:ea typeface="ＭＳ Ｐゴシック" charset="0"/>
                </a:defRPr>
              </a:lvl4pPr>
              <a:lvl5pPr eaLnBrk="0" hangingPunct="0">
                <a:defRPr sz="2400">
                  <a:solidFill>
                    <a:schemeClr val="tx1"/>
                  </a:solidFill>
                  <a:latin typeface="Times New Roman" charset="0"/>
                  <a:ea typeface="ＭＳ Ｐゴシック" charset="0"/>
                </a:defRPr>
              </a:lvl5pPr>
              <a:lvl6pPr marL="457200" eaLnBrk="0" fontAlgn="base" hangingPunct="0">
                <a:spcBef>
                  <a:spcPct val="0"/>
                </a:spcBef>
                <a:spcAft>
                  <a:spcPct val="0"/>
                </a:spcAft>
                <a:defRPr sz="2400">
                  <a:solidFill>
                    <a:schemeClr val="tx1"/>
                  </a:solidFill>
                  <a:latin typeface="Times New Roman" charset="0"/>
                  <a:ea typeface="ＭＳ Ｐゴシック" charset="0"/>
                </a:defRPr>
              </a:lvl6pPr>
              <a:lvl7pPr marL="914400" eaLnBrk="0" fontAlgn="base" hangingPunct="0">
                <a:spcBef>
                  <a:spcPct val="0"/>
                </a:spcBef>
                <a:spcAft>
                  <a:spcPct val="0"/>
                </a:spcAft>
                <a:defRPr sz="2400">
                  <a:solidFill>
                    <a:schemeClr val="tx1"/>
                  </a:solidFill>
                  <a:latin typeface="Times New Roman" charset="0"/>
                  <a:ea typeface="ＭＳ Ｐゴシック" charset="0"/>
                </a:defRPr>
              </a:lvl7pPr>
              <a:lvl8pPr marL="1371600" eaLnBrk="0" fontAlgn="base" hangingPunct="0">
                <a:spcBef>
                  <a:spcPct val="0"/>
                </a:spcBef>
                <a:spcAft>
                  <a:spcPct val="0"/>
                </a:spcAft>
                <a:defRPr sz="2400">
                  <a:solidFill>
                    <a:schemeClr val="tx1"/>
                  </a:solidFill>
                  <a:latin typeface="Times New Roman" charset="0"/>
                  <a:ea typeface="ＭＳ Ｐゴシック" charset="0"/>
                </a:defRPr>
              </a:lvl8pPr>
              <a:lvl9pPr marL="18288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000000"/>
                  </a:solidFill>
                  <a:effectLst>
                    <a:outerShdw blurRad="38100" dist="38100" dir="2700000" algn="tl">
                      <a:srgbClr val="FFFFFF"/>
                    </a:outerShdw>
                  </a:effectLst>
                  <a:uLnTx/>
                  <a:uFillTx/>
                  <a:latin typeface="Arial" panose="020B0604020202020204" pitchFamily="34" charset="0"/>
                  <a:cs typeface="Arial" panose="020B0604020202020204" pitchFamily="34" charset="0"/>
                </a:rPr>
                <a:t>الجمعة</a:t>
              </a:r>
              <a:endParaRPr kumimoji="0" lang="en-US" sz="2400" b="1" u="none" strike="noStrike" kern="1200" cap="none" spc="0" normalizeH="0" baseline="0" noProof="0" dirty="0">
                <a:ln>
                  <a:noFill/>
                </a:ln>
                <a:solidFill>
                  <a:srgbClr val="000079"/>
                </a:solidFill>
                <a:effectLst>
                  <a:outerShdw blurRad="38100" dist="38100" dir="2700000" algn="tl">
                    <a:srgbClr val="000000"/>
                  </a:outerShdw>
                </a:effectLst>
                <a:uLnTx/>
                <a:uFillTx/>
                <a:latin typeface="Arial" panose="020B0604020202020204" pitchFamily="34" charset="0"/>
                <a:cs typeface="Arial" panose="020B0604020202020204" pitchFamily="34" charset="0"/>
              </a:endParaRPr>
            </a:p>
          </p:txBody>
        </p:sp>
        <p:sp>
          <p:nvSpPr>
            <p:cNvPr id="572450" name="AutoShape 11"/>
            <p:cNvSpPr>
              <a:spLocks noChangeArrowheads="1"/>
            </p:cNvSpPr>
            <p:nvPr/>
          </p:nvSpPr>
          <p:spPr bwMode="auto">
            <a:xfrm>
              <a:off x="288" y="2993"/>
              <a:ext cx="2352" cy="456"/>
            </a:xfrm>
            <a:prstGeom prst="roundRect">
              <a:avLst>
                <a:gd name="adj" fmla="val 16667"/>
              </a:avLst>
            </a:prstGeom>
            <a:noFill/>
            <a:ln w="76200">
              <a:solidFill>
                <a:schemeClr val="bg2"/>
              </a:solidFill>
              <a:round/>
              <a:headEnd/>
              <a:tailEn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008000"/>
                </a:solidFill>
                <a:effectLst/>
                <a:uLnTx/>
                <a:uFillTx/>
                <a:latin typeface="Arial" panose="020B0604020202020204" pitchFamily="34" charset="0"/>
                <a:cs typeface="Arial" panose="020B0604020202020204" pitchFamily="34" charset="0"/>
              </a:endParaRPr>
            </a:p>
          </p:txBody>
        </p:sp>
      </p:grpSp>
      <p:grpSp>
        <p:nvGrpSpPr>
          <p:cNvPr id="15" name="Group 1074"/>
          <p:cNvGrpSpPr>
            <a:grpSpLocks/>
          </p:cNvGrpSpPr>
          <p:nvPr/>
        </p:nvGrpSpPr>
        <p:grpSpPr bwMode="auto">
          <a:xfrm>
            <a:off x="7162800" y="5486301"/>
            <a:ext cx="1676400" cy="534987"/>
            <a:chOff x="4512" y="3237"/>
            <a:chExt cx="1056" cy="337"/>
          </a:xfrm>
        </p:grpSpPr>
        <p:sp>
          <p:nvSpPr>
            <p:cNvPr id="269323" name="AutoShape 11"/>
            <p:cNvSpPr>
              <a:spLocks noChangeArrowheads="1"/>
            </p:cNvSpPr>
            <p:nvPr/>
          </p:nvSpPr>
          <p:spPr bwMode="auto">
            <a:xfrm>
              <a:off x="4512" y="3252"/>
              <a:ext cx="1056" cy="322"/>
            </a:xfrm>
            <a:prstGeom prst="roundRect">
              <a:avLst>
                <a:gd name="adj" fmla="val 16667"/>
              </a:avLst>
            </a:prstGeom>
            <a:noFill/>
            <a:ln w="76200">
              <a:solidFill>
                <a:srgbClr val="0099CC"/>
              </a:solidFill>
              <a:round/>
              <a:headEnd/>
              <a:tailEnd/>
            </a:ln>
            <a:effectLst>
              <a:outerShdw dist="35921" dir="2700000" algn="ctr" rotWithShape="0">
                <a:schemeClr val="bg2">
                  <a:alpha val="50000"/>
                </a:schemeClr>
              </a:outerShdw>
            </a:effectLst>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0099CC"/>
                </a:solidFill>
                <a:effectLst>
                  <a:outerShdw blurRad="38100" dist="38100" dir="2700000" algn="tl">
                    <a:srgbClr val="000000"/>
                  </a:outerShdw>
                </a:effectLst>
                <a:uLnTx/>
                <a:uFillTx/>
                <a:latin typeface="Arial" panose="020B0604020202020204" pitchFamily="34" charset="0"/>
                <a:ea typeface="ＭＳ Ｐゴシック" charset="-128"/>
                <a:cs typeface="Arial" panose="020B0604020202020204" pitchFamily="34" charset="0"/>
              </a:endParaRPr>
            </a:p>
          </p:txBody>
        </p:sp>
        <p:sp>
          <p:nvSpPr>
            <p:cNvPr id="269324" name="Text Box 12"/>
            <p:cNvSpPr txBox="1">
              <a:spLocks noChangeArrowheads="1"/>
            </p:cNvSpPr>
            <p:nvPr/>
          </p:nvSpPr>
          <p:spPr bwMode="auto">
            <a:xfrm>
              <a:off x="4560" y="3237"/>
              <a:ext cx="501" cy="291"/>
            </a:xfrm>
            <a:prstGeom prst="rect">
              <a:avLst/>
            </a:prstGeom>
            <a:noFill/>
            <a:ln w="9525">
              <a:noFill/>
              <a:miter lim="800000"/>
              <a:headEnd/>
              <a:tailEnd/>
            </a:ln>
            <a:effectLst>
              <a:outerShdw dist="35921" dir="2700000" algn="ctr" rotWithShape="0">
                <a:schemeClr val="bg2">
                  <a:alpha val="50000"/>
                </a:schemeClr>
              </a:outerShdw>
            </a:effec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37931725" indent="-37474525" eaLnBrk="0" hangingPunct="0">
                <a:defRPr sz="2400">
                  <a:solidFill>
                    <a:schemeClr val="tx1"/>
                  </a:solidFill>
                  <a:latin typeface="Times New Roman" charset="0"/>
                  <a:ea typeface="ＭＳ Ｐゴシック" charset="0"/>
                </a:defRPr>
              </a:lvl2pPr>
              <a:lvl3pPr eaLnBrk="0" hangingPunct="0">
                <a:defRPr sz="2400">
                  <a:solidFill>
                    <a:schemeClr val="tx1"/>
                  </a:solidFill>
                  <a:latin typeface="Times New Roman" charset="0"/>
                  <a:ea typeface="ＭＳ Ｐゴシック" charset="0"/>
                </a:defRPr>
              </a:lvl3pPr>
              <a:lvl4pPr eaLnBrk="0" hangingPunct="0">
                <a:defRPr sz="2400">
                  <a:solidFill>
                    <a:schemeClr val="tx1"/>
                  </a:solidFill>
                  <a:latin typeface="Times New Roman" charset="0"/>
                  <a:ea typeface="ＭＳ Ｐゴシック" charset="0"/>
                </a:defRPr>
              </a:lvl4pPr>
              <a:lvl5pPr eaLnBrk="0" hangingPunct="0">
                <a:defRPr sz="2400">
                  <a:solidFill>
                    <a:schemeClr val="tx1"/>
                  </a:solidFill>
                  <a:latin typeface="Times New Roman" charset="0"/>
                  <a:ea typeface="ＭＳ Ｐゴシック" charset="0"/>
                </a:defRPr>
              </a:lvl5pPr>
              <a:lvl6pPr marL="457200" eaLnBrk="0" fontAlgn="base" hangingPunct="0">
                <a:spcBef>
                  <a:spcPct val="0"/>
                </a:spcBef>
                <a:spcAft>
                  <a:spcPct val="0"/>
                </a:spcAft>
                <a:defRPr sz="2400">
                  <a:solidFill>
                    <a:schemeClr val="tx1"/>
                  </a:solidFill>
                  <a:latin typeface="Times New Roman" charset="0"/>
                  <a:ea typeface="ＭＳ Ｐゴシック" charset="0"/>
                </a:defRPr>
              </a:lvl6pPr>
              <a:lvl7pPr marL="914400" eaLnBrk="0" fontAlgn="base" hangingPunct="0">
                <a:spcBef>
                  <a:spcPct val="0"/>
                </a:spcBef>
                <a:spcAft>
                  <a:spcPct val="0"/>
                </a:spcAft>
                <a:defRPr sz="2400">
                  <a:solidFill>
                    <a:schemeClr val="tx1"/>
                  </a:solidFill>
                  <a:latin typeface="Times New Roman" charset="0"/>
                  <a:ea typeface="ＭＳ Ｐゴシック" charset="0"/>
                </a:defRPr>
              </a:lvl7pPr>
              <a:lvl8pPr marL="1371600" eaLnBrk="0" fontAlgn="base" hangingPunct="0">
                <a:spcBef>
                  <a:spcPct val="0"/>
                </a:spcBef>
                <a:spcAft>
                  <a:spcPct val="0"/>
                </a:spcAft>
                <a:defRPr sz="2400">
                  <a:solidFill>
                    <a:schemeClr val="tx1"/>
                  </a:solidFill>
                  <a:latin typeface="Times New Roman" charset="0"/>
                  <a:ea typeface="ＭＳ Ｐゴシック" charset="0"/>
                </a:defRPr>
              </a:lvl8pPr>
              <a:lvl9pPr marL="18288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0099CC"/>
                  </a:solidFill>
                  <a:effectLst>
                    <a:outerShdw blurRad="38100" dist="38100" dir="2700000" algn="tl">
                      <a:srgbClr val="000000"/>
                    </a:outerShdw>
                  </a:effectLst>
                  <a:uLnTx/>
                  <a:uFillTx/>
                  <a:latin typeface="Arial" panose="020B0604020202020204" pitchFamily="34" charset="0"/>
                  <a:cs typeface="Arial" panose="020B0604020202020204" pitchFamily="34" charset="0"/>
                </a:rPr>
                <a:t>السبت</a:t>
              </a:r>
              <a:endParaRPr kumimoji="0" lang="en-US" sz="2400" b="1" u="none" strike="noStrike" kern="1200" cap="none" spc="0" normalizeH="0" baseline="0" noProof="0" dirty="0">
                <a:ln>
                  <a:noFill/>
                </a:ln>
                <a:solidFill>
                  <a:srgbClr val="0099CC"/>
                </a:solidFill>
                <a:effectLst>
                  <a:outerShdw blurRad="38100" dist="38100" dir="2700000" algn="tl">
                    <a:srgbClr val="000000"/>
                  </a:outerShdw>
                </a:effectLst>
                <a:uLnTx/>
                <a:uFillTx/>
                <a:latin typeface="Arial" panose="020B0604020202020204" pitchFamily="34" charset="0"/>
                <a:cs typeface="Arial" panose="020B0604020202020204" pitchFamily="34" charset="0"/>
              </a:endParaRPr>
            </a:p>
          </p:txBody>
        </p:sp>
      </p:grpSp>
      <p:sp>
        <p:nvSpPr>
          <p:cNvPr id="84014" name="Freeform 1070"/>
          <p:cNvSpPr>
            <a:spLocks/>
          </p:cNvSpPr>
          <p:nvPr/>
        </p:nvSpPr>
        <p:spPr bwMode="auto">
          <a:xfrm>
            <a:off x="2277095" y="2348191"/>
            <a:ext cx="2726670" cy="461499"/>
          </a:xfrm>
          <a:custGeom>
            <a:avLst/>
            <a:gdLst>
              <a:gd name="T0" fmla="*/ 2147483647 w 2271"/>
              <a:gd name="T1" fmla="*/ 0 h 1002"/>
              <a:gd name="T2" fmla="*/ 2147483647 w 2271"/>
              <a:gd name="T3" fmla="*/ 2147483647 h 1002"/>
              <a:gd name="T4" fmla="*/ 2147483647 w 2271"/>
              <a:gd name="T5" fmla="*/ 2147483647 h 1002"/>
              <a:gd name="T6" fmla="*/ 2147483647 w 2271"/>
              <a:gd name="T7" fmla="*/ 2147483647 h 1002"/>
              <a:gd name="T8" fmla="*/ 2147483647 w 2271"/>
              <a:gd name="T9" fmla="*/ 2147483647 h 1002"/>
              <a:gd name="T10" fmla="*/ 2147483647 w 2271"/>
              <a:gd name="T11" fmla="*/ 2147483647 h 1002"/>
              <a:gd name="T12" fmla="*/ 2147483647 w 2271"/>
              <a:gd name="T13" fmla="*/ 2147483647 h 1002"/>
              <a:gd name="T14" fmla="*/ 2147483647 w 2271"/>
              <a:gd name="T15" fmla="*/ 2147483647 h 1002"/>
              <a:gd name="T16" fmla="*/ 2147483647 w 2271"/>
              <a:gd name="T17" fmla="*/ 2147483647 h 1002"/>
              <a:gd name="T18" fmla="*/ 2147483647 w 2271"/>
              <a:gd name="T19" fmla="*/ 2147483647 h 1002"/>
              <a:gd name="T20" fmla="*/ 2147483647 w 2271"/>
              <a:gd name="T21" fmla="*/ 2147483647 h 1002"/>
              <a:gd name="T22" fmla="*/ 2147483647 w 2271"/>
              <a:gd name="T23" fmla="*/ 2147483647 h 1002"/>
              <a:gd name="T24" fmla="*/ 2147483647 w 2271"/>
              <a:gd name="T25" fmla="*/ 2147483647 h 1002"/>
              <a:gd name="T26" fmla="*/ 2147483647 w 2271"/>
              <a:gd name="T27" fmla="*/ 2147483647 h 1002"/>
              <a:gd name="T28" fmla="*/ 2147483647 w 2271"/>
              <a:gd name="T29" fmla="*/ 2147483647 h 1002"/>
              <a:gd name="T30" fmla="*/ 2147483647 w 2271"/>
              <a:gd name="T31" fmla="*/ 2147483647 h 1002"/>
              <a:gd name="T32" fmla="*/ 2147483647 w 2271"/>
              <a:gd name="T33" fmla="*/ 2147483647 h 1002"/>
              <a:gd name="T34" fmla="*/ 0 w 2271"/>
              <a:gd name="T35" fmla="*/ 2147483647 h 100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271"/>
              <a:gd name="T55" fmla="*/ 0 h 1002"/>
              <a:gd name="T56" fmla="*/ 2271 w 2271"/>
              <a:gd name="T57" fmla="*/ 1002 h 100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271" h="1002">
                <a:moveTo>
                  <a:pt x="2271" y="0"/>
                </a:moveTo>
                <a:cubicBezTo>
                  <a:pt x="2258" y="39"/>
                  <a:pt x="2239" y="35"/>
                  <a:pt x="2207" y="57"/>
                </a:cubicBezTo>
                <a:cubicBezTo>
                  <a:pt x="2195" y="88"/>
                  <a:pt x="2171" y="91"/>
                  <a:pt x="2158" y="122"/>
                </a:cubicBezTo>
                <a:cubicBezTo>
                  <a:pt x="2141" y="160"/>
                  <a:pt x="2132" y="210"/>
                  <a:pt x="2093" y="235"/>
                </a:cubicBezTo>
                <a:cubicBezTo>
                  <a:pt x="2039" y="267"/>
                  <a:pt x="2099" y="213"/>
                  <a:pt x="2045" y="259"/>
                </a:cubicBezTo>
                <a:cubicBezTo>
                  <a:pt x="2012" y="286"/>
                  <a:pt x="2006" y="341"/>
                  <a:pt x="1972" y="364"/>
                </a:cubicBezTo>
                <a:cubicBezTo>
                  <a:pt x="1881" y="424"/>
                  <a:pt x="1942" y="389"/>
                  <a:pt x="1778" y="445"/>
                </a:cubicBezTo>
                <a:cubicBezTo>
                  <a:pt x="1751" y="472"/>
                  <a:pt x="1734" y="516"/>
                  <a:pt x="1697" y="526"/>
                </a:cubicBezTo>
                <a:cubicBezTo>
                  <a:pt x="1643" y="539"/>
                  <a:pt x="1561" y="558"/>
                  <a:pt x="1520" y="590"/>
                </a:cubicBezTo>
                <a:cubicBezTo>
                  <a:pt x="1437" y="652"/>
                  <a:pt x="1367" y="722"/>
                  <a:pt x="1285" y="784"/>
                </a:cubicBezTo>
                <a:cubicBezTo>
                  <a:pt x="1242" y="815"/>
                  <a:pt x="1278" y="786"/>
                  <a:pt x="1213" y="816"/>
                </a:cubicBezTo>
                <a:cubicBezTo>
                  <a:pt x="1123" y="857"/>
                  <a:pt x="1037" y="909"/>
                  <a:pt x="946" y="946"/>
                </a:cubicBezTo>
                <a:cubicBezTo>
                  <a:pt x="906" y="985"/>
                  <a:pt x="859" y="985"/>
                  <a:pt x="808" y="1002"/>
                </a:cubicBezTo>
                <a:cubicBezTo>
                  <a:pt x="644" y="995"/>
                  <a:pt x="613" y="988"/>
                  <a:pt x="485" y="970"/>
                </a:cubicBezTo>
                <a:cubicBezTo>
                  <a:pt x="458" y="961"/>
                  <a:pt x="438" y="946"/>
                  <a:pt x="412" y="938"/>
                </a:cubicBezTo>
                <a:cubicBezTo>
                  <a:pt x="379" y="837"/>
                  <a:pt x="195" y="838"/>
                  <a:pt x="113" y="816"/>
                </a:cubicBezTo>
                <a:cubicBezTo>
                  <a:pt x="84" y="794"/>
                  <a:pt x="69" y="771"/>
                  <a:pt x="41" y="752"/>
                </a:cubicBezTo>
                <a:cubicBezTo>
                  <a:pt x="28" y="732"/>
                  <a:pt x="16" y="719"/>
                  <a:pt x="0" y="703"/>
                </a:cubicBezTo>
              </a:path>
            </a:pathLst>
          </a:custGeom>
          <a:noFill/>
          <a:ln w="76200">
            <a:solidFill>
              <a:schemeClr val="bg2"/>
            </a:solidFill>
            <a:round/>
            <a:headEnd/>
            <a:tailEnd type="triangle" w="med" len="me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wrap="square" lIns="91275" tIns="45638" rIns="91275" bIns="45638"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84015" name="Freeform 1071"/>
          <p:cNvSpPr>
            <a:spLocks/>
          </p:cNvSpPr>
          <p:nvPr/>
        </p:nvSpPr>
        <p:spPr bwMode="auto">
          <a:xfrm>
            <a:off x="2290998" y="2066603"/>
            <a:ext cx="568835" cy="461499"/>
          </a:xfrm>
          <a:custGeom>
            <a:avLst/>
            <a:gdLst>
              <a:gd name="T0" fmla="*/ 0 w 1139"/>
              <a:gd name="T1" fmla="*/ 2147483647 h 1131"/>
              <a:gd name="T2" fmla="*/ 2147483647 w 1139"/>
              <a:gd name="T3" fmla="*/ 2147483647 h 1131"/>
              <a:gd name="T4" fmla="*/ 2147483647 w 1139"/>
              <a:gd name="T5" fmla="*/ 2147483647 h 1131"/>
              <a:gd name="T6" fmla="*/ 2147483647 w 1139"/>
              <a:gd name="T7" fmla="*/ 2147483647 h 1131"/>
              <a:gd name="T8" fmla="*/ 2147483647 w 1139"/>
              <a:gd name="T9" fmla="*/ 2147483647 h 1131"/>
              <a:gd name="T10" fmla="*/ 2147483647 w 1139"/>
              <a:gd name="T11" fmla="*/ 2147483647 h 1131"/>
              <a:gd name="T12" fmla="*/ 2147483647 w 1139"/>
              <a:gd name="T13" fmla="*/ 2147483647 h 1131"/>
              <a:gd name="T14" fmla="*/ 2147483647 w 1139"/>
              <a:gd name="T15" fmla="*/ 2147483647 h 1131"/>
              <a:gd name="T16" fmla="*/ 2147483647 w 1139"/>
              <a:gd name="T17" fmla="*/ 2147483647 h 1131"/>
              <a:gd name="T18" fmla="*/ 2147483647 w 1139"/>
              <a:gd name="T19" fmla="*/ 2147483647 h 1131"/>
              <a:gd name="T20" fmla="*/ 2147483647 w 1139"/>
              <a:gd name="T21" fmla="*/ 2147483647 h 1131"/>
              <a:gd name="T22" fmla="*/ 2147483647 w 1139"/>
              <a:gd name="T23" fmla="*/ 2147483647 h 1131"/>
              <a:gd name="T24" fmla="*/ 2147483647 w 1139"/>
              <a:gd name="T25" fmla="*/ 2147483647 h 1131"/>
              <a:gd name="T26" fmla="*/ 2147483647 w 1139"/>
              <a:gd name="T27" fmla="*/ 2147483647 h 1131"/>
              <a:gd name="T28" fmla="*/ 2147483647 w 1139"/>
              <a:gd name="T29" fmla="*/ 0 h 113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139"/>
              <a:gd name="T46" fmla="*/ 0 h 1131"/>
              <a:gd name="T47" fmla="*/ 1139 w 1139"/>
              <a:gd name="T48" fmla="*/ 1131 h 113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139" h="1131">
                <a:moveTo>
                  <a:pt x="0" y="1131"/>
                </a:moveTo>
                <a:cubicBezTo>
                  <a:pt x="27" y="1112"/>
                  <a:pt x="37" y="1098"/>
                  <a:pt x="48" y="1067"/>
                </a:cubicBezTo>
                <a:cubicBezTo>
                  <a:pt x="50" y="1048"/>
                  <a:pt x="49" y="1028"/>
                  <a:pt x="56" y="1010"/>
                </a:cubicBezTo>
                <a:cubicBezTo>
                  <a:pt x="67" y="977"/>
                  <a:pt x="133" y="971"/>
                  <a:pt x="161" y="962"/>
                </a:cubicBezTo>
                <a:cubicBezTo>
                  <a:pt x="166" y="945"/>
                  <a:pt x="165" y="925"/>
                  <a:pt x="178" y="913"/>
                </a:cubicBezTo>
                <a:cubicBezTo>
                  <a:pt x="221" y="869"/>
                  <a:pt x="236" y="875"/>
                  <a:pt x="291" y="857"/>
                </a:cubicBezTo>
                <a:cubicBezTo>
                  <a:pt x="305" y="827"/>
                  <a:pt x="321" y="781"/>
                  <a:pt x="347" y="760"/>
                </a:cubicBezTo>
                <a:cubicBezTo>
                  <a:pt x="373" y="737"/>
                  <a:pt x="402" y="728"/>
                  <a:pt x="428" y="703"/>
                </a:cubicBezTo>
                <a:cubicBezTo>
                  <a:pt x="442" y="658"/>
                  <a:pt x="474" y="652"/>
                  <a:pt x="517" y="638"/>
                </a:cubicBezTo>
                <a:cubicBezTo>
                  <a:pt x="607" y="561"/>
                  <a:pt x="546" y="623"/>
                  <a:pt x="614" y="525"/>
                </a:cubicBezTo>
                <a:cubicBezTo>
                  <a:pt x="645" y="479"/>
                  <a:pt x="686" y="441"/>
                  <a:pt x="719" y="396"/>
                </a:cubicBezTo>
                <a:cubicBezTo>
                  <a:pt x="787" y="301"/>
                  <a:pt x="852" y="193"/>
                  <a:pt x="945" y="121"/>
                </a:cubicBezTo>
                <a:cubicBezTo>
                  <a:pt x="973" y="98"/>
                  <a:pt x="1008" y="83"/>
                  <a:pt x="1034" y="57"/>
                </a:cubicBezTo>
                <a:cubicBezTo>
                  <a:pt x="1038" y="52"/>
                  <a:pt x="1061" y="27"/>
                  <a:pt x="1067" y="24"/>
                </a:cubicBezTo>
                <a:cubicBezTo>
                  <a:pt x="1087" y="12"/>
                  <a:pt x="1139" y="24"/>
                  <a:pt x="1139" y="0"/>
                </a:cubicBezTo>
              </a:path>
            </a:pathLst>
          </a:custGeom>
          <a:noFill/>
          <a:ln w="76200">
            <a:solidFill>
              <a:schemeClr val="bg2"/>
            </a:solidFill>
            <a:round/>
            <a:headEnd/>
            <a:tailEnd type="triangle" w="med" len="me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wrap="square" lIns="91275" tIns="45638" rIns="91275" bIns="45638"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84016" name="Freeform 1072"/>
          <p:cNvSpPr>
            <a:spLocks/>
          </p:cNvSpPr>
          <p:nvPr/>
        </p:nvSpPr>
        <p:spPr bwMode="auto">
          <a:xfrm>
            <a:off x="2860275" y="1477070"/>
            <a:ext cx="184660" cy="460283"/>
          </a:xfrm>
          <a:custGeom>
            <a:avLst/>
            <a:gdLst>
              <a:gd name="T0" fmla="*/ 2147483647 w 396"/>
              <a:gd name="T1" fmla="*/ 2147483647 h 78"/>
              <a:gd name="T2" fmla="*/ 2147483647 w 396"/>
              <a:gd name="T3" fmla="*/ 2147483647 h 78"/>
              <a:gd name="T4" fmla="*/ 2147483647 w 396"/>
              <a:gd name="T5" fmla="*/ 2147483647 h 78"/>
              <a:gd name="T6" fmla="*/ 2147483647 w 396"/>
              <a:gd name="T7" fmla="*/ 2147483647 h 78"/>
              <a:gd name="T8" fmla="*/ 2147483647 w 396"/>
              <a:gd name="T9" fmla="*/ 2147483647 h 78"/>
              <a:gd name="T10" fmla="*/ 0 w 396"/>
              <a:gd name="T11" fmla="*/ 2147483647 h 78"/>
              <a:gd name="T12" fmla="*/ 0 60000 65536"/>
              <a:gd name="T13" fmla="*/ 0 60000 65536"/>
              <a:gd name="T14" fmla="*/ 0 60000 65536"/>
              <a:gd name="T15" fmla="*/ 0 60000 65536"/>
              <a:gd name="T16" fmla="*/ 0 60000 65536"/>
              <a:gd name="T17" fmla="*/ 0 60000 65536"/>
              <a:gd name="T18" fmla="*/ 0 w 396"/>
              <a:gd name="T19" fmla="*/ 0 h 78"/>
              <a:gd name="T20" fmla="*/ 396 w 396"/>
              <a:gd name="T21" fmla="*/ 78 h 78"/>
            </a:gdLst>
            <a:ahLst/>
            <a:cxnLst>
              <a:cxn ang="T12">
                <a:pos x="T0" y="T1"/>
              </a:cxn>
              <a:cxn ang="T13">
                <a:pos x="T2" y="T3"/>
              </a:cxn>
              <a:cxn ang="T14">
                <a:pos x="T4" y="T5"/>
              </a:cxn>
              <a:cxn ang="T15">
                <a:pos x="T6" y="T7"/>
              </a:cxn>
              <a:cxn ang="T16">
                <a:pos x="T8" y="T9"/>
              </a:cxn>
              <a:cxn ang="T17">
                <a:pos x="T10" y="T11"/>
              </a:cxn>
            </a:cxnLst>
            <a:rect l="T18" t="T19" r="T20" b="T21"/>
            <a:pathLst>
              <a:path w="396" h="78">
                <a:moveTo>
                  <a:pt x="396" y="77"/>
                </a:moveTo>
                <a:cubicBezTo>
                  <a:pt x="371" y="72"/>
                  <a:pt x="340" y="78"/>
                  <a:pt x="323" y="61"/>
                </a:cubicBezTo>
                <a:cubicBezTo>
                  <a:pt x="316" y="54"/>
                  <a:pt x="321" y="41"/>
                  <a:pt x="315" y="36"/>
                </a:cubicBezTo>
                <a:cubicBezTo>
                  <a:pt x="306" y="29"/>
                  <a:pt x="293" y="29"/>
                  <a:pt x="283" y="28"/>
                </a:cubicBezTo>
                <a:cubicBezTo>
                  <a:pt x="250" y="24"/>
                  <a:pt x="218" y="22"/>
                  <a:pt x="186" y="20"/>
                </a:cubicBezTo>
                <a:cubicBezTo>
                  <a:pt x="126" y="0"/>
                  <a:pt x="62" y="4"/>
                  <a:pt x="0" y="4"/>
                </a:cubicBezTo>
              </a:path>
            </a:pathLst>
          </a:custGeom>
          <a:noFill/>
          <a:ln w="76200">
            <a:solidFill>
              <a:schemeClr val="bg2"/>
            </a:solidFill>
            <a:round/>
            <a:headEnd/>
            <a:tailEnd type="triangle" w="med" len="me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wrap="none" lIns="91275" tIns="45638" rIns="91275" bIns="45638"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84017" name="Freeform 1073"/>
          <p:cNvSpPr>
            <a:spLocks/>
          </p:cNvSpPr>
          <p:nvPr/>
        </p:nvSpPr>
        <p:spPr bwMode="auto">
          <a:xfrm>
            <a:off x="1907704" y="1942948"/>
            <a:ext cx="667711" cy="461499"/>
          </a:xfrm>
          <a:custGeom>
            <a:avLst/>
            <a:gdLst>
              <a:gd name="T0" fmla="*/ 2147483647 w 340"/>
              <a:gd name="T1" fmla="*/ 0 h 630"/>
              <a:gd name="T2" fmla="*/ 2147483647 w 340"/>
              <a:gd name="T3" fmla="*/ 2147483647 h 630"/>
              <a:gd name="T4" fmla="*/ 2147483647 w 340"/>
              <a:gd name="T5" fmla="*/ 2147483647 h 630"/>
              <a:gd name="T6" fmla="*/ 2147483647 w 340"/>
              <a:gd name="T7" fmla="*/ 2147483647 h 630"/>
              <a:gd name="T8" fmla="*/ 0 w 340"/>
              <a:gd name="T9" fmla="*/ 2147483647 h 630"/>
              <a:gd name="T10" fmla="*/ 0 60000 65536"/>
              <a:gd name="T11" fmla="*/ 0 60000 65536"/>
              <a:gd name="T12" fmla="*/ 0 60000 65536"/>
              <a:gd name="T13" fmla="*/ 0 60000 65536"/>
              <a:gd name="T14" fmla="*/ 0 60000 65536"/>
              <a:gd name="T15" fmla="*/ 0 w 340"/>
              <a:gd name="T16" fmla="*/ 0 h 630"/>
              <a:gd name="T17" fmla="*/ 340 w 340"/>
              <a:gd name="T18" fmla="*/ 630 h 630"/>
            </a:gdLst>
            <a:ahLst/>
            <a:cxnLst>
              <a:cxn ang="T10">
                <a:pos x="T0" y="T1"/>
              </a:cxn>
              <a:cxn ang="T11">
                <a:pos x="T2" y="T3"/>
              </a:cxn>
              <a:cxn ang="T12">
                <a:pos x="T4" y="T5"/>
              </a:cxn>
              <a:cxn ang="T13">
                <a:pos x="T6" y="T7"/>
              </a:cxn>
              <a:cxn ang="T14">
                <a:pos x="T8" y="T9"/>
              </a:cxn>
            </a:cxnLst>
            <a:rect l="T15" t="T16" r="T17" b="T18"/>
            <a:pathLst>
              <a:path w="340" h="630">
                <a:moveTo>
                  <a:pt x="340" y="0"/>
                </a:moveTo>
                <a:cubicBezTo>
                  <a:pt x="275" y="15"/>
                  <a:pt x="213" y="18"/>
                  <a:pt x="154" y="48"/>
                </a:cubicBezTo>
                <a:cubicBezTo>
                  <a:pt x="125" y="77"/>
                  <a:pt x="97" y="104"/>
                  <a:pt x="73" y="137"/>
                </a:cubicBezTo>
                <a:cubicBezTo>
                  <a:pt x="55" y="244"/>
                  <a:pt x="58" y="351"/>
                  <a:pt x="49" y="460"/>
                </a:cubicBezTo>
                <a:cubicBezTo>
                  <a:pt x="46" y="486"/>
                  <a:pt x="38" y="610"/>
                  <a:pt x="0" y="630"/>
                </a:cubicBezTo>
              </a:path>
            </a:pathLst>
          </a:custGeom>
          <a:noFill/>
          <a:ln w="76200">
            <a:solidFill>
              <a:srgbClr val="118012"/>
            </a:solidFill>
            <a:round/>
            <a:headEnd/>
            <a:tailEnd type="triangle" w="med" len="me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wrap="square" lIns="91275" tIns="45638" rIns="91275" bIns="45638"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grpSp>
        <p:nvGrpSpPr>
          <p:cNvPr id="16" name="Group 1075"/>
          <p:cNvGrpSpPr>
            <a:grpSpLocks/>
          </p:cNvGrpSpPr>
          <p:nvPr/>
        </p:nvGrpSpPr>
        <p:grpSpPr bwMode="auto">
          <a:xfrm>
            <a:off x="7421598" y="446122"/>
            <a:ext cx="1722437" cy="528638"/>
            <a:chOff x="4776" y="329"/>
            <a:chExt cx="1085" cy="333"/>
          </a:xfrm>
        </p:grpSpPr>
        <p:sp>
          <p:nvSpPr>
            <p:cNvPr id="572445" name="AutoShape 11"/>
            <p:cNvSpPr>
              <a:spLocks noChangeArrowheads="1"/>
            </p:cNvSpPr>
            <p:nvPr/>
          </p:nvSpPr>
          <p:spPr bwMode="auto">
            <a:xfrm>
              <a:off x="4807" y="340"/>
              <a:ext cx="1054" cy="322"/>
            </a:xfrm>
            <a:prstGeom prst="roundRect">
              <a:avLst>
                <a:gd name="adj" fmla="val 16667"/>
              </a:avLst>
            </a:prstGeom>
            <a:noFill/>
            <a:ln w="76200">
              <a:solidFill>
                <a:srgbClr val="6D6D6D"/>
              </a:solidFill>
              <a:round/>
              <a:headEnd/>
              <a:tailEnd/>
            </a:ln>
            <a:effectLst>
              <a:outerShdw dist="35921" dir="2700000" algn="ctr" rotWithShape="0">
                <a:schemeClr val="bg2">
                  <a:alpha val="50000"/>
                </a:schemeClr>
              </a:outerShdw>
            </a:effectLst>
            <a:extLst>
              <a:ext uri="{909E8E84-426E-40dd-AFC4-6F175D3DCCD1}">
                <a14:hiddenFill xmlns="" xmlns:a14="http://schemas.microsoft.com/office/drawing/2010/main">
                  <a:solidFill>
                    <a:srgbClr val="FFFFFF"/>
                  </a:solidFill>
                </a14:hiddenFill>
              </a:ext>
            </a:extLst>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6D6D6D"/>
                </a:solidFill>
                <a:effectLst/>
                <a:uLnTx/>
                <a:uFillTx/>
                <a:latin typeface="Arial" panose="020B0604020202020204" pitchFamily="34" charset="0"/>
                <a:cs typeface="Arial" panose="020B0604020202020204" pitchFamily="34" charset="0"/>
              </a:endParaRPr>
            </a:p>
          </p:txBody>
        </p:sp>
        <p:sp>
          <p:nvSpPr>
            <p:cNvPr id="36" name="Text Box 12"/>
            <p:cNvSpPr txBox="1">
              <a:spLocks noChangeArrowheads="1"/>
            </p:cNvSpPr>
            <p:nvPr/>
          </p:nvSpPr>
          <p:spPr bwMode="auto">
            <a:xfrm>
              <a:off x="4776" y="329"/>
              <a:ext cx="701" cy="291"/>
            </a:xfrm>
            <a:prstGeom prst="rect">
              <a:avLst/>
            </a:prstGeom>
            <a:noFill/>
            <a:ln w="9525">
              <a:noFill/>
              <a:miter lim="800000"/>
              <a:headEnd/>
              <a:tailEnd/>
            </a:ln>
            <a:effectLst>
              <a:outerShdw dist="35921" dir="2700000" algn="ctr" rotWithShape="0">
                <a:schemeClr val="bg2">
                  <a:alpha val="50000"/>
                </a:schemeClr>
              </a:outerShdw>
            </a:effec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37931725" indent="-37474525" eaLnBrk="0" hangingPunct="0">
                <a:defRPr sz="2400">
                  <a:solidFill>
                    <a:schemeClr val="tx1"/>
                  </a:solidFill>
                  <a:latin typeface="Times New Roman" charset="0"/>
                  <a:ea typeface="ＭＳ Ｐゴシック" charset="0"/>
                </a:defRPr>
              </a:lvl2pPr>
              <a:lvl3pPr eaLnBrk="0" hangingPunct="0">
                <a:defRPr sz="2400">
                  <a:solidFill>
                    <a:schemeClr val="tx1"/>
                  </a:solidFill>
                  <a:latin typeface="Times New Roman" charset="0"/>
                  <a:ea typeface="ＭＳ Ｐゴシック" charset="0"/>
                </a:defRPr>
              </a:lvl3pPr>
              <a:lvl4pPr eaLnBrk="0" hangingPunct="0">
                <a:defRPr sz="2400">
                  <a:solidFill>
                    <a:schemeClr val="tx1"/>
                  </a:solidFill>
                  <a:latin typeface="Times New Roman" charset="0"/>
                  <a:ea typeface="ＭＳ Ｐゴシック" charset="0"/>
                </a:defRPr>
              </a:lvl4pPr>
              <a:lvl5pPr eaLnBrk="0" hangingPunct="0">
                <a:defRPr sz="2400">
                  <a:solidFill>
                    <a:schemeClr val="tx1"/>
                  </a:solidFill>
                  <a:latin typeface="Times New Roman" charset="0"/>
                  <a:ea typeface="ＭＳ Ｐゴシック" charset="0"/>
                </a:defRPr>
              </a:lvl5pPr>
              <a:lvl6pPr marL="457200" eaLnBrk="0" fontAlgn="base" hangingPunct="0">
                <a:spcBef>
                  <a:spcPct val="0"/>
                </a:spcBef>
                <a:spcAft>
                  <a:spcPct val="0"/>
                </a:spcAft>
                <a:defRPr sz="2400">
                  <a:solidFill>
                    <a:schemeClr val="tx1"/>
                  </a:solidFill>
                  <a:latin typeface="Times New Roman" charset="0"/>
                  <a:ea typeface="ＭＳ Ｐゴシック" charset="0"/>
                </a:defRPr>
              </a:lvl6pPr>
              <a:lvl7pPr marL="914400" eaLnBrk="0" fontAlgn="base" hangingPunct="0">
                <a:spcBef>
                  <a:spcPct val="0"/>
                </a:spcBef>
                <a:spcAft>
                  <a:spcPct val="0"/>
                </a:spcAft>
                <a:defRPr sz="2400">
                  <a:solidFill>
                    <a:schemeClr val="tx1"/>
                  </a:solidFill>
                  <a:latin typeface="Times New Roman" charset="0"/>
                  <a:ea typeface="ＭＳ Ｐゴシック" charset="0"/>
                </a:defRPr>
              </a:lvl7pPr>
              <a:lvl8pPr marL="1371600" eaLnBrk="0" fontAlgn="base" hangingPunct="0">
                <a:spcBef>
                  <a:spcPct val="0"/>
                </a:spcBef>
                <a:spcAft>
                  <a:spcPct val="0"/>
                </a:spcAft>
                <a:defRPr sz="2400">
                  <a:solidFill>
                    <a:schemeClr val="tx1"/>
                  </a:solidFill>
                  <a:latin typeface="Times New Roman" charset="0"/>
                  <a:ea typeface="ＭＳ Ｐゴシック" charset="0"/>
                </a:defRPr>
              </a:lvl8pPr>
              <a:lvl9pPr marL="18288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6D6D6D"/>
                  </a:solidFill>
                  <a:effectLst>
                    <a:outerShdw blurRad="38100" dist="38100" dir="2700000" algn="tl">
                      <a:srgbClr val="000000"/>
                    </a:outerShdw>
                  </a:effectLst>
                  <a:uLnTx/>
                  <a:uFillTx/>
                  <a:latin typeface="Arial" panose="020B0604020202020204" pitchFamily="34" charset="0"/>
                  <a:cs typeface="Arial" panose="020B0604020202020204" pitchFamily="34" charset="0"/>
                </a:rPr>
                <a:t>الأربعاء</a:t>
              </a:r>
              <a:endParaRPr kumimoji="0" lang="en-US" sz="2400" b="1" u="none" strike="noStrike" kern="1200" cap="none" spc="0" normalizeH="0" baseline="0" noProof="0" dirty="0">
                <a:ln>
                  <a:noFill/>
                </a:ln>
                <a:solidFill>
                  <a:srgbClr val="6D6D6D"/>
                </a:solidFill>
                <a:effectLst>
                  <a:outerShdw blurRad="38100" dist="38100" dir="2700000" algn="tl">
                    <a:srgbClr val="000000"/>
                  </a:outerShdw>
                </a:effectLst>
                <a:uLnTx/>
                <a:uFillTx/>
                <a:latin typeface="Arial" panose="020B0604020202020204" pitchFamily="34" charset="0"/>
                <a:cs typeface="Arial" panose="020B0604020202020204" pitchFamily="34" charset="0"/>
              </a:endParaRPr>
            </a:p>
          </p:txBody>
        </p:sp>
      </p:grpSp>
      <p:sp>
        <p:nvSpPr>
          <p:cNvPr id="572443" name="Text Box 30"/>
          <p:cNvSpPr txBox="1">
            <a:spLocks noChangeArrowheads="1"/>
          </p:cNvSpPr>
          <p:nvPr/>
        </p:nvSpPr>
        <p:spPr bwMode="auto">
          <a:xfrm>
            <a:off x="8458200" y="35"/>
            <a:ext cx="685800" cy="396875"/>
          </a:xfrm>
          <a:prstGeom prst="rect">
            <a:avLst/>
          </a:prstGeom>
          <a:solidFill>
            <a:schemeClr val="bg2"/>
          </a:solidFill>
          <a:ln>
            <a:noFill/>
          </a:ln>
          <a:extLst>
            <a:ext uri="{91240B29-F687-4f45-9708-019B960494DF}">
              <a14:hiddenLine xmlns="" xmlns:a14="http://schemas.microsoft.com/office/drawing/2010/main" w="12700">
                <a:solidFill>
                  <a:srgbClr val="000000"/>
                </a:solidFill>
                <a:miter lim="800000"/>
                <a:headEnd type="none" w="sm" len="sm"/>
                <a:tailEnd type="none" w="sm" len="sm"/>
              </a14:hiddenLine>
            </a:ext>
          </a:extLst>
        </p:spPr>
        <p:txBody>
          <a:bodyPr lIns="91275" tIns="45638" rIns="91275" bIns="45638">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ar-JO"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64</a:t>
            </a:r>
            <a:endParaRPr kumimoji="0" lang="en-US"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pic>
        <p:nvPicPr>
          <p:cNvPr id="49" name="Picture 8" descr="j0237940"/>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5003800" y="2781300"/>
            <a:ext cx="1716088" cy="12128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269317"/>
                                        </p:tgtEl>
                                        <p:attrNameLst>
                                          <p:attrName>style.visibility</p:attrName>
                                        </p:attrNameLst>
                                      </p:cBhvr>
                                      <p:to>
                                        <p:strVal val="visible"/>
                                      </p:to>
                                    </p:set>
                                    <p:animEffect transition="in" filter="wipe(down)">
                                      <p:cBhvr>
                                        <p:cTn id="19" dur="500"/>
                                        <p:tgtEl>
                                          <p:spTgt spid="269317"/>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3" presetClass="exit" presetSubtype="10" fill="hold" grpId="1" nodeType="clickEffect">
                                  <p:stCondLst>
                                    <p:cond delay="0"/>
                                  </p:stCondLst>
                                  <p:childTnLst>
                                    <p:animEffect transition="out" filter="blinds(horizontal)">
                                      <p:cBhvr>
                                        <p:cTn id="23" dur="500"/>
                                        <p:tgtEl>
                                          <p:spTgt spid="269317"/>
                                        </p:tgtEl>
                                      </p:cBhvr>
                                    </p:animEffect>
                                    <p:set>
                                      <p:cBhvr>
                                        <p:cTn id="24" dur="1" fill="hold">
                                          <p:stCondLst>
                                            <p:cond delay="499"/>
                                          </p:stCondLst>
                                        </p:cTn>
                                        <p:tgtEl>
                                          <p:spTgt spid="269317"/>
                                        </p:tgtEl>
                                        <p:attrNameLst>
                                          <p:attrName>style.visibility</p:attrName>
                                        </p:attrNameLst>
                                      </p:cBhvr>
                                      <p:to>
                                        <p:strVal val="hidden"/>
                                      </p:to>
                                    </p:set>
                                  </p:childTnLst>
                                </p:cTn>
                              </p:par>
                              <p:par>
                                <p:cTn id="25" presetID="9" presetClass="entr" presetSubtype="0" fill="hold" nodeType="withEffect">
                                  <p:stCondLst>
                                    <p:cond delay="0"/>
                                  </p:stCondLst>
                                  <p:childTnLst>
                                    <p:set>
                                      <p:cBhvr>
                                        <p:cTn id="26" dur="1" fill="hold">
                                          <p:stCondLst>
                                            <p:cond delay="0"/>
                                          </p:stCondLst>
                                        </p:cTn>
                                        <p:tgtEl>
                                          <p:spTgt spid="49"/>
                                        </p:tgtEl>
                                        <p:attrNameLst>
                                          <p:attrName>style.visibility</p:attrName>
                                        </p:attrNameLst>
                                      </p:cBhvr>
                                      <p:to>
                                        <p:strVal val="visible"/>
                                      </p:to>
                                    </p:set>
                                    <p:animEffect transition="in" filter="dissolve">
                                      <p:cBhvr>
                                        <p:cTn id="27" dur="500"/>
                                        <p:tgtEl>
                                          <p:spTgt spid="49"/>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5" presetClass="exit" presetSubtype="10" fill="hold" nodeType="clickEffect">
                                  <p:stCondLst>
                                    <p:cond delay="0"/>
                                  </p:stCondLst>
                                  <p:childTnLst>
                                    <p:animEffect transition="out" filter="checkerboard(across)">
                                      <p:cBhvr>
                                        <p:cTn id="31" dur="500"/>
                                        <p:tgtEl>
                                          <p:spTgt spid="49"/>
                                        </p:tgtEl>
                                      </p:cBhvr>
                                    </p:animEffect>
                                    <p:set>
                                      <p:cBhvr>
                                        <p:cTn id="32" dur="1" fill="hold">
                                          <p:stCondLst>
                                            <p:cond delay="499"/>
                                          </p:stCondLst>
                                        </p:cTn>
                                        <p:tgtEl>
                                          <p:spTgt spid="49"/>
                                        </p:tgtEl>
                                        <p:attrNameLst>
                                          <p:attrName>style.visibility</p:attrName>
                                        </p:attrNameLst>
                                      </p:cBhvr>
                                      <p:to>
                                        <p:strVal val="hidden"/>
                                      </p:to>
                                    </p:set>
                                  </p:childTnLst>
                                </p:cTn>
                              </p:par>
                            </p:childTnLst>
                          </p:cTn>
                        </p:par>
                        <p:par>
                          <p:cTn id="33" fill="hold" nodeType="afterGroup">
                            <p:stCondLst>
                              <p:cond delay="500"/>
                            </p:stCondLst>
                            <p:childTnLst>
                              <p:par>
                                <p:cTn id="34" presetID="22" presetClass="entr" presetSubtype="4" fill="hold" grpId="0" nodeType="afterEffect">
                                  <p:stCondLst>
                                    <p:cond delay="0"/>
                                  </p:stCondLst>
                                  <p:childTnLst>
                                    <p:set>
                                      <p:cBhvr>
                                        <p:cTn id="35" dur="1" fill="hold">
                                          <p:stCondLst>
                                            <p:cond delay="0"/>
                                          </p:stCondLst>
                                        </p:cTn>
                                        <p:tgtEl>
                                          <p:spTgt spid="269318"/>
                                        </p:tgtEl>
                                        <p:attrNameLst>
                                          <p:attrName>style.visibility</p:attrName>
                                        </p:attrNameLst>
                                      </p:cBhvr>
                                      <p:to>
                                        <p:strVal val="visible"/>
                                      </p:to>
                                    </p:set>
                                    <p:animEffect transition="in" filter="wipe(down)">
                                      <p:cBhvr>
                                        <p:cTn id="36" dur="500"/>
                                        <p:tgtEl>
                                          <p:spTgt spid="269318"/>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3" presetClass="exit" presetSubtype="10" fill="hold" grpId="1" nodeType="clickEffect">
                                  <p:stCondLst>
                                    <p:cond delay="0"/>
                                  </p:stCondLst>
                                  <p:childTnLst>
                                    <p:animEffect transition="out" filter="blinds(horizontal)">
                                      <p:cBhvr>
                                        <p:cTn id="40" dur="500"/>
                                        <p:tgtEl>
                                          <p:spTgt spid="269318"/>
                                        </p:tgtEl>
                                      </p:cBhvr>
                                    </p:animEffect>
                                    <p:set>
                                      <p:cBhvr>
                                        <p:cTn id="41" dur="1" fill="hold">
                                          <p:stCondLst>
                                            <p:cond delay="499"/>
                                          </p:stCondLst>
                                        </p:cTn>
                                        <p:tgtEl>
                                          <p:spTgt spid="269318"/>
                                        </p:tgtEl>
                                        <p:attrNameLst>
                                          <p:attrName>style.visibility</p:attrName>
                                        </p:attrNameLst>
                                      </p:cBhvr>
                                      <p:to>
                                        <p:strVal val="hidden"/>
                                      </p:to>
                                    </p:set>
                                  </p:childTnLst>
                                </p:cTn>
                              </p:par>
                            </p:childTnLst>
                          </p:cTn>
                        </p:par>
                        <p:par>
                          <p:cTn id="42" fill="hold" nodeType="afterGroup">
                            <p:stCondLst>
                              <p:cond delay="500"/>
                            </p:stCondLst>
                            <p:childTnLst>
                              <p:par>
                                <p:cTn id="43" presetID="22" presetClass="entr" presetSubtype="1" fill="hold" grpId="0" nodeType="afterEffect">
                                  <p:stCondLst>
                                    <p:cond delay="0"/>
                                  </p:stCondLst>
                                  <p:childTnLst>
                                    <p:set>
                                      <p:cBhvr>
                                        <p:cTn id="44" dur="1" fill="hold">
                                          <p:stCondLst>
                                            <p:cond delay="0"/>
                                          </p:stCondLst>
                                        </p:cTn>
                                        <p:tgtEl>
                                          <p:spTgt spid="269319"/>
                                        </p:tgtEl>
                                        <p:attrNameLst>
                                          <p:attrName>style.visibility</p:attrName>
                                        </p:attrNameLst>
                                      </p:cBhvr>
                                      <p:to>
                                        <p:strVal val="visible"/>
                                      </p:to>
                                    </p:set>
                                    <p:animEffect transition="in" filter="wipe(up)">
                                      <p:cBhvr>
                                        <p:cTn id="45" dur="500"/>
                                        <p:tgtEl>
                                          <p:spTgt spid="269319"/>
                                        </p:tgtEl>
                                      </p:cBhvr>
                                    </p:animEffect>
                                  </p:childTnLst>
                                </p:cTn>
                              </p:par>
                            </p:childTnLst>
                          </p:cTn>
                        </p:par>
                      </p:childTnLst>
                    </p:cTn>
                  </p:par>
                  <p:par>
                    <p:cTn id="46" fill="hold" nodeType="clickPar">
                      <p:stCondLst>
                        <p:cond delay="indefinite"/>
                      </p:stCondLst>
                      <p:childTnLst>
                        <p:par>
                          <p:cTn id="47" fill="hold" nodeType="withGroup">
                            <p:stCondLst>
                              <p:cond delay="0"/>
                            </p:stCondLst>
                            <p:childTnLst>
                              <p:par>
                                <p:cTn id="48" presetID="3" presetClass="exit" presetSubtype="10" fill="hold" grpId="1" nodeType="clickEffect">
                                  <p:stCondLst>
                                    <p:cond delay="0"/>
                                  </p:stCondLst>
                                  <p:childTnLst>
                                    <p:animEffect transition="out" filter="blinds(horizontal)">
                                      <p:cBhvr>
                                        <p:cTn id="49" dur="500"/>
                                        <p:tgtEl>
                                          <p:spTgt spid="269319"/>
                                        </p:tgtEl>
                                      </p:cBhvr>
                                    </p:animEffect>
                                    <p:set>
                                      <p:cBhvr>
                                        <p:cTn id="50" dur="1" fill="hold">
                                          <p:stCondLst>
                                            <p:cond delay="499"/>
                                          </p:stCondLst>
                                        </p:cTn>
                                        <p:tgtEl>
                                          <p:spTgt spid="269319"/>
                                        </p:tgtEl>
                                        <p:attrNameLst>
                                          <p:attrName>style.visibility</p:attrName>
                                        </p:attrNameLst>
                                      </p:cBhvr>
                                      <p:to>
                                        <p:strVal val="hidden"/>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nodeType="click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par>
                          <p:cTn id="55" fill="hold" nodeType="afterGroup">
                            <p:stCondLst>
                              <p:cond delay="0"/>
                            </p:stCondLst>
                            <p:childTnLst>
                              <p:par>
                                <p:cTn id="56" presetID="22" presetClass="entr" presetSubtype="4" fill="hold" grpId="0" nodeType="afterEffect">
                                  <p:stCondLst>
                                    <p:cond delay="0"/>
                                  </p:stCondLst>
                                  <p:childTnLst>
                                    <p:set>
                                      <p:cBhvr>
                                        <p:cTn id="57" dur="1" fill="hold">
                                          <p:stCondLst>
                                            <p:cond delay="0"/>
                                          </p:stCondLst>
                                        </p:cTn>
                                        <p:tgtEl>
                                          <p:spTgt spid="269320"/>
                                        </p:tgtEl>
                                        <p:attrNameLst>
                                          <p:attrName>style.visibility</p:attrName>
                                        </p:attrNameLst>
                                      </p:cBhvr>
                                      <p:to>
                                        <p:strVal val="visible"/>
                                      </p:to>
                                    </p:set>
                                    <p:animEffect transition="in" filter="wipe(down)">
                                      <p:cBhvr>
                                        <p:cTn id="58" dur="500"/>
                                        <p:tgtEl>
                                          <p:spTgt spid="269320"/>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3" presetClass="exit" presetSubtype="10" fill="hold" grpId="1" nodeType="clickEffect">
                                  <p:stCondLst>
                                    <p:cond delay="0"/>
                                  </p:stCondLst>
                                  <p:childTnLst>
                                    <p:animEffect transition="out" filter="blinds(horizontal)">
                                      <p:cBhvr>
                                        <p:cTn id="62" dur="500"/>
                                        <p:tgtEl>
                                          <p:spTgt spid="269320"/>
                                        </p:tgtEl>
                                      </p:cBhvr>
                                    </p:animEffect>
                                    <p:set>
                                      <p:cBhvr>
                                        <p:cTn id="63" dur="1" fill="hold">
                                          <p:stCondLst>
                                            <p:cond delay="499"/>
                                          </p:stCondLst>
                                        </p:cTn>
                                        <p:tgtEl>
                                          <p:spTgt spid="269320"/>
                                        </p:tgtEl>
                                        <p:attrNameLst>
                                          <p:attrName>style.visibility</p:attrName>
                                        </p:attrNameLst>
                                      </p:cBhvr>
                                      <p:to>
                                        <p:strVal val="hidden"/>
                                      </p:to>
                                    </p:set>
                                  </p:childTnLst>
                                </p:cTn>
                              </p:par>
                            </p:childTnLst>
                          </p:cTn>
                        </p:par>
                        <p:par>
                          <p:cTn id="64" fill="hold" nodeType="afterGroup">
                            <p:stCondLst>
                              <p:cond delay="500"/>
                            </p:stCondLst>
                            <p:childTnLst>
                              <p:par>
                                <p:cTn id="65" presetID="22" presetClass="entr" presetSubtype="1" fill="hold" grpId="0" nodeType="afterEffect">
                                  <p:stCondLst>
                                    <p:cond delay="0"/>
                                  </p:stCondLst>
                                  <p:childTnLst>
                                    <p:set>
                                      <p:cBhvr>
                                        <p:cTn id="66" dur="1" fill="hold">
                                          <p:stCondLst>
                                            <p:cond delay="0"/>
                                          </p:stCondLst>
                                        </p:cTn>
                                        <p:tgtEl>
                                          <p:spTgt spid="269340"/>
                                        </p:tgtEl>
                                        <p:attrNameLst>
                                          <p:attrName>style.visibility</p:attrName>
                                        </p:attrNameLst>
                                      </p:cBhvr>
                                      <p:to>
                                        <p:strVal val="visible"/>
                                      </p:to>
                                    </p:set>
                                    <p:animEffect transition="in" filter="wipe(up)">
                                      <p:cBhvr>
                                        <p:cTn id="67" dur="500"/>
                                        <p:tgtEl>
                                          <p:spTgt spid="269340"/>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3" presetClass="exit" presetSubtype="10" fill="hold" grpId="1" nodeType="clickEffect">
                                  <p:stCondLst>
                                    <p:cond delay="0"/>
                                  </p:stCondLst>
                                  <p:childTnLst>
                                    <p:animEffect transition="out" filter="blinds(horizontal)">
                                      <p:cBhvr>
                                        <p:cTn id="71" dur="500"/>
                                        <p:tgtEl>
                                          <p:spTgt spid="269340"/>
                                        </p:tgtEl>
                                      </p:cBhvr>
                                    </p:animEffect>
                                    <p:set>
                                      <p:cBhvr>
                                        <p:cTn id="72" dur="1" fill="hold">
                                          <p:stCondLst>
                                            <p:cond delay="499"/>
                                          </p:stCondLst>
                                        </p:cTn>
                                        <p:tgtEl>
                                          <p:spTgt spid="269340"/>
                                        </p:tgtEl>
                                        <p:attrNameLst>
                                          <p:attrName>style.visibility</p:attrName>
                                        </p:attrNameLst>
                                      </p:cBhvr>
                                      <p:to>
                                        <p:strVal val="hidden"/>
                                      </p:to>
                                    </p:set>
                                  </p:childTnLst>
                                </p:cTn>
                              </p:par>
                            </p:childTnLst>
                          </p:cTn>
                        </p:par>
                      </p:childTnLst>
                    </p:cTn>
                  </p:par>
                  <p:par>
                    <p:cTn id="73" fill="hold" nodeType="clickPar">
                      <p:stCondLst>
                        <p:cond delay="indefinite"/>
                      </p:stCondLst>
                      <p:childTnLst>
                        <p:par>
                          <p:cTn id="74" fill="hold" nodeType="withGroup">
                            <p:stCondLst>
                              <p:cond delay="0"/>
                            </p:stCondLst>
                            <p:childTnLst>
                              <p:par>
                                <p:cTn id="75" presetID="1" presetClass="entr" presetSubtype="0" fill="hold" nodeType="clickEffect">
                                  <p:stCondLst>
                                    <p:cond delay="0"/>
                                  </p:stCondLst>
                                  <p:childTnLst>
                                    <p:set>
                                      <p:cBhvr>
                                        <p:cTn id="76" dur="1" fill="hold">
                                          <p:stCondLst>
                                            <p:cond delay="0"/>
                                          </p:stCondLst>
                                        </p:cTn>
                                        <p:tgtEl>
                                          <p:spTgt spid="12"/>
                                        </p:tgtEl>
                                        <p:attrNameLst>
                                          <p:attrName>style.visibility</p:attrName>
                                        </p:attrNameLst>
                                      </p:cBhvr>
                                      <p:to>
                                        <p:strVal val="visible"/>
                                      </p:to>
                                    </p:set>
                                  </p:childTnLst>
                                </p:cTn>
                              </p:par>
                            </p:childTnLst>
                          </p:cTn>
                        </p:par>
                        <p:par>
                          <p:cTn id="77" fill="hold" nodeType="afterGroup">
                            <p:stCondLst>
                              <p:cond delay="0"/>
                            </p:stCondLst>
                            <p:childTnLst>
                              <p:par>
                                <p:cTn id="78" presetID="22" presetClass="entr" presetSubtype="4" fill="hold" grpId="0" nodeType="afterEffect">
                                  <p:stCondLst>
                                    <p:cond delay="0"/>
                                  </p:stCondLst>
                                  <p:childTnLst>
                                    <p:set>
                                      <p:cBhvr>
                                        <p:cTn id="79" dur="1" fill="hold">
                                          <p:stCondLst>
                                            <p:cond delay="0"/>
                                          </p:stCondLst>
                                        </p:cTn>
                                        <p:tgtEl>
                                          <p:spTgt spid="269341"/>
                                        </p:tgtEl>
                                        <p:attrNameLst>
                                          <p:attrName>style.visibility</p:attrName>
                                        </p:attrNameLst>
                                      </p:cBhvr>
                                      <p:to>
                                        <p:strVal val="visible"/>
                                      </p:to>
                                    </p:set>
                                    <p:animEffect transition="in" filter="wipe(down)">
                                      <p:cBhvr>
                                        <p:cTn id="80" dur="500"/>
                                        <p:tgtEl>
                                          <p:spTgt spid="269341"/>
                                        </p:tgtEl>
                                      </p:cBhvr>
                                    </p:animEffect>
                                  </p:childTnLst>
                                </p:cTn>
                              </p:par>
                            </p:childTnLst>
                          </p:cTn>
                        </p:par>
                      </p:childTnLst>
                    </p:cTn>
                  </p:par>
                  <p:par>
                    <p:cTn id="81" fill="hold" nodeType="clickPar">
                      <p:stCondLst>
                        <p:cond delay="indefinite"/>
                      </p:stCondLst>
                      <p:childTnLst>
                        <p:par>
                          <p:cTn id="82" fill="hold" nodeType="withGroup">
                            <p:stCondLst>
                              <p:cond delay="0"/>
                            </p:stCondLst>
                            <p:childTnLst>
                              <p:par>
                                <p:cTn id="83" presetID="3" presetClass="exit" presetSubtype="10" fill="hold" grpId="1" nodeType="clickEffect">
                                  <p:stCondLst>
                                    <p:cond delay="0"/>
                                  </p:stCondLst>
                                  <p:childTnLst>
                                    <p:animEffect transition="out" filter="blinds(horizontal)">
                                      <p:cBhvr>
                                        <p:cTn id="84" dur="500"/>
                                        <p:tgtEl>
                                          <p:spTgt spid="269341"/>
                                        </p:tgtEl>
                                      </p:cBhvr>
                                    </p:animEffect>
                                    <p:set>
                                      <p:cBhvr>
                                        <p:cTn id="85" dur="1" fill="hold">
                                          <p:stCondLst>
                                            <p:cond delay="499"/>
                                          </p:stCondLst>
                                        </p:cTn>
                                        <p:tgtEl>
                                          <p:spTgt spid="269341"/>
                                        </p:tgtEl>
                                        <p:attrNameLst>
                                          <p:attrName>style.visibility</p:attrName>
                                        </p:attrNameLst>
                                      </p:cBhvr>
                                      <p:to>
                                        <p:strVal val="hidden"/>
                                      </p:to>
                                    </p:set>
                                  </p:childTnLst>
                                </p:cTn>
                              </p:par>
                            </p:childTnLst>
                          </p:cTn>
                        </p:par>
                        <p:par>
                          <p:cTn id="86" fill="hold" nodeType="afterGroup">
                            <p:stCondLst>
                              <p:cond delay="500"/>
                            </p:stCondLst>
                            <p:childTnLst>
                              <p:par>
                                <p:cTn id="87" presetID="22" presetClass="entr" presetSubtype="1" fill="hold" grpId="0" nodeType="afterEffect">
                                  <p:stCondLst>
                                    <p:cond delay="0"/>
                                  </p:stCondLst>
                                  <p:childTnLst>
                                    <p:set>
                                      <p:cBhvr>
                                        <p:cTn id="88" dur="1" fill="hold">
                                          <p:stCondLst>
                                            <p:cond delay="0"/>
                                          </p:stCondLst>
                                        </p:cTn>
                                        <p:tgtEl>
                                          <p:spTgt spid="269321"/>
                                        </p:tgtEl>
                                        <p:attrNameLst>
                                          <p:attrName>style.visibility</p:attrName>
                                        </p:attrNameLst>
                                      </p:cBhvr>
                                      <p:to>
                                        <p:strVal val="visible"/>
                                      </p:to>
                                    </p:set>
                                    <p:animEffect transition="in" filter="wipe(up)">
                                      <p:cBhvr>
                                        <p:cTn id="89" dur="500"/>
                                        <p:tgtEl>
                                          <p:spTgt spid="269321"/>
                                        </p:tgtEl>
                                      </p:cBhvr>
                                    </p:animEffect>
                                  </p:childTnLst>
                                </p:cTn>
                              </p:par>
                            </p:childTnLst>
                          </p:cTn>
                        </p:par>
                      </p:childTnLst>
                    </p:cTn>
                  </p:par>
                  <p:par>
                    <p:cTn id="90" fill="hold" nodeType="clickPar">
                      <p:stCondLst>
                        <p:cond delay="indefinite"/>
                      </p:stCondLst>
                      <p:childTnLst>
                        <p:par>
                          <p:cTn id="91" fill="hold" nodeType="withGroup">
                            <p:stCondLst>
                              <p:cond delay="0"/>
                            </p:stCondLst>
                            <p:childTnLst>
                              <p:par>
                                <p:cTn id="92" presetID="3" presetClass="exit" presetSubtype="10" fill="hold" grpId="1" nodeType="clickEffect">
                                  <p:stCondLst>
                                    <p:cond delay="0"/>
                                  </p:stCondLst>
                                  <p:childTnLst>
                                    <p:animEffect transition="out" filter="blinds(horizontal)">
                                      <p:cBhvr>
                                        <p:cTn id="93" dur="500"/>
                                        <p:tgtEl>
                                          <p:spTgt spid="269321"/>
                                        </p:tgtEl>
                                      </p:cBhvr>
                                    </p:animEffect>
                                    <p:set>
                                      <p:cBhvr>
                                        <p:cTn id="94" dur="1" fill="hold">
                                          <p:stCondLst>
                                            <p:cond delay="499"/>
                                          </p:stCondLst>
                                        </p:cTn>
                                        <p:tgtEl>
                                          <p:spTgt spid="269321"/>
                                        </p:tgtEl>
                                        <p:attrNameLst>
                                          <p:attrName>style.visibility</p:attrName>
                                        </p:attrNameLst>
                                      </p:cBhvr>
                                      <p:to>
                                        <p:strVal val="hidden"/>
                                      </p:to>
                                    </p:set>
                                  </p:childTnLst>
                                </p:cTn>
                              </p:par>
                            </p:childTnLst>
                          </p:cTn>
                        </p:par>
                        <p:par>
                          <p:cTn id="95" fill="hold" nodeType="afterGroup">
                            <p:stCondLst>
                              <p:cond delay="500"/>
                            </p:stCondLst>
                            <p:childTnLst>
                              <p:par>
                                <p:cTn id="96" presetID="22" presetClass="entr" presetSubtype="1" fill="hold" grpId="0" nodeType="afterEffect">
                                  <p:stCondLst>
                                    <p:cond delay="0"/>
                                  </p:stCondLst>
                                  <p:childTnLst>
                                    <p:set>
                                      <p:cBhvr>
                                        <p:cTn id="97" dur="1" fill="hold">
                                          <p:stCondLst>
                                            <p:cond delay="0"/>
                                          </p:stCondLst>
                                        </p:cTn>
                                        <p:tgtEl>
                                          <p:spTgt spid="269322"/>
                                        </p:tgtEl>
                                        <p:attrNameLst>
                                          <p:attrName>style.visibility</p:attrName>
                                        </p:attrNameLst>
                                      </p:cBhvr>
                                      <p:to>
                                        <p:strVal val="visible"/>
                                      </p:to>
                                    </p:set>
                                    <p:animEffect transition="in" filter="wipe(up)">
                                      <p:cBhvr>
                                        <p:cTn id="98" dur="500"/>
                                        <p:tgtEl>
                                          <p:spTgt spid="269322"/>
                                        </p:tgtEl>
                                      </p:cBhvr>
                                    </p:animEffect>
                                  </p:childTnLst>
                                </p:cTn>
                              </p:par>
                            </p:childTnLst>
                          </p:cTn>
                        </p:par>
                      </p:childTnLst>
                    </p:cTn>
                  </p:par>
                  <p:par>
                    <p:cTn id="99" fill="hold" nodeType="clickPar">
                      <p:stCondLst>
                        <p:cond delay="indefinite"/>
                      </p:stCondLst>
                      <p:childTnLst>
                        <p:par>
                          <p:cTn id="100" fill="hold" nodeType="withGroup">
                            <p:stCondLst>
                              <p:cond delay="0"/>
                            </p:stCondLst>
                            <p:childTnLst>
                              <p:par>
                                <p:cTn id="101" presetID="3" presetClass="exit" presetSubtype="10" fill="hold" grpId="1" nodeType="clickEffect">
                                  <p:stCondLst>
                                    <p:cond delay="0"/>
                                  </p:stCondLst>
                                  <p:childTnLst>
                                    <p:animEffect transition="out" filter="blinds(horizontal)">
                                      <p:cBhvr>
                                        <p:cTn id="102" dur="500"/>
                                        <p:tgtEl>
                                          <p:spTgt spid="269322"/>
                                        </p:tgtEl>
                                      </p:cBhvr>
                                    </p:animEffect>
                                    <p:set>
                                      <p:cBhvr>
                                        <p:cTn id="103" dur="1" fill="hold">
                                          <p:stCondLst>
                                            <p:cond delay="499"/>
                                          </p:stCondLst>
                                        </p:cTn>
                                        <p:tgtEl>
                                          <p:spTgt spid="269322"/>
                                        </p:tgtEl>
                                        <p:attrNameLst>
                                          <p:attrName>style.visibility</p:attrName>
                                        </p:attrNameLst>
                                      </p:cBhvr>
                                      <p:to>
                                        <p:strVal val="hidden"/>
                                      </p:to>
                                    </p:set>
                                  </p:childTnLst>
                                </p:cTn>
                              </p:par>
                            </p:childTnLst>
                          </p:cTn>
                        </p:par>
                      </p:childTnLst>
                    </p:cTn>
                  </p:par>
                  <p:par>
                    <p:cTn id="104" fill="hold" nodeType="clickPar">
                      <p:stCondLst>
                        <p:cond delay="indefinite"/>
                      </p:stCondLst>
                      <p:childTnLst>
                        <p:par>
                          <p:cTn id="105" fill="hold" nodeType="withGroup">
                            <p:stCondLst>
                              <p:cond delay="0"/>
                            </p:stCondLst>
                            <p:childTnLst>
                              <p:par>
                                <p:cTn id="106" presetID="1" presetClass="entr" presetSubtype="0" fill="hold" nodeType="clickEffect">
                                  <p:stCondLst>
                                    <p:cond delay="0"/>
                                  </p:stCondLst>
                                  <p:childTnLst>
                                    <p:set>
                                      <p:cBhvr>
                                        <p:cTn id="107" dur="1" fill="hold">
                                          <p:stCondLst>
                                            <p:cond delay="0"/>
                                          </p:stCondLst>
                                        </p:cTn>
                                        <p:tgtEl>
                                          <p:spTgt spid="16"/>
                                        </p:tgtEl>
                                        <p:attrNameLst>
                                          <p:attrName>style.visibility</p:attrName>
                                        </p:attrNameLst>
                                      </p:cBhvr>
                                      <p:to>
                                        <p:strVal val="visible"/>
                                      </p:to>
                                    </p:set>
                                  </p:childTnLst>
                                </p:cTn>
                              </p:par>
                            </p:childTnLst>
                          </p:cTn>
                        </p:par>
                      </p:childTnLst>
                    </p:cTn>
                  </p:par>
                  <p:par>
                    <p:cTn id="108" fill="hold" nodeType="clickPar">
                      <p:stCondLst>
                        <p:cond delay="indefinite"/>
                      </p:stCondLst>
                      <p:childTnLst>
                        <p:par>
                          <p:cTn id="109" fill="hold" nodeType="withGroup">
                            <p:stCondLst>
                              <p:cond delay="0"/>
                            </p:stCondLst>
                            <p:childTnLst>
                              <p:par>
                                <p:cTn id="110" presetID="1" presetClass="entr" presetSubtype="0" fill="hold" nodeType="clickEffect">
                                  <p:stCondLst>
                                    <p:cond delay="0"/>
                                  </p:stCondLst>
                                  <p:childTnLst>
                                    <p:set>
                                      <p:cBhvr>
                                        <p:cTn id="111" dur="1" fill="hold">
                                          <p:stCondLst>
                                            <p:cond delay="0"/>
                                          </p:stCondLst>
                                        </p:cTn>
                                        <p:tgtEl>
                                          <p:spTgt spid="4"/>
                                        </p:tgtEl>
                                        <p:attrNameLst>
                                          <p:attrName>style.visibility</p:attrName>
                                        </p:attrNameLst>
                                      </p:cBhvr>
                                      <p:to>
                                        <p:strVal val="visible"/>
                                      </p:to>
                                    </p:set>
                                  </p:childTnLst>
                                </p:cTn>
                              </p:par>
                            </p:childTnLst>
                          </p:cTn>
                        </p:par>
                      </p:childTnLst>
                    </p:cTn>
                  </p:par>
                  <p:par>
                    <p:cTn id="112" fill="hold" nodeType="clickPar">
                      <p:stCondLst>
                        <p:cond delay="indefinite"/>
                      </p:stCondLst>
                      <p:childTnLst>
                        <p:par>
                          <p:cTn id="113" fill="hold" nodeType="withGroup">
                            <p:stCondLst>
                              <p:cond delay="0"/>
                            </p:stCondLst>
                            <p:childTnLst>
                              <p:par>
                                <p:cTn id="114" presetID="22" presetClass="entr" presetSubtype="2" fill="hold" grpId="0" nodeType="clickEffect">
                                  <p:stCondLst>
                                    <p:cond delay="0"/>
                                  </p:stCondLst>
                                  <p:childTnLst>
                                    <p:set>
                                      <p:cBhvr>
                                        <p:cTn id="115" dur="1" fill="hold">
                                          <p:stCondLst>
                                            <p:cond delay="0"/>
                                          </p:stCondLst>
                                        </p:cTn>
                                        <p:tgtEl>
                                          <p:spTgt spid="83999"/>
                                        </p:tgtEl>
                                        <p:attrNameLst>
                                          <p:attrName>style.visibility</p:attrName>
                                        </p:attrNameLst>
                                      </p:cBhvr>
                                      <p:to>
                                        <p:strVal val="visible"/>
                                      </p:to>
                                    </p:set>
                                    <p:animEffect transition="in" filter="wipe(right)">
                                      <p:cBhvr>
                                        <p:cTn id="116" dur="500"/>
                                        <p:tgtEl>
                                          <p:spTgt spid="83999"/>
                                        </p:tgtEl>
                                      </p:cBhvr>
                                    </p:animEffect>
                                  </p:childTnLst>
                                </p:cTn>
                              </p:par>
                            </p:childTnLst>
                          </p:cTn>
                        </p:par>
                      </p:childTnLst>
                    </p:cTn>
                  </p:par>
                  <p:par>
                    <p:cTn id="117" fill="hold" nodeType="clickPar">
                      <p:stCondLst>
                        <p:cond delay="indefinite"/>
                      </p:stCondLst>
                      <p:childTnLst>
                        <p:par>
                          <p:cTn id="118" fill="hold" nodeType="withGroup">
                            <p:stCondLst>
                              <p:cond delay="0"/>
                            </p:stCondLst>
                            <p:childTnLst>
                              <p:par>
                                <p:cTn id="119" presetID="22" presetClass="entr" presetSubtype="8" fill="hold" grpId="0" nodeType="clickEffect">
                                  <p:stCondLst>
                                    <p:cond delay="0"/>
                                  </p:stCondLst>
                                  <p:childTnLst>
                                    <p:set>
                                      <p:cBhvr>
                                        <p:cTn id="120" dur="1" fill="hold">
                                          <p:stCondLst>
                                            <p:cond delay="0"/>
                                          </p:stCondLst>
                                        </p:cTn>
                                        <p:tgtEl>
                                          <p:spTgt spid="84000"/>
                                        </p:tgtEl>
                                        <p:attrNameLst>
                                          <p:attrName>style.visibility</p:attrName>
                                        </p:attrNameLst>
                                      </p:cBhvr>
                                      <p:to>
                                        <p:strVal val="visible"/>
                                      </p:to>
                                    </p:set>
                                    <p:animEffect transition="in" filter="wipe(left)">
                                      <p:cBhvr>
                                        <p:cTn id="121" dur="500"/>
                                        <p:tgtEl>
                                          <p:spTgt spid="84000"/>
                                        </p:tgtEl>
                                      </p:cBhvr>
                                    </p:animEffect>
                                  </p:childTnLst>
                                </p:cTn>
                              </p:par>
                            </p:childTnLst>
                          </p:cTn>
                        </p:par>
                      </p:childTnLst>
                    </p:cTn>
                  </p:par>
                  <p:par>
                    <p:cTn id="122" fill="hold" nodeType="clickPar">
                      <p:stCondLst>
                        <p:cond delay="indefinite"/>
                      </p:stCondLst>
                      <p:childTnLst>
                        <p:par>
                          <p:cTn id="123" fill="hold" nodeType="withGroup">
                            <p:stCondLst>
                              <p:cond delay="0"/>
                            </p:stCondLst>
                            <p:childTnLst>
                              <p:par>
                                <p:cTn id="124" presetID="1" presetClass="entr" presetSubtype="0" fill="hold" nodeType="clickEffect">
                                  <p:stCondLst>
                                    <p:cond delay="0"/>
                                  </p:stCondLst>
                                  <p:childTnLst>
                                    <p:set>
                                      <p:cBhvr>
                                        <p:cTn id="125" dur="1" fill="hold">
                                          <p:stCondLst>
                                            <p:cond delay="0"/>
                                          </p:stCondLst>
                                        </p:cTn>
                                        <p:tgtEl>
                                          <p:spTgt spid="14"/>
                                        </p:tgtEl>
                                        <p:attrNameLst>
                                          <p:attrName>style.visibility</p:attrName>
                                        </p:attrNameLst>
                                      </p:cBhvr>
                                      <p:to>
                                        <p:strVal val="visible"/>
                                      </p:to>
                                    </p:set>
                                  </p:childTnLst>
                                </p:cTn>
                              </p:par>
                            </p:childTnLst>
                          </p:cTn>
                        </p:par>
                      </p:childTnLst>
                    </p:cTn>
                  </p:par>
                  <p:par>
                    <p:cTn id="126" fill="hold" nodeType="clickPar">
                      <p:stCondLst>
                        <p:cond delay="indefinite"/>
                      </p:stCondLst>
                      <p:childTnLst>
                        <p:par>
                          <p:cTn id="127" fill="hold" nodeType="withGroup">
                            <p:stCondLst>
                              <p:cond delay="0"/>
                            </p:stCondLst>
                            <p:childTnLst>
                              <p:par>
                                <p:cTn id="128" presetID="22" presetClass="entr" presetSubtype="2" fill="hold" grpId="0" nodeType="clickEffect">
                                  <p:stCondLst>
                                    <p:cond delay="0"/>
                                  </p:stCondLst>
                                  <p:childTnLst>
                                    <p:set>
                                      <p:cBhvr>
                                        <p:cTn id="129" dur="1" fill="hold">
                                          <p:stCondLst>
                                            <p:cond delay="0"/>
                                          </p:stCondLst>
                                        </p:cTn>
                                        <p:tgtEl>
                                          <p:spTgt spid="84014"/>
                                        </p:tgtEl>
                                        <p:attrNameLst>
                                          <p:attrName>style.visibility</p:attrName>
                                        </p:attrNameLst>
                                      </p:cBhvr>
                                      <p:to>
                                        <p:strVal val="visible"/>
                                      </p:to>
                                    </p:set>
                                    <p:animEffect transition="in" filter="wipe(right)">
                                      <p:cBhvr>
                                        <p:cTn id="130" dur="500"/>
                                        <p:tgtEl>
                                          <p:spTgt spid="84014"/>
                                        </p:tgtEl>
                                      </p:cBhvr>
                                    </p:animEffect>
                                  </p:childTnLst>
                                </p:cTn>
                              </p:par>
                            </p:childTnLst>
                          </p:cTn>
                        </p:par>
                      </p:childTnLst>
                    </p:cTn>
                  </p:par>
                  <p:par>
                    <p:cTn id="131" fill="hold" nodeType="clickPar">
                      <p:stCondLst>
                        <p:cond delay="indefinite"/>
                      </p:stCondLst>
                      <p:childTnLst>
                        <p:par>
                          <p:cTn id="132" fill="hold" nodeType="withGroup">
                            <p:stCondLst>
                              <p:cond delay="0"/>
                            </p:stCondLst>
                            <p:childTnLst>
                              <p:par>
                                <p:cTn id="133" presetID="22" presetClass="entr" presetSubtype="4" fill="hold" grpId="0" nodeType="clickEffect">
                                  <p:stCondLst>
                                    <p:cond delay="0"/>
                                  </p:stCondLst>
                                  <p:childTnLst>
                                    <p:set>
                                      <p:cBhvr>
                                        <p:cTn id="134" dur="1" fill="hold">
                                          <p:stCondLst>
                                            <p:cond delay="0"/>
                                          </p:stCondLst>
                                        </p:cTn>
                                        <p:tgtEl>
                                          <p:spTgt spid="84015"/>
                                        </p:tgtEl>
                                        <p:attrNameLst>
                                          <p:attrName>style.visibility</p:attrName>
                                        </p:attrNameLst>
                                      </p:cBhvr>
                                      <p:to>
                                        <p:strVal val="visible"/>
                                      </p:to>
                                    </p:set>
                                    <p:animEffect transition="in" filter="wipe(down)">
                                      <p:cBhvr>
                                        <p:cTn id="135" dur="500"/>
                                        <p:tgtEl>
                                          <p:spTgt spid="84015"/>
                                        </p:tgtEl>
                                      </p:cBhvr>
                                    </p:animEffect>
                                  </p:childTnLst>
                                </p:cTn>
                              </p:par>
                            </p:childTnLst>
                          </p:cTn>
                        </p:par>
                      </p:childTnLst>
                    </p:cTn>
                  </p:par>
                  <p:par>
                    <p:cTn id="136" fill="hold" nodeType="clickPar">
                      <p:stCondLst>
                        <p:cond delay="indefinite"/>
                      </p:stCondLst>
                      <p:childTnLst>
                        <p:par>
                          <p:cTn id="137" fill="hold" nodeType="withGroup">
                            <p:stCondLst>
                              <p:cond delay="0"/>
                            </p:stCondLst>
                            <p:childTnLst>
                              <p:par>
                                <p:cTn id="138" presetID="22" presetClass="entr" presetSubtype="2" fill="hold" grpId="0" nodeType="clickEffect">
                                  <p:stCondLst>
                                    <p:cond delay="0"/>
                                  </p:stCondLst>
                                  <p:childTnLst>
                                    <p:set>
                                      <p:cBhvr>
                                        <p:cTn id="139" dur="1" fill="hold">
                                          <p:stCondLst>
                                            <p:cond delay="0"/>
                                          </p:stCondLst>
                                        </p:cTn>
                                        <p:tgtEl>
                                          <p:spTgt spid="84016"/>
                                        </p:tgtEl>
                                        <p:attrNameLst>
                                          <p:attrName>style.visibility</p:attrName>
                                        </p:attrNameLst>
                                      </p:cBhvr>
                                      <p:to>
                                        <p:strVal val="visible"/>
                                      </p:to>
                                    </p:set>
                                    <p:animEffect transition="in" filter="wipe(right)">
                                      <p:cBhvr>
                                        <p:cTn id="140" dur="500"/>
                                        <p:tgtEl>
                                          <p:spTgt spid="84016"/>
                                        </p:tgtEl>
                                      </p:cBhvr>
                                    </p:animEffect>
                                  </p:childTnLst>
                                </p:cTn>
                              </p:par>
                            </p:childTnLst>
                          </p:cTn>
                        </p:par>
                      </p:childTnLst>
                    </p:cTn>
                  </p:par>
                  <p:par>
                    <p:cTn id="141" fill="hold" nodeType="clickPar">
                      <p:stCondLst>
                        <p:cond delay="indefinite"/>
                      </p:stCondLst>
                      <p:childTnLst>
                        <p:par>
                          <p:cTn id="142" fill="hold" nodeType="withGroup">
                            <p:stCondLst>
                              <p:cond delay="0"/>
                            </p:stCondLst>
                            <p:childTnLst>
                              <p:par>
                                <p:cTn id="143" presetID="1" presetClass="entr" presetSubtype="0" fill="hold" nodeType="clickEffect">
                                  <p:stCondLst>
                                    <p:cond delay="0"/>
                                  </p:stCondLst>
                                  <p:childTnLst>
                                    <p:set>
                                      <p:cBhvr>
                                        <p:cTn id="144" dur="1" fill="hold">
                                          <p:stCondLst>
                                            <p:cond delay="0"/>
                                          </p:stCondLst>
                                        </p:cTn>
                                        <p:tgtEl>
                                          <p:spTgt spid="13"/>
                                        </p:tgtEl>
                                        <p:attrNameLst>
                                          <p:attrName>style.visibility</p:attrName>
                                        </p:attrNameLst>
                                      </p:cBhvr>
                                      <p:to>
                                        <p:strVal val="visible"/>
                                      </p:to>
                                    </p:set>
                                  </p:childTnLst>
                                </p:cTn>
                              </p:par>
                            </p:childTnLst>
                          </p:cTn>
                        </p:par>
                      </p:childTnLst>
                    </p:cTn>
                  </p:par>
                  <p:par>
                    <p:cTn id="145" fill="hold" nodeType="clickPar">
                      <p:stCondLst>
                        <p:cond delay="indefinite"/>
                      </p:stCondLst>
                      <p:childTnLst>
                        <p:par>
                          <p:cTn id="146" fill="hold" nodeType="withGroup">
                            <p:stCondLst>
                              <p:cond delay="0"/>
                            </p:stCondLst>
                            <p:childTnLst>
                              <p:par>
                                <p:cTn id="147" presetID="1" presetClass="entr" presetSubtype="0" fill="hold" nodeType="clickEffect">
                                  <p:stCondLst>
                                    <p:cond delay="0"/>
                                  </p:stCondLst>
                                  <p:childTnLst>
                                    <p:set>
                                      <p:cBhvr>
                                        <p:cTn id="148" dur="1" fill="hold">
                                          <p:stCondLst>
                                            <p:cond delay="0"/>
                                          </p:stCondLst>
                                        </p:cTn>
                                        <p:tgtEl>
                                          <p:spTgt spid="5"/>
                                        </p:tgtEl>
                                        <p:attrNameLst>
                                          <p:attrName>style.visibility</p:attrName>
                                        </p:attrNameLst>
                                      </p:cBhvr>
                                      <p:to>
                                        <p:strVal val="visible"/>
                                      </p:to>
                                    </p:set>
                                  </p:childTnLst>
                                </p:cTn>
                              </p:par>
                            </p:childTnLst>
                          </p:cTn>
                        </p:par>
                      </p:childTnLst>
                    </p:cTn>
                  </p:par>
                  <p:par>
                    <p:cTn id="149" fill="hold" nodeType="clickPar">
                      <p:stCondLst>
                        <p:cond delay="indefinite"/>
                      </p:stCondLst>
                      <p:childTnLst>
                        <p:par>
                          <p:cTn id="150" fill="hold" nodeType="withGroup">
                            <p:stCondLst>
                              <p:cond delay="0"/>
                            </p:stCondLst>
                            <p:childTnLst>
                              <p:par>
                                <p:cTn id="151" presetID="22" presetClass="entr" presetSubtype="2" fill="hold" grpId="0" nodeType="clickEffect">
                                  <p:stCondLst>
                                    <p:cond delay="0"/>
                                  </p:stCondLst>
                                  <p:childTnLst>
                                    <p:set>
                                      <p:cBhvr>
                                        <p:cTn id="152" dur="1" fill="hold">
                                          <p:stCondLst>
                                            <p:cond delay="0"/>
                                          </p:stCondLst>
                                        </p:cTn>
                                        <p:tgtEl>
                                          <p:spTgt spid="84017"/>
                                        </p:tgtEl>
                                        <p:attrNameLst>
                                          <p:attrName>style.visibility</p:attrName>
                                        </p:attrNameLst>
                                      </p:cBhvr>
                                      <p:to>
                                        <p:strVal val="visible"/>
                                      </p:to>
                                    </p:set>
                                    <p:animEffect transition="in" filter="wipe(right)">
                                      <p:cBhvr>
                                        <p:cTn id="153" dur="500"/>
                                        <p:tgtEl>
                                          <p:spTgt spid="840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9317" grpId="0" animBg="1"/>
      <p:bldP spid="269317" grpId="1" animBg="1"/>
      <p:bldP spid="269318" grpId="0" animBg="1"/>
      <p:bldP spid="269318" grpId="1" animBg="1"/>
      <p:bldP spid="269319" grpId="0" animBg="1"/>
      <p:bldP spid="269319" grpId="1" animBg="1"/>
      <p:bldP spid="269320" grpId="0" animBg="1"/>
      <p:bldP spid="269320" grpId="1" animBg="1"/>
      <p:bldP spid="269321" grpId="0" animBg="1"/>
      <p:bldP spid="269321" grpId="1" animBg="1"/>
      <p:bldP spid="269322" grpId="0" animBg="1"/>
      <p:bldP spid="269322" grpId="1" animBg="1"/>
      <p:bldP spid="269340" grpId="0" animBg="1"/>
      <p:bldP spid="269340" grpId="1" animBg="1"/>
      <p:bldP spid="269341" grpId="0" animBg="1"/>
      <p:bldP spid="269341" grpId="1" animBg="1"/>
      <p:bldP spid="83999" grpId="0" animBg="1"/>
      <p:bldP spid="84000" grpId="0" animBg="1"/>
      <p:bldP spid="84014" grpId="0" animBg="1"/>
      <p:bldP spid="84015" grpId="0" animBg="1"/>
      <p:bldP spid="84016" grpId="0" animBg="1"/>
      <p:bldP spid="84017" grpId="0" animBg="1"/>
    </p:bldLst>
  </p:timing>
</p:sld>
</file>

<file path=ppt/slides/slide2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7524" name="Rectangle 4">
            <a:extLst>
              <a:ext uri="{FF2B5EF4-FFF2-40B4-BE49-F238E27FC236}">
                <a16:creationId xmlns:a16="http://schemas.microsoft.com/office/drawing/2014/main" id="{269B9DCE-D28F-4C6A-86A2-D5CBEB26C875}"/>
              </a:ext>
            </a:extLst>
          </p:cNvPr>
          <p:cNvSpPr>
            <a:spLocks noGrp="1" noChangeArrowheads="1"/>
          </p:cNvSpPr>
          <p:nvPr>
            <p:ph type="title"/>
          </p:nvPr>
        </p:nvSpPr>
        <p:spPr/>
        <p:txBody>
          <a:bodyPr/>
          <a:lstStyle/>
          <a:p>
            <a:r>
              <a:rPr lang="en-US" altLang="en-US" b="1">
                <a:solidFill>
                  <a:schemeClr val="tx1"/>
                </a:solidFill>
                <a:latin typeface="Verdana" panose="020B0604030504040204" pitchFamily="34" charset="0"/>
              </a:rPr>
              <a:t>Scourging</a:t>
            </a:r>
          </a:p>
        </p:txBody>
      </p:sp>
      <p:sp>
        <p:nvSpPr>
          <p:cNvPr id="5" name="Slide Number Placeholder 4">
            <a:extLst>
              <a:ext uri="{FF2B5EF4-FFF2-40B4-BE49-F238E27FC236}">
                <a16:creationId xmlns:a16="http://schemas.microsoft.com/office/drawing/2014/main" id="{1634275E-4ED6-41EB-886B-B614B15A1202}"/>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093E59C-C9D9-49D1-9F02-F68488D66523}" type="slidenum">
              <a:rPr kumimoji="0" lang="en-US" altLang="en-US" sz="1000" b="0" i="0" u="none" strike="noStrike" kern="1200" cap="none" spc="0" normalizeH="0" baseline="0" noProof="0" smtClean="0">
                <a:ln>
                  <a:noFill/>
                </a:ln>
                <a:solidFill>
                  <a:srgbClr val="FFFFFF"/>
                </a:solidFill>
                <a:effectLst>
                  <a:outerShdw blurRad="38100" dist="38100" dir="2700000" algn="tl">
                    <a:srgbClr val="010199"/>
                  </a:outerShdw>
                </a:effectLst>
                <a:uLnTx/>
                <a:uFillTx/>
                <a:latin typeface="Arial" panose="020B0604020202020204" pitchFamily="34" charset="0"/>
                <a:ea typeface="ＭＳ Ｐゴシック"/>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288</a:t>
            </a:fld>
            <a:endParaRPr kumimoji="0" lang="en-US" altLang="en-US" sz="1000" b="0" i="0" u="none" strike="noStrike" kern="1200" cap="none" spc="0" normalizeH="0" baseline="0" noProof="0">
              <a:ln>
                <a:noFill/>
              </a:ln>
              <a:solidFill>
                <a:srgbClr val="FFFFFF"/>
              </a:solidFill>
              <a:effectLst>
                <a:outerShdw blurRad="38100" dist="38100" dir="2700000" algn="tl">
                  <a:srgbClr val="010199"/>
                </a:outerShdw>
              </a:effectLst>
              <a:uLnTx/>
              <a:uFillTx/>
              <a:latin typeface="Arial" panose="020B0604020202020204" pitchFamily="34" charset="0"/>
              <a:ea typeface="ＭＳ Ｐゴシック"/>
              <a:cs typeface="Arial" panose="020B0604020202020204" pitchFamily="34" charset="0"/>
            </a:endParaRPr>
          </a:p>
        </p:txBody>
      </p:sp>
      <p:pic>
        <p:nvPicPr>
          <p:cNvPr id="3" name="Picture 2">
            <a:extLst>
              <a:ext uri="{FF2B5EF4-FFF2-40B4-BE49-F238E27FC236}">
                <a16:creationId xmlns:a16="http://schemas.microsoft.com/office/drawing/2014/main" id="{152C1E4F-FE21-2D60-BFF3-4D65F6E68D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377776474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107524"/>
                                        </p:tgtEl>
                                        <p:attrNameLst>
                                          <p:attrName>style.visibility</p:attrName>
                                        </p:attrNameLst>
                                      </p:cBhvr>
                                      <p:to>
                                        <p:strVal val="visible"/>
                                      </p:to>
                                    </p:set>
                                    <p:animEffect transition="in" filter="randombar(horizontal)">
                                      <p:cBhvr>
                                        <p:cTn id="7" dur="600">
                                          <p:stCondLst>
                                            <p:cond delay="0"/>
                                          </p:stCondLst>
                                        </p:cTn>
                                        <p:tgtEl>
                                          <p:spTgt spid="1075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524" grpId="0"/>
    </p:bldLst>
  </p:timing>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3" name="TextBox 2"/>
          <p:cNvSpPr txBox="1"/>
          <p:nvPr/>
        </p:nvSpPr>
        <p:spPr>
          <a:xfrm>
            <a:off x="486386" y="4797152"/>
            <a:ext cx="8406094" cy="1200177"/>
          </a:xfrm>
          <a:prstGeom prst="rect">
            <a:avLst/>
          </a:prstGeom>
          <a:noFill/>
        </p:spPr>
        <p:txBody>
          <a:bodyPr lIns="91289" tIns="45645" rIns="91289" bIns="45645">
            <a:spAutoFit/>
          </a:bodyPr>
          <a:lstStyle/>
          <a:p>
            <a:pPr marL="0" marR="0" lvl="0" indent="0" algn="l" defTabSz="913365" rtl="1" eaLnBrk="1" fontAlgn="base" latinLnBrk="0" hangingPunct="1">
              <a:lnSpc>
                <a:spcPct val="100000"/>
              </a:lnSpc>
              <a:spcBef>
                <a:spcPct val="0"/>
              </a:spcBef>
              <a:spcAft>
                <a:spcPct val="0"/>
              </a:spcAft>
              <a:buClrTx/>
              <a:buSzTx/>
              <a:buFontTx/>
              <a:buNone/>
              <a:tabLst/>
              <a:defRPr/>
            </a:pPr>
            <a:r>
              <a:rPr kumimoji="0" lang="ar-JO" sz="7200" b="1"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يسوع مصلوبًا</a:t>
            </a:r>
            <a:endParaRPr kumimoji="0" lang="en-US" sz="7200" b="1"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pic>
        <p:nvPicPr>
          <p:cNvPr id="14339" name="Picture 2" descr="FB_00_Prodigal Son_1024.jpg                                    008FF0F0Drive A                        7C26844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7" y="6064244"/>
            <a:ext cx="9181956" cy="8663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 name="TextBox 3"/>
          <p:cNvSpPr txBox="1"/>
          <p:nvPr/>
        </p:nvSpPr>
        <p:spPr>
          <a:xfrm>
            <a:off x="318161" y="1840907"/>
            <a:ext cx="3245728" cy="2061952"/>
          </a:xfrm>
          <a:prstGeom prst="rect">
            <a:avLst/>
          </a:prstGeom>
          <a:noFill/>
        </p:spPr>
        <p:txBody>
          <a:bodyPr wrap="square" lIns="91289" tIns="45645" rIns="91289" bIns="45645">
            <a:spAutoFit/>
          </a:bodyPr>
          <a:lstStyle/>
          <a:p>
            <a:pPr marL="0" marR="0" lvl="0" indent="0" algn="r" defTabSz="914355" rtl="1" eaLnBrk="0" fontAlgn="base" latinLnBrk="0" hangingPunct="0">
              <a:lnSpc>
                <a:spcPct val="100000"/>
              </a:lnSpc>
              <a:spcBef>
                <a:spcPct val="0"/>
              </a:spcBef>
              <a:spcAft>
                <a:spcPct val="0"/>
              </a:spcAft>
              <a:buClrTx/>
              <a:buSzTx/>
              <a:buFontTx/>
              <a:buNone/>
              <a:tabLst/>
              <a:defRPr/>
            </a:pPr>
            <a:r>
              <a:rPr kumimoji="0" lang="ar-JO"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متَّى 27: 27-37</a:t>
            </a:r>
            <a:endParaRPr kumimoji="0" lang="en-US"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a:p>
            <a:pPr marL="0" marR="0" lvl="0" indent="0" algn="r" defTabSz="914355" rtl="1" eaLnBrk="0" fontAlgn="base" latinLnBrk="0" hangingPunct="0">
              <a:lnSpc>
                <a:spcPct val="100000"/>
              </a:lnSpc>
              <a:spcBef>
                <a:spcPct val="0"/>
              </a:spcBef>
              <a:spcAft>
                <a:spcPct val="0"/>
              </a:spcAft>
              <a:buClrTx/>
              <a:buSzTx/>
              <a:buFontTx/>
              <a:buNone/>
              <a:tabLst/>
              <a:defRPr/>
            </a:pPr>
            <a:r>
              <a:rPr kumimoji="0" lang="ar-JO"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مرقس 15: 16-25</a:t>
            </a:r>
            <a:endParaRPr kumimoji="0" lang="en-US"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a:p>
            <a:pPr marL="0" marR="0" lvl="0" indent="0" algn="r" defTabSz="914355" rtl="1" eaLnBrk="0" fontAlgn="base" latinLnBrk="0" hangingPunct="0">
              <a:lnSpc>
                <a:spcPct val="100000"/>
              </a:lnSpc>
              <a:spcBef>
                <a:spcPct val="0"/>
              </a:spcBef>
              <a:spcAft>
                <a:spcPct val="0"/>
              </a:spcAft>
              <a:buClrTx/>
              <a:buSzTx/>
              <a:buFontTx/>
              <a:buNone/>
              <a:tabLst/>
              <a:defRPr/>
            </a:pPr>
            <a:r>
              <a:rPr kumimoji="0" lang="ar-JO"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لوقا 23: 26-34</a:t>
            </a:r>
            <a:endParaRPr kumimoji="0" lang="en-US"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a:p>
            <a:pPr marL="0" marR="0" lvl="0" indent="0" algn="r" defTabSz="914355" rtl="1" eaLnBrk="0" fontAlgn="base" latinLnBrk="0" hangingPunct="0">
              <a:lnSpc>
                <a:spcPct val="100000"/>
              </a:lnSpc>
              <a:spcBef>
                <a:spcPct val="0"/>
              </a:spcBef>
              <a:spcAft>
                <a:spcPct val="0"/>
              </a:spcAft>
              <a:buClrTx/>
              <a:buSzTx/>
              <a:buFontTx/>
              <a:buNone/>
              <a:tabLst/>
              <a:defRPr/>
            </a:pPr>
            <a:r>
              <a:rPr kumimoji="0" lang="ar-JO"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يوحنَّا 19: 16-27</a:t>
            </a:r>
            <a:endParaRPr kumimoji="0" lang="en-US" sz="32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sp>
        <p:nvSpPr>
          <p:cNvPr id="9" name="TextBox 8"/>
          <p:cNvSpPr txBox="1"/>
          <p:nvPr/>
        </p:nvSpPr>
        <p:spPr>
          <a:xfrm>
            <a:off x="399313" y="4195678"/>
            <a:ext cx="2118997" cy="680382"/>
          </a:xfrm>
          <a:prstGeom prst="rect">
            <a:avLst/>
          </a:prstGeom>
          <a:noFill/>
        </p:spPr>
        <p:txBody>
          <a:bodyPr wrap="none" lIns="64208" tIns="32101" rIns="64208" bIns="32101">
            <a:spAutoFit/>
          </a:bodyPr>
          <a:lstStyle/>
          <a:p>
            <a:pPr marL="0" marR="0" lvl="0" indent="0" algn="r" defTabSz="321295" rtl="1" eaLnBrk="0" fontAlgn="base" latinLnBrk="0" hangingPunct="0">
              <a:lnSpc>
                <a:spcPct val="100000"/>
              </a:lnSpc>
              <a:spcBef>
                <a:spcPct val="0"/>
              </a:spcBef>
              <a:spcAft>
                <a:spcPct val="0"/>
              </a:spcAft>
              <a:buClrTx/>
              <a:buSzTx/>
              <a:buFontTx/>
              <a:buNone/>
              <a:tabLst/>
              <a:defRPr/>
            </a:pPr>
            <a:r>
              <a:rPr kumimoji="0" lang="ar-JO" sz="40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قصَّة الفصح</a:t>
            </a:r>
            <a:endParaRPr kumimoji="0" lang="en-US" sz="40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pic>
        <p:nvPicPr>
          <p:cNvPr id="10" name="Picture 9">
            <a:extLst>
              <a:ext uri="{FF2B5EF4-FFF2-40B4-BE49-F238E27FC236}">
                <a16:creationId xmlns:a16="http://schemas.microsoft.com/office/drawing/2014/main" id="{928B8654-BC7E-0D53-8301-BA229DD7237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59632" y="404664"/>
            <a:ext cx="2030171" cy="1047037"/>
          </a:xfrm>
          <a:prstGeom prst="rect">
            <a:avLst/>
          </a:prstGeom>
        </p:spPr>
      </p:pic>
    </p:spTree>
    <p:extLst>
      <p:ext uri="{BB962C8B-B14F-4D97-AF65-F5344CB8AC3E}">
        <p14:creationId xmlns:p14="http://schemas.microsoft.com/office/powerpoint/2010/main" val="3437330919"/>
      </p:ext>
    </p:extLst>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51699355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71536600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69048438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14274895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60863591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85367685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77477513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42509740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76163751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68190548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42412333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17026136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45968696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75577398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45185965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80308856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3249B-5713-8BCC-D848-0811606B1417}"/>
            </a:ext>
          </a:extLst>
        </p:cNvPr>
        <p:cNvGrpSpPr/>
        <p:nvPr/>
      </p:nvGrpSpPr>
      <p:grpSpPr>
        <a:xfrm>
          <a:off x="0" y="0"/>
          <a:ext cx="0" cy="0"/>
          <a:chOff x="0" y="0"/>
          <a:chExt cx="0" cy="0"/>
        </a:xfrm>
      </p:grpSpPr>
      <p:pic>
        <p:nvPicPr>
          <p:cNvPr id="246785" name="Picture 1" descr="22_John_Baptist_Prison_JPEG_1024.jpg">
            <a:extLst>
              <a:ext uri="{FF2B5EF4-FFF2-40B4-BE49-F238E27FC236}">
                <a16:creationId xmlns:a16="http://schemas.microsoft.com/office/drawing/2014/main" id="{04B61E1B-A034-71C6-5606-B69DBD1E1B80}"/>
              </a:ext>
            </a:extLst>
          </p:cNvPr>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 name="Title 1">
            <a:extLst>
              <a:ext uri="{FF2B5EF4-FFF2-40B4-BE49-F238E27FC236}">
                <a16:creationId xmlns:a16="http://schemas.microsoft.com/office/drawing/2014/main" id="{454EAE73-D42A-4E39-A38A-ADB89199113F}"/>
              </a:ext>
            </a:extLst>
          </p:cNvPr>
          <p:cNvSpPr>
            <a:spLocks noGrp="1"/>
          </p:cNvSpPr>
          <p:nvPr>
            <p:ph type="ctrTitle"/>
          </p:nvPr>
        </p:nvSpPr>
        <p:spPr>
          <a:xfrm>
            <a:off x="19846" y="4221088"/>
            <a:ext cx="9144000" cy="829775"/>
          </a:xfrm>
          <a:solidFill>
            <a:schemeClr val="bg1"/>
          </a:solidFill>
          <a:ln>
            <a:noFill/>
          </a:ln>
          <a:effectLst/>
        </p:spPr>
        <p:txBody>
          <a:bodyPr vert="horz" wrap="square" lIns="63252" tIns="32889" rIns="63252" bIns="32889" numCol="1" anchor="ctr" anchorCtr="0" compatLnSpc="1">
            <a:prstTxWarp prst="textNoShape">
              <a:avLst/>
            </a:prstTxWarp>
          </a:bodyPr>
          <a:lstStyle/>
          <a:p>
            <a:pPr defTabSz="321311"/>
            <a:r>
              <a:rPr lang="ar-JO" spc="-120" dirty="0">
                <a:solidFill>
                  <a:schemeClr val="tx1">
                    <a:lumMod val="50000"/>
                    <a:lumOff val="50000"/>
                  </a:schemeClr>
                </a:solidFill>
                <a:ea typeface="ＭＳ Ｐゴシック"/>
                <a:cs typeface="Arial" panose="020B0604020202020204" pitchFamily="34" charset="0"/>
              </a:rPr>
              <a:t>الكلمة في صور</a:t>
            </a:r>
            <a:endParaRPr lang="en-US" spc="-120" dirty="0">
              <a:solidFill>
                <a:schemeClr val="tx1">
                  <a:lumMod val="50000"/>
                  <a:lumOff val="50000"/>
                </a:schemeClr>
              </a:solidFill>
              <a:ea typeface="ＭＳ Ｐゴシック"/>
              <a:cs typeface="Arial" panose="020B0604020202020204" pitchFamily="34" charset="0"/>
            </a:endParaRPr>
          </a:p>
        </p:txBody>
      </p:sp>
      <p:pic>
        <p:nvPicPr>
          <p:cNvPr id="6" name="Picture 5">
            <a:extLst>
              <a:ext uri="{FF2B5EF4-FFF2-40B4-BE49-F238E27FC236}">
                <a16:creationId xmlns:a16="http://schemas.microsoft.com/office/drawing/2014/main" id="{8CF189AC-F0A3-E4BB-C5FE-97CEB9945A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3922" y="496014"/>
            <a:ext cx="6933601" cy="3575924"/>
          </a:xfrm>
          <a:prstGeom prst="rect">
            <a:avLst/>
          </a:prstGeom>
        </p:spPr>
      </p:pic>
    </p:spTree>
    <p:extLst>
      <p:ext uri="{BB962C8B-B14F-4D97-AF65-F5344CB8AC3E}">
        <p14:creationId xmlns:p14="http://schemas.microsoft.com/office/powerpoint/2010/main" val="653132140"/>
      </p:ext>
    </p:extLst>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0" name="image3.jpeg"/>
          <p:cNvPicPr>
            <a:picLocks noChangeAspect="1"/>
          </p:cNvPicPr>
          <p:nvPr/>
        </p:nvPicPr>
        <p:blipFill>
          <a:blip r:embed="rId2"/>
          <a:stretch>
            <a:fillRect/>
          </a:stretch>
        </p:blipFill>
        <p:spPr>
          <a:xfrm>
            <a:off x="-596" y="26266"/>
            <a:ext cx="9145117" cy="6859118"/>
          </a:xfrm>
          <a:prstGeom prst="rect">
            <a:avLst/>
          </a:prstGeom>
          <a:ln w="12700">
            <a:miter lim="400000"/>
          </a:ln>
        </p:spPr>
      </p:pic>
      <p:sp>
        <p:nvSpPr>
          <p:cNvPr id="221" name="Shape 221"/>
          <p:cNvSpPr>
            <a:spLocks noGrp="1"/>
          </p:cNvSpPr>
          <p:nvPr>
            <p:ph type="title"/>
          </p:nvPr>
        </p:nvSpPr>
        <p:spPr>
          <a:xfrm>
            <a:off x="0" y="-3140"/>
            <a:ext cx="5724128" cy="623828"/>
          </a:xfrm>
          <a:prstGeom prst="rect">
            <a:avLst/>
          </a:prstGeom>
        </p:spPr>
        <p:txBody>
          <a:bodyPr lIns="32887" tIns="32887" rIns="32887" bIns="32887">
            <a:normAutofit/>
          </a:bodyPr>
          <a:lstStyle>
            <a:lvl1pPr defTabSz="314884">
              <a:defRPr sz="3100" b="1">
                <a:latin typeface="Times New Roman"/>
                <a:ea typeface="Times New Roman"/>
                <a:cs typeface="Times New Roman"/>
                <a:sym typeface="Times New Roman"/>
              </a:defRPr>
            </a:lvl1pPr>
          </a:lstStyle>
          <a:p>
            <a:r>
              <a:rPr lang="ar-JO" sz="2400" dirty="0">
                <a:latin typeface="Arial" panose="020B0604020202020204" pitchFamily="34" charset="0"/>
                <a:cs typeface="Arial" panose="020B0604020202020204" pitchFamily="34" charset="0"/>
              </a:rPr>
              <a:t>استخدمت بإذن رسمي</a:t>
            </a:r>
            <a:endParaRPr sz="2400" dirty="0">
              <a:latin typeface="Arial" panose="020B0604020202020204" pitchFamily="34" charset="0"/>
              <a:cs typeface="Arial" panose="020B0604020202020204" pitchFamily="34" charset="0"/>
            </a:endParaRPr>
          </a:p>
        </p:txBody>
      </p:sp>
      <p:sp>
        <p:nvSpPr>
          <p:cNvPr id="222" name="Shape 222"/>
          <p:cNvSpPr/>
          <p:nvPr/>
        </p:nvSpPr>
        <p:spPr>
          <a:xfrm>
            <a:off x="395536" y="2448475"/>
            <a:ext cx="4968552"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نظرًا لإنتاج Lumo لمواد النشر الخاصة به ، نأسف لإبلاغك بأنه لا يمكننا ترخيص صورنا لعملاء آخرين خارج </a:t>
            </a:r>
          </a:p>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freebibleimages.org</a:t>
            </a:r>
            <a:endParaRPr kumimoji="0" sz="13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3" name="Shape 223"/>
          <p:cNvSpPr>
            <a:spLocks noChangeAspect="1"/>
          </p:cNvSpPr>
          <p:nvPr/>
        </p:nvSpPr>
        <p:spPr>
          <a:xfrm>
            <a:off x="1187624"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متى</a:t>
            </a:r>
          </a:p>
        </p:txBody>
      </p:sp>
      <p:sp>
        <p:nvSpPr>
          <p:cNvPr id="227" name="Shape 227"/>
          <p:cNvSpPr/>
          <p:nvPr/>
        </p:nvSpPr>
        <p:spPr>
          <a:xfrm>
            <a:off x="409444" y="3148440"/>
            <a:ext cx="4940737" cy="95410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هذه الصور غير مرخصة لإعادة استخدامها في الفيديو أو النشر أو الوسائط الأخرى. لا يمكن إعادة توزيع الصور والملفات التي تم تنزيلها من خلال أي موقع ويب آخر غير freebibleimages.org أو استخدامها في أي سياق تؤدي فيه الرسالة المصاحبة إلى تقويض الإيمان المسيحي والإنجيل.</a:t>
            </a:r>
            <a:endParaRPr kumimoji="0" sz="13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8" name="Shape 228"/>
          <p:cNvSpPr/>
          <p:nvPr/>
        </p:nvSpPr>
        <p:spPr>
          <a:xfrm>
            <a:off x="438920" y="4248515"/>
            <a:ext cx="4881784"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لا يمكن استخدام الصور إلا في العروض التقديمية التعليمية والمدونات ووسائل التواصل الاجتماعي ، وكلها يجب أن تكون مصحوبة بالإشارة إلى </a:t>
            </a:r>
          </a:p>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www.LumoProject.com.</a:t>
            </a:r>
            <a:endParaRPr kumimoji="0" sz="1300" b="1" u="sng" strike="noStrike" kern="0" cap="none" spc="0" normalizeH="0" baseline="0" noProof="0" dirty="0">
              <a:ln>
                <a:noFill/>
              </a:ln>
              <a:solidFill>
                <a:srgbClr val="0000FF"/>
              </a:solidFill>
              <a:effectLst/>
              <a:uLnTx/>
              <a:uFill>
                <a:solidFill>
                  <a:srgbClr val="0000FF"/>
                </a:solidFill>
              </a:uFill>
              <a:latin typeface="Arial" panose="020B0604020202020204" pitchFamily="34" charset="0"/>
              <a:ea typeface="Times New Roman"/>
              <a:cs typeface="Arial" panose="020B0604020202020204" pitchFamily="34" charset="0"/>
              <a:sym typeface="Times New Roman"/>
              <a:hlinkClick r:id="rId3"/>
            </a:endParaRPr>
          </a:p>
        </p:txBody>
      </p:sp>
      <p:sp>
        <p:nvSpPr>
          <p:cNvPr id="229" name="Shape 229"/>
          <p:cNvSpPr/>
          <p:nvPr/>
        </p:nvSpPr>
        <p:spPr>
          <a:xfrm>
            <a:off x="1763688" y="5037422"/>
            <a:ext cx="2212728" cy="623826"/>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lIns="32887" tIns="32887" rIns="32887" bIns="32887" anchor="ctr">
            <a:normAutofit/>
          </a:bodyPr>
          <a:lstStyle/>
          <a:p>
            <a:pPr marL="0" marR="0" lvl="0" indent="0" algn="ctr" defTabSz="314884" rtl="0" eaLnBrk="1" fontAlgn="base" latinLnBrk="0" hangingPunct="0">
              <a:lnSpc>
                <a:spcPct val="100000"/>
              </a:lnSpc>
              <a:spcBef>
                <a:spcPct val="0"/>
              </a:spcBef>
              <a:spcAft>
                <a:spcPct val="0"/>
              </a:spcAft>
              <a:buClrTx/>
              <a:buSzTx/>
              <a:buFontTx/>
              <a:buNone/>
              <a:tabLst/>
              <a:defRPr sz="1000" spc="-100">
                <a:latin typeface="Times New Roman"/>
                <a:ea typeface="Times New Roman"/>
                <a:cs typeface="Times New Roman"/>
                <a:sym typeface="Times New Roman"/>
              </a:defRPr>
            </a:pPr>
            <a:r>
              <a:rPr kumimoji="0" lang="en-US"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Picture courtesy of </a:t>
            </a: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BBM</a:t>
            </a:r>
            <a:b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b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r>
              <a:rPr kumimoji="0" lang="en-US"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All Rights Reserved.</a:t>
            </a:r>
            <a:endPar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314884" rtl="0" eaLnBrk="1" fontAlgn="base" latinLnBrk="0" hangingPunct="0">
              <a:lnSpc>
                <a:spcPct val="100000"/>
              </a:lnSpc>
              <a:spcBef>
                <a:spcPct val="0"/>
              </a:spcBef>
              <a:spcAft>
                <a:spcPct val="0"/>
              </a:spcAft>
              <a:buClrTx/>
              <a:buSzTx/>
              <a:buFontTx/>
              <a:buNone/>
              <a:tabLst/>
              <a:defRPr sz="1000" spc="-100">
                <a:latin typeface="Times New Roman"/>
                <a:ea typeface="Times New Roman"/>
                <a:cs typeface="Times New Roman"/>
                <a:sym typeface="Times New Roman"/>
              </a:defRPr>
            </a:pP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www.bigbookmedia.com</a:t>
            </a:r>
          </a:p>
        </p:txBody>
      </p:sp>
      <p:pic>
        <p:nvPicPr>
          <p:cNvPr id="12" name="Picture 1"/>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252520" y="-1116"/>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13" name="Shape 223"/>
          <p:cNvSpPr>
            <a:spLocks noChangeAspect="1"/>
          </p:cNvSpPr>
          <p:nvPr/>
        </p:nvSpPr>
        <p:spPr>
          <a:xfrm>
            <a:off x="2051720"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مرقس</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4" name="Shape 223"/>
          <p:cNvSpPr>
            <a:spLocks noChangeAspect="1"/>
          </p:cNvSpPr>
          <p:nvPr/>
        </p:nvSpPr>
        <p:spPr>
          <a:xfrm>
            <a:off x="2915816"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لوقا</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5" name="Shape 223"/>
          <p:cNvSpPr>
            <a:spLocks noChangeAspect="1"/>
          </p:cNvSpPr>
          <p:nvPr/>
        </p:nvSpPr>
        <p:spPr>
          <a:xfrm>
            <a:off x="3779912"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يوحنا</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Tree>
    <p:extLst>
      <p:ext uri="{BB962C8B-B14F-4D97-AF65-F5344CB8AC3E}">
        <p14:creationId xmlns:p14="http://schemas.microsoft.com/office/powerpoint/2010/main" val="2591481112"/>
      </p:ext>
    </p:extLst>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3" name="TextBox 2"/>
          <p:cNvSpPr txBox="1"/>
          <p:nvPr/>
        </p:nvSpPr>
        <p:spPr>
          <a:xfrm>
            <a:off x="151824" y="5104147"/>
            <a:ext cx="9027900" cy="806035"/>
          </a:xfrm>
          <a:prstGeom prst="rect">
            <a:avLst/>
          </a:prstGeom>
          <a:noFill/>
        </p:spPr>
        <p:txBody>
          <a:bodyPr lIns="91289" tIns="45645" rIns="91289" bIns="45645">
            <a:spAutoFit/>
          </a:bodyPr>
          <a:lstStyle/>
          <a:p>
            <a:pPr marL="0" marR="0" lvl="0" indent="0" algn="l" defTabSz="913365" rtl="0" eaLnBrk="0" fontAlgn="base" latinLnBrk="0" hangingPunct="0">
              <a:lnSpc>
                <a:spcPct val="100000"/>
              </a:lnSpc>
              <a:spcBef>
                <a:spcPct val="0"/>
              </a:spcBef>
              <a:spcAft>
                <a:spcPct val="0"/>
              </a:spcAft>
              <a:buClrTx/>
              <a:buSzTx/>
              <a:buFontTx/>
              <a:buNone/>
              <a:tabLst/>
              <a:defRPr/>
            </a:pPr>
            <a:r>
              <a:rPr kumimoji="0" lang="ar-SA" sz="4600" b="1"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يسوع يموت على الصليب</a:t>
            </a:r>
            <a:endParaRPr kumimoji="0" lang="en-US" sz="4600" b="1"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pic>
        <p:nvPicPr>
          <p:cNvPr id="3075" name="Picture 2" descr="FB_00_Prodigal Son_1024.jpg                                    008FF0F0Drive A                        7C26844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7" y="6064244"/>
            <a:ext cx="9181956" cy="8663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 name="TextBox 3"/>
          <p:cNvSpPr txBox="1"/>
          <p:nvPr/>
        </p:nvSpPr>
        <p:spPr>
          <a:xfrm>
            <a:off x="-55195" y="1959801"/>
            <a:ext cx="3043019" cy="2000396"/>
          </a:xfrm>
          <a:prstGeom prst="rect">
            <a:avLst/>
          </a:prstGeom>
          <a:noFill/>
        </p:spPr>
        <p:txBody>
          <a:bodyPr wrap="square" lIns="91289" tIns="45645" rIns="91289" bIns="45645">
            <a:spAutoFit/>
          </a:bodyPr>
          <a:lstStyle/>
          <a:p>
            <a:pPr marL="0" marR="0" lvl="0" indent="0" algn="r" defTabSz="913365" rtl="0" eaLnBrk="0" fontAlgn="base" latinLnBrk="0" hangingPunct="0">
              <a:lnSpc>
                <a:spcPct val="100000"/>
              </a:lnSpc>
              <a:spcBef>
                <a:spcPct val="0"/>
              </a:spcBef>
              <a:spcAft>
                <a:spcPct val="0"/>
              </a:spcAft>
              <a:buClrTx/>
              <a:buSzTx/>
              <a:buFontTx/>
              <a:buNone/>
              <a:tabLst/>
              <a:defRPr/>
            </a:pPr>
            <a:r>
              <a:rPr kumimoji="0" lang="ar-JO" sz="3100" b="1" u="none" strike="noStrike" kern="1200" cap="none" spc="0" normalizeH="0" baseline="0" noProof="0" dirty="0">
                <a:ln>
                  <a:noFill/>
                </a:ln>
                <a:solidFill>
                  <a:srgbClr val="000000"/>
                </a:solidFill>
                <a:effectLst/>
                <a:uLnTx/>
                <a:uFillTx/>
                <a:latin typeface="Arial" panose="020B0604020202020204" pitchFamily="34" charset="0"/>
                <a:ea typeface="MS PGothic" pitchFamily="34" charset="-128"/>
                <a:cs typeface="Arial" panose="020B0604020202020204" pitchFamily="34" charset="0"/>
              </a:rPr>
              <a:t>متى 27: 38-66
مرقس 15: 25-47
لوقا 23: 35-56
يوحنا 19: 28-42</a:t>
            </a:r>
            <a:endParaRPr kumimoji="0" lang="en-US" sz="3100" b="1" u="none" strike="noStrike" kern="1200" cap="none" spc="0" normalizeH="0" baseline="0" noProof="0" dirty="0">
              <a:ln>
                <a:noFill/>
              </a:ln>
              <a:solidFill>
                <a:srgbClr val="000000"/>
              </a:solidFill>
              <a:effectLst/>
              <a:uLnTx/>
              <a:uFillTx/>
              <a:latin typeface="Arial" panose="020B0604020202020204" pitchFamily="34" charset="0"/>
              <a:ea typeface="MS PGothic" pitchFamily="34" charset="-128"/>
              <a:cs typeface="Arial" panose="020B0604020202020204" pitchFamily="34" charset="0"/>
            </a:endParaRPr>
          </a:p>
        </p:txBody>
      </p:sp>
      <p:sp>
        <p:nvSpPr>
          <p:cNvPr id="9" name="TextBox 8"/>
          <p:cNvSpPr txBox="1"/>
          <p:nvPr/>
        </p:nvSpPr>
        <p:spPr>
          <a:xfrm>
            <a:off x="151823" y="4749134"/>
            <a:ext cx="1734277" cy="772715"/>
          </a:xfrm>
          <a:prstGeom prst="rect">
            <a:avLst/>
          </a:prstGeom>
          <a:noFill/>
        </p:spPr>
        <p:txBody>
          <a:bodyPr wrap="none" lIns="64208" tIns="32101" rIns="64208" bIns="32101">
            <a:spAutoFit/>
          </a:bodyPr>
          <a:lstStyle/>
          <a:p>
            <a:pPr marL="0" marR="0" lvl="0" indent="0" algn="l" defTabSz="321231" rtl="0" eaLnBrk="0" fontAlgn="base" latinLnBrk="0" hangingPunct="0">
              <a:lnSpc>
                <a:spcPct val="100000"/>
              </a:lnSpc>
              <a:spcBef>
                <a:spcPct val="0"/>
              </a:spcBef>
              <a:spcAft>
                <a:spcPct val="0"/>
              </a:spcAft>
              <a:buClrTx/>
              <a:buSzTx/>
              <a:buFontTx/>
              <a:buNone/>
              <a:tabLst/>
              <a:defRPr/>
            </a:pPr>
            <a:r>
              <a:rPr kumimoji="0" lang="ar-JO" sz="23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قصة عيد الفصح
</a:t>
            </a:r>
            <a:endParaRPr kumimoji="0" lang="en-US" sz="23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pic>
        <p:nvPicPr>
          <p:cNvPr id="8" name="Picture 7">
            <a:extLst>
              <a:ext uri="{FF2B5EF4-FFF2-40B4-BE49-F238E27FC236}">
                <a16:creationId xmlns:a16="http://schemas.microsoft.com/office/drawing/2014/main" id="{3B84443F-E8F3-D1EB-E825-EB1A9864927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9552" y="476672"/>
            <a:ext cx="2233939" cy="1152128"/>
          </a:xfrm>
          <a:prstGeom prst="rect">
            <a:avLst/>
          </a:prstGeom>
        </p:spPr>
      </p:pic>
    </p:spTree>
    <p:extLst>
      <p:ext uri="{BB962C8B-B14F-4D97-AF65-F5344CB8AC3E}">
        <p14:creationId xmlns:p14="http://schemas.microsoft.com/office/powerpoint/2010/main" val="779684191"/>
      </p:ext>
    </p:extLst>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51750466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33181619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5802699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66968725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4177399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73494799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71100479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53749378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85688404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90194679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08478309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18807632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11134055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16423064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48431042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58533571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2571815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94962361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3249B-5713-8BCC-D848-0811606B1417}"/>
            </a:ext>
          </a:extLst>
        </p:cNvPr>
        <p:cNvGrpSpPr/>
        <p:nvPr/>
      </p:nvGrpSpPr>
      <p:grpSpPr>
        <a:xfrm>
          <a:off x="0" y="0"/>
          <a:ext cx="0" cy="0"/>
          <a:chOff x="0" y="0"/>
          <a:chExt cx="0" cy="0"/>
        </a:xfrm>
      </p:grpSpPr>
      <p:pic>
        <p:nvPicPr>
          <p:cNvPr id="246785" name="Picture 1" descr="22_John_Baptist_Prison_JPEG_1024.jpg">
            <a:extLst>
              <a:ext uri="{FF2B5EF4-FFF2-40B4-BE49-F238E27FC236}">
                <a16:creationId xmlns:a16="http://schemas.microsoft.com/office/drawing/2014/main" id="{04B61E1B-A034-71C6-5606-B69DBD1E1B80}"/>
              </a:ext>
            </a:extLst>
          </p:cNvPr>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 name="Title 1">
            <a:extLst>
              <a:ext uri="{FF2B5EF4-FFF2-40B4-BE49-F238E27FC236}">
                <a16:creationId xmlns:a16="http://schemas.microsoft.com/office/drawing/2014/main" id="{454EAE73-D42A-4E39-A38A-ADB89199113F}"/>
              </a:ext>
            </a:extLst>
          </p:cNvPr>
          <p:cNvSpPr>
            <a:spLocks noGrp="1"/>
          </p:cNvSpPr>
          <p:nvPr>
            <p:ph type="ctrTitle"/>
          </p:nvPr>
        </p:nvSpPr>
        <p:spPr>
          <a:xfrm>
            <a:off x="19846" y="4221088"/>
            <a:ext cx="9144000" cy="829775"/>
          </a:xfrm>
          <a:solidFill>
            <a:schemeClr val="bg1"/>
          </a:solidFill>
          <a:ln>
            <a:noFill/>
          </a:ln>
          <a:effectLst/>
        </p:spPr>
        <p:txBody>
          <a:bodyPr vert="horz" wrap="square" lIns="63252" tIns="32889" rIns="63252" bIns="32889" numCol="1" anchor="ctr" anchorCtr="0" compatLnSpc="1">
            <a:prstTxWarp prst="textNoShape">
              <a:avLst/>
            </a:prstTxWarp>
          </a:bodyPr>
          <a:lstStyle/>
          <a:p>
            <a:pPr defTabSz="321311"/>
            <a:r>
              <a:rPr lang="ar-JO" spc="-120" dirty="0">
                <a:solidFill>
                  <a:schemeClr val="tx1">
                    <a:lumMod val="50000"/>
                    <a:lumOff val="50000"/>
                  </a:schemeClr>
                </a:solidFill>
                <a:ea typeface="ＭＳ Ｐゴシック"/>
                <a:cs typeface="Arial" panose="020B0604020202020204" pitchFamily="34" charset="0"/>
              </a:rPr>
              <a:t>الكلمة في صور</a:t>
            </a:r>
            <a:endParaRPr lang="en-US" spc="-120" dirty="0">
              <a:solidFill>
                <a:schemeClr val="tx1">
                  <a:lumMod val="50000"/>
                  <a:lumOff val="50000"/>
                </a:schemeClr>
              </a:solidFill>
              <a:ea typeface="ＭＳ Ｐゴシック"/>
              <a:cs typeface="Arial" panose="020B0604020202020204" pitchFamily="34" charset="0"/>
            </a:endParaRPr>
          </a:p>
        </p:txBody>
      </p:sp>
      <p:pic>
        <p:nvPicPr>
          <p:cNvPr id="6" name="Picture 5">
            <a:extLst>
              <a:ext uri="{FF2B5EF4-FFF2-40B4-BE49-F238E27FC236}">
                <a16:creationId xmlns:a16="http://schemas.microsoft.com/office/drawing/2014/main" id="{8CF189AC-F0A3-E4BB-C5FE-97CEB9945A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3922" y="496014"/>
            <a:ext cx="6933601" cy="3575924"/>
          </a:xfrm>
          <a:prstGeom prst="rect">
            <a:avLst/>
          </a:prstGeom>
        </p:spPr>
      </p:pic>
    </p:spTree>
    <p:extLst>
      <p:ext uri="{BB962C8B-B14F-4D97-AF65-F5344CB8AC3E}">
        <p14:creationId xmlns:p14="http://schemas.microsoft.com/office/powerpoint/2010/main" val="634125865"/>
      </p:ext>
    </p:extLst>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0" name="image3.jpeg"/>
          <p:cNvPicPr>
            <a:picLocks noChangeAspect="1"/>
          </p:cNvPicPr>
          <p:nvPr/>
        </p:nvPicPr>
        <p:blipFill>
          <a:blip r:embed="rId2"/>
          <a:stretch>
            <a:fillRect/>
          </a:stretch>
        </p:blipFill>
        <p:spPr>
          <a:xfrm>
            <a:off x="0" y="0"/>
            <a:ext cx="9145117" cy="6859118"/>
          </a:xfrm>
          <a:prstGeom prst="rect">
            <a:avLst/>
          </a:prstGeom>
          <a:ln w="12700">
            <a:miter lim="400000"/>
          </a:ln>
        </p:spPr>
      </p:pic>
      <p:sp>
        <p:nvSpPr>
          <p:cNvPr id="221" name="Shape 221"/>
          <p:cNvSpPr>
            <a:spLocks noGrp="1"/>
          </p:cNvSpPr>
          <p:nvPr>
            <p:ph type="title"/>
          </p:nvPr>
        </p:nvSpPr>
        <p:spPr>
          <a:xfrm>
            <a:off x="0" y="-3140"/>
            <a:ext cx="5724128" cy="623828"/>
          </a:xfrm>
          <a:prstGeom prst="rect">
            <a:avLst/>
          </a:prstGeom>
        </p:spPr>
        <p:txBody>
          <a:bodyPr lIns="32887" tIns="32887" rIns="32887" bIns="32887">
            <a:normAutofit/>
          </a:bodyPr>
          <a:lstStyle>
            <a:lvl1pPr defTabSz="314884">
              <a:defRPr sz="3100" b="1">
                <a:latin typeface="Times New Roman"/>
                <a:ea typeface="Times New Roman"/>
                <a:cs typeface="Times New Roman"/>
                <a:sym typeface="Times New Roman"/>
              </a:defRPr>
            </a:lvl1pPr>
          </a:lstStyle>
          <a:p>
            <a:r>
              <a:rPr lang="ar-JO" sz="2400" dirty="0">
                <a:latin typeface="Arial" panose="020B0604020202020204" pitchFamily="34" charset="0"/>
                <a:cs typeface="Arial" panose="020B0604020202020204" pitchFamily="34" charset="0"/>
              </a:rPr>
              <a:t>استخدمت بإذن رسمي</a:t>
            </a:r>
            <a:endParaRPr sz="2400" dirty="0">
              <a:latin typeface="Arial" panose="020B0604020202020204" pitchFamily="34" charset="0"/>
              <a:cs typeface="Arial" panose="020B0604020202020204" pitchFamily="34" charset="0"/>
            </a:endParaRPr>
          </a:p>
        </p:txBody>
      </p:sp>
      <p:sp>
        <p:nvSpPr>
          <p:cNvPr id="222" name="Shape 222"/>
          <p:cNvSpPr/>
          <p:nvPr/>
        </p:nvSpPr>
        <p:spPr>
          <a:xfrm>
            <a:off x="395536" y="2448475"/>
            <a:ext cx="4968552"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نظرًا لإنتاج Lumo لمواد النشر الخاصة به ، نأسف لإبلاغك بأنه لا يمكننا ترخيص صورنا لعملاء آخرين خارج </a:t>
            </a:r>
          </a:p>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freebibleimages.org</a:t>
            </a:r>
            <a:endParaRPr kumimoji="0" sz="13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3" name="Shape 223"/>
          <p:cNvSpPr>
            <a:spLocks noChangeAspect="1"/>
          </p:cNvSpPr>
          <p:nvPr/>
        </p:nvSpPr>
        <p:spPr>
          <a:xfrm>
            <a:off x="1187624"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متى</a:t>
            </a:r>
          </a:p>
        </p:txBody>
      </p:sp>
      <p:sp>
        <p:nvSpPr>
          <p:cNvPr id="227" name="Shape 227"/>
          <p:cNvSpPr/>
          <p:nvPr/>
        </p:nvSpPr>
        <p:spPr>
          <a:xfrm>
            <a:off x="409444" y="3148440"/>
            <a:ext cx="4940737" cy="95410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هذه الصور غير مرخصة لإعادة استخدامها في الفيديو أو النشر أو الوسائط الأخرى. لا يمكن إعادة توزيع الصور والملفات التي تم تنزيلها من خلال أي موقع ويب آخر غير freebibleimages.org أو استخدامها في أي سياق تؤدي فيه الرسالة المصاحبة إلى تقويض الإيمان المسيحي والإنجيل.</a:t>
            </a:r>
            <a:endParaRPr kumimoji="0" sz="13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8" name="Shape 228"/>
          <p:cNvSpPr/>
          <p:nvPr/>
        </p:nvSpPr>
        <p:spPr>
          <a:xfrm>
            <a:off x="438920" y="4248515"/>
            <a:ext cx="4881784"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لا يمكن استخدام الصور إلا في العروض التقديمية التعليمية والمدونات ووسائل التواصل الاجتماعي ، وكلها يجب أن تكون مصحوبة بالإشارة إلى </a:t>
            </a:r>
          </a:p>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www.LumoProject.com.</a:t>
            </a:r>
            <a:endParaRPr kumimoji="0" sz="1300" b="1" u="sng" strike="noStrike" kern="0" cap="none" spc="0" normalizeH="0" baseline="0" noProof="0" dirty="0">
              <a:ln>
                <a:noFill/>
              </a:ln>
              <a:solidFill>
                <a:srgbClr val="0000FF"/>
              </a:solidFill>
              <a:effectLst/>
              <a:uLnTx/>
              <a:uFill>
                <a:solidFill>
                  <a:srgbClr val="0000FF"/>
                </a:solidFill>
              </a:uFill>
              <a:latin typeface="Arial" panose="020B0604020202020204" pitchFamily="34" charset="0"/>
              <a:ea typeface="Times New Roman"/>
              <a:cs typeface="Arial" panose="020B0604020202020204" pitchFamily="34" charset="0"/>
              <a:sym typeface="Times New Roman"/>
              <a:hlinkClick r:id="rId3"/>
            </a:endParaRPr>
          </a:p>
        </p:txBody>
      </p:sp>
      <p:sp>
        <p:nvSpPr>
          <p:cNvPr id="229" name="Shape 229"/>
          <p:cNvSpPr/>
          <p:nvPr/>
        </p:nvSpPr>
        <p:spPr>
          <a:xfrm>
            <a:off x="1763688" y="5037422"/>
            <a:ext cx="2212728" cy="623826"/>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lIns="32887" tIns="32887" rIns="32887" bIns="32887" anchor="ctr">
            <a:normAutofit/>
          </a:bodyPr>
          <a:lstStyle/>
          <a:p>
            <a:pPr marL="0" marR="0" lvl="0" indent="0" algn="ctr" defTabSz="314884" rtl="0" eaLnBrk="1" fontAlgn="base" latinLnBrk="0" hangingPunct="0">
              <a:lnSpc>
                <a:spcPct val="100000"/>
              </a:lnSpc>
              <a:spcBef>
                <a:spcPct val="0"/>
              </a:spcBef>
              <a:spcAft>
                <a:spcPct val="0"/>
              </a:spcAft>
              <a:buClrTx/>
              <a:buSzTx/>
              <a:buFontTx/>
              <a:buNone/>
              <a:tabLst/>
              <a:defRPr sz="1000" spc="-100">
                <a:latin typeface="Times New Roman"/>
                <a:ea typeface="Times New Roman"/>
                <a:cs typeface="Times New Roman"/>
                <a:sym typeface="Times New Roman"/>
              </a:defRPr>
            </a:pPr>
            <a:r>
              <a:rPr kumimoji="0" lang="en-US"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Picture courtesy of </a:t>
            </a: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BBM</a:t>
            </a:r>
            <a:b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b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r>
              <a:rPr kumimoji="0" lang="en-US"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All Rights Reserved.</a:t>
            </a:r>
            <a:endPar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314884" rtl="0" eaLnBrk="1" fontAlgn="base" latinLnBrk="0" hangingPunct="0">
              <a:lnSpc>
                <a:spcPct val="100000"/>
              </a:lnSpc>
              <a:spcBef>
                <a:spcPct val="0"/>
              </a:spcBef>
              <a:spcAft>
                <a:spcPct val="0"/>
              </a:spcAft>
              <a:buClrTx/>
              <a:buSzTx/>
              <a:buFontTx/>
              <a:buNone/>
              <a:tabLst/>
              <a:defRPr sz="1000" spc="-100">
                <a:latin typeface="Times New Roman"/>
                <a:ea typeface="Times New Roman"/>
                <a:cs typeface="Times New Roman"/>
                <a:sym typeface="Times New Roman"/>
              </a:defRPr>
            </a:pP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www.bigbookmedia.com</a:t>
            </a:r>
          </a:p>
        </p:txBody>
      </p:sp>
      <p:pic>
        <p:nvPicPr>
          <p:cNvPr id="12" name="Picture 1"/>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252520" y="-1116"/>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13" name="Shape 223"/>
          <p:cNvSpPr>
            <a:spLocks noChangeAspect="1"/>
          </p:cNvSpPr>
          <p:nvPr/>
        </p:nvSpPr>
        <p:spPr>
          <a:xfrm>
            <a:off x="2051720"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مرقس</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4" name="Shape 223"/>
          <p:cNvSpPr>
            <a:spLocks noChangeAspect="1"/>
          </p:cNvSpPr>
          <p:nvPr/>
        </p:nvSpPr>
        <p:spPr>
          <a:xfrm>
            <a:off x="2915816"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لوقا</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5" name="Shape 223"/>
          <p:cNvSpPr>
            <a:spLocks noChangeAspect="1"/>
          </p:cNvSpPr>
          <p:nvPr/>
        </p:nvSpPr>
        <p:spPr>
          <a:xfrm>
            <a:off x="3779912"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يوحنا</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Tree>
    <p:extLst>
      <p:ext uri="{BB962C8B-B14F-4D97-AF65-F5344CB8AC3E}">
        <p14:creationId xmlns:p14="http://schemas.microsoft.com/office/powerpoint/2010/main" val="2683236464"/>
      </p:ext>
    </p:extLst>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1"/>
          <p:cNvSpPr>
            <a:spLocks noChangeArrowheads="1"/>
          </p:cNvSpPr>
          <p:nvPr/>
        </p:nvSpPr>
        <p:spPr bwMode="auto">
          <a:xfrm>
            <a:off x="0" y="0"/>
            <a:ext cx="9144000" cy="6858000"/>
          </a:xfrm>
          <a:prstGeom prst="rect">
            <a:avLst/>
          </a:prstGeom>
          <a:solidFill>
            <a:schemeClr val="tx1"/>
          </a:solidFill>
          <a:ln w="9525">
            <a:solidFill>
              <a:schemeClr val="tx1"/>
            </a:solidFill>
            <a:round/>
            <a:headEnd/>
            <a:tailEnd/>
          </a:ln>
        </p:spPr>
        <p:txBody>
          <a:bodyPr lIns="91408" tIns="45704" rIns="91408" bIns="45704"/>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endParaRPr>
          </a:p>
        </p:txBody>
      </p:sp>
      <p:sp>
        <p:nvSpPr>
          <p:cNvPr id="265219" name="Title 2"/>
          <p:cNvSpPr>
            <a:spLocks noGrp="1"/>
          </p:cNvSpPr>
          <p:nvPr>
            <p:ph type="title" idx="4294967295"/>
          </p:nvPr>
        </p:nvSpPr>
        <p:spPr>
          <a:xfrm>
            <a:off x="0" y="1168406"/>
            <a:ext cx="9144000" cy="2401711"/>
          </a:xfrm>
        </p:spPr>
        <p:txBody>
          <a:bodyPr/>
          <a:lstStyle/>
          <a:p>
            <a:pPr rtl="1"/>
            <a:r>
              <a:rPr lang="en-US" sz="8800" dirty="0">
                <a:solidFill>
                  <a:schemeClr val="tx1"/>
                </a:solidFill>
                <a:ea typeface="Osaka" charset="0"/>
                <a:cs typeface="Arial" panose="020B0604020202020204" pitchFamily="34" charset="0"/>
              </a:rPr>
              <a:t>Slides on </a:t>
            </a:r>
            <a:br>
              <a:rPr lang="en-US" sz="8800" dirty="0">
                <a:solidFill>
                  <a:schemeClr val="tx1"/>
                </a:solidFill>
                <a:ea typeface="Osaka" charset="0"/>
                <a:cs typeface="Arial" panose="020B0604020202020204" pitchFamily="34" charset="0"/>
              </a:rPr>
            </a:br>
            <a:r>
              <a:rPr lang="ar-SA" sz="8800" dirty="0">
                <a:ea typeface="Osaka" charset="0"/>
                <a:cs typeface="Arial" panose="020B0604020202020204" pitchFamily="34" charset="0"/>
              </a:rPr>
              <a:t>لوقا</a:t>
            </a:r>
            <a:r>
              <a:rPr lang="en-US" sz="8800" dirty="0">
                <a:ea typeface="Osaka" charset="0"/>
                <a:cs typeface="Arial" panose="020B0604020202020204" pitchFamily="34" charset="0"/>
              </a:rPr>
              <a:t> </a:t>
            </a:r>
            <a:r>
              <a:rPr lang="ar-JO" sz="8800" dirty="0">
                <a:ea typeface="Osaka" charset="0"/>
                <a:cs typeface="Arial" panose="020B0604020202020204" pitchFamily="34" charset="0"/>
              </a:rPr>
              <a:t>24</a:t>
            </a:r>
            <a:r>
              <a:rPr lang="en-US" sz="8800" dirty="0">
                <a:ea typeface="Osaka" charset="0"/>
                <a:cs typeface="Arial" panose="020B0604020202020204" pitchFamily="34" charset="0"/>
              </a:rPr>
              <a:t> </a:t>
            </a:r>
          </a:p>
        </p:txBody>
      </p:sp>
    </p:spTree>
    <p:extLst>
      <p:ext uri="{BB962C8B-B14F-4D97-AF65-F5344CB8AC3E}">
        <p14:creationId xmlns:p14="http://schemas.microsoft.com/office/powerpoint/2010/main" val="2065994842"/>
      </p:ext>
    </p:extLst>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86BF609-DDC6-2147-9DEA-23BA289BD7DE}"/>
              </a:ext>
            </a:extLst>
          </p:cNvPr>
          <p:cNvPicPr>
            <a:picLocks noChangeAspect="1"/>
          </p:cNvPicPr>
          <p:nvPr/>
        </p:nvPicPr>
        <p:blipFill>
          <a:blip r:embed="rId4"/>
          <a:stretch>
            <a:fillRect/>
          </a:stretch>
        </p:blipFill>
        <p:spPr>
          <a:xfrm>
            <a:off x="3220001" y="-99392"/>
            <a:ext cx="2216095" cy="2216095"/>
          </a:xfrm>
          <a:prstGeom prst="rect">
            <a:avLst/>
          </a:prstGeom>
        </p:spPr>
      </p:pic>
      <p:sp>
        <p:nvSpPr>
          <p:cNvPr id="133122" name="Rectangle 2"/>
          <p:cNvSpPr>
            <a:spLocks noGrp="1" noChangeArrowheads="1"/>
          </p:cNvSpPr>
          <p:nvPr>
            <p:ph type="ctrTitle"/>
          </p:nvPr>
        </p:nvSpPr>
        <p:spPr>
          <a:xfrm>
            <a:off x="5605884" y="57050"/>
            <a:ext cx="3175645" cy="1677268"/>
          </a:xfrm>
          <a:effectLst/>
        </p:spPr>
        <p:txBody>
          <a:bodyPr anchor="t"/>
          <a:lstStyle/>
          <a:p>
            <a:pPr eaLnBrk="1" hangingPunct="1">
              <a:defRPr/>
            </a:pPr>
            <a:r>
              <a:rPr lang="ar-SA" sz="3600" dirty="0">
                <a:solidFill>
                  <a:srgbClr val="000000"/>
                </a:solidFill>
                <a:effectLst/>
                <a:ea typeface="Accordance" panose="00000400000000000000" pitchFamily="2" charset="-78"/>
              </a:rPr>
              <a:t>كيف نكون </a:t>
            </a:r>
            <a:br>
              <a:rPr lang="ar-SA" sz="3600" dirty="0">
                <a:solidFill>
                  <a:srgbClr val="000000"/>
                </a:solidFill>
                <a:effectLst/>
                <a:ea typeface="Accordance" panose="00000400000000000000" pitchFamily="2" charset="-78"/>
              </a:rPr>
            </a:br>
            <a:r>
              <a:rPr lang="ar-SA" sz="3600" dirty="0">
                <a:solidFill>
                  <a:srgbClr val="000000"/>
                </a:solidFill>
              </a:rPr>
              <a:t>متأك</a:t>
            </a:r>
            <a:r>
              <a:rPr lang="ar-JO" sz="3600" dirty="0">
                <a:solidFill>
                  <a:srgbClr val="C00000"/>
                </a:solidFill>
                <a:effectLst/>
                <a:ea typeface="Accordance" panose="00000400000000000000" pitchFamily="2" charset="-78"/>
              </a:rPr>
              <a:t>ِّ</a:t>
            </a:r>
            <a:r>
              <a:rPr lang="ar-SA" sz="3600" dirty="0">
                <a:solidFill>
                  <a:srgbClr val="000000"/>
                </a:solidFill>
              </a:rPr>
              <a:t>دين</a:t>
            </a:r>
            <a:r>
              <a:rPr lang="ar-JO" sz="3600" dirty="0">
                <a:solidFill>
                  <a:srgbClr val="C00000"/>
                </a:solidFill>
                <a:effectLst/>
                <a:ea typeface="Accordance" panose="00000400000000000000" pitchFamily="2" charset="-78"/>
              </a:rPr>
              <a:t> وثابتين</a:t>
            </a:r>
            <a:r>
              <a:rPr lang="ar-SA" sz="3600" dirty="0">
                <a:solidFill>
                  <a:srgbClr val="C00000"/>
                </a:solidFill>
                <a:effectLst/>
                <a:ea typeface="Accordance" panose="00000400000000000000" pitchFamily="2" charset="-78"/>
              </a:rPr>
              <a:t>...</a:t>
            </a:r>
            <a:endParaRPr kumimoji="0" lang="en-US" sz="3600" dirty="0">
              <a:solidFill>
                <a:srgbClr val="C00000"/>
              </a:solidFill>
              <a:effectLst/>
              <a:ea typeface="Accordance" panose="00000400000000000000" pitchFamily="2" charset="-78"/>
            </a:endParaRPr>
          </a:p>
        </p:txBody>
      </p:sp>
      <p:sp>
        <p:nvSpPr>
          <p:cNvPr id="8" name="Rectangle 3">
            <a:extLst>
              <a:ext uri="{FF2B5EF4-FFF2-40B4-BE49-F238E27FC236}">
                <a16:creationId xmlns:a16="http://schemas.microsoft.com/office/drawing/2014/main" id="{2386AC36-F846-694A-9751-0B179F1B533B}"/>
              </a:ext>
            </a:extLst>
          </p:cNvPr>
          <p:cNvSpPr txBox="1">
            <a:spLocks noChangeArrowheads="1"/>
          </p:cNvSpPr>
          <p:nvPr/>
        </p:nvSpPr>
        <p:spPr bwMode="auto">
          <a:xfrm>
            <a:off x="212685" y="5060094"/>
            <a:ext cx="8751803" cy="1264278"/>
          </a:xfrm>
          <a:prstGeom prst="rect">
            <a:avLst/>
          </a:prstGeom>
          <a:solidFill>
            <a:srgbClr val="002060"/>
          </a:solidFill>
          <a:ln w="9525">
            <a:noFill/>
            <a:miter lim="800000"/>
            <a:headEnd/>
            <a:tailEnd/>
          </a:ln>
          <a:effectLst/>
        </p:spPr>
        <p:txBody>
          <a:bodyPr lIns="91408" tIns="45704" rIns="91408" bIns="45704" anchor="ctr"/>
          <a:lstStyle/>
          <a:p>
            <a:pPr marL="0" marR="0" lvl="0" indent="101565" algn="ctr" defTabSz="914400" rtl="1" eaLnBrk="1" fontAlgn="base" latinLnBrk="0" hangingPunct="1">
              <a:lnSpc>
                <a:spcPct val="110000"/>
              </a:lnSpc>
              <a:spcBef>
                <a:spcPct val="20000"/>
              </a:spcBef>
              <a:spcAft>
                <a:spcPct val="0"/>
              </a:spcAft>
              <a:buClr>
                <a:srgbClr val="960000"/>
              </a:buClr>
              <a:buSzPct val="100000"/>
              <a:buFontTx/>
              <a:buNone/>
              <a:tabLst/>
              <a:defRPr/>
            </a:pP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أرسل الله يسوع ليكون مُخَلِّص اليهود </a:t>
            </a:r>
            <a:r>
              <a:rPr kumimoji="0" lang="ar-JO" sz="2800" b="1" u="none" strike="noStrike" kern="0" cap="none" spc="0" normalizeH="0" baseline="0" noProof="0" dirty="0">
                <a:ln>
                  <a:noFill/>
                </a:ln>
                <a:solidFill>
                  <a:srgbClr val="FFFF00"/>
                </a:solidFill>
                <a:effectLst/>
                <a:uLnTx/>
                <a:uFillTx/>
                <a:latin typeface="Arial" panose="020B0604020202020204" pitchFamily="34" charset="0"/>
                <a:ea typeface="Accordance" panose="00000400000000000000" pitchFamily="2" charset="-78"/>
                <a:cs typeface="Arial" panose="020B0604020202020204" pitchFamily="34" charset="0"/>
              </a:rPr>
              <a:t>والعالَم</a:t>
            </a:r>
            <a:br>
              <a:rPr kumimoji="0" lang="en-US" sz="2800" b="1" u="none" strike="noStrike" kern="0" cap="none" spc="0" normalizeH="0" baseline="0" noProof="0" dirty="0">
                <a:ln>
                  <a:noFill/>
                </a:ln>
                <a:solidFill>
                  <a:srgbClr val="FFFF00"/>
                </a:solidFill>
                <a:effectLst/>
                <a:uLnTx/>
                <a:uFillTx/>
                <a:latin typeface="Arial" panose="020B0604020202020204" pitchFamily="34" charset="0"/>
                <a:ea typeface="Accordance" panose="00000400000000000000" pitchFamily="2" charset="-78"/>
                <a:cs typeface="Arial" panose="020B0604020202020204" pitchFamily="34" charset="0"/>
              </a:rPr>
            </a:b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 (لوقا 1: 5 – 4: 13).</a:t>
            </a:r>
            <a:endParaRPr kumimoji="0" lang="en-US"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endParaRPr>
          </a:p>
        </p:txBody>
      </p:sp>
      <p:sp>
        <p:nvSpPr>
          <p:cNvPr id="9" name="Rectangle 3">
            <a:extLst>
              <a:ext uri="{FF2B5EF4-FFF2-40B4-BE49-F238E27FC236}">
                <a16:creationId xmlns:a16="http://schemas.microsoft.com/office/drawing/2014/main" id="{10C5D1D4-3254-9F4E-A66A-8C3287BA109E}"/>
              </a:ext>
            </a:extLst>
          </p:cNvPr>
          <p:cNvSpPr txBox="1">
            <a:spLocks noChangeArrowheads="1"/>
          </p:cNvSpPr>
          <p:nvPr/>
        </p:nvSpPr>
        <p:spPr bwMode="auto">
          <a:xfrm>
            <a:off x="539553" y="3795816"/>
            <a:ext cx="8208912" cy="1264278"/>
          </a:xfrm>
          <a:prstGeom prst="rect">
            <a:avLst/>
          </a:prstGeom>
          <a:solidFill>
            <a:srgbClr val="005722"/>
          </a:solidFill>
          <a:ln w="9525">
            <a:noFill/>
            <a:miter lim="800000"/>
            <a:headEnd/>
            <a:tailEnd/>
          </a:ln>
          <a:effectLst/>
        </p:spPr>
        <p:txBody>
          <a:bodyPr lIns="91408" tIns="45704" rIns="91408" bIns="45704" anchor="ctr"/>
          <a:lstStyle/>
          <a:p>
            <a:pPr marL="0" marR="0" lvl="0" indent="101565" algn="ctr" defTabSz="914400" rtl="1" eaLnBrk="1" fontAlgn="base" latinLnBrk="0" hangingPunct="1">
              <a:lnSpc>
                <a:spcPct val="110000"/>
              </a:lnSpc>
              <a:spcBef>
                <a:spcPct val="20000"/>
              </a:spcBef>
              <a:spcAft>
                <a:spcPct val="0"/>
              </a:spcAft>
              <a:buClr>
                <a:srgbClr val="960000"/>
              </a:buClr>
              <a:buSzPct val="100000"/>
              <a:buFontTx/>
              <a:buNone/>
              <a:tabLst/>
              <a:defRPr/>
            </a:pP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تضمَّنَتْ خطَّةُ الله </a:t>
            </a:r>
            <a:r>
              <a:rPr kumimoji="0" lang="ar-JO" sz="2800" b="1" u="none" strike="noStrike" kern="0" cap="none" spc="0" normalizeH="0" baseline="0" noProof="0" dirty="0">
                <a:ln>
                  <a:noFill/>
                </a:ln>
                <a:solidFill>
                  <a:srgbClr val="FFFF00"/>
                </a:solidFill>
                <a:effectLst/>
                <a:uLnTx/>
                <a:uFillTx/>
                <a:latin typeface="Arial" panose="020B0604020202020204" pitchFamily="34" charset="0"/>
                <a:ea typeface="Accordance" panose="00000400000000000000" pitchFamily="2" charset="-78"/>
                <a:cs typeface="Arial" panose="020B0604020202020204" pitchFamily="34" charset="0"/>
              </a:rPr>
              <a:t>رفْضَ</a:t>
            </a: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 اليهود ليسوع لفتح الطريق أمام تقديم الخلاص للأمم (لوقا 4: 14-21: 38)</a:t>
            </a:r>
            <a:r>
              <a:rPr kumimoji="0" lang="ar-SA"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a:t>
            </a:r>
            <a:endParaRPr kumimoji="0" lang="en-US"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endParaRPr>
          </a:p>
        </p:txBody>
      </p:sp>
      <p:sp>
        <p:nvSpPr>
          <p:cNvPr id="5" name="Rectangle 3"/>
          <p:cNvSpPr txBox="1">
            <a:spLocks noChangeArrowheads="1"/>
          </p:cNvSpPr>
          <p:nvPr/>
        </p:nvSpPr>
        <p:spPr bwMode="auto">
          <a:xfrm>
            <a:off x="-108520" y="6180174"/>
            <a:ext cx="9433048" cy="680120"/>
          </a:xfrm>
          <a:prstGeom prst="rect">
            <a:avLst/>
          </a:prstGeom>
          <a:solidFill>
            <a:srgbClr val="7030A0"/>
          </a:solidFill>
          <a:ln w="9525">
            <a:noFill/>
            <a:miter lim="800000"/>
            <a:headEnd/>
            <a:tailEnd/>
          </a:ln>
          <a:effectLst/>
        </p:spPr>
        <p:txBody>
          <a:bodyPr lIns="91408" tIns="45704" rIns="91408" bIns="45704" anchor="ctr"/>
          <a:lstStyle/>
          <a:p>
            <a:pPr marL="0" marR="0" lvl="0" indent="101565" algn="ctr" defTabSz="914400" rtl="1" eaLnBrk="1" fontAlgn="base" latinLnBrk="0" hangingPunct="1">
              <a:lnSpc>
                <a:spcPct val="110000"/>
              </a:lnSpc>
              <a:spcBef>
                <a:spcPct val="20000"/>
              </a:spcBef>
              <a:spcAft>
                <a:spcPct val="0"/>
              </a:spcAft>
              <a:buClr>
                <a:srgbClr val="960000"/>
              </a:buClr>
              <a:buSzPct val="100000"/>
              <a:buFontTx/>
              <a:buNone/>
              <a:tabLst/>
              <a:defRPr/>
            </a:pP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المصادر حول حياة المسيح </a:t>
            </a:r>
            <a:r>
              <a:rPr kumimoji="0" lang="ar-JO" sz="2800" b="1" u="none" strike="noStrike" kern="0" cap="none" spc="0" normalizeH="0" baseline="0" noProof="0" dirty="0">
                <a:ln>
                  <a:noFill/>
                </a:ln>
                <a:solidFill>
                  <a:srgbClr val="FFFF00"/>
                </a:solidFill>
                <a:effectLst/>
                <a:uLnTx/>
                <a:uFillTx/>
                <a:latin typeface="Arial" panose="020B0604020202020204" pitchFamily="34" charset="0"/>
                <a:ea typeface="Accordance" panose="00000400000000000000" pitchFamily="2" charset="-78"/>
                <a:cs typeface="Arial" panose="020B0604020202020204" pitchFamily="34" charset="0"/>
              </a:rPr>
              <a:t>موثوقٌ بها</a:t>
            </a: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 (لوقا 1: 1-4).</a:t>
            </a:r>
          </a:p>
        </p:txBody>
      </p:sp>
      <p:sp>
        <p:nvSpPr>
          <p:cNvPr id="11" name="Rectangle 3">
            <a:extLst>
              <a:ext uri="{FF2B5EF4-FFF2-40B4-BE49-F238E27FC236}">
                <a16:creationId xmlns:a16="http://schemas.microsoft.com/office/drawing/2014/main" id="{CAAFA895-0197-6147-87D2-F886049620FC}"/>
              </a:ext>
            </a:extLst>
          </p:cNvPr>
          <p:cNvSpPr txBox="1">
            <a:spLocks noChangeArrowheads="1"/>
          </p:cNvSpPr>
          <p:nvPr/>
        </p:nvSpPr>
        <p:spPr bwMode="auto">
          <a:xfrm>
            <a:off x="1187624" y="1603710"/>
            <a:ext cx="6840760" cy="1083169"/>
          </a:xfrm>
          <a:prstGeom prst="rect">
            <a:avLst/>
          </a:prstGeom>
          <a:solidFill>
            <a:srgbClr val="FF0000"/>
          </a:solidFill>
          <a:ln w="9525">
            <a:noFill/>
            <a:miter lim="800000"/>
            <a:headEnd/>
            <a:tailEnd/>
          </a:ln>
          <a:effectLst/>
        </p:spPr>
        <p:txBody>
          <a:bodyPr lIns="91408" tIns="45704" rIns="91408" bIns="45704" anchor="ctr"/>
          <a:lstStyle/>
          <a:p>
            <a:pPr marL="0" marR="0" lvl="0" indent="101565" algn="ctr" defTabSz="914400" rtl="1" eaLnBrk="1" fontAlgn="base" latinLnBrk="0" hangingPunct="1">
              <a:lnSpc>
                <a:spcPct val="110000"/>
              </a:lnSpc>
              <a:spcBef>
                <a:spcPct val="20000"/>
              </a:spcBef>
              <a:spcAft>
                <a:spcPct val="0"/>
              </a:spcAft>
              <a:buClr>
                <a:srgbClr val="960000"/>
              </a:buClr>
              <a:buSzPct val="100000"/>
              <a:buFontTx/>
              <a:buNone/>
              <a:tabLst/>
              <a:defRPr/>
            </a:pP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يمكننا الإعلان للعالم عن مُخَلِّصٍ </a:t>
            </a:r>
            <a:r>
              <a:rPr kumimoji="0" lang="ar-JO" sz="2800" b="1" u="none" strike="noStrike" kern="0" cap="none" spc="0" normalizeH="0" baseline="0" noProof="0" dirty="0">
                <a:ln>
                  <a:noFill/>
                </a:ln>
                <a:solidFill>
                  <a:srgbClr val="FFFF00"/>
                </a:solidFill>
                <a:effectLst/>
                <a:uLnTx/>
                <a:uFillTx/>
                <a:latin typeface="Arial" panose="020B0604020202020204" pitchFamily="34" charset="0"/>
                <a:ea typeface="Accordance" panose="00000400000000000000" pitchFamily="2" charset="-78"/>
                <a:cs typeface="Arial" panose="020B0604020202020204" pitchFamily="34" charset="0"/>
              </a:rPr>
              <a:t>قائمٍ</a:t>
            </a: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 من الموت</a:t>
            </a:r>
            <a:br>
              <a:rPr kumimoji="0" lang="en-US"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b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 (لوقا، الأصحاح 24).</a:t>
            </a:r>
            <a:endParaRPr kumimoji="0" lang="en-US"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endParaRPr>
          </a:p>
        </p:txBody>
      </p:sp>
      <p:sp>
        <p:nvSpPr>
          <p:cNvPr id="12" name="Rectangle 2">
            <a:extLst>
              <a:ext uri="{FF2B5EF4-FFF2-40B4-BE49-F238E27FC236}">
                <a16:creationId xmlns:a16="http://schemas.microsoft.com/office/drawing/2014/main" id="{5631AB0F-7E3E-FA4D-89E2-8343FEC3A9DB}"/>
              </a:ext>
            </a:extLst>
          </p:cNvPr>
          <p:cNvSpPr txBox="1">
            <a:spLocks noChangeArrowheads="1"/>
          </p:cNvSpPr>
          <p:nvPr/>
        </p:nvSpPr>
        <p:spPr bwMode="auto">
          <a:xfrm>
            <a:off x="-120008" y="144771"/>
            <a:ext cx="3553503" cy="167726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4400">
                <a:solidFill>
                  <a:schemeClr val="bg1"/>
                </a:solidFill>
                <a:latin typeface="Arial"/>
                <a:ea typeface="ＭＳ Ｐゴシック" pitchFamily="-108" charset="-128"/>
                <a:cs typeface="Arial"/>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7200" algn="ctr" rtl="0" eaLnBrk="0" fontAlgn="base" hangingPunct="0">
              <a:spcBef>
                <a:spcPct val="0"/>
              </a:spcBef>
              <a:spcAft>
                <a:spcPct val="0"/>
              </a:spcAft>
              <a:defRPr sz="4400">
                <a:solidFill>
                  <a:schemeClr val="tx2"/>
                </a:solidFill>
                <a:latin typeface="Times New Roman" pitchFamily="-112" charset="0"/>
              </a:defRPr>
            </a:lvl6pPr>
            <a:lvl7pPr marL="914400" algn="ctr" rtl="0" eaLnBrk="0" fontAlgn="base" hangingPunct="0">
              <a:spcBef>
                <a:spcPct val="0"/>
              </a:spcBef>
              <a:spcAft>
                <a:spcPct val="0"/>
              </a:spcAft>
              <a:defRPr sz="4400">
                <a:solidFill>
                  <a:schemeClr val="tx2"/>
                </a:solidFill>
                <a:latin typeface="Times New Roman" pitchFamily="-112" charset="0"/>
              </a:defRPr>
            </a:lvl7pPr>
            <a:lvl8pPr marL="1371600" algn="ctr" rtl="0" eaLnBrk="0" fontAlgn="base" hangingPunct="0">
              <a:spcBef>
                <a:spcPct val="0"/>
              </a:spcBef>
              <a:spcAft>
                <a:spcPct val="0"/>
              </a:spcAft>
              <a:defRPr sz="4400">
                <a:solidFill>
                  <a:schemeClr val="tx2"/>
                </a:solidFill>
                <a:latin typeface="Times New Roman" pitchFamily="-112" charset="0"/>
              </a:defRPr>
            </a:lvl8pPr>
            <a:lvl9pPr marL="1828800" algn="ctr" rtl="0" eaLnBrk="0" fontAlgn="base" hangingPunct="0">
              <a:spcBef>
                <a:spcPct val="0"/>
              </a:spcBef>
              <a:spcAft>
                <a:spcPct val="0"/>
              </a:spcAft>
              <a:defRPr sz="4400">
                <a:solidFill>
                  <a:schemeClr val="tx2"/>
                </a:solidFill>
                <a:latin typeface="Times New Roman" pitchFamily="-112" charset="0"/>
              </a:defRPr>
            </a:lvl9pPr>
          </a:lstStyle>
          <a:p>
            <a:pPr marL="0" marR="0" lvl="0" indent="0" algn="ctr" defTabSz="914400" rtl="1" eaLnBrk="1" fontAlgn="base" latinLnBrk="0" hangingPunct="1">
              <a:lnSpc>
                <a:spcPct val="100000"/>
              </a:lnSpc>
              <a:spcBef>
                <a:spcPct val="0"/>
              </a:spcBef>
              <a:spcAft>
                <a:spcPct val="0"/>
              </a:spcAft>
              <a:buClrTx/>
              <a:buSzTx/>
              <a:buFontTx/>
              <a:buNone/>
              <a:tabLst/>
              <a:defRPr/>
            </a:pPr>
            <a:r>
              <a:rPr kumimoji="0" lang="ar-JO" sz="3600" b="1" u="none" strike="noStrike" kern="0" cap="none" spc="0" normalizeH="0" baseline="0" noProof="0" dirty="0">
                <a:ln>
                  <a:noFill/>
                </a:ln>
                <a:solidFill>
                  <a:srgbClr val="000000"/>
                </a:solidFill>
                <a:effectLst/>
                <a:uLnTx/>
                <a:uFillTx/>
                <a:latin typeface="Arial" panose="020B0604020202020204" pitchFamily="34" charset="0"/>
                <a:ea typeface="Accordance" panose="00000400000000000000" pitchFamily="2" charset="-78"/>
                <a:cs typeface="Arial" panose="020B0604020202020204" pitchFamily="34" charset="0"/>
              </a:rPr>
              <a:t>... في حقيقة إيماننا </a:t>
            </a:r>
          </a:p>
          <a:p>
            <a:pPr marL="0" marR="0" lvl="0" indent="0" algn="ctr" defTabSz="914400" rtl="1" eaLnBrk="1" fontAlgn="base" latinLnBrk="0" hangingPunct="1">
              <a:lnSpc>
                <a:spcPct val="100000"/>
              </a:lnSpc>
              <a:spcBef>
                <a:spcPct val="0"/>
              </a:spcBef>
              <a:spcAft>
                <a:spcPct val="0"/>
              </a:spcAft>
              <a:buClrTx/>
              <a:buSzTx/>
              <a:buFontTx/>
              <a:buNone/>
              <a:tabLst/>
              <a:defRPr/>
            </a:pPr>
            <a:r>
              <a:rPr kumimoji="0" lang="ar-JO" sz="3600" b="1" u="none" strike="noStrike" kern="0" cap="none" spc="0" normalizeH="0" baseline="0" noProof="0" dirty="0">
                <a:ln>
                  <a:noFill/>
                </a:ln>
                <a:solidFill>
                  <a:srgbClr val="000000"/>
                </a:solidFill>
                <a:effectLst/>
                <a:uLnTx/>
                <a:uFillTx/>
                <a:latin typeface="Arial" panose="020B0604020202020204" pitchFamily="34" charset="0"/>
                <a:ea typeface="Accordance" panose="00000400000000000000" pitchFamily="2" charset="-78"/>
                <a:cs typeface="Arial" panose="020B0604020202020204" pitchFamily="34" charset="0"/>
              </a:rPr>
              <a:t>بيسوع</a:t>
            </a:r>
            <a:endParaRPr kumimoji="0" lang="en-US" sz="3600" b="1" u="none" strike="noStrike" kern="0" cap="none" spc="0" normalizeH="0" baseline="0" noProof="0" dirty="0">
              <a:ln>
                <a:noFill/>
              </a:ln>
              <a:solidFill>
                <a:srgbClr val="000000"/>
              </a:solidFill>
              <a:effectLst/>
              <a:uLnTx/>
              <a:uFillTx/>
              <a:latin typeface="Arial" panose="020B0604020202020204" pitchFamily="34" charset="0"/>
              <a:ea typeface="Accordance" panose="00000400000000000000" pitchFamily="2" charset="-78"/>
              <a:cs typeface="Arial" panose="020B0604020202020204" pitchFamily="34" charset="0"/>
            </a:endParaRPr>
          </a:p>
        </p:txBody>
      </p:sp>
      <p:sp>
        <p:nvSpPr>
          <p:cNvPr id="14" name="Rectangle 2">
            <a:extLst>
              <a:ext uri="{FF2B5EF4-FFF2-40B4-BE49-F238E27FC236}">
                <a16:creationId xmlns:a16="http://schemas.microsoft.com/office/drawing/2014/main" id="{33C42E64-E3E7-3542-8DE1-EAD2A8575D88}"/>
              </a:ext>
            </a:extLst>
          </p:cNvPr>
          <p:cNvSpPr txBox="1">
            <a:spLocks noChangeArrowheads="1"/>
          </p:cNvSpPr>
          <p:nvPr/>
        </p:nvSpPr>
        <p:spPr bwMode="auto">
          <a:xfrm>
            <a:off x="3220001" y="764704"/>
            <a:ext cx="2368907" cy="909772"/>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27" tIns="45714" rIns="91427" bIns="45714" numCol="1" anchor="ctr" anchorCtr="0" compatLnSpc="1">
            <a:prstTxWarp prst="textNoShape">
              <a:avLst/>
            </a:prstTxWarp>
          </a:bodyPr>
          <a:lstStyle>
            <a:lvl1pPr algn="ctr" rtl="0" eaLnBrk="0" fontAlgn="base" hangingPunct="0">
              <a:spcBef>
                <a:spcPct val="0"/>
              </a:spcBef>
              <a:spcAft>
                <a:spcPct val="0"/>
              </a:spcAft>
              <a:defRPr sz="4400">
                <a:solidFill>
                  <a:schemeClr val="bg1"/>
                </a:solidFill>
                <a:latin typeface="Arial"/>
                <a:ea typeface="ＭＳ Ｐゴシック" pitchFamily="-108" charset="-128"/>
                <a:cs typeface="Arial"/>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7200" algn="ctr" rtl="0" eaLnBrk="0" fontAlgn="base" hangingPunct="0">
              <a:spcBef>
                <a:spcPct val="0"/>
              </a:spcBef>
              <a:spcAft>
                <a:spcPct val="0"/>
              </a:spcAft>
              <a:defRPr sz="4400">
                <a:solidFill>
                  <a:schemeClr val="tx2"/>
                </a:solidFill>
                <a:latin typeface="Times New Roman" pitchFamily="-112" charset="0"/>
              </a:defRPr>
            </a:lvl6pPr>
            <a:lvl7pPr marL="914400" algn="ctr" rtl="0" eaLnBrk="0" fontAlgn="base" hangingPunct="0">
              <a:spcBef>
                <a:spcPct val="0"/>
              </a:spcBef>
              <a:spcAft>
                <a:spcPct val="0"/>
              </a:spcAft>
              <a:defRPr sz="4400">
                <a:solidFill>
                  <a:schemeClr val="tx2"/>
                </a:solidFill>
                <a:latin typeface="Times New Roman" pitchFamily="-112" charset="0"/>
              </a:defRPr>
            </a:lvl7pPr>
            <a:lvl8pPr marL="1371600" algn="ctr" rtl="0" eaLnBrk="0" fontAlgn="base" hangingPunct="0">
              <a:spcBef>
                <a:spcPct val="0"/>
              </a:spcBef>
              <a:spcAft>
                <a:spcPct val="0"/>
              </a:spcAft>
              <a:defRPr sz="4400">
                <a:solidFill>
                  <a:schemeClr val="tx2"/>
                </a:solidFill>
                <a:latin typeface="Times New Roman" pitchFamily="-112" charset="0"/>
              </a:defRPr>
            </a:lvl8pPr>
            <a:lvl9pPr marL="1828800" algn="ctr" rtl="0" eaLnBrk="0" fontAlgn="base" hangingPunct="0">
              <a:spcBef>
                <a:spcPct val="0"/>
              </a:spcBef>
              <a:spcAft>
                <a:spcPct val="0"/>
              </a:spcAft>
              <a:defRPr sz="4400">
                <a:solidFill>
                  <a:schemeClr val="tx2"/>
                </a:solidFill>
                <a:latin typeface="Times New Roman" pitchFamily="-112" charset="0"/>
              </a:defRPr>
            </a:lvl9pPr>
          </a:lstStyle>
          <a:p>
            <a:pPr marL="0" marR="0" lvl="0" indent="0" algn="ctr" defTabSz="457132" rtl="0" eaLnBrk="0" fontAlgn="base" latinLnBrk="0" hangingPunct="0">
              <a:lnSpc>
                <a:spcPct val="100000"/>
              </a:lnSpc>
              <a:spcBef>
                <a:spcPct val="0"/>
              </a:spcBef>
              <a:spcAft>
                <a:spcPct val="0"/>
              </a:spcAft>
              <a:buClrTx/>
              <a:buSzTx/>
              <a:buFontTx/>
              <a:buNone/>
              <a:tabLst/>
              <a:defRPr/>
            </a:pPr>
            <a:r>
              <a:rPr kumimoji="0" lang="ar-SA" sz="4800" b="1"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Accordance" panose="00000400000000000000" pitchFamily="2" charset="-78"/>
                <a:cs typeface="Arial" panose="020B0604020202020204" pitchFamily="34" charset="0"/>
              </a:rPr>
              <a:t>لوقا</a:t>
            </a:r>
            <a:endParaRPr kumimoji="0" lang="en-US" sz="4800" b="1"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Accordance" panose="00000400000000000000" pitchFamily="2" charset="-78"/>
              <a:cs typeface="Arial" panose="020B0604020202020204" pitchFamily="34" charset="0"/>
            </a:endParaRPr>
          </a:p>
        </p:txBody>
      </p:sp>
      <p:sp>
        <p:nvSpPr>
          <p:cNvPr id="2" name="Rectangle 3">
            <a:extLst>
              <a:ext uri="{FF2B5EF4-FFF2-40B4-BE49-F238E27FC236}">
                <a16:creationId xmlns:a16="http://schemas.microsoft.com/office/drawing/2014/main" id="{33C15B76-DB54-6310-353F-FA9FC59A80CA}"/>
              </a:ext>
            </a:extLst>
          </p:cNvPr>
          <p:cNvSpPr txBox="1">
            <a:spLocks noChangeArrowheads="1"/>
          </p:cNvSpPr>
          <p:nvPr/>
        </p:nvSpPr>
        <p:spPr bwMode="auto">
          <a:xfrm>
            <a:off x="1007605" y="2685377"/>
            <a:ext cx="7272808" cy="1198160"/>
          </a:xfrm>
          <a:prstGeom prst="rect">
            <a:avLst/>
          </a:prstGeom>
          <a:solidFill>
            <a:schemeClr val="tx1"/>
          </a:solidFill>
          <a:ln w="9525">
            <a:noFill/>
            <a:miter lim="800000"/>
            <a:headEnd/>
            <a:tailEnd/>
          </a:ln>
          <a:effectLst/>
        </p:spPr>
        <p:txBody>
          <a:bodyPr lIns="91408" tIns="45704" rIns="91408" bIns="45704" anchor="ctr"/>
          <a:lstStyle/>
          <a:p>
            <a:pPr marL="0" marR="0" lvl="0" indent="101565" algn="ctr" defTabSz="914400" rtl="1" eaLnBrk="1" fontAlgn="base" latinLnBrk="0" hangingPunct="1">
              <a:lnSpc>
                <a:spcPct val="110000"/>
              </a:lnSpc>
              <a:spcBef>
                <a:spcPct val="20000"/>
              </a:spcBef>
              <a:spcAft>
                <a:spcPct val="0"/>
              </a:spcAft>
              <a:buClr>
                <a:srgbClr val="960000"/>
              </a:buClr>
              <a:buSzPct val="100000"/>
              <a:buFontTx/>
              <a:buNone/>
              <a:tabLst/>
              <a:defRPr/>
            </a:pP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لم يقتلْ أحدٌ المسيحَ، وذلك لأنَّه قدَّم حياتَه </a:t>
            </a:r>
            <a:r>
              <a:rPr kumimoji="0" lang="ar-JO" sz="2800" b="1" u="none" strike="noStrike" kern="0" cap="none" spc="0" normalizeH="0" baseline="0" noProof="0" dirty="0">
                <a:ln>
                  <a:noFill/>
                </a:ln>
                <a:solidFill>
                  <a:srgbClr val="FFFF00"/>
                </a:solidFill>
                <a:effectLst/>
                <a:uLnTx/>
                <a:uFillTx/>
                <a:latin typeface="Arial" panose="020B0604020202020204" pitchFamily="34" charset="0"/>
                <a:ea typeface="Accordance" panose="00000400000000000000" pitchFamily="2" charset="-78"/>
                <a:cs typeface="Arial" panose="020B0604020202020204" pitchFamily="34" charset="0"/>
              </a:rPr>
              <a:t>طوعاً</a:t>
            </a: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 من أجلنا جميعاً (لوقا، الأصحاحان 22-23).</a:t>
            </a:r>
            <a:endParaRPr kumimoji="0" lang="en-US"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endParaRPr>
          </a:p>
        </p:txBody>
      </p:sp>
    </p:spTree>
    <p:extLst>
      <p:ext uri="{BB962C8B-B14F-4D97-AF65-F5344CB8AC3E}">
        <p14:creationId xmlns:p14="http://schemas.microsoft.com/office/powerpoint/2010/main" val="2781660459"/>
      </p:ext>
    </p:extLst>
  </p:cSld>
  <p:clrMapOvr>
    <a:overrideClrMapping bg1="lt1" tx1="dk1" bg2="lt2" tx2="dk2" accent1="accent1" accent2="accent2" accent3="accent3" accent4="accent4" accent5="accent5" accent6="accent6" hlink="hlink" folHlink="folHlink"/>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5" grpId="0" animBg="1"/>
      <p:bldP spid="11" grpId="0" animBg="1"/>
      <p:bldP spid="2" grpId="0" animBg="1"/>
    </p:bldLst>
  </p:timing>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513"/>
            <a:ext cx="9145116" cy="6859117"/>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3" name="TextBox 2"/>
          <p:cNvSpPr txBox="1"/>
          <p:nvPr/>
        </p:nvSpPr>
        <p:spPr>
          <a:xfrm>
            <a:off x="812152" y="4664220"/>
            <a:ext cx="4095860" cy="1200191"/>
          </a:xfrm>
          <a:prstGeom prst="rect">
            <a:avLst/>
          </a:prstGeom>
          <a:noFill/>
        </p:spPr>
        <p:txBody>
          <a:bodyPr wrap="square" lIns="91303" tIns="45652" rIns="91303" bIns="45652">
            <a:spAutoFit/>
          </a:bodyPr>
          <a:lstStyle/>
          <a:p>
            <a:pPr marL="0" marR="0" lvl="0" indent="0" algn="l" defTabSz="913500" rtl="1" eaLnBrk="0" fontAlgn="base" latinLnBrk="0" hangingPunct="0">
              <a:lnSpc>
                <a:spcPct val="100000"/>
              </a:lnSpc>
              <a:spcBef>
                <a:spcPct val="0"/>
              </a:spcBef>
              <a:spcAft>
                <a:spcPct val="0"/>
              </a:spcAft>
              <a:buClrTx/>
              <a:buSzTx/>
              <a:buFontTx/>
              <a:buNone/>
              <a:tabLst/>
              <a:defRPr/>
            </a:pPr>
            <a:r>
              <a:rPr kumimoji="0" lang="ar-JO" sz="7200" b="1"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يسوع حيٌّ</a:t>
            </a:r>
            <a:endParaRPr kumimoji="0" lang="en-US" sz="7200" b="1"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pic>
        <p:nvPicPr>
          <p:cNvPr id="3076" name="Picture 2" descr="FB_00_Prodigal Son_1024.jpg                                    008FF0F0Drive A                        7C26844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7" y="6064244"/>
            <a:ext cx="9181956" cy="8663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 name="TextBox 3"/>
          <p:cNvSpPr txBox="1"/>
          <p:nvPr/>
        </p:nvSpPr>
        <p:spPr>
          <a:xfrm>
            <a:off x="217689" y="137317"/>
            <a:ext cx="5284787" cy="2554408"/>
          </a:xfrm>
          <a:prstGeom prst="rect">
            <a:avLst/>
          </a:prstGeom>
          <a:noFill/>
        </p:spPr>
        <p:txBody>
          <a:bodyPr lIns="91303" tIns="45652" rIns="91303" bIns="45652">
            <a:spAutoFit/>
          </a:bodyPr>
          <a:lstStyle/>
          <a:p>
            <a:pPr marL="0" marR="0" lvl="0" indent="0" algn="l" defTabSz="914355" rtl="1" eaLnBrk="0" fontAlgn="base" latinLnBrk="0" hangingPunct="0">
              <a:lnSpc>
                <a:spcPct val="100000"/>
              </a:lnSpc>
              <a:spcBef>
                <a:spcPct val="0"/>
              </a:spcBef>
              <a:spcAft>
                <a:spcPct val="0"/>
              </a:spcAft>
              <a:buClrTx/>
              <a:buSzTx/>
              <a:buFontTx/>
              <a:buNone/>
              <a:tabLst/>
              <a:defRPr/>
            </a:pPr>
            <a:r>
              <a:rPr kumimoji="0" lang="ar-JO" sz="40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متَّى 28: 1-15</a:t>
            </a:r>
            <a:endParaRPr kumimoji="0" lang="en-US" sz="40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a:p>
            <a:pPr marL="0" marR="0" lvl="0" indent="0" algn="l" defTabSz="914355" rtl="1" eaLnBrk="0" fontAlgn="base" latinLnBrk="0" hangingPunct="0">
              <a:lnSpc>
                <a:spcPct val="100000"/>
              </a:lnSpc>
              <a:spcBef>
                <a:spcPct val="0"/>
              </a:spcBef>
              <a:spcAft>
                <a:spcPct val="0"/>
              </a:spcAft>
              <a:buClrTx/>
              <a:buSzTx/>
              <a:buFontTx/>
              <a:buNone/>
              <a:tabLst/>
              <a:defRPr/>
            </a:pPr>
            <a:r>
              <a:rPr kumimoji="0" lang="ar-JO" sz="40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مرقس 16: 1-20</a:t>
            </a:r>
            <a:endParaRPr kumimoji="0" lang="en-US" sz="40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a:p>
            <a:pPr marL="0" marR="0" lvl="0" indent="0" algn="l" defTabSz="914355" rtl="1" eaLnBrk="0" fontAlgn="base" latinLnBrk="0" hangingPunct="0">
              <a:lnSpc>
                <a:spcPct val="100000"/>
              </a:lnSpc>
              <a:spcBef>
                <a:spcPct val="0"/>
              </a:spcBef>
              <a:spcAft>
                <a:spcPct val="0"/>
              </a:spcAft>
              <a:buClrTx/>
              <a:buSzTx/>
              <a:buFontTx/>
              <a:buNone/>
              <a:tabLst/>
              <a:defRPr/>
            </a:pPr>
            <a:r>
              <a:rPr kumimoji="0" lang="ar-JO" sz="40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لوقا 24: 1-47</a:t>
            </a:r>
            <a:endParaRPr kumimoji="0" lang="en-US" sz="40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a:p>
            <a:pPr marL="0" marR="0" lvl="0" indent="0" algn="l" defTabSz="914355" rtl="1" eaLnBrk="0" fontAlgn="base" latinLnBrk="0" hangingPunct="0">
              <a:lnSpc>
                <a:spcPct val="100000"/>
              </a:lnSpc>
              <a:spcBef>
                <a:spcPct val="0"/>
              </a:spcBef>
              <a:spcAft>
                <a:spcPct val="0"/>
              </a:spcAft>
              <a:buClrTx/>
              <a:buSzTx/>
              <a:buFontTx/>
              <a:buNone/>
              <a:tabLst/>
              <a:defRPr/>
            </a:pPr>
            <a:r>
              <a:rPr kumimoji="0" lang="ar-JO" sz="40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يوحنَّا 20: 1-29</a:t>
            </a:r>
            <a:endParaRPr kumimoji="0" lang="en-US" sz="40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sp>
        <p:nvSpPr>
          <p:cNvPr id="9" name="TextBox 8"/>
          <p:cNvSpPr txBox="1"/>
          <p:nvPr/>
        </p:nvSpPr>
        <p:spPr>
          <a:xfrm>
            <a:off x="465447" y="3983826"/>
            <a:ext cx="2119017" cy="680394"/>
          </a:xfrm>
          <a:prstGeom prst="rect">
            <a:avLst/>
          </a:prstGeom>
          <a:noFill/>
        </p:spPr>
        <p:txBody>
          <a:bodyPr wrap="none" lIns="64218" tIns="32107" rIns="64218" bIns="32107">
            <a:spAutoFit/>
          </a:bodyPr>
          <a:lstStyle/>
          <a:p>
            <a:pPr marL="0" marR="0" lvl="0" indent="0" algn="r" defTabSz="321295" rtl="1" eaLnBrk="0" fontAlgn="base" latinLnBrk="0" hangingPunct="0">
              <a:lnSpc>
                <a:spcPct val="100000"/>
              </a:lnSpc>
              <a:spcBef>
                <a:spcPct val="0"/>
              </a:spcBef>
              <a:spcAft>
                <a:spcPct val="0"/>
              </a:spcAft>
              <a:buClrTx/>
              <a:buSzTx/>
              <a:buFontTx/>
              <a:buNone/>
              <a:tabLst/>
              <a:defRPr/>
            </a:pPr>
            <a:r>
              <a:rPr kumimoji="0" lang="ar-JO" sz="40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rPr>
              <a:t>قصَّة الفصح</a:t>
            </a:r>
            <a:endParaRPr kumimoji="0" lang="en-US" sz="4000" b="1" u="none" strike="noStrike" kern="1200" cap="none" spc="0" normalizeH="0" baseline="0" noProof="0" dirty="0">
              <a:ln>
                <a:noFill/>
              </a:ln>
              <a:solidFill>
                <a:srgbClr val="FFFFFF"/>
              </a:solidFill>
              <a:effectLst>
                <a:glow rad="101600">
                  <a:prstClr val="black">
                    <a:alpha val="75000"/>
                  </a:prstClr>
                </a:glow>
                <a:outerShdw blurRad="50800" dist="88900" dir="2700000" algn="tl" rotWithShape="0">
                  <a:srgbClr val="000000"/>
                </a:outerShdw>
              </a:effectLst>
              <a:uLnTx/>
              <a:uFillTx/>
              <a:latin typeface="Arial" panose="020B0604020202020204" pitchFamily="34" charset="0"/>
              <a:ea typeface="MS PGothic" pitchFamily="34" charset="-128"/>
              <a:cs typeface="Arial" panose="020B0604020202020204" pitchFamily="34" charset="0"/>
            </a:endParaRPr>
          </a:p>
        </p:txBody>
      </p:sp>
      <p:pic>
        <p:nvPicPr>
          <p:cNvPr id="11" name="Picture 10">
            <a:extLst>
              <a:ext uri="{FF2B5EF4-FFF2-40B4-BE49-F238E27FC236}">
                <a16:creationId xmlns:a16="http://schemas.microsoft.com/office/drawing/2014/main" id="{34AF59C9-2803-360E-4E15-BF33372154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93177" y="110251"/>
            <a:ext cx="2030171" cy="1047037"/>
          </a:xfrm>
          <a:prstGeom prst="rect">
            <a:avLst/>
          </a:prstGeom>
        </p:spPr>
      </p:pic>
    </p:spTree>
    <p:extLst>
      <p:ext uri="{BB962C8B-B14F-4D97-AF65-F5344CB8AC3E}">
        <p14:creationId xmlns:p14="http://schemas.microsoft.com/office/powerpoint/2010/main" val="2639118478"/>
      </p:ext>
    </p:extLst>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22052789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80605546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417640831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84833823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51506634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03322774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65349417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37194244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63151476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38846536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69854060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46859169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95813305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49811042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81635411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40974712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33798730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4452469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3249B-5713-8BCC-D848-0811606B1417}"/>
            </a:ext>
          </a:extLst>
        </p:cNvPr>
        <p:cNvGrpSpPr/>
        <p:nvPr/>
      </p:nvGrpSpPr>
      <p:grpSpPr>
        <a:xfrm>
          <a:off x="0" y="0"/>
          <a:ext cx="0" cy="0"/>
          <a:chOff x="0" y="0"/>
          <a:chExt cx="0" cy="0"/>
        </a:xfrm>
      </p:grpSpPr>
      <p:pic>
        <p:nvPicPr>
          <p:cNvPr id="246785" name="Picture 1" descr="22_John_Baptist_Prison_JPEG_1024.jpg">
            <a:extLst>
              <a:ext uri="{FF2B5EF4-FFF2-40B4-BE49-F238E27FC236}">
                <a16:creationId xmlns:a16="http://schemas.microsoft.com/office/drawing/2014/main" id="{04B61E1B-A034-71C6-5606-B69DBD1E1B80}"/>
              </a:ext>
            </a:extLst>
          </p:cNvPr>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 name="Title 1">
            <a:extLst>
              <a:ext uri="{FF2B5EF4-FFF2-40B4-BE49-F238E27FC236}">
                <a16:creationId xmlns:a16="http://schemas.microsoft.com/office/drawing/2014/main" id="{454EAE73-D42A-4E39-A38A-ADB89199113F}"/>
              </a:ext>
            </a:extLst>
          </p:cNvPr>
          <p:cNvSpPr>
            <a:spLocks noGrp="1"/>
          </p:cNvSpPr>
          <p:nvPr>
            <p:ph type="ctrTitle"/>
          </p:nvPr>
        </p:nvSpPr>
        <p:spPr>
          <a:xfrm>
            <a:off x="19846" y="4221088"/>
            <a:ext cx="9144000" cy="829775"/>
          </a:xfrm>
          <a:solidFill>
            <a:schemeClr val="bg1"/>
          </a:solidFill>
          <a:ln>
            <a:noFill/>
          </a:ln>
          <a:effectLst/>
        </p:spPr>
        <p:txBody>
          <a:bodyPr vert="horz" wrap="square" lIns="63252" tIns="32889" rIns="63252" bIns="32889" numCol="1" anchor="ctr" anchorCtr="0" compatLnSpc="1">
            <a:prstTxWarp prst="textNoShape">
              <a:avLst/>
            </a:prstTxWarp>
          </a:bodyPr>
          <a:lstStyle/>
          <a:p>
            <a:pPr defTabSz="321311"/>
            <a:r>
              <a:rPr lang="ar-JO" spc="-120" dirty="0">
                <a:solidFill>
                  <a:schemeClr val="tx1">
                    <a:lumMod val="50000"/>
                    <a:lumOff val="50000"/>
                  </a:schemeClr>
                </a:solidFill>
                <a:ea typeface="ＭＳ Ｐゴシック"/>
                <a:cs typeface="Arial" panose="020B0604020202020204" pitchFamily="34" charset="0"/>
              </a:rPr>
              <a:t>الكلمة في صور</a:t>
            </a:r>
            <a:endParaRPr lang="en-US" spc="-120" dirty="0">
              <a:solidFill>
                <a:schemeClr val="tx1">
                  <a:lumMod val="50000"/>
                  <a:lumOff val="50000"/>
                </a:schemeClr>
              </a:solidFill>
              <a:ea typeface="ＭＳ Ｐゴシック"/>
              <a:cs typeface="Arial" panose="020B0604020202020204" pitchFamily="34" charset="0"/>
            </a:endParaRPr>
          </a:p>
        </p:txBody>
      </p:sp>
      <p:pic>
        <p:nvPicPr>
          <p:cNvPr id="6" name="Picture 5">
            <a:extLst>
              <a:ext uri="{FF2B5EF4-FFF2-40B4-BE49-F238E27FC236}">
                <a16:creationId xmlns:a16="http://schemas.microsoft.com/office/drawing/2014/main" id="{8CF189AC-F0A3-E4BB-C5FE-97CEB9945A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3922" y="496014"/>
            <a:ext cx="6933601" cy="3575924"/>
          </a:xfrm>
          <a:prstGeom prst="rect">
            <a:avLst/>
          </a:prstGeom>
        </p:spPr>
      </p:pic>
    </p:spTree>
    <p:extLst>
      <p:ext uri="{BB962C8B-B14F-4D97-AF65-F5344CB8AC3E}">
        <p14:creationId xmlns:p14="http://schemas.microsoft.com/office/powerpoint/2010/main" val="234157183"/>
      </p:ext>
    </p:extLst>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0" name="image3.jpeg"/>
          <p:cNvPicPr>
            <a:picLocks noChangeAspect="1"/>
          </p:cNvPicPr>
          <p:nvPr/>
        </p:nvPicPr>
        <p:blipFill>
          <a:blip r:embed="rId2"/>
          <a:stretch>
            <a:fillRect/>
          </a:stretch>
        </p:blipFill>
        <p:spPr>
          <a:xfrm>
            <a:off x="-596" y="26266"/>
            <a:ext cx="9145117" cy="6859118"/>
          </a:xfrm>
          <a:prstGeom prst="rect">
            <a:avLst/>
          </a:prstGeom>
          <a:ln w="12700">
            <a:miter lim="400000"/>
          </a:ln>
        </p:spPr>
      </p:pic>
      <p:sp>
        <p:nvSpPr>
          <p:cNvPr id="221" name="Shape 221"/>
          <p:cNvSpPr>
            <a:spLocks noGrp="1"/>
          </p:cNvSpPr>
          <p:nvPr>
            <p:ph type="title"/>
          </p:nvPr>
        </p:nvSpPr>
        <p:spPr>
          <a:xfrm>
            <a:off x="0" y="-3140"/>
            <a:ext cx="5724128" cy="623828"/>
          </a:xfrm>
          <a:prstGeom prst="rect">
            <a:avLst/>
          </a:prstGeom>
        </p:spPr>
        <p:txBody>
          <a:bodyPr lIns="32887" tIns="32887" rIns="32887" bIns="32887">
            <a:normAutofit/>
          </a:bodyPr>
          <a:lstStyle>
            <a:lvl1pPr defTabSz="314884">
              <a:defRPr sz="3100" b="1">
                <a:latin typeface="Times New Roman"/>
                <a:ea typeface="Times New Roman"/>
                <a:cs typeface="Times New Roman"/>
                <a:sym typeface="Times New Roman"/>
              </a:defRPr>
            </a:lvl1pPr>
          </a:lstStyle>
          <a:p>
            <a:r>
              <a:rPr lang="ar-JO" sz="2400" dirty="0">
                <a:latin typeface="Arial" panose="020B0604020202020204" pitchFamily="34" charset="0"/>
                <a:cs typeface="Arial" panose="020B0604020202020204" pitchFamily="34" charset="0"/>
              </a:rPr>
              <a:t>استخدمت بإذن رسمي</a:t>
            </a:r>
            <a:endParaRPr sz="2400" dirty="0">
              <a:latin typeface="Arial" panose="020B0604020202020204" pitchFamily="34" charset="0"/>
              <a:cs typeface="Arial" panose="020B0604020202020204" pitchFamily="34" charset="0"/>
            </a:endParaRPr>
          </a:p>
        </p:txBody>
      </p:sp>
      <p:sp>
        <p:nvSpPr>
          <p:cNvPr id="222" name="Shape 222"/>
          <p:cNvSpPr/>
          <p:nvPr/>
        </p:nvSpPr>
        <p:spPr>
          <a:xfrm>
            <a:off x="395536" y="2448475"/>
            <a:ext cx="4968552"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نظرًا لإنتاج Lumo لمواد النشر الخاصة به ، نأسف لإبلاغك بأنه لا يمكننا ترخيص صورنا لعملاء آخرين خارج </a:t>
            </a:r>
          </a:p>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freebibleimages.org</a:t>
            </a:r>
            <a:endParaRPr kumimoji="0" sz="13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3" name="Shape 223"/>
          <p:cNvSpPr>
            <a:spLocks noChangeAspect="1"/>
          </p:cNvSpPr>
          <p:nvPr/>
        </p:nvSpPr>
        <p:spPr>
          <a:xfrm>
            <a:off x="1187624"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متى</a:t>
            </a:r>
          </a:p>
        </p:txBody>
      </p:sp>
      <p:sp>
        <p:nvSpPr>
          <p:cNvPr id="227" name="Shape 227"/>
          <p:cNvSpPr/>
          <p:nvPr/>
        </p:nvSpPr>
        <p:spPr>
          <a:xfrm>
            <a:off x="409444" y="3148440"/>
            <a:ext cx="4940737" cy="95410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هذه الصور غير مرخصة لإعادة استخدامها في الفيديو أو النشر أو الوسائط الأخرى. لا يمكن إعادة توزيع الصور والملفات التي تم تنزيلها من خلال أي موقع ويب آخر غير freebibleimages.org أو استخدامها في أي سياق تؤدي فيه الرسالة المصاحبة إلى تقويض الإيمان المسيحي والإنجيل.</a:t>
            </a:r>
            <a:endParaRPr kumimoji="0" sz="13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8" name="Shape 228"/>
          <p:cNvSpPr/>
          <p:nvPr/>
        </p:nvSpPr>
        <p:spPr>
          <a:xfrm>
            <a:off x="438920" y="4248515"/>
            <a:ext cx="4881784"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لا يمكن استخدام الصور إلا في العروض التقديمية التعليمية والمدونات ووسائل التواصل الاجتماعي ، وكلها يجب أن تكون مصحوبة بالإشارة إلى </a:t>
            </a:r>
          </a:p>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www.LumoProject.com.</a:t>
            </a:r>
            <a:endParaRPr kumimoji="0" sz="1300" b="1" u="sng" strike="noStrike" kern="0" cap="none" spc="0" normalizeH="0" baseline="0" noProof="0" dirty="0">
              <a:ln>
                <a:noFill/>
              </a:ln>
              <a:solidFill>
                <a:srgbClr val="0000FF"/>
              </a:solidFill>
              <a:effectLst/>
              <a:uLnTx/>
              <a:uFill>
                <a:solidFill>
                  <a:srgbClr val="0000FF"/>
                </a:solidFill>
              </a:uFill>
              <a:latin typeface="Arial" panose="020B0604020202020204" pitchFamily="34" charset="0"/>
              <a:ea typeface="Times New Roman"/>
              <a:cs typeface="Arial" panose="020B0604020202020204" pitchFamily="34" charset="0"/>
              <a:sym typeface="Times New Roman"/>
              <a:hlinkClick r:id="rId3"/>
            </a:endParaRPr>
          </a:p>
        </p:txBody>
      </p:sp>
      <p:sp>
        <p:nvSpPr>
          <p:cNvPr id="229" name="Shape 229"/>
          <p:cNvSpPr/>
          <p:nvPr/>
        </p:nvSpPr>
        <p:spPr>
          <a:xfrm>
            <a:off x="1763688" y="5037422"/>
            <a:ext cx="2212728" cy="623826"/>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lIns="32887" tIns="32887" rIns="32887" bIns="32887" anchor="ctr">
            <a:normAutofit/>
          </a:bodyPr>
          <a:lstStyle/>
          <a:p>
            <a:pPr marL="0" marR="0" lvl="0" indent="0" algn="ctr" defTabSz="314884" rtl="0" eaLnBrk="1" fontAlgn="base" latinLnBrk="0" hangingPunct="0">
              <a:lnSpc>
                <a:spcPct val="100000"/>
              </a:lnSpc>
              <a:spcBef>
                <a:spcPct val="0"/>
              </a:spcBef>
              <a:spcAft>
                <a:spcPct val="0"/>
              </a:spcAft>
              <a:buClrTx/>
              <a:buSzTx/>
              <a:buFontTx/>
              <a:buNone/>
              <a:tabLst/>
              <a:defRPr sz="1000" spc="-100">
                <a:latin typeface="Times New Roman"/>
                <a:ea typeface="Times New Roman"/>
                <a:cs typeface="Times New Roman"/>
                <a:sym typeface="Times New Roman"/>
              </a:defRPr>
            </a:pPr>
            <a:r>
              <a:rPr kumimoji="0" lang="en-US"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Picture courtesy of </a:t>
            </a: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BBM</a:t>
            </a:r>
            <a:b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b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r>
              <a:rPr kumimoji="0" lang="en-US"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All Rights Reserved.</a:t>
            </a:r>
            <a:endPar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314884" rtl="0" eaLnBrk="1" fontAlgn="base" latinLnBrk="0" hangingPunct="0">
              <a:lnSpc>
                <a:spcPct val="100000"/>
              </a:lnSpc>
              <a:spcBef>
                <a:spcPct val="0"/>
              </a:spcBef>
              <a:spcAft>
                <a:spcPct val="0"/>
              </a:spcAft>
              <a:buClrTx/>
              <a:buSzTx/>
              <a:buFontTx/>
              <a:buNone/>
              <a:tabLst/>
              <a:defRPr sz="1000" spc="-100">
                <a:latin typeface="Times New Roman"/>
                <a:ea typeface="Times New Roman"/>
                <a:cs typeface="Times New Roman"/>
                <a:sym typeface="Times New Roman"/>
              </a:defRPr>
            </a:pP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www.bigbookmedia.com</a:t>
            </a:r>
          </a:p>
        </p:txBody>
      </p:sp>
      <p:pic>
        <p:nvPicPr>
          <p:cNvPr id="12" name="Picture 1"/>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252520" y="-1116"/>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13" name="Shape 223"/>
          <p:cNvSpPr>
            <a:spLocks noChangeAspect="1"/>
          </p:cNvSpPr>
          <p:nvPr/>
        </p:nvSpPr>
        <p:spPr>
          <a:xfrm>
            <a:off x="2051720"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مرقس</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4" name="Shape 223"/>
          <p:cNvSpPr>
            <a:spLocks noChangeAspect="1"/>
          </p:cNvSpPr>
          <p:nvPr/>
        </p:nvSpPr>
        <p:spPr>
          <a:xfrm>
            <a:off x="2915816"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لوقا</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5" name="Shape 223"/>
          <p:cNvSpPr>
            <a:spLocks noChangeAspect="1"/>
          </p:cNvSpPr>
          <p:nvPr/>
        </p:nvSpPr>
        <p:spPr>
          <a:xfrm>
            <a:off x="3779912"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يوحنا</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Tree>
    <p:extLst>
      <p:ext uri="{BB962C8B-B14F-4D97-AF65-F5344CB8AC3E}">
        <p14:creationId xmlns:p14="http://schemas.microsoft.com/office/powerpoint/2010/main" val="1040383333"/>
      </p:ext>
    </p:extLst>
  </p:cSld>
  <p:clrMapOvr>
    <a:masterClrMapping/>
  </p:clrMapOvr>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rev 20 Emmaus.JPG"/>
          <p:cNvPicPr>
            <a:picLocks noChangeAspect="1"/>
          </p:cNvPicPr>
          <p:nvPr/>
        </p:nvPicPr>
        <p:blipFill rotWithShape="1">
          <a:blip r:embed="rId2" cstate="screen">
            <a:extLst>
              <a:ext uri="{28A0092B-C50C-407E-A947-70E740481C1C}">
                <a14:useLocalDpi xmlns:a14="http://schemas.microsoft.com/office/drawing/2010/main"/>
              </a:ext>
            </a:extLst>
          </a:blip>
          <a:srcRect b="-1305"/>
          <a:stretch/>
        </p:blipFill>
        <p:spPr>
          <a:xfrm>
            <a:off x="-1" y="11870"/>
            <a:ext cx="9144001" cy="6851301"/>
          </a:xfrm>
          <a:prstGeom prst="rect">
            <a:avLst/>
          </a:prstGeom>
        </p:spPr>
      </p:pic>
      <p:sp>
        <p:nvSpPr>
          <p:cNvPr id="5" name="Title 1"/>
          <p:cNvSpPr txBox="1">
            <a:spLocks/>
          </p:cNvSpPr>
          <p:nvPr/>
        </p:nvSpPr>
        <p:spPr bwMode="auto">
          <a:xfrm>
            <a:off x="5495559" y="2525492"/>
            <a:ext cx="3648440" cy="408620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lvl1pPr algn="ctr">
              <a:defRPr sz="4000" b="1">
                <a:solidFill>
                  <a:schemeClr val="bg1"/>
                </a:solidFill>
                <a:effectLst>
                  <a:glow rad="101600">
                    <a:schemeClr val="tx1">
                      <a:alpha val="75000"/>
                    </a:schemeClr>
                  </a:glow>
                </a:effectLst>
                <a:latin typeface="Arial"/>
                <a:ea typeface="ＭＳ Ｐゴシック" pitchFamily="-108" charset="-128"/>
                <a:cs typeface="Arial"/>
              </a:defRPr>
            </a:lvl1pPr>
            <a:lvl2pPr algn="ctr">
              <a:defRPr sz="4400">
                <a:solidFill>
                  <a:schemeClr val="bg1"/>
                </a:solidFill>
                <a:latin typeface="Arial" charset="0"/>
                <a:ea typeface="ＭＳ Ｐゴシック" pitchFamily="-108" charset="-128"/>
                <a:cs typeface="ＭＳ Ｐゴシック" pitchFamily="-108" charset="-128"/>
              </a:defRPr>
            </a:lvl2pPr>
            <a:lvl3pPr algn="ctr">
              <a:defRPr sz="4400">
                <a:solidFill>
                  <a:schemeClr val="bg1"/>
                </a:solidFill>
                <a:latin typeface="Arial" charset="0"/>
                <a:ea typeface="ＭＳ Ｐゴシック" pitchFamily="-108" charset="-128"/>
                <a:cs typeface="ＭＳ Ｐゴシック" pitchFamily="-108" charset="-128"/>
              </a:defRPr>
            </a:lvl3pPr>
            <a:lvl4pPr algn="ctr">
              <a:defRPr sz="4400">
                <a:solidFill>
                  <a:schemeClr val="bg1"/>
                </a:solidFill>
                <a:latin typeface="Arial" charset="0"/>
                <a:ea typeface="ＭＳ Ｐゴシック" pitchFamily="-108" charset="-128"/>
                <a:cs typeface="ＭＳ Ｐゴシック" pitchFamily="-108" charset="-128"/>
              </a:defRPr>
            </a:lvl4pPr>
            <a:lvl5pPr algn="ctr">
              <a:defRPr sz="4400">
                <a:solidFill>
                  <a:schemeClr val="bg1"/>
                </a:solidFill>
                <a:latin typeface="Arial" charset="0"/>
                <a:ea typeface="ＭＳ Ｐゴシック" pitchFamily="-108" charset="-128"/>
                <a:cs typeface="ＭＳ Ｐゴシック" pitchFamily="-108" charset="-128"/>
              </a:defRPr>
            </a:lvl5pPr>
            <a:lvl6pPr marL="457200" algn="ctr" eaLnBrk="0" fontAlgn="base" hangingPunct="0">
              <a:spcBef>
                <a:spcPct val="0"/>
              </a:spcBef>
              <a:spcAft>
                <a:spcPct val="0"/>
              </a:spcAft>
              <a:defRPr sz="4400">
                <a:solidFill>
                  <a:schemeClr val="tx2"/>
                </a:solidFill>
                <a:latin typeface="Times New Roman" pitchFamily="-112" charset="0"/>
              </a:defRPr>
            </a:lvl6pPr>
            <a:lvl7pPr marL="914400" algn="ctr" eaLnBrk="0" fontAlgn="base" hangingPunct="0">
              <a:spcBef>
                <a:spcPct val="0"/>
              </a:spcBef>
              <a:spcAft>
                <a:spcPct val="0"/>
              </a:spcAft>
              <a:defRPr sz="4400">
                <a:solidFill>
                  <a:schemeClr val="tx2"/>
                </a:solidFill>
                <a:latin typeface="Times New Roman" pitchFamily="-112" charset="0"/>
              </a:defRPr>
            </a:lvl7pPr>
            <a:lvl8pPr marL="1371600" algn="ctr" eaLnBrk="0" fontAlgn="base" hangingPunct="0">
              <a:spcBef>
                <a:spcPct val="0"/>
              </a:spcBef>
              <a:spcAft>
                <a:spcPct val="0"/>
              </a:spcAft>
              <a:defRPr sz="4400">
                <a:solidFill>
                  <a:schemeClr val="tx2"/>
                </a:solidFill>
                <a:latin typeface="Times New Roman" pitchFamily="-112" charset="0"/>
              </a:defRPr>
            </a:lvl8pPr>
            <a:lvl9pPr marL="1828800" algn="ctr" eaLnBrk="0" fontAlgn="base" hangingPunct="0">
              <a:spcBef>
                <a:spcPct val="0"/>
              </a:spcBef>
              <a:spcAft>
                <a:spcPct val="0"/>
              </a:spcAft>
              <a:defRPr sz="4400">
                <a:solidFill>
                  <a:schemeClr val="tx2"/>
                </a:solidFill>
                <a:latin typeface="Times New Roman" pitchFamily="-112"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4000" u="none" strike="noStrike" kern="1200" cap="none" spc="0" normalizeH="0" baseline="0" noProof="0" dirty="0">
                <a:ln>
                  <a:noFill/>
                </a:ln>
                <a:solidFill>
                  <a:srgbClr val="FFFFFF"/>
                </a:solidFill>
                <a:effectLst>
                  <a:glow rad="101600">
                    <a:srgbClr val="000000">
                      <a:alpha val="75000"/>
                    </a:srgbClr>
                  </a:glow>
                </a:effectLst>
                <a:uLnTx/>
                <a:uFillTx/>
                <a:latin typeface="Arial" panose="020B0604020202020204" pitchFamily="34" charset="0"/>
                <a:ea typeface="ＭＳ Ｐゴシック" pitchFamily="-108" charset="-128"/>
                <a:cs typeface="Arial" panose="020B0604020202020204" pitchFamily="34" charset="0"/>
              </a:rPr>
              <a:t>فعل يسوع ذلك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4000" u="none" strike="noStrike" kern="1200" cap="none" spc="0" normalizeH="0" baseline="0" noProof="0" dirty="0">
                <a:ln>
                  <a:noFill/>
                </a:ln>
                <a:solidFill>
                  <a:srgbClr val="FFFFFF"/>
                </a:solidFill>
                <a:effectLst>
                  <a:glow rad="101600">
                    <a:srgbClr val="000000">
                      <a:alpha val="75000"/>
                    </a:srgbClr>
                  </a:glow>
                </a:effectLst>
                <a:uLnTx/>
                <a:uFillTx/>
                <a:latin typeface="Arial" panose="020B0604020202020204" pitchFamily="34" charset="0"/>
                <a:ea typeface="ＭＳ Ｐゴシック" pitchFamily="-108" charset="-128"/>
                <a:cs typeface="Arial" panose="020B0604020202020204" pitchFamily="34" charset="0"/>
              </a:rPr>
              <a:t>على طريق عمواس</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4000" u="none" strike="noStrike" kern="1200" cap="none" spc="0" normalizeH="0" baseline="0" noProof="0" dirty="0">
                <a:ln>
                  <a:noFill/>
                </a:ln>
                <a:solidFill>
                  <a:srgbClr val="FFFFFF"/>
                </a:solidFill>
                <a:effectLst>
                  <a:glow rad="101600">
                    <a:srgbClr val="000000">
                      <a:alpha val="75000"/>
                    </a:srgbClr>
                  </a:glow>
                </a:effectLst>
                <a:uLnTx/>
                <a:uFillTx/>
                <a:latin typeface="Arial" panose="020B0604020202020204" pitchFamily="34" charset="0"/>
                <a:ea typeface="ＭＳ Ｐゴシック" pitchFamily="-108" charset="-128"/>
                <a:cs typeface="Arial" panose="020B0604020202020204" pitchFamily="34" charset="0"/>
              </a:rPr>
              <a:t>(لوقا 24)</a:t>
            </a:r>
            <a:endParaRPr kumimoji="0" lang="en-US" sz="4000" u="none" strike="noStrike" kern="1200" cap="none" spc="0" normalizeH="0" baseline="0" noProof="0" dirty="0">
              <a:ln>
                <a:noFill/>
              </a:ln>
              <a:solidFill>
                <a:srgbClr val="FFFFFF"/>
              </a:solidFill>
              <a:effectLst>
                <a:glow rad="101600">
                  <a:srgbClr val="000000">
                    <a:alpha val="75000"/>
                  </a:srgbClr>
                </a:glow>
              </a:effectLst>
              <a:uLnTx/>
              <a:uFillTx/>
              <a:latin typeface="Arial" panose="020B0604020202020204" pitchFamily="34" charset="0"/>
              <a:ea typeface="ＭＳ Ｐゴシック" pitchFamily="-108" charset="-128"/>
              <a:cs typeface="Arial" panose="020B0604020202020204" pitchFamily="34" charset="0"/>
            </a:endParaRPr>
          </a:p>
        </p:txBody>
      </p:sp>
      <p:sp>
        <p:nvSpPr>
          <p:cNvPr id="2" name="Title 1"/>
          <p:cNvSpPr>
            <a:spLocks noGrp="1"/>
          </p:cNvSpPr>
          <p:nvPr>
            <p:ph type="title"/>
          </p:nvPr>
        </p:nvSpPr>
        <p:spPr>
          <a:xfrm>
            <a:off x="37728" y="68364"/>
            <a:ext cx="9070776" cy="1866476"/>
          </a:xfrm>
        </p:spPr>
        <p:txBody>
          <a:bodyPr/>
          <a:lstStyle/>
          <a:p>
            <a:r>
              <a:rPr lang="ar-JO" sz="4000" dirty="0">
                <a:effectLst>
                  <a:glow rad="101600">
                    <a:schemeClr val="tx1">
                      <a:alpha val="75000"/>
                    </a:schemeClr>
                  </a:glow>
                </a:effectLst>
              </a:rPr>
              <a:t>هل يمكن للبشر ومن هم في أجساد ممجدة </a:t>
            </a:r>
            <a:br>
              <a:rPr lang="ar-JO" sz="4000" dirty="0">
                <a:effectLst>
                  <a:glow rad="101600">
                    <a:schemeClr val="tx1">
                      <a:alpha val="75000"/>
                    </a:schemeClr>
                  </a:glow>
                </a:effectLst>
              </a:rPr>
            </a:br>
            <a:r>
              <a:rPr lang="ar-JO" sz="4000" dirty="0">
                <a:effectLst>
                  <a:glow rad="101600">
                    <a:schemeClr val="tx1">
                      <a:alpha val="75000"/>
                    </a:schemeClr>
                  </a:glow>
                </a:effectLst>
              </a:rPr>
              <a:t>أن يعيشوا معاً؟</a:t>
            </a:r>
            <a:endParaRPr lang="en-US" sz="4000" dirty="0">
              <a:effectLst>
                <a:glow rad="101600">
                  <a:schemeClr val="tx1">
                    <a:alpha val="75000"/>
                  </a:schemeClr>
                </a:glow>
              </a:effectLst>
            </a:endParaRPr>
          </a:p>
        </p:txBody>
      </p:sp>
      <p:sp>
        <p:nvSpPr>
          <p:cNvPr id="6" name="Text Box 1041"/>
          <p:cNvSpPr txBox="1">
            <a:spLocks noChangeArrowheads="1"/>
          </p:cNvSpPr>
          <p:nvPr/>
        </p:nvSpPr>
        <p:spPr bwMode="auto">
          <a:xfrm>
            <a:off x="8431844" y="28751"/>
            <a:ext cx="704039"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charset="0"/>
                <a:ea typeface="ＭＳ Ｐゴシック" charset="0"/>
                <a:cs typeface="ＭＳ Ｐゴシック" charset="0"/>
              </a:defRPr>
            </a:lvl1pPr>
            <a:lvl2pPr marL="37931725" indent="-37474525">
              <a:defRPr sz="2400">
                <a:solidFill>
                  <a:schemeClr val="tx1"/>
                </a:solidFill>
                <a:latin typeface="Times New Roman" charset="0"/>
                <a:ea typeface="ＭＳ Ｐゴシック" charset="0"/>
              </a:defRPr>
            </a:lvl2pPr>
            <a:lvl3pPr>
              <a:defRPr sz="2400">
                <a:solidFill>
                  <a:schemeClr val="tx1"/>
                </a:solidFill>
                <a:latin typeface="Times New Roman" charset="0"/>
                <a:ea typeface="ＭＳ Ｐゴシック" charset="0"/>
              </a:defRPr>
            </a:lvl3pPr>
            <a:lvl4pPr>
              <a:defRPr sz="2400">
                <a:solidFill>
                  <a:schemeClr val="tx1"/>
                </a:solidFill>
                <a:latin typeface="Times New Roman" charset="0"/>
                <a:ea typeface="ＭＳ Ｐゴシック" charset="0"/>
              </a:defRPr>
            </a:lvl4pPr>
            <a:lvl5pPr>
              <a:defRPr sz="2400">
                <a:solidFill>
                  <a:schemeClr val="tx1"/>
                </a:solidFill>
                <a:latin typeface="Times New Roman" charset="0"/>
                <a:ea typeface="ＭＳ Ｐゴシック" charset="0"/>
              </a:defRPr>
            </a:lvl5pPr>
            <a:lvl6pPr marL="457200" eaLnBrk="0" fontAlgn="base" hangingPunct="0">
              <a:spcBef>
                <a:spcPct val="0"/>
              </a:spcBef>
              <a:spcAft>
                <a:spcPct val="0"/>
              </a:spcAft>
              <a:defRPr sz="2400">
                <a:solidFill>
                  <a:schemeClr val="tx1"/>
                </a:solidFill>
                <a:latin typeface="Times New Roman" charset="0"/>
                <a:ea typeface="ＭＳ Ｐゴシック" charset="0"/>
              </a:defRPr>
            </a:lvl6pPr>
            <a:lvl7pPr marL="914400" eaLnBrk="0" fontAlgn="base" hangingPunct="0">
              <a:spcBef>
                <a:spcPct val="0"/>
              </a:spcBef>
              <a:spcAft>
                <a:spcPct val="0"/>
              </a:spcAft>
              <a:defRPr sz="2400">
                <a:solidFill>
                  <a:schemeClr val="tx1"/>
                </a:solidFill>
                <a:latin typeface="Times New Roman" charset="0"/>
                <a:ea typeface="ＭＳ Ｐゴシック" charset="0"/>
              </a:defRPr>
            </a:lvl7pPr>
            <a:lvl8pPr marL="1371600" eaLnBrk="0" fontAlgn="base" hangingPunct="0">
              <a:spcBef>
                <a:spcPct val="0"/>
              </a:spcBef>
              <a:spcAft>
                <a:spcPct val="0"/>
              </a:spcAft>
              <a:defRPr sz="2400">
                <a:solidFill>
                  <a:schemeClr val="tx1"/>
                </a:solidFill>
                <a:latin typeface="Times New Roman" charset="0"/>
                <a:ea typeface="ＭＳ Ｐゴシック" charset="0"/>
              </a:defRPr>
            </a:lvl8pPr>
            <a:lvl9pPr marL="18288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435</a:t>
            </a: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endParaRPr>
          </a:p>
        </p:txBody>
      </p:sp>
    </p:spTree>
    <p:extLst>
      <p:ext uri="{BB962C8B-B14F-4D97-AF65-F5344CB8AC3E}">
        <p14:creationId xmlns:p14="http://schemas.microsoft.com/office/powerpoint/2010/main" val="1709504082"/>
      </p:ext>
    </p:extLst>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28" y="68364"/>
            <a:ext cx="9070776" cy="1866476"/>
          </a:xfrm>
        </p:spPr>
        <p:txBody>
          <a:bodyPr/>
          <a:lstStyle/>
          <a:p>
            <a:r>
              <a:rPr lang="en-US" sz="4000" dirty="0">
                <a:effectLst>
                  <a:glow rad="101600">
                    <a:schemeClr val="tx1">
                      <a:alpha val="75000"/>
                    </a:schemeClr>
                  </a:glow>
                </a:effectLst>
              </a:rPr>
              <a:t>Could mortals and those in glorified bodies really live together?</a:t>
            </a:r>
          </a:p>
        </p:txBody>
      </p:sp>
      <p:pic>
        <p:nvPicPr>
          <p:cNvPr id="7" name="Picture 6" descr="rev 20 emmaus glow.gif"/>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0" y="0"/>
            <a:ext cx="9159496" cy="6869622"/>
          </a:xfrm>
          <a:prstGeom prst="rect">
            <a:avLst/>
          </a:prstGeom>
        </p:spPr>
      </p:pic>
      <p:sp>
        <p:nvSpPr>
          <p:cNvPr id="5" name="Title 1"/>
          <p:cNvSpPr txBox="1">
            <a:spLocks/>
          </p:cNvSpPr>
          <p:nvPr/>
        </p:nvSpPr>
        <p:spPr bwMode="auto">
          <a:xfrm>
            <a:off x="2872430" y="2525492"/>
            <a:ext cx="6271569" cy="408620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lvl1pPr algn="ctr">
              <a:defRPr sz="4000" b="1">
                <a:solidFill>
                  <a:schemeClr val="bg1"/>
                </a:solidFill>
                <a:effectLst>
                  <a:glow rad="101600">
                    <a:schemeClr val="tx1">
                      <a:alpha val="75000"/>
                    </a:schemeClr>
                  </a:glow>
                </a:effectLst>
                <a:latin typeface="Arial"/>
                <a:ea typeface="ＭＳ Ｐゴシック" pitchFamily="-108" charset="-128"/>
                <a:cs typeface="Arial"/>
              </a:defRPr>
            </a:lvl1pPr>
            <a:lvl2pPr algn="ctr">
              <a:defRPr sz="4400">
                <a:solidFill>
                  <a:schemeClr val="bg1"/>
                </a:solidFill>
                <a:latin typeface="Arial" charset="0"/>
                <a:ea typeface="ＭＳ Ｐゴシック" pitchFamily="-108" charset="-128"/>
                <a:cs typeface="ＭＳ Ｐゴシック" pitchFamily="-108" charset="-128"/>
              </a:defRPr>
            </a:lvl2pPr>
            <a:lvl3pPr algn="ctr">
              <a:defRPr sz="4400">
                <a:solidFill>
                  <a:schemeClr val="bg1"/>
                </a:solidFill>
                <a:latin typeface="Arial" charset="0"/>
                <a:ea typeface="ＭＳ Ｐゴシック" pitchFamily="-108" charset="-128"/>
                <a:cs typeface="ＭＳ Ｐゴシック" pitchFamily="-108" charset="-128"/>
              </a:defRPr>
            </a:lvl3pPr>
            <a:lvl4pPr algn="ctr">
              <a:defRPr sz="4400">
                <a:solidFill>
                  <a:schemeClr val="bg1"/>
                </a:solidFill>
                <a:latin typeface="Arial" charset="0"/>
                <a:ea typeface="ＭＳ Ｐゴシック" pitchFamily="-108" charset="-128"/>
                <a:cs typeface="ＭＳ Ｐゴシック" pitchFamily="-108" charset="-128"/>
              </a:defRPr>
            </a:lvl4pPr>
            <a:lvl5pPr algn="ctr">
              <a:defRPr sz="4400">
                <a:solidFill>
                  <a:schemeClr val="bg1"/>
                </a:solidFill>
                <a:latin typeface="Arial" charset="0"/>
                <a:ea typeface="ＭＳ Ｐゴシック" pitchFamily="-108" charset="-128"/>
                <a:cs typeface="ＭＳ Ｐゴシック" pitchFamily="-108" charset="-128"/>
              </a:defRPr>
            </a:lvl5pPr>
            <a:lvl6pPr marL="457200" algn="ctr" eaLnBrk="0" fontAlgn="base" hangingPunct="0">
              <a:spcBef>
                <a:spcPct val="0"/>
              </a:spcBef>
              <a:spcAft>
                <a:spcPct val="0"/>
              </a:spcAft>
              <a:defRPr sz="4400">
                <a:solidFill>
                  <a:schemeClr val="tx2"/>
                </a:solidFill>
                <a:latin typeface="Times New Roman" pitchFamily="-112" charset="0"/>
              </a:defRPr>
            </a:lvl6pPr>
            <a:lvl7pPr marL="914400" algn="ctr" eaLnBrk="0" fontAlgn="base" hangingPunct="0">
              <a:spcBef>
                <a:spcPct val="0"/>
              </a:spcBef>
              <a:spcAft>
                <a:spcPct val="0"/>
              </a:spcAft>
              <a:defRPr sz="4400">
                <a:solidFill>
                  <a:schemeClr val="tx2"/>
                </a:solidFill>
                <a:latin typeface="Times New Roman" pitchFamily="-112" charset="0"/>
              </a:defRPr>
            </a:lvl7pPr>
            <a:lvl8pPr marL="1371600" algn="ctr" eaLnBrk="0" fontAlgn="base" hangingPunct="0">
              <a:spcBef>
                <a:spcPct val="0"/>
              </a:spcBef>
              <a:spcAft>
                <a:spcPct val="0"/>
              </a:spcAft>
              <a:defRPr sz="4400">
                <a:solidFill>
                  <a:schemeClr val="tx2"/>
                </a:solidFill>
                <a:latin typeface="Times New Roman" pitchFamily="-112" charset="0"/>
              </a:defRPr>
            </a:lvl8pPr>
            <a:lvl9pPr marL="1828800" algn="ctr" eaLnBrk="0" fontAlgn="base" hangingPunct="0">
              <a:spcBef>
                <a:spcPct val="0"/>
              </a:spcBef>
              <a:spcAft>
                <a:spcPct val="0"/>
              </a:spcAft>
              <a:defRPr sz="4400">
                <a:solidFill>
                  <a:schemeClr val="tx2"/>
                </a:solidFill>
                <a:latin typeface="Times New Roman" pitchFamily="-112"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4000" u="none" strike="noStrike" kern="1200" cap="none" spc="0" normalizeH="0" baseline="0" noProof="0" dirty="0">
                <a:ln>
                  <a:noFill/>
                </a:ln>
                <a:solidFill>
                  <a:srgbClr val="FFFFFF"/>
                </a:solidFill>
                <a:effectLst>
                  <a:glow rad="101600">
                    <a:srgbClr val="000000">
                      <a:alpha val="75000"/>
                    </a:srgbClr>
                  </a:glow>
                </a:effectLst>
                <a:uLnTx/>
                <a:uFillTx/>
                <a:latin typeface="Arial" panose="020B0604020202020204" pitchFamily="34" charset="0"/>
                <a:cs typeface="Arial" panose="020B0604020202020204" pitchFamily="34" charset="0"/>
              </a:rPr>
              <a:t>تذكر يسوع عندما</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6600" u="none" strike="noStrike" kern="1200" cap="none" spc="0" normalizeH="0" baseline="0" noProof="0" dirty="0">
                <a:ln>
                  <a:noFill/>
                </a:ln>
                <a:solidFill>
                  <a:srgbClr val="FFFFFF"/>
                </a:solidFill>
                <a:effectLst>
                  <a:glow rad="482600">
                    <a:srgbClr val="2D2DB9">
                      <a:alpha val="75000"/>
                    </a:srgbClr>
                  </a:glow>
                </a:effectLst>
                <a:uLnTx/>
                <a:uFillTx/>
                <a:latin typeface="Arial" panose="020B0604020202020204" pitchFamily="34" charset="0"/>
                <a:cs typeface="Arial" panose="020B0604020202020204" pitchFamily="34" charset="0"/>
              </a:rPr>
              <a:t>توهج؟</a:t>
            </a:r>
            <a:endParaRPr kumimoji="0" lang="en-US" sz="4000" u="none" strike="noStrike" kern="1200" cap="none" spc="0" normalizeH="0" baseline="0" noProof="0" dirty="0">
              <a:ln>
                <a:noFill/>
              </a:ln>
              <a:solidFill>
                <a:srgbClr val="FFFFFF"/>
              </a:solidFill>
              <a:effectLst>
                <a:glow rad="101600">
                  <a:srgbClr val="000000">
                    <a:alpha val="75000"/>
                  </a:srgbClr>
                </a:glow>
              </a:effectLst>
              <a:uLnTx/>
              <a:uFillTx/>
              <a:latin typeface="Arial" panose="020B0604020202020204" pitchFamily="34" charset="0"/>
              <a:cs typeface="Arial" panose="020B0604020202020204" pitchFamily="34" charset="0"/>
            </a:endParaRPr>
          </a:p>
        </p:txBody>
      </p:sp>
      <p:sp>
        <p:nvSpPr>
          <p:cNvPr id="6" name="Text Box 1041"/>
          <p:cNvSpPr txBox="1">
            <a:spLocks noChangeArrowheads="1"/>
          </p:cNvSpPr>
          <p:nvPr/>
        </p:nvSpPr>
        <p:spPr bwMode="auto">
          <a:xfrm>
            <a:off x="8431844" y="28751"/>
            <a:ext cx="704039"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charset="0"/>
                <a:ea typeface="ＭＳ Ｐゴシック" charset="0"/>
                <a:cs typeface="ＭＳ Ｐゴシック" charset="0"/>
              </a:defRPr>
            </a:lvl1pPr>
            <a:lvl2pPr marL="37931725" indent="-37474525">
              <a:defRPr sz="2400">
                <a:solidFill>
                  <a:schemeClr val="tx1"/>
                </a:solidFill>
                <a:latin typeface="Times New Roman" charset="0"/>
                <a:ea typeface="ＭＳ Ｐゴシック" charset="0"/>
              </a:defRPr>
            </a:lvl2pPr>
            <a:lvl3pPr>
              <a:defRPr sz="2400">
                <a:solidFill>
                  <a:schemeClr val="tx1"/>
                </a:solidFill>
                <a:latin typeface="Times New Roman" charset="0"/>
                <a:ea typeface="ＭＳ Ｐゴシック" charset="0"/>
              </a:defRPr>
            </a:lvl3pPr>
            <a:lvl4pPr>
              <a:defRPr sz="2400">
                <a:solidFill>
                  <a:schemeClr val="tx1"/>
                </a:solidFill>
                <a:latin typeface="Times New Roman" charset="0"/>
                <a:ea typeface="ＭＳ Ｐゴシック" charset="0"/>
              </a:defRPr>
            </a:lvl4pPr>
            <a:lvl5pPr>
              <a:defRPr sz="2400">
                <a:solidFill>
                  <a:schemeClr val="tx1"/>
                </a:solidFill>
                <a:latin typeface="Times New Roman" charset="0"/>
                <a:ea typeface="ＭＳ Ｐゴシック" charset="0"/>
              </a:defRPr>
            </a:lvl5pPr>
            <a:lvl6pPr marL="457200" eaLnBrk="0" fontAlgn="base" hangingPunct="0">
              <a:spcBef>
                <a:spcPct val="0"/>
              </a:spcBef>
              <a:spcAft>
                <a:spcPct val="0"/>
              </a:spcAft>
              <a:defRPr sz="2400">
                <a:solidFill>
                  <a:schemeClr val="tx1"/>
                </a:solidFill>
                <a:latin typeface="Times New Roman" charset="0"/>
                <a:ea typeface="ＭＳ Ｐゴシック" charset="0"/>
              </a:defRPr>
            </a:lvl6pPr>
            <a:lvl7pPr marL="914400" eaLnBrk="0" fontAlgn="base" hangingPunct="0">
              <a:spcBef>
                <a:spcPct val="0"/>
              </a:spcBef>
              <a:spcAft>
                <a:spcPct val="0"/>
              </a:spcAft>
              <a:defRPr sz="2400">
                <a:solidFill>
                  <a:schemeClr val="tx1"/>
                </a:solidFill>
                <a:latin typeface="Times New Roman" charset="0"/>
                <a:ea typeface="ＭＳ Ｐゴシック" charset="0"/>
              </a:defRPr>
            </a:lvl7pPr>
            <a:lvl8pPr marL="1371600" eaLnBrk="0" fontAlgn="base" hangingPunct="0">
              <a:spcBef>
                <a:spcPct val="0"/>
              </a:spcBef>
              <a:spcAft>
                <a:spcPct val="0"/>
              </a:spcAft>
              <a:defRPr sz="2400">
                <a:solidFill>
                  <a:schemeClr val="tx1"/>
                </a:solidFill>
                <a:latin typeface="Times New Roman" charset="0"/>
                <a:ea typeface="ＭＳ Ｐゴシック" charset="0"/>
              </a:defRPr>
            </a:lvl8pPr>
            <a:lvl9pPr marL="18288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435</a:t>
            </a: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0298947"/>
      </p:ext>
    </p:extLst>
  </p:cSld>
  <p:clrMapOvr>
    <a:masterClrMapping/>
  </p:clrMapOvr>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28" y="68364"/>
            <a:ext cx="9070776" cy="1866476"/>
          </a:xfrm>
        </p:spPr>
        <p:txBody>
          <a:bodyPr/>
          <a:lstStyle/>
          <a:p>
            <a:r>
              <a:rPr lang="en-US" sz="4000" dirty="0">
                <a:effectLst>
                  <a:glow rad="101600">
                    <a:schemeClr val="tx1">
                      <a:alpha val="75000"/>
                    </a:schemeClr>
                  </a:glow>
                </a:effectLst>
              </a:rPr>
              <a:t>Could mortals and those in glorified bodies really live together?</a:t>
            </a:r>
          </a:p>
        </p:txBody>
      </p:sp>
      <p:pic>
        <p:nvPicPr>
          <p:cNvPr id="4" name="Picture 3" descr="rev 20 roadtoemmaus.jpg"/>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9160302" cy="6858000"/>
          </a:xfrm>
          <a:prstGeom prst="rect">
            <a:avLst/>
          </a:prstGeom>
        </p:spPr>
      </p:pic>
      <p:sp>
        <p:nvSpPr>
          <p:cNvPr id="5" name="Title 1"/>
          <p:cNvSpPr txBox="1">
            <a:spLocks/>
          </p:cNvSpPr>
          <p:nvPr/>
        </p:nvSpPr>
        <p:spPr bwMode="auto">
          <a:xfrm>
            <a:off x="6575727" y="2525492"/>
            <a:ext cx="2568272" cy="408620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lvl1pPr algn="ctr">
              <a:defRPr sz="4000" b="1">
                <a:solidFill>
                  <a:schemeClr val="bg1"/>
                </a:solidFill>
                <a:effectLst>
                  <a:glow rad="101600">
                    <a:schemeClr val="tx1">
                      <a:alpha val="75000"/>
                    </a:schemeClr>
                  </a:glow>
                </a:effectLst>
                <a:latin typeface="Arial"/>
                <a:ea typeface="ＭＳ Ｐゴシック" pitchFamily="-108" charset="-128"/>
                <a:cs typeface="Arial"/>
              </a:defRPr>
            </a:lvl1pPr>
            <a:lvl2pPr algn="ctr">
              <a:defRPr sz="4400">
                <a:solidFill>
                  <a:schemeClr val="bg1"/>
                </a:solidFill>
                <a:latin typeface="Arial" charset="0"/>
                <a:ea typeface="ＭＳ Ｐゴシック" pitchFamily="-108" charset="-128"/>
                <a:cs typeface="ＭＳ Ｐゴシック" pitchFamily="-108" charset="-128"/>
              </a:defRPr>
            </a:lvl2pPr>
            <a:lvl3pPr algn="ctr">
              <a:defRPr sz="4400">
                <a:solidFill>
                  <a:schemeClr val="bg1"/>
                </a:solidFill>
                <a:latin typeface="Arial" charset="0"/>
                <a:ea typeface="ＭＳ Ｐゴシック" pitchFamily="-108" charset="-128"/>
                <a:cs typeface="ＭＳ Ｐゴシック" pitchFamily="-108" charset="-128"/>
              </a:defRPr>
            </a:lvl3pPr>
            <a:lvl4pPr algn="ctr">
              <a:defRPr sz="4400">
                <a:solidFill>
                  <a:schemeClr val="bg1"/>
                </a:solidFill>
                <a:latin typeface="Arial" charset="0"/>
                <a:ea typeface="ＭＳ Ｐゴシック" pitchFamily="-108" charset="-128"/>
                <a:cs typeface="ＭＳ Ｐゴシック" pitchFamily="-108" charset="-128"/>
              </a:defRPr>
            </a:lvl4pPr>
            <a:lvl5pPr algn="ctr">
              <a:defRPr sz="4400">
                <a:solidFill>
                  <a:schemeClr val="bg1"/>
                </a:solidFill>
                <a:latin typeface="Arial" charset="0"/>
                <a:ea typeface="ＭＳ Ｐゴシック" pitchFamily="-108" charset="-128"/>
                <a:cs typeface="ＭＳ Ｐゴシック" pitchFamily="-108" charset="-128"/>
              </a:defRPr>
            </a:lvl5pPr>
            <a:lvl6pPr marL="457200" algn="ctr" eaLnBrk="0" fontAlgn="base" hangingPunct="0">
              <a:spcBef>
                <a:spcPct val="0"/>
              </a:spcBef>
              <a:spcAft>
                <a:spcPct val="0"/>
              </a:spcAft>
              <a:defRPr sz="4400">
                <a:solidFill>
                  <a:schemeClr val="tx2"/>
                </a:solidFill>
                <a:latin typeface="Times New Roman" pitchFamily="-112" charset="0"/>
              </a:defRPr>
            </a:lvl6pPr>
            <a:lvl7pPr marL="914400" algn="ctr" eaLnBrk="0" fontAlgn="base" hangingPunct="0">
              <a:spcBef>
                <a:spcPct val="0"/>
              </a:spcBef>
              <a:spcAft>
                <a:spcPct val="0"/>
              </a:spcAft>
              <a:defRPr sz="4400">
                <a:solidFill>
                  <a:schemeClr val="tx2"/>
                </a:solidFill>
                <a:latin typeface="Times New Roman" pitchFamily="-112" charset="0"/>
              </a:defRPr>
            </a:lvl7pPr>
            <a:lvl8pPr marL="1371600" algn="ctr" eaLnBrk="0" fontAlgn="base" hangingPunct="0">
              <a:spcBef>
                <a:spcPct val="0"/>
              </a:spcBef>
              <a:spcAft>
                <a:spcPct val="0"/>
              </a:spcAft>
              <a:defRPr sz="4400">
                <a:solidFill>
                  <a:schemeClr val="tx2"/>
                </a:solidFill>
                <a:latin typeface="Times New Roman" pitchFamily="-112" charset="0"/>
              </a:defRPr>
            </a:lvl8pPr>
            <a:lvl9pPr marL="1828800" algn="ctr" eaLnBrk="0" fontAlgn="base" hangingPunct="0">
              <a:spcBef>
                <a:spcPct val="0"/>
              </a:spcBef>
              <a:spcAft>
                <a:spcPct val="0"/>
              </a:spcAft>
              <a:defRPr sz="4400">
                <a:solidFill>
                  <a:schemeClr val="tx2"/>
                </a:solidFill>
                <a:latin typeface="Times New Roman" pitchFamily="-112"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JO" sz="4000" u="none" strike="noStrike" kern="1200" cap="none" spc="0" normalizeH="0" baseline="0" noProof="0" dirty="0">
                <a:ln>
                  <a:noFill/>
                </a:ln>
                <a:solidFill>
                  <a:srgbClr val="FFFFFF"/>
                </a:solidFill>
                <a:effectLst>
                  <a:glow rad="101600">
                    <a:srgbClr val="000000">
                      <a:alpha val="75000"/>
                    </a:srgbClr>
                  </a:glow>
                </a:effectLst>
                <a:uLnTx/>
                <a:uFillTx/>
                <a:latin typeface="Arial" panose="020B0604020202020204" pitchFamily="34" charset="0"/>
                <a:ea typeface="ＭＳ Ｐゴシック" pitchFamily="-108" charset="-128"/>
                <a:cs typeface="Arial" panose="020B0604020202020204" pitchFamily="34" charset="0"/>
              </a:rPr>
              <a:t>لا، فقد بدا مثلنا</a:t>
            </a:r>
            <a:endParaRPr kumimoji="0" lang="en-US" sz="4000" u="none" strike="noStrike" kern="1200" cap="none" spc="0" normalizeH="0" baseline="0" noProof="0" dirty="0">
              <a:ln>
                <a:noFill/>
              </a:ln>
              <a:solidFill>
                <a:srgbClr val="FFFFFF"/>
              </a:solidFill>
              <a:effectLst>
                <a:glow rad="101600">
                  <a:srgbClr val="000000">
                    <a:alpha val="75000"/>
                  </a:srgbClr>
                </a:glow>
              </a:effectLst>
              <a:uLnTx/>
              <a:uFillTx/>
              <a:latin typeface="Arial" panose="020B0604020202020204" pitchFamily="34" charset="0"/>
              <a:ea typeface="ＭＳ Ｐゴシック" pitchFamily="-108" charset="-128"/>
              <a:cs typeface="Arial" panose="020B0604020202020204" pitchFamily="34" charset="0"/>
            </a:endParaRPr>
          </a:p>
        </p:txBody>
      </p:sp>
      <p:sp>
        <p:nvSpPr>
          <p:cNvPr id="6" name="Text Box 1041"/>
          <p:cNvSpPr txBox="1">
            <a:spLocks noChangeArrowheads="1"/>
          </p:cNvSpPr>
          <p:nvPr/>
        </p:nvSpPr>
        <p:spPr bwMode="auto">
          <a:xfrm>
            <a:off x="8431844" y="28751"/>
            <a:ext cx="704039"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charset="0"/>
                <a:ea typeface="ＭＳ Ｐゴシック" charset="0"/>
                <a:cs typeface="ＭＳ Ｐゴシック" charset="0"/>
              </a:defRPr>
            </a:lvl1pPr>
            <a:lvl2pPr marL="37931725" indent="-37474525">
              <a:defRPr sz="2400">
                <a:solidFill>
                  <a:schemeClr val="tx1"/>
                </a:solidFill>
                <a:latin typeface="Times New Roman" charset="0"/>
                <a:ea typeface="ＭＳ Ｐゴシック" charset="0"/>
              </a:defRPr>
            </a:lvl2pPr>
            <a:lvl3pPr>
              <a:defRPr sz="2400">
                <a:solidFill>
                  <a:schemeClr val="tx1"/>
                </a:solidFill>
                <a:latin typeface="Times New Roman" charset="0"/>
                <a:ea typeface="ＭＳ Ｐゴシック" charset="0"/>
              </a:defRPr>
            </a:lvl3pPr>
            <a:lvl4pPr>
              <a:defRPr sz="2400">
                <a:solidFill>
                  <a:schemeClr val="tx1"/>
                </a:solidFill>
                <a:latin typeface="Times New Roman" charset="0"/>
                <a:ea typeface="ＭＳ Ｐゴシック" charset="0"/>
              </a:defRPr>
            </a:lvl4pPr>
            <a:lvl5pPr>
              <a:defRPr sz="2400">
                <a:solidFill>
                  <a:schemeClr val="tx1"/>
                </a:solidFill>
                <a:latin typeface="Times New Roman" charset="0"/>
                <a:ea typeface="ＭＳ Ｐゴシック" charset="0"/>
              </a:defRPr>
            </a:lvl5pPr>
            <a:lvl6pPr marL="457200" eaLnBrk="0" fontAlgn="base" hangingPunct="0">
              <a:spcBef>
                <a:spcPct val="0"/>
              </a:spcBef>
              <a:spcAft>
                <a:spcPct val="0"/>
              </a:spcAft>
              <a:defRPr sz="2400">
                <a:solidFill>
                  <a:schemeClr val="tx1"/>
                </a:solidFill>
                <a:latin typeface="Times New Roman" charset="0"/>
                <a:ea typeface="ＭＳ Ｐゴシック" charset="0"/>
              </a:defRPr>
            </a:lvl6pPr>
            <a:lvl7pPr marL="914400" eaLnBrk="0" fontAlgn="base" hangingPunct="0">
              <a:spcBef>
                <a:spcPct val="0"/>
              </a:spcBef>
              <a:spcAft>
                <a:spcPct val="0"/>
              </a:spcAft>
              <a:defRPr sz="2400">
                <a:solidFill>
                  <a:schemeClr val="tx1"/>
                </a:solidFill>
                <a:latin typeface="Times New Roman" charset="0"/>
                <a:ea typeface="ＭＳ Ｐゴシック" charset="0"/>
              </a:defRPr>
            </a:lvl7pPr>
            <a:lvl8pPr marL="1371600" eaLnBrk="0" fontAlgn="base" hangingPunct="0">
              <a:spcBef>
                <a:spcPct val="0"/>
              </a:spcBef>
              <a:spcAft>
                <a:spcPct val="0"/>
              </a:spcAft>
              <a:defRPr sz="2400">
                <a:solidFill>
                  <a:schemeClr val="tx1"/>
                </a:solidFill>
                <a:latin typeface="Times New Roman" charset="0"/>
                <a:ea typeface="ＭＳ Ｐゴシック" charset="0"/>
              </a:defRPr>
            </a:lvl8pPr>
            <a:lvl9pPr marL="18288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435</a:t>
            </a: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endParaRPr>
          </a:p>
        </p:txBody>
      </p:sp>
    </p:spTree>
    <p:extLst>
      <p:ext uri="{BB962C8B-B14F-4D97-AF65-F5344CB8AC3E}">
        <p14:creationId xmlns:p14="http://schemas.microsoft.com/office/powerpoint/2010/main" val="2990106430"/>
      </p:ext>
    </p:extLst>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rev 20 Bloch_Carl_The_Road_to_Emmaus.jpg"/>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1594" y="-11870"/>
            <a:ext cx="9131913" cy="6869870"/>
          </a:xfrm>
          <a:prstGeom prst="rect">
            <a:avLst/>
          </a:prstGeom>
        </p:spPr>
      </p:pic>
      <p:sp>
        <p:nvSpPr>
          <p:cNvPr id="2" name="Title 1"/>
          <p:cNvSpPr>
            <a:spLocks noGrp="1"/>
          </p:cNvSpPr>
          <p:nvPr>
            <p:ph type="title"/>
          </p:nvPr>
        </p:nvSpPr>
        <p:spPr>
          <a:xfrm>
            <a:off x="2397535" y="4908432"/>
            <a:ext cx="6746465" cy="1949568"/>
          </a:xfrm>
        </p:spPr>
        <p:txBody>
          <a:bodyPr/>
          <a:lstStyle/>
          <a:p>
            <a:r>
              <a:rPr lang="ar-JO" sz="4000" dirty="0">
                <a:effectLst>
                  <a:glow rad="101600">
                    <a:schemeClr val="tx1">
                      <a:alpha val="75000"/>
                    </a:schemeClr>
                  </a:glow>
                </a:effectLst>
              </a:rPr>
              <a:t>أدركا يسوع </a:t>
            </a:r>
            <a:br>
              <a:rPr lang="ar-JO" sz="4000" dirty="0">
                <a:effectLst>
                  <a:glow rad="101600">
                    <a:schemeClr val="tx1">
                      <a:alpha val="75000"/>
                    </a:schemeClr>
                  </a:glow>
                </a:effectLst>
              </a:rPr>
            </a:br>
            <a:r>
              <a:rPr lang="ar-JO" sz="4000" dirty="0">
                <a:effectLst>
                  <a:glow rad="101600">
                    <a:schemeClr val="tx1">
                      <a:alpha val="75000"/>
                    </a:schemeClr>
                  </a:glow>
                </a:effectLst>
              </a:rPr>
              <a:t>عند العشاء فقط</a:t>
            </a:r>
            <a:endParaRPr lang="en-US" sz="4000" dirty="0">
              <a:effectLst>
                <a:glow rad="101600">
                  <a:schemeClr val="tx1">
                    <a:alpha val="75000"/>
                  </a:schemeClr>
                </a:glow>
              </a:effectLst>
            </a:endParaRPr>
          </a:p>
        </p:txBody>
      </p:sp>
      <p:sp>
        <p:nvSpPr>
          <p:cNvPr id="4" name="Text Box 1041"/>
          <p:cNvSpPr txBox="1">
            <a:spLocks noChangeArrowheads="1"/>
          </p:cNvSpPr>
          <p:nvPr/>
        </p:nvSpPr>
        <p:spPr bwMode="auto">
          <a:xfrm>
            <a:off x="8431844" y="28751"/>
            <a:ext cx="704039"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charset="0"/>
                <a:ea typeface="ＭＳ Ｐゴシック" charset="0"/>
                <a:cs typeface="ＭＳ Ｐゴシック" charset="0"/>
              </a:defRPr>
            </a:lvl1pPr>
            <a:lvl2pPr marL="37931725" indent="-37474525">
              <a:defRPr sz="2400">
                <a:solidFill>
                  <a:schemeClr val="tx1"/>
                </a:solidFill>
                <a:latin typeface="Times New Roman" charset="0"/>
                <a:ea typeface="ＭＳ Ｐゴシック" charset="0"/>
              </a:defRPr>
            </a:lvl2pPr>
            <a:lvl3pPr>
              <a:defRPr sz="2400">
                <a:solidFill>
                  <a:schemeClr val="tx1"/>
                </a:solidFill>
                <a:latin typeface="Times New Roman" charset="0"/>
                <a:ea typeface="ＭＳ Ｐゴシック" charset="0"/>
              </a:defRPr>
            </a:lvl3pPr>
            <a:lvl4pPr>
              <a:defRPr sz="2400">
                <a:solidFill>
                  <a:schemeClr val="tx1"/>
                </a:solidFill>
                <a:latin typeface="Times New Roman" charset="0"/>
                <a:ea typeface="ＭＳ Ｐゴシック" charset="0"/>
              </a:defRPr>
            </a:lvl4pPr>
            <a:lvl5pPr>
              <a:defRPr sz="2400">
                <a:solidFill>
                  <a:schemeClr val="tx1"/>
                </a:solidFill>
                <a:latin typeface="Times New Roman" charset="0"/>
                <a:ea typeface="ＭＳ Ｐゴシック" charset="0"/>
              </a:defRPr>
            </a:lvl5pPr>
            <a:lvl6pPr marL="457200" eaLnBrk="0" fontAlgn="base" hangingPunct="0">
              <a:spcBef>
                <a:spcPct val="0"/>
              </a:spcBef>
              <a:spcAft>
                <a:spcPct val="0"/>
              </a:spcAft>
              <a:defRPr sz="2400">
                <a:solidFill>
                  <a:schemeClr val="tx1"/>
                </a:solidFill>
                <a:latin typeface="Times New Roman" charset="0"/>
                <a:ea typeface="ＭＳ Ｐゴシック" charset="0"/>
              </a:defRPr>
            </a:lvl6pPr>
            <a:lvl7pPr marL="914400" eaLnBrk="0" fontAlgn="base" hangingPunct="0">
              <a:spcBef>
                <a:spcPct val="0"/>
              </a:spcBef>
              <a:spcAft>
                <a:spcPct val="0"/>
              </a:spcAft>
              <a:defRPr sz="2400">
                <a:solidFill>
                  <a:schemeClr val="tx1"/>
                </a:solidFill>
                <a:latin typeface="Times New Roman" charset="0"/>
                <a:ea typeface="ＭＳ Ｐゴシック" charset="0"/>
              </a:defRPr>
            </a:lvl7pPr>
            <a:lvl8pPr marL="1371600" eaLnBrk="0" fontAlgn="base" hangingPunct="0">
              <a:spcBef>
                <a:spcPct val="0"/>
              </a:spcBef>
              <a:spcAft>
                <a:spcPct val="0"/>
              </a:spcAft>
              <a:defRPr sz="2400">
                <a:solidFill>
                  <a:schemeClr val="tx1"/>
                </a:solidFill>
                <a:latin typeface="Times New Roman" charset="0"/>
                <a:ea typeface="ＭＳ Ｐゴシック" charset="0"/>
              </a:defRPr>
            </a:lvl8pPr>
            <a:lvl9pPr marL="18288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435</a:t>
            </a:r>
            <a:endParaRPr kumimoji="0" lang="en-US" sz="24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endParaRPr>
          </a:p>
        </p:txBody>
      </p:sp>
    </p:spTree>
    <p:extLst>
      <p:ext uri="{BB962C8B-B14F-4D97-AF65-F5344CB8AC3E}">
        <p14:creationId xmlns:p14="http://schemas.microsoft.com/office/powerpoint/2010/main" val="3029833421"/>
      </p:ext>
    </p:extLst>
  </p:cSld>
  <p:clrMapOvr>
    <a:masterClrMapping/>
  </p:clrMapOvr>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28" y="68364"/>
            <a:ext cx="9070776" cy="1866476"/>
          </a:xfrm>
        </p:spPr>
        <p:txBody>
          <a:bodyPr/>
          <a:lstStyle/>
          <a:p>
            <a:r>
              <a:rPr lang="en-US" sz="4000" dirty="0">
                <a:effectLst>
                  <a:glow rad="101600">
                    <a:schemeClr val="tx1">
                      <a:alpha val="75000"/>
                    </a:schemeClr>
                  </a:glow>
                </a:effectLst>
              </a:rPr>
              <a:t>Could mortals and those in glorified bodies really live together?</a:t>
            </a:r>
          </a:p>
        </p:txBody>
      </p:sp>
      <p:pic>
        <p:nvPicPr>
          <p:cNvPr id="4" name="Picture 3" descr="rev 20 roadtoemmaus.jpg"/>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9160302" cy="6858000"/>
          </a:xfrm>
          <a:prstGeom prst="rect">
            <a:avLst/>
          </a:prstGeom>
        </p:spPr>
      </p:pic>
      <p:sp>
        <p:nvSpPr>
          <p:cNvPr id="5" name="Title 1"/>
          <p:cNvSpPr txBox="1">
            <a:spLocks/>
          </p:cNvSpPr>
          <p:nvPr/>
        </p:nvSpPr>
        <p:spPr bwMode="auto">
          <a:xfrm>
            <a:off x="35496" y="3611183"/>
            <a:ext cx="9108504" cy="324681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lgn="ctr">
              <a:defRPr sz="4000" b="1">
                <a:solidFill>
                  <a:schemeClr val="bg1"/>
                </a:solidFill>
                <a:effectLst>
                  <a:glow rad="101600">
                    <a:schemeClr val="tx1">
                      <a:alpha val="75000"/>
                    </a:schemeClr>
                  </a:glow>
                </a:effectLst>
                <a:latin typeface="Arial"/>
                <a:ea typeface="ＭＳ Ｐゴシック" pitchFamily="-108" charset="-128"/>
                <a:cs typeface="Arial"/>
              </a:defRPr>
            </a:lvl1pPr>
            <a:lvl2pPr algn="ctr">
              <a:defRPr sz="4400">
                <a:solidFill>
                  <a:schemeClr val="bg1"/>
                </a:solidFill>
                <a:latin typeface="Arial" charset="0"/>
                <a:ea typeface="ＭＳ Ｐゴシック" pitchFamily="-108" charset="-128"/>
                <a:cs typeface="ＭＳ Ｐゴシック" pitchFamily="-108" charset="-128"/>
              </a:defRPr>
            </a:lvl2pPr>
            <a:lvl3pPr algn="ctr">
              <a:defRPr sz="4400">
                <a:solidFill>
                  <a:schemeClr val="bg1"/>
                </a:solidFill>
                <a:latin typeface="Arial" charset="0"/>
                <a:ea typeface="ＭＳ Ｐゴシック" pitchFamily="-108" charset="-128"/>
                <a:cs typeface="ＭＳ Ｐゴシック" pitchFamily="-108" charset="-128"/>
              </a:defRPr>
            </a:lvl3pPr>
            <a:lvl4pPr algn="ctr">
              <a:defRPr sz="4400">
                <a:solidFill>
                  <a:schemeClr val="bg1"/>
                </a:solidFill>
                <a:latin typeface="Arial" charset="0"/>
                <a:ea typeface="ＭＳ Ｐゴシック" pitchFamily="-108" charset="-128"/>
                <a:cs typeface="ＭＳ Ｐゴシック" pitchFamily="-108" charset="-128"/>
              </a:defRPr>
            </a:lvl4pPr>
            <a:lvl5pPr algn="ctr">
              <a:defRPr sz="4400">
                <a:solidFill>
                  <a:schemeClr val="bg1"/>
                </a:solidFill>
                <a:latin typeface="Arial" charset="0"/>
                <a:ea typeface="ＭＳ Ｐゴシック" pitchFamily="-108" charset="-128"/>
                <a:cs typeface="ＭＳ Ｐゴシック" pitchFamily="-108" charset="-128"/>
              </a:defRPr>
            </a:lvl5pPr>
            <a:lvl6pPr marL="457200" algn="ctr" eaLnBrk="0" fontAlgn="base" hangingPunct="0">
              <a:spcBef>
                <a:spcPct val="0"/>
              </a:spcBef>
              <a:spcAft>
                <a:spcPct val="0"/>
              </a:spcAft>
              <a:defRPr sz="4400">
                <a:solidFill>
                  <a:schemeClr val="tx2"/>
                </a:solidFill>
                <a:latin typeface="Times New Roman" pitchFamily="-112" charset="0"/>
              </a:defRPr>
            </a:lvl6pPr>
            <a:lvl7pPr marL="914400" algn="ctr" eaLnBrk="0" fontAlgn="base" hangingPunct="0">
              <a:spcBef>
                <a:spcPct val="0"/>
              </a:spcBef>
              <a:spcAft>
                <a:spcPct val="0"/>
              </a:spcAft>
              <a:defRPr sz="4400">
                <a:solidFill>
                  <a:schemeClr val="tx2"/>
                </a:solidFill>
                <a:latin typeface="Times New Roman" pitchFamily="-112" charset="0"/>
              </a:defRPr>
            </a:lvl7pPr>
            <a:lvl8pPr marL="1371600" algn="ctr" eaLnBrk="0" fontAlgn="base" hangingPunct="0">
              <a:spcBef>
                <a:spcPct val="0"/>
              </a:spcBef>
              <a:spcAft>
                <a:spcPct val="0"/>
              </a:spcAft>
              <a:defRPr sz="4400">
                <a:solidFill>
                  <a:schemeClr val="tx2"/>
                </a:solidFill>
                <a:latin typeface="Times New Roman" pitchFamily="-112" charset="0"/>
              </a:defRPr>
            </a:lvl8pPr>
            <a:lvl9pPr marL="1828800" algn="ctr" eaLnBrk="0" fontAlgn="base" hangingPunct="0">
              <a:spcBef>
                <a:spcPct val="0"/>
              </a:spcBef>
              <a:spcAft>
                <a:spcPct val="0"/>
              </a:spcAft>
              <a:defRPr sz="4400">
                <a:solidFill>
                  <a:schemeClr val="tx2"/>
                </a:solidFill>
                <a:latin typeface="Times New Roman" pitchFamily="-112" charset="0"/>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SA" sz="4400" u="none" strike="noStrike" kern="1200" cap="none" spc="0" normalizeH="0" baseline="0" noProof="0" dirty="0">
                <a:ln>
                  <a:noFill/>
                </a:ln>
                <a:solidFill>
                  <a:srgbClr val="FFFFFF"/>
                </a:solidFill>
                <a:effectLst>
                  <a:glow rad="101600">
                    <a:srgbClr val="000000">
                      <a:alpha val="75000"/>
                    </a:srgbClr>
                  </a:glow>
                </a:effectLst>
                <a:uLnTx/>
                <a:uFillTx/>
                <a:latin typeface="Arial" panose="020B0604020202020204" pitchFamily="34" charset="0"/>
                <a:ea typeface="ＭＳ Ｐゴシック" pitchFamily="-108" charset="-128"/>
                <a:cs typeface="Arial" panose="020B0604020202020204" pitchFamily="34" charset="0"/>
              </a:rPr>
              <a:t>لوقا ٢٤ : ٢٧</a:t>
            </a:r>
          </a:p>
          <a:p>
            <a:pPr marL="0" marR="0" lvl="0" indent="0" algn="ctr" defTabSz="914400" rtl="1" eaLnBrk="0" fontAlgn="base" latinLnBrk="0" hangingPunct="0">
              <a:lnSpc>
                <a:spcPct val="100000"/>
              </a:lnSpc>
              <a:spcBef>
                <a:spcPct val="0"/>
              </a:spcBef>
              <a:spcAft>
                <a:spcPct val="0"/>
              </a:spcAft>
              <a:buClrTx/>
              <a:buSzTx/>
              <a:buFontTx/>
              <a:buNone/>
              <a:tabLst/>
              <a:defRPr/>
            </a:pPr>
            <a:endParaRPr kumimoji="0" lang="en-US" sz="4400" u="none" strike="noStrike" kern="1200" cap="none" spc="0" normalizeH="0" baseline="0" noProof="0" dirty="0">
              <a:ln>
                <a:noFill/>
              </a:ln>
              <a:solidFill>
                <a:srgbClr val="FFFFFF"/>
              </a:solidFill>
              <a:effectLst>
                <a:glow rad="101600">
                  <a:srgbClr val="000000">
                    <a:alpha val="75000"/>
                  </a:srgbClr>
                </a:glow>
              </a:effectLst>
              <a:uLnTx/>
              <a:uFillTx/>
              <a:latin typeface="Arial" panose="020B0604020202020204" pitchFamily="34" charset="0"/>
              <a:ea typeface="ＭＳ Ｐゴシック" pitchFamily="-108" charset="-128"/>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SA" sz="4400" u="none" strike="noStrike" kern="1200" cap="none" spc="0" normalizeH="0" baseline="0" noProof="0" dirty="0">
                <a:ln>
                  <a:noFill/>
                </a:ln>
                <a:solidFill>
                  <a:srgbClr val="FFFFFF"/>
                </a:solidFill>
                <a:effectLst>
                  <a:glow rad="101600">
                    <a:srgbClr val="000000">
                      <a:alpha val="75000"/>
                    </a:srgbClr>
                  </a:glow>
                </a:effectLst>
                <a:uLnTx/>
                <a:uFillTx/>
                <a:latin typeface="Arial" panose="020B0604020202020204" pitchFamily="34" charset="0"/>
                <a:ea typeface="ＭＳ Ｐゴシック" pitchFamily="-108" charset="-128"/>
                <a:cs typeface="Arial" panose="020B0604020202020204" pitchFamily="34" charset="0"/>
              </a:rPr>
              <a:t> ثُمَّ ابْتَدَأَ مِنْ مُوسَى وَمِنْ جَمِيعِ الأَنْبِيَاءِ يُفَسِّرُ لَهُمَا الأُمُورَ الْمُخْتَصَّةَ بِهِ فِي جَمِيعِ الْكُتُبِ. </a:t>
            </a:r>
          </a:p>
        </p:txBody>
      </p:sp>
    </p:spTree>
    <p:extLst>
      <p:ext uri="{BB962C8B-B14F-4D97-AF65-F5344CB8AC3E}">
        <p14:creationId xmlns:p14="http://schemas.microsoft.com/office/powerpoint/2010/main" val="1177513118"/>
      </p:ext>
    </p:extLst>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 descr="03_Jesus_Appears_Disciples_1024.jpg"/>
          <p:cNvPicPr>
            <a:picLocks noChangeAspect="1"/>
          </p:cNvPicPr>
          <p:nvPr/>
        </p:nvPicPr>
        <p:blipFill>
          <a:blip r:embed="rId2" cstate="print">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extBox 1"/>
          <p:cNvSpPr txBox="1"/>
          <p:nvPr/>
        </p:nvSpPr>
        <p:spPr>
          <a:xfrm>
            <a:off x="250826" y="3716338"/>
            <a:ext cx="1376910" cy="461471"/>
          </a:xfrm>
          <a:prstGeom prst="rect">
            <a:avLst/>
          </a:prstGeom>
          <a:noFill/>
        </p:spPr>
        <p:txBody>
          <a:bodyPr wrap="none" lIns="91247" tIns="45624" rIns="91247" bIns="45624">
            <a:spAutoFit/>
          </a:bodyPr>
          <a:lstStyle/>
          <a:p>
            <a:pPr marL="0" marR="0" lvl="0" indent="0" algn="l" defTabSz="914355" rtl="0" eaLnBrk="0" fontAlgn="base" latinLnBrk="0" hangingPunct="0">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2D5CE7">
                    <a:lumMod val="50000"/>
                  </a:srgbClr>
                </a:solidFill>
                <a:effectLst/>
                <a:uLnTx/>
                <a:uFillTx/>
                <a:latin typeface="Arial" panose="020B0604020202020204" pitchFamily="34" charset="0"/>
                <a:cs typeface="Arial" panose="020B0604020202020204" pitchFamily="34" charset="0"/>
              </a:rPr>
              <a:t>قصة الفصح</a:t>
            </a:r>
            <a:endParaRPr kumimoji="0" lang="en-US" sz="2400" b="1" u="none" strike="noStrike" kern="1200" cap="none" spc="0" normalizeH="0" baseline="0" noProof="0" dirty="0">
              <a:ln>
                <a:noFill/>
              </a:ln>
              <a:solidFill>
                <a:srgbClr val="2D5CE7">
                  <a:lumMod val="50000"/>
                </a:srgbClr>
              </a:solidFill>
              <a:effectLst/>
              <a:uLnTx/>
              <a:uFillTx/>
              <a:latin typeface="Arial" panose="020B0604020202020204" pitchFamily="34" charset="0"/>
              <a:cs typeface="Arial" panose="020B0604020202020204" pitchFamily="34" charset="0"/>
            </a:endParaRPr>
          </a:p>
        </p:txBody>
      </p:sp>
      <p:sp>
        <p:nvSpPr>
          <p:cNvPr id="5" name="TextBox 4"/>
          <p:cNvSpPr txBox="1"/>
          <p:nvPr/>
        </p:nvSpPr>
        <p:spPr>
          <a:xfrm>
            <a:off x="6456363" y="4724400"/>
            <a:ext cx="2465350" cy="953913"/>
          </a:xfrm>
          <a:prstGeom prst="rect">
            <a:avLst/>
          </a:prstGeom>
          <a:noFill/>
        </p:spPr>
        <p:txBody>
          <a:bodyPr wrap="none" lIns="91247" tIns="45624" rIns="91247" bIns="45624">
            <a:spAutoFit/>
          </a:bodyPr>
          <a:lstStyle/>
          <a:p>
            <a:pPr marL="0" marR="0" lvl="0" indent="0" algn="r" defTabSz="914355" rtl="0" eaLnBrk="0" fontAlgn="base" latinLnBrk="0" hangingPunct="0">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2D5CE7">
                    <a:lumMod val="50000"/>
                  </a:srgbClr>
                </a:solidFill>
                <a:effectLst/>
                <a:uLnTx/>
                <a:uFillTx/>
                <a:latin typeface="Arial" panose="020B0604020202020204" pitchFamily="34" charset="0"/>
                <a:cs typeface="Arial" panose="020B0604020202020204" pitchFamily="34" charset="0"/>
              </a:rPr>
              <a:t>لوقا 24: 36-49</a:t>
            </a:r>
          </a:p>
          <a:p>
            <a:pPr marL="0" marR="0" lvl="0" indent="0" algn="r" defTabSz="914355" rtl="0" eaLnBrk="0" fontAlgn="base" latinLnBrk="0" hangingPunct="0">
              <a:lnSpc>
                <a:spcPct val="100000"/>
              </a:lnSpc>
              <a:spcBef>
                <a:spcPct val="0"/>
              </a:spcBef>
              <a:spcAft>
                <a:spcPct val="0"/>
              </a:spcAft>
              <a:buClrTx/>
              <a:buSzTx/>
              <a:buFontTx/>
              <a:buNone/>
              <a:tabLst/>
              <a:defRPr/>
            </a:pPr>
            <a:r>
              <a:rPr kumimoji="0" lang="ar-JO" sz="2800" b="1" u="none" strike="noStrike" kern="1200" cap="none" spc="0" normalizeH="0" baseline="0" noProof="0" dirty="0">
                <a:ln>
                  <a:noFill/>
                </a:ln>
                <a:solidFill>
                  <a:srgbClr val="2D5CE7">
                    <a:lumMod val="50000"/>
                  </a:srgbClr>
                </a:solidFill>
                <a:effectLst/>
                <a:uLnTx/>
                <a:uFillTx/>
                <a:latin typeface="Arial" panose="020B0604020202020204" pitchFamily="34" charset="0"/>
                <a:cs typeface="Arial" panose="020B0604020202020204" pitchFamily="34" charset="0"/>
              </a:rPr>
              <a:t>يوحنا 20: 19-23</a:t>
            </a:r>
            <a:endParaRPr kumimoji="0" lang="en-US" sz="2800" b="1" u="none" strike="noStrike" kern="1200" cap="none" spc="0" normalizeH="0" baseline="0" noProof="0" dirty="0">
              <a:ln>
                <a:noFill/>
              </a:ln>
              <a:solidFill>
                <a:srgbClr val="2D5CE7">
                  <a:lumMod val="50000"/>
                </a:srgbClr>
              </a:solidFill>
              <a:effectLst/>
              <a:uLnTx/>
              <a:uFillTx/>
              <a:latin typeface="Arial" panose="020B0604020202020204" pitchFamily="34" charset="0"/>
              <a:cs typeface="Arial" panose="020B0604020202020204" pitchFamily="34" charset="0"/>
            </a:endParaRPr>
          </a:p>
        </p:txBody>
      </p:sp>
      <p:pic>
        <p:nvPicPr>
          <p:cNvPr id="7" name="Picture 1" descr="12_Peter_Denies_Jesus_1024.jpg"/>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bwMode="auto">
          <a:xfrm>
            <a:off x="0" y="6160364"/>
            <a:ext cx="9180512" cy="7250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 name="TextBox 8"/>
          <p:cNvSpPr txBox="1"/>
          <p:nvPr/>
        </p:nvSpPr>
        <p:spPr>
          <a:xfrm>
            <a:off x="179513" y="4293097"/>
            <a:ext cx="5832648" cy="1485309"/>
          </a:xfrm>
          <a:prstGeom prst="rect">
            <a:avLst/>
          </a:prstGeom>
          <a:noFill/>
        </p:spPr>
        <p:txBody>
          <a:bodyPr wrap="square" lIns="129821" tIns="64912" rIns="129821" bIns="64912">
            <a:spAutoFit/>
          </a:bodyPr>
          <a:lstStyle>
            <a:defPPr>
              <a:defRPr lang="en-GB"/>
            </a:defPPr>
            <a:lvl1pPr defTabSz="1299125">
              <a:buClrTx/>
              <a:buSzTx/>
              <a:defRPr sz="7700" b="1">
                <a:solidFill>
                  <a:srgbClr val="6BCBF4"/>
                </a:solidFill>
                <a:effectLst>
                  <a:glow rad="101600">
                    <a:prstClr val="black">
                      <a:alpha val="75000"/>
                    </a:prstClr>
                  </a:glow>
                  <a:outerShdw blurRad="50800" dist="88900" dir="2700000" algn="tl" rotWithShape="0">
                    <a:srgbClr val="000000"/>
                  </a:outerShdw>
                </a:effectLst>
                <a:latin typeface="Arial" pitchFamily="34" charset="0"/>
                <a:ea typeface="MS PGothic" pitchFamily="34" charset="-128"/>
                <a:cs typeface="ＭＳ Ｐゴシック" charset="0"/>
              </a:defRPr>
            </a:lvl1pPr>
          </a:lstStyle>
          <a:p>
            <a:pPr marL="0" marR="0" lvl="0" indent="0" algn="l" defTabSz="1299125" rtl="0" eaLnBrk="1" fontAlgn="base" latinLnBrk="0" hangingPunct="1">
              <a:lnSpc>
                <a:spcPct val="100000"/>
              </a:lnSpc>
              <a:spcBef>
                <a:spcPct val="0"/>
              </a:spcBef>
              <a:spcAft>
                <a:spcPct val="0"/>
              </a:spcAft>
              <a:buClrTx/>
              <a:buSzTx/>
              <a:buFontTx/>
              <a:buNone/>
              <a:tabLst/>
              <a:defRPr/>
            </a:pPr>
            <a:r>
              <a:rPr kumimoji="0" lang="ar-JO" sz="4400"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cs typeface="Arial" panose="020B0604020202020204" pitchFamily="34" charset="0"/>
              </a:rPr>
              <a:t>يسوع يظهر</a:t>
            </a:r>
          </a:p>
          <a:p>
            <a:pPr marL="0" marR="0" lvl="0" indent="0" algn="l" defTabSz="1299125" rtl="0" eaLnBrk="1" fontAlgn="base" latinLnBrk="0" hangingPunct="1">
              <a:lnSpc>
                <a:spcPct val="100000"/>
              </a:lnSpc>
              <a:spcBef>
                <a:spcPct val="0"/>
              </a:spcBef>
              <a:spcAft>
                <a:spcPct val="0"/>
              </a:spcAft>
              <a:buClrTx/>
              <a:buSzTx/>
              <a:buFontTx/>
              <a:buNone/>
              <a:tabLst/>
              <a:defRPr/>
            </a:pPr>
            <a:r>
              <a:rPr kumimoji="0" lang="ar-JO" sz="4400"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cs typeface="Arial" panose="020B0604020202020204" pitchFamily="34" charset="0"/>
              </a:rPr>
              <a:t>للتلاميذ</a:t>
            </a:r>
            <a:endParaRPr kumimoji="0" lang="en-US" sz="4400" u="none" strike="noStrike" kern="1200" cap="none" spc="0" normalizeH="0" baseline="0" noProof="0" dirty="0">
              <a:ln>
                <a:noFill/>
              </a:ln>
              <a:solidFill>
                <a:srgbClr val="6BCBF4"/>
              </a:solidFill>
              <a:effectLst>
                <a:glow rad="101600">
                  <a:prstClr val="black">
                    <a:alpha val="75000"/>
                  </a:prstClr>
                </a:glow>
                <a:outerShdw blurRad="50800" dist="88900" dir="2700000" algn="tl" rotWithShape="0">
                  <a:srgbClr val="000000"/>
                </a:outerShdw>
              </a:effectLst>
              <a:uLnTx/>
              <a:uFillTx/>
              <a:cs typeface="Arial" panose="020B0604020202020204" pitchFamily="34" charset="0"/>
            </a:endParaRPr>
          </a:p>
        </p:txBody>
      </p:sp>
      <p:pic>
        <p:nvPicPr>
          <p:cNvPr id="3" name="Picture 2">
            <a:extLst>
              <a:ext uri="{FF2B5EF4-FFF2-40B4-BE49-F238E27FC236}">
                <a16:creationId xmlns:a16="http://schemas.microsoft.com/office/drawing/2014/main" id="{38E4F978-7A62-CB15-D1E7-8C241A5CBE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3528" y="332656"/>
            <a:ext cx="2373560" cy="1224136"/>
          </a:xfrm>
          <a:prstGeom prst="rect">
            <a:avLst/>
          </a:prstGeom>
        </p:spPr>
      </p:pic>
    </p:spTree>
    <p:extLst>
      <p:ext uri="{BB962C8B-B14F-4D97-AF65-F5344CB8AC3E}">
        <p14:creationId xmlns:p14="http://schemas.microsoft.com/office/powerpoint/2010/main" val="2564631587"/>
      </p:ext>
    </p:extLst>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86548984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98482155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1229710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30977141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47518701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69859187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6565844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34314454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5116" cy="685911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cap="flat">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96062542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3249B-5713-8BCC-D848-0811606B1417}"/>
            </a:ext>
          </a:extLst>
        </p:cNvPr>
        <p:cNvGrpSpPr/>
        <p:nvPr/>
      </p:nvGrpSpPr>
      <p:grpSpPr>
        <a:xfrm>
          <a:off x="0" y="0"/>
          <a:ext cx="0" cy="0"/>
          <a:chOff x="0" y="0"/>
          <a:chExt cx="0" cy="0"/>
        </a:xfrm>
      </p:grpSpPr>
      <p:pic>
        <p:nvPicPr>
          <p:cNvPr id="246785" name="Picture 1" descr="22_John_Baptist_Prison_JPEG_1024.jpg">
            <a:extLst>
              <a:ext uri="{FF2B5EF4-FFF2-40B4-BE49-F238E27FC236}">
                <a16:creationId xmlns:a16="http://schemas.microsoft.com/office/drawing/2014/main" id="{04B61E1B-A034-71C6-5606-B69DBD1E1B80}"/>
              </a:ext>
            </a:extLst>
          </p:cNvPr>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 name="Title 1">
            <a:extLst>
              <a:ext uri="{FF2B5EF4-FFF2-40B4-BE49-F238E27FC236}">
                <a16:creationId xmlns:a16="http://schemas.microsoft.com/office/drawing/2014/main" id="{454EAE73-D42A-4E39-A38A-ADB89199113F}"/>
              </a:ext>
            </a:extLst>
          </p:cNvPr>
          <p:cNvSpPr>
            <a:spLocks noGrp="1"/>
          </p:cNvSpPr>
          <p:nvPr>
            <p:ph type="ctrTitle"/>
          </p:nvPr>
        </p:nvSpPr>
        <p:spPr>
          <a:xfrm>
            <a:off x="19846" y="4221088"/>
            <a:ext cx="9144000" cy="829775"/>
          </a:xfrm>
          <a:solidFill>
            <a:schemeClr val="bg1"/>
          </a:solidFill>
          <a:ln>
            <a:noFill/>
          </a:ln>
          <a:effectLst/>
        </p:spPr>
        <p:txBody>
          <a:bodyPr vert="horz" wrap="square" lIns="63252" tIns="32889" rIns="63252" bIns="32889" numCol="1" anchor="ctr" anchorCtr="0" compatLnSpc="1">
            <a:prstTxWarp prst="textNoShape">
              <a:avLst/>
            </a:prstTxWarp>
          </a:bodyPr>
          <a:lstStyle/>
          <a:p>
            <a:pPr defTabSz="321311"/>
            <a:r>
              <a:rPr lang="ar-JO" spc="-120" dirty="0">
                <a:solidFill>
                  <a:schemeClr val="tx1">
                    <a:lumMod val="50000"/>
                    <a:lumOff val="50000"/>
                  </a:schemeClr>
                </a:solidFill>
                <a:ea typeface="ＭＳ Ｐゴシック"/>
                <a:cs typeface="Arial" panose="020B0604020202020204" pitchFamily="34" charset="0"/>
              </a:rPr>
              <a:t>الكلمة في صور</a:t>
            </a:r>
            <a:endParaRPr lang="en-US" spc="-120" dirty="0">
              <a:solidFill>
                <a:schemeClr val="tx1">
                  <a:lumMod val="50000"/>
                  <a:lumOff val="50000"/>
                </a:schemeClr>
              </a:solidFill>
              <a:ea typeface="ＭＳ Ｐゴシック"/>
              <a:cs typeface="Arial" panose="020B0604020202020204" pitchFamily="34" charset="0"/>
            </a:endParaRPr>
          </a:p>
        </p:txBody>
      </p:sp>
      <p:pic>
        <p:nvPicPr>
          <p:cNvPr id="6" name="Picture 5">
            <a:extLst>
              <a:ext uri="{FF2B5EF4-FFF2-40B4-BE49-F238E27FC236}">
                <a16:creationId xmlns:a16="http://schemas.microsoft.com/office/drawing/2014/main" id="{8CF189AC-F0A3-E4BB-C5FE-97CEB9945A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3922" y="496014"/>
            <a:ext cx="6933601" cy="3575924"/>
          </a:xfrm>
          <a:prstGeom prst="rect">
            <a:avLst/>
          </a:prstGeom>
        </p:spPr>
      </p:pic>
    </p:spTree>
    <p:extLst>
      <p:ext uri="{BB962C8B-B14F-4D97-AF65-F5344CB8AC3E}">
        <p14:creationId xmlns:p14="http://schemas.microsoft.com/office/powerpoint/2010/main" val="1102660315"/>
      </p:ext>
    </p:extLst>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0" name="image3.jpeg"/>
          <p:cNvPicPr>
            <a:picLocks noChangeAspect="1"/>
          </p:cNvPicPr>
          <p:nvPr/>
        </p:nvPicPr>
        <p:blipFill>
          <a:blip r:embed="rId2"/>
          <a:stretch>
            <a:fillRect/>
          </a:stretch>
        </p:blipFill>
        <p:spPr>
          <a:xfrm>
            <a:off x="-596" y="26266"/>
            <a:ext cx="9145117" cy="6859118"/>
          </a:xfrm>
          <a:prstGeom prst="rect">
            <a:avLst/>
          </a:prstGeom>
          <a:ln w="12700">
            <a:miter lim="400000"/>
          </a:ln>
        </p:spPr>
      </p:pic>
      <p:sp>
        <p:nvSpPr>
          <p:cNvPr id="221" name="Shape 221"/>
          <p:cNvSpPr>
            <a:spLocks noGrp="1"/>
          </p:cNvSpPr>
          <p:nvPr>
            <p:ph type="title"/>
          </p:nvPr>
        </p:nvSpPr>
        <p:spPr>
          <a:xfrm>
            <a:off x="0" y="-3140"/>
            <a:ext cx="5724128" cy="623828"/>
          </a:xfrm>
          <a:prstGeom prst="rect">
            <a:avLst/>
          </a:prstGeom>
        </p:spPr>
        <p:txBody>
          <a:bodyPr lIns="32887" tIns="32887" rIns="32887" bIns="32887">
            <a:normAutofit/>
          </a:bodyPr>
          <a:lstStyle>
            <a:lvl1pPr defTabSz="314884">
              <a:defRPr sz="3100" b="1">
                <a:latin typeface="Times New Roman"/>
                <a:ea typeface="Times New Roman"/>
                <a:cs typeface="Times New Roman"/>
                <a:sym typeface="Times New Roman"/>
              </a:defRPr>
            </a:lvl1pPr>
          </a:lstStyle>
          <a:p>
            <a:r>
              <a:rPr lang="ar-JO" sz="2400" dirty="0">
                <a:latin typeface="Arial" panose="020B0604020202020204" pitchFamily="34" charset="0"/>
                <a:cs typeface="Arial" panose="020B0604020202020204" pitchFamily="34" charset="0"/>
              </a:rPr>
              <a:t>استخدمت بإذن رسمي</a:t>
            </a:r>
            <a:endParaRPr sz="2400" dirty="0">
              <a:latin typeface="Arial" panose="020B0604020202020204" pitchFamily="34" charset="0"/>
              <a:cs typeface="Arial" panose="020B0604020202020204" pitchFamily="34" charset="0"/>
            </a:endParaRPr>
          </a:p>
        </p:txBody>
      </p:sp>
      <p:sp>
        <p:nvSpPr>
          <p:cNvPr id="222" name="Shape 222"/>
          <p:cNvSpPr/>
          <p:nvPr/>
        </p:nvSpPr>
        <p:spPr>
          <a:xfrm>
            <a:off x="395536" y="2448475"/>
            <a:ext cx="4968552"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نظرًا لإنتاج Lumo لمواد النشر الخاصة به ، نأسف لإبلاغك بأنه لا يمكننا ترخيص صورنا لعملاء آخرين خارج </a:t>
            </a:r>
          </a:p>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freebibleimages.org</a:t>
            </a:r>
            <a:endParaRPr kumimoji="0" sz="13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3" name="Shape 223"/>
          <p:cNvSpPr>
            <a:spLocks noChangeAspect="1"/>
          </p:cNvSpPr>
          <p:nvPr/>
        </p:nvSpPr>
        <p:spPr>
          <a:xfrm>
            <a:off x="1187624"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متى</a:t>
            </a:r>
          </a:p>
        </p:txBody>
      </p:sp>
      <p:sp>
        <p:nvSpPr>
          <p:cNvPr id="227" name="Shape 227"/>
          <p:cNvSpPr/>
          <p:nvPr/>
        </p:nvSpPr>
        <p:spPr>
          <a:xfrm>
            <a:off x="409444" y="3148440"/>
            <a:ext cx="4940737" cy="95410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a:pPr>
            <a:r>
              <a:rPr kumimoji="0" lang="ar-JO" sz="14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هذه الصور غير مرخصة لإعادة استخدامها في الفيديو أو النشر أو الوسائط الأخرى. لا يمكن إعادة توزيع الصور والملفات التي تم تنزيلها من خلال أي موقع ويب آخر غير freebibleimages.org أو استخدامها في أي سياق تؤدي فيه الرسالة المصاحبة إلى تقويض الإيمان المسيحي والإنجيل.</a:t>
            </a:r>
            <a:endParaRPr kumimoji="0" sz="13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228" name="Shape 228"/>
          <p:cNvSpPr/>
          <p:nvPr/>
        </p:nvSpPr>
        <p:spPr>
          <a:xfrm>
            <a:off x="438920" y="4248515"/>
            <a:ext cx="4881784" cy="692493"/>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لا يمكن استخدام الصور إلا في العروض التقديمية التعليمية والمدونات ووسائل التواصل الاجتماعي ، وكلها يجب أن تكون مصحوبة بالإشارة إلى </a:t>
            </a:r>
          </a:p>
          <a:p>
            <a:pPr marL="0" marR="0" lvl="0" indent="0" algn="ctr" defTabSz="914400" rtl="0" eaLnBrk="1" fontAlgn="base" latinLnBrk="0" hangingPunct="0">
              <a:lnSpc>
                <a:spcPct val="100000"/>
              </a:lnSpc>
              <a:spcBef>
                <a:spcPct val="0"/>
              </a:spcBef>
              <a:spcAft>
                <a:spcPct val="0"/>
              </a:spcAft>
              <a:buClrTx/>
              <a:buSzTx/>
              <a:buFontTx/>
              <a:buNone/>
              <a:tabLst/>
              <a:defRPr sz="1300">
                <a:latin typeface="Times New Roman"/>
                <a:ea typeface="Times New Roman"/>
                <a:cs typeface="Times New Roman"/>
                <a:sym typeface="Times New Roman"/>
              </a:defRPr>
            </a:pPr>
            <a:r>
              <a:rPr kumimoji="0" lang="ar-JO" sz="1300" b="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Times New Roman"/>
              </a:rPr>
              <a:t>www.LumoProject.com.</a:t>
            </a:r>
            <a:endParaRPr kumimoji="0" sz="1300" b="1" u="sng" strike="noStrike" kern="0" cap="none" spc="0" normalizeH="0" baseline="0" noProof="0" dirty="0">
              <a:ln>
                <a:noFill/>
              </a:ln>
              <a:solidFill>
                <a:srgbClr val="0000FF"/>
              </a:solidFill>
              <a:effectLst/>
              <a:uLnTx/>
              <a:uFill>
                <a:solidFill>
                  <a:srgbClr val="0000FF"/>
                </a:solidFill>
              </a:uFill>
              <a:latin typeface="Arial" panose="020B0604020202020204" pitchFamily="34" charset="0"/>
              <a:ea typeface="Times New Roman"/>
              <a:cs typeface="Arial" panose="020B0604020202020204" pitchFamily="34" charset="0"/>
              <a:sym typeface="Times New Roman"/>
              <a:hlinkClick r:id="rId3"/>
            </a:endParaRPr>
          </a:p>
        </p:txBody>
      </p:sp>
      <p:sp>
        <p:nvSpPr>
          <p:cNvPr id="229" name="Shape 229"/>
          <p:cNvSpPr/>
          <p:nvPr/>
        </p:nvSpPr>
        <p:spPr>
          <a:xfrm>
            <a:off x="1763688" y="5037422"/>
            <a:ext cx="2212728" cy="623826"/>
          </a:xfrm>
          <a:prstGeom prst="rect">
            <a:avLst/>
          </a:prstGeom>
          <a:solidFill>
            <a:srgbClr val="FFFFFF"/>
          </a:solidFill>
          <a:ln w="12700">
            <a:miter lim="400000"/>
          </a:ln>
          <a:extLst>
            <a:ext uri="{C572A759-6A51-4108-AA02-DFA0A04FC94B}">
              <ma14:wrappingTextBoxFlag xmlns="" xmlns:ma14="http://schemas.microsoft.com/office/mac/drawingml/2011/main" val="1"/>
            </a:ext>
          </a:extLst>
        </p:spPr>
        <p:txBody>
          <a:bodyPr lIns="32887" tIns="32887" rIns="32887" bIns="32887" anchor="ctr">
            <a:normAutofit/>
          </a:bodyPr>
          <a:lstStyle/>
          <a:p>
            <a:pPr marL="0" marR="0" lvl="0" indent="0" algn="ctr" defTabSz="314884" rtl="0" eaLnBrk="1" fontAlgn="base" latinLnBrk="0" hangingPunct="0">
              <a:lnSpc>
                <a:spcPct val="100000"/>
              </a:lnSpc>
              <a:spcBef>
                <a:spcPct val="0"/>
              </a:spcBef>
              <a:spcAft>
                <a:spcPct val="0"/>
              </a:spcAft>
              <a:buClrTx/>
              <a:buSzTx/>
              <a:buFontTx/>
              <a:buNone/>
              <a:tabLst/>
              <a:defRPr sz="1000" spc="-100">
                <a:latin typeface="Times New Roman"/>
                <a:ea typeface="Times New Roman"/>
                <a:cs typeface="Times New Roman"/>
                <a:sym typeface="Times New Roman"/>
              </a:defRPr>
            </a:pPr>
            <a:r>
              <a:rPr kumimoji="0" lang="en-US"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Picture courtesy of </a:t>
            </a: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BBM</a:t>
            </a:r>
            <a:b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b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r>
              <a:rPr kumimoji="0" lang="en-US"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All Rights Reserved.</a:t>
            </a:r>
            <a:endPar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314884" rtl="0" eaLnBrk="1" fontAlgn="base" latinLnBrk="0" hangingPunct="0">
              <a:lnSpc>
                <a:spcPct val="100000"/>
              </a:lnSpc>
              <a:spcBef>
                <a:spcPct val="0"/>
              </a:spcBef>
              <a:spcAft>
                <a:spcPct val="0"/>
              </a:spcAft>
              <a:buClrTx/>
              <a:buSzTx/>
              <a:buFontTx/>
              <a:buNone/>
              <a:tabLst/>
              <a:defRPr sz="1000" spc="-100">
                <a:latin typeface="Times New Roman"/>
                <a:ea typeface="Times New Roman"/>
                <a:cs typeface="Times New Roman"/>
                <a:sym typeface="Times New Roman"/>
              </a:defRPr>
            </a:pPr>
            <a:r>
              <a:rPr kumimoji="0" sz="1000" b="1" u="none" strike="noStrike" kern="0" cap="none" spc="5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www.bigbookmedia.com</a:t>
            </a:r>
          </a:p>
        </p:txBody>
      </p:sp>
      <p:pic>
        <p:nvPicPr>
          <p:cNvPr id="12" name="Picture 1"/>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252520" y="-1116"/>
            <a:ext cx="9145116" cy="685911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
        <p:nvSpPr>
          <p:cNvPr id="13" name="Shape 223"/>
          <p:cNvSpPr>
            <a:spLocks noChangeAspect="1"/>
          </p:cNvSpPr>
          <p:nvPr/>
        </p:nvSpPr>
        <p:spPr>
          <a:xfrm>
            <a:off x="2051720"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مرقس</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4" name="Shape 223"/>
          <p:cNvSpPr>
            <a:spLocks noChangeAspect="1"/>
          </p:cNvSpPr>
          <p:nvPr/>
        </p:nvSpPr>
        <p:spPr>
          <a:xfrm>
            <a:off x="2915816"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لوقا</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
        <p:nvSpPr>
          <p:cNvPr id="15" name="Shape 223"/>
          <p:cNvSpPr>
            <a:spLocks noChangeAspect="1"/>
          </p:cNvSpPr>
          <p:nvPr/>
        </p:nvSpPr>
        <p:spPr>
          <a:xfrm>
            <a:off x="3779912" y="1560577"/>
            <a:ext cx="899997" cy="683260"/>
          </a:xfrm>
          <a:prstGeom prst="rect">
            <a:avLst/>
          </a:prstGeom>
          <a:solidFill>
            <a:srgbClr val="FFFFFF"/>
          </a:solidFill>
          <a:ln w="12700">
            <a:solidFill>
              <a:schemeClr val="tx1"/>
            </a:solidFill>
            <a:miter lim="400000"/>
          </a:ln>
          <a:extLst>
            <a:ext uri="{C572A759-6A51-4108-AA02-DFA0A04FC94B}">
              <ma14:wrappingTextBoxFlag xmlns="" xmlns:ma14="http://schemas.microsoft.com/office/mac/drawingml/2011/main" val="1"/>
            </a:ext>
          </a:extLst>
        </p:spPr>
        <p:txBody>
          <a:bodyPr wrap="square" lIns="45718" tIns="45718" rIns="45718" bIns="45718" anchor="b">
            <a:spAutoFit/>
          </a:bodyPr>
          <a:lstStyle/>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إنجيل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 </a:t>
            </a: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endPar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endParaRPr>
          </a:p>
          <a:p>
            <a:pPr marL="0" marR="0" lvl="0" indent="0" algn="ctr" defTabSz="914400" rtl="0" eaLnBrk="1" fontAlgn="base" latinLnBrk="0" hangingPunct="0">
              <a:lnSpc>
                <a:spcPct val="80000"/>
              </a:lnSpc>
              <a:spcBef>
                <a:spcPct val="0"/>
              </a:spcBef>
              <a:spcAft>
                <a:spcPct val="0"/>
              </a:spcAft>
              <a:buClrTx/>
              <a:buSzTx/>
              <a:buFontTx/>
              <a:buNone/>
              <a:tabLst/>
              <a:defRPr sz="1200">
                <a:latin typeface="Times New Roman"/>
                <a:ea typeface="Times New Roman"/>
                <a:cs typeface="Times New Roman"/>
                <a:sym typeface="Times New Roman"/>
              </a:defRPr>
            </a:pPr>
            <a:r>
              <a:rPr kumimoji="0" lang="ar-JO" sz="1200" b="1" u="none" strike="noStrike" kern="0" cap="none" spc="0" normalizeH="0" baseline="0" noProof="0" dirty="0">
                <a:ln>
                  <a:noFill/>
                </a:ln>
                <a:solidFill>
                  <a:srgbClr val="000000"/>
                </a:solidFill>
                <a:effectLst/>
                <a:uLnTx/>
                <a:uFillTx/>
                <a:latin typeface="Arial" panose="020B0604020202020204" pitchFamily="34" charset="0"/>
                <a:ea typeface="Times New Roman"/>
                <a:cs typeface="Arial" panose="020B0604020202020204" pitchFamily="34" charset="0"/>
                <a:sym typeface="Times New Roman"/>
              </a:rPr>
              <a:t>يوحنا</a:t>
            </a:r>
            <a:endParaRPr kumimoji="0" sz="1200" b="1" u="none" strike="noStrike" kern="0" cap="none" spc="0" normalizeH="0" baseline="0" noProof="0" dirty="0">
              <a:ln>
                <a:noFill/>
              </a:ln>
              <a:solidFill>
                <a:srgbClr val="FFFFFF"/>
              </a:solidFill>
              <a:effectLst/>
              <a:uLnTx/>
              <a:uFillTx/>
              <a:latin typeface="Arial" panose="020B0604020202020204" pitchFamily="34" charset="0"/>
              <a:ea typeface="Times New Roman"/>
              <a:cs typeface="Arial" panose="020B0604020202020204" pitchFamily="34" charset="0"/>
              <a:sym typeface="Times New Roman"/>
            </a:endParaRPr>
          </a:p>
        </p:txBody>
      </p:sp>
    </p:spTree>
    <p:extLst>
      <p:ext uri="{BB962C8B-B14F-4D97-AF65-F5344CB8AC3E}">
        <p14:creationId xmlns:p14="http://schemas.microsoft.com/office/powerpoint/2010/main" val="2674121867"/>
      </p:ext>
    </p:extLst>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9073" name="Picture 29" descr="calendar-full.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50" y="-1"/>
            <a:ext cx="9150350" cy="685800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title"/>
          </p:nvPr>
        </p:nvSpPr>
        <p:spPr>
          <a:xfrm>
            <a:off x="395288" y="561975"/>
            <a:ext cx="8229600" cy="922338"/>
          </a:xfrm>
          <a:solidFill>
            <a:schemeClr val="accent4">
              <a:lumMod val="10000"/>
            </a:schemeClr>
          </a:solidFill>
        </p:spPr>
        <p:txBody>
          <a:bodyPr/>
          <a:lstStyle/>
          <a:p>
            <a:r>
              <a:rPr lang="ar-SA" altLang="en-US" b="1" dirty="0">
                <a:solidFill>
                  <a:srgbClr val="FFFFFF"/>
                </a:solidFill>
                <a:latin typeface="Arial" panose="020B0604020202020204" pitchFamily="34" charset="0"/>
                <a:cs typeface="Arial" panose="020B0604020202020204" pitchFamily="34" charset="0"/>
              </a:rPr>
              <a:t>عطلة نهاية أسبوع نبوية</a:t>
            </a:r>
            <a:endParaRPr lang="en-US" altLang="en-US" b="1" dirty="0">
              <a:solidFill>
                <a:srgbClr val="FFFFFF"/>
              </a:solidFill>
              <a:latin typeface="Arial" panose="020B0604020202020204" pitchFamily="34" charset="0"/>
              <a:cs typeface="Arial" panose="020B0604020202020204" pitchFamily="34" charset="0"/>
            </a:endParaRPr>
          </a:p>
        </p:txBody>
      </p:sp>
      <p:sp>
        <p:nvSpPr>
          <p:cNvPr id="5" name="Rectangle 4"/>
          <p:cNvSpPr/>
          <p:nvPr/>
        </p:nvSpPr>
        <p:spPr>
          <a:xfrm>
            <a:off x="612775" y="1916113"/>
            <a:ext cx="1584325" cy="434975"/>
          </a:xfrm>
          <a:prstGeom prst="rect">
            <a:avLst/>
          </a:prstGeom>
          <a:noFill/>
          <a:ln>
            <a:noFill/>
          </a:ln>
          <a:effectLst/>
        </p:spPr>
        <p:style>
          <a:lnRef idx="0">
            <a:scrgbClr r="0" g="0" b="0"/>
          </a:lnRef>
          <a:fillRef idx="0">
            <a:scrgbClr r="0" g="0" b="0"/>
          </a:fillRef>
          <a:effectRef idx="0">
            <a:scrgbClr r="0" g="0" b="0"/>
          </a:effectRef>
          <a:fontRef idx="minor">
            <a:schemeClr val="tx1">
              <a:hueOff val="0"/>
              <a:satOff val="0"/>
              <a:lumOff val="0"/>
              <a:alphaOff val="0"/>
            </a:schemeClr>
          </a:fontRef>
        </p:style>
        <p:txBody>
          <a:bodyPr/>
          <a:lstStyle/>
          <a:p>
            <a:endParaRPr lang="en-US" b="1" dirty="0">
              <a:latin typeface="Arial" panose="020B0604020202020204" pitchFamily="34" charset="0"/>
              <a:cs typeface="Arial" panose="020B0604020202020204" pitchFamily="34" charset="0"/>
            </a:endParaRPr>
          </a:p>
        </p:txBody>
      </p:sp>
      <p:grpSp>
        <p:nvGrpSpPr>
          <p:cNvPr id="259076" name="Group 6"/>
          <p:cNvGrpSpPr>
            <a:grpSpLocks/>
          </p:cNvGrpSpPr>
          <p:nvPr/>
        </p:nvGrpSpPr>
        <p:grpSpPr bwMode="auto">
          <a:xfrm>
            <a:off x="612775" y="1844675"/>
            <a:ext cx="1771650" cy="2089150"/>
            <a:chOff x="611560" y="1916832"/>
            <a:chExt cx="1656184" cy="2088232"/>
          </a:xfrm>
        </p:grpSpPr>
        <p:sp>
          <p:nvSpPr>
            <p:cNvPr id="3" name="Rectangle 2"/>
            <p:cNvSpPr/>
            <p:nvPr/>
          </p:nvSpPr>
          <p:spPr bwMode="auto">
            <a:xfrm>
              <a:off x="611560" y="2421435"/>
              <a:ext cx="1656184" cy="1583629"/>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a:lstStyle>
              <a:lvl1pPr>
                <a:defRPr sz="2400">
                  <a:solidFill>
                    <a:schemeClr val="tx1"/>
                  </a:solidFill>
                  <a:latin typeface="Tahoma" pitchFamily="34" charset="0"/>
                  <a:ea typeface="MS PGothic" pitchFamily="34" charset="-128"/>
                </a:defRPr>
              </a:lvl1pPr>
              <a:lvl2pPr marL="742950" indent="-285750">
                <a:defRPr sz="2400">
                  <a:solidFill>
                    <a:schemeClr val="tx1"/>
                  </a:solidFill>
                  <a:latin typeface="Tahoma" pitchFamily="34" charset="0"/>
                  <a:ea typeface="MS PGothic" pitchFamily="34" charset="-128"/>
                </a:defRPr>
              </a:lvl2pPr>
              <a:lvl3pPr marL="1143000" indent="-228600">
                <a:defRPr sz="2400">
                  <a:solidFill>
                    <a:schemeClr val="tx1"/>
                  </a:solidFill>
                  <a:latin typeface="Tahoma" pitchFamily="34" charset="0"/>
                  <a:ea typeface="MS PGothic" pitchFamily="34" charset="-128"/>
                </a:defRPr>
              </a:lvl3pPr>
              <a:lvl4pPr marL="1600200" indent="-228600">
                <a:defRPr sz="2400">
                  <a:solidFill>
                    <a:schemeClr val="tx1"/>
                  </a:solidFill>
                  <a:latin typeface="Tahoma" pitchFamily="34" charset="0"/>
                  <a:ea typeface="MS PGothic" pitchFamily="34" charset="-128"/>
                </a:defRPr>
              </a:lvl4pPr>
              <a:lvl5pPr marL="2057400" indent="-228600">
                <a:defRPr sz="2400">
                  <a:solidFill>
                    <a:schemeClr val="tx1"/>
                  </a:solidFill>
                  <a:latin typeface="Tahoma"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Tahoma"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Tahoma"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Tahoma"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Tahoma" pitchFamily="34" charset="0"/>
                  <a:ea typeface="MS PGothic"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u="none" strike="noStrike" kern="1200" cap="none" spc="0" normalizeH="0" baseline="0" noProof="0" dirty="0">
                <a:ln>
                  <a:noFill/>
                </a:ln>
                <a:solidFill>
                  <a:srgbClr val="060400"/>
                </a:solidFill>
                <a:effectLst/>
                <a:uLnTx/>
                <a:uFillTx/>
                <a:latin typeface="Arial" panose="020B0604020202020204" pitchFamily="34" charset="0"/>
                <a:cs typeface="Arial" panose="020B0604020202020204" pitchFamily="34" charset="0"/>
              </a:endParaRPr>
            </a:p>
          </p:txBody>
        </p:sp>
        <p:sp>
          <p:nvSpPr>
            <p:cNvPr id="6" name="Rectangle 5"/>
            <p:cNvSpPr/>
            <p:nvPr/>
          </p:nvSpPr>
          <p:spPr>
            <a:xfrm>
              <a:off x="611560" y="1916832"/>
              <a:ext cx="1656184" cy="43471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20320" tIns="20320" rIns="20320" bIns="20320" spcCol="1270" anchor="ctr"/>
            <a:lstStyle/>
            <a:p>
              <a:pPr marL="0" marR="0" lvl="0" indent="0" algn="ctr" defTabSz="711200" rtl="0" eaLnBrk="0" fontAlgn="base" latinLnBrk="0" hangingPunct="0">
                <a:lnSpc>
                  <a:spcPct val="90000"/>
                </a:lnSpc>
                <a:spcBef>
                  <a:spcPct val="0"/>
                </a:spcBef>
                <a:spcAft>
                  <a:spcPct val="35000"/>
                </a:spcAft>
                <a:buClrTx/>
                <a:buSzTx/>
                <a:buFontTx/>
                <a:buNone/>
                <a:tabLst/>
                <a:defRPr/>
              </a:pPr>
              <a:r>
                <a:rPr kumimoji="0" lang="ar-SA"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rPr>
                <a:t>يوم الخميس</a:t>
              </a:r>
              <a:endParaRPr kumimoji="0" lang="en-US"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endParaRPr>
            </a:p>
          </p:txBody>
        </p:sp>
      </p:grpSp>
      <p:grpSp>
        <p:nvGrpSpPr>
          <p:cNvPr id="259077" name="Group 7"/>
          <p:cNvGrpSpPr>
            <a:grpSpLocks/>
          </p:cNvGrpSpPr>
          <p:nvPr/>
        </p:nvGrpSpPr>
        <p:grpSpPr bwMode="auto">
          <a:xfrm>
            <a:off x="2413000" y="1844675"/>
            <a:ext cx="1771650" cy="2089150"/>
            <a:chOff x="611560" y="1916832"/>
            <a:chExt cx="1656184" cy="2088232"/>
          </a:xfrm>
        </p:grpSpPr>
        <p:sp>
          <p:nvSpPr>
            <p:cNvPr id="9" name="Rectangle 8"/>
            <p:cNvSpPr/>
            <p:nvPr/>
          </p:nvSpPr>
          <p:spPr bwMode="auto">
            <a:xfrm>
              <a:off x="611560" y="2421435"/>
              <a:ext cx="1656184" cy="1583629"/>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a:lstStyle>
              <a:lvl1pPr>
                <a:defRPr sz="2400">
                  <a:solidFill>
                    <a:schemeClr val="tx1"/>
                  </a:solidFill>
                  <a:latin typeface="Tahoma" pitchFamily="34" charset="0"/>
                  <a:ea typeface="MS PGothic" pitchFamily="34" charset="-128"/>
                </a:defRPr>
              </a:lvl1pPr>
              <a:lvl2pPr marL="742950" indent="-285750">
                <a:defRPr sz="2400">
                  <a:solidFill>
                    <a:schemeClr val="tx1"/>
                  </a:solidFill>
                  <a:latin typeface="Tahoma" pitchFamily="34" charset="0"/>
                  <a:ea typeface="MS PGothic" pitchFamily="34" charset="-128"/>
                </a:defRPr>
              </a:lvl2pPr>
              <a:lvl3pPr marL="1143000" indent="-228600">
                <a:defRPr sz="2400">
                  <a:solidFill>
                    <a:schemeClr val="tx1"/>
                  </a:solidFill>
                  <a:latin typeface="Tahoma" pitchFamily="34" charset="0"/>
                  <a:ea typeface="MS PGothic" pitchFamily="34" charset="-128"/>
                </a:defRPr>
              </a:lvl3pPr>
              <a:lvl4pPr marL="1600200" indent="-228600">
                <a:defRPr sz="2400">
                  <a:solidFill>
                    <a:schemeClr val="tx1"/>
                  </a:solidFill>
                  <a:latin typeface="Tahoma" pitchFamily="34" charset="0"/>
                  <a:ea typeface="MS PGothic" pitchFamily="34" charset="-128"/>
                </a:defRPr>
              </a:lvl4pPr>
              <a:lvl5pPr marL="2057400" indent="-228600">
                <a:defRPr sz="2400">
                  <a:solidFill>
                    <a:schemeClr val="tx1"/>
                  </a:solidFill>
                  <a:latin typeface="Tahoma"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Tahoma"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Tahoma"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Tahoma"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Tahoma" pitchFamily="34" charset="0"/>
                  <a:ea typeface="MS PGothic"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u="none" strike="noStrike" kern="1200" cap="none" spc="0" normalizeH="0" baseline="0" noProof="0" dirty="0">
                <a:ln>
                  <a:noFill/>
                </a:ln>
                <a:solidFill>
                  <a:srgbClr val="060400"/>
                </a:solidFill>
                <a:effectLst/>
                <a:uLnTx/>
                <a:uFillTx/>
                <a:latin typeface="Arial" panose="020B0604020202020204" pitchFamily="34" charset="0"/>
                <a:cs typeface="Arial" panose="020B0604020202020204" pitchFamily="34" charset="0"/>
              </a:endParaRPr>
            </a:p>
          </p:txBody>
        </p:sp>
        <p:sp>
          <p:nvSpPr>
            <p:cNvPr id="10" name="Rectangle 9"/>
            <p:cNvSpPr/>
            <p:nvPr/>
          </p:nvSpPr>
          <p:spPr>
            <a:xfrm>
              <a:off x="611560" y="1916832"/>
              <a:ext cx="1656184" cy="43471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20320" tIns="20320" rIns="20320" bIns="20320" spcCol="1270" anchor="ctr"/>
            <a:lstStyle/>
            <a:p>
              <a:pPr marL="0" marR="0" lvl="0" indent="0" algn="ctr" defTabSz="711200" rtl="0" eaLnBrk="0" fontAlgn="base" latinLnBrk="0" hangingPunct="0">
                <a:lnSpc>
                  <a:spcPct val="90000"/>
                </a:lnSpc>
                <a:spcBef>
                  <a:spcPct val="0"/>
                </a:spcBef>
                <a:spcAft>
                  <a:spcPct val="35000"/>
                </a:spcAft>
                <a:buClrTx/>
                <a:buSzTx/>
                <a:buFontTx/>
                <a:buNone/>
                <a:tabLst/>
                <a:defRPr/>
              </a:pPr>
              <a:r>
                <a:rPr kumimoji="0" lang="ar-SA"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rPr>
                <a:t>جمعة</a:t>
              </a:r>
              <a:endParaRPr kumimoji="0" lang="en-US"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endParaRPr>
            </a:p>
          </p:txBody>
        </p:sp>
      </p:grpSp>
      <p:grpSp>
        <p:nvGrpSpPr>
          <p:cNvPr id="259078" name="Group 10"/>
          <p:cNvGrpSpPr>
            <a:grpSpLocks/>
          </p:cNvGrpSpPr>
          <p:nvPr/>
        </p:nvGrpSpPr>
        <p:grpSpPr bwMode="auto">
          <a:xfrm>
            <a:off x="4213225" y="1844675"/>
            <a:ext cx="1771650" cy="2089150"/>
            <a:chOff x="611560" y="1916832"/>
            <a:chExt cx="1656184" cy="2088232"/>
          </a:xfrm>
        </p:grpSpPr>
        <p:sp>
          <p:nvSpPr>
            <p:cNvPr id="12" name="Rectangle 11"/>
            <p:cNvSpPr/>
            <p:nvPr/>
          </p:nvSpPr>
          <p:spPr bwMode="auto">
            <a:xfrm>
              <a:off x="611560" y="2421435"/>
              <a:ext cx="1656184" cy="1583629"/>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a:lstStyle>
              <a:lvl1pPr>
                <a:defRPr sz="2400">
                  <a:solidFill>
                    <a:schemeClr val="tx1"/>
                  </a:solidFill>
                  <a:latin typeface="Tahoma" pitchFamily="34" charset="0"/>
                  <a:ea typeface="MS PGothic" pitchFamily="34" charset="-128"/>
                </a:defRPr>
              </a:lvl1pPr>
              <a:lvl2pPr marL="742950" indent="-285750">
                <a:defRPr sz="2400">
                  <a:solidFill>
                    <a:schemeClr val="tx1"/>
                  </a:solidFill>
                  <a:latin typeface="Tahoma" pitchFamily="34" charset="0"/>
                  <a:ea typeface="MS PGothic" pitchFamily="34" charset="-128"/>
                </a:defRPr>
              </a:lvl2pPr>
              <a:lvl3pPr marL="1143000" indent="-228600">
                <a:defRPr sz="2400">
                  <a:solidFill>
                    <a:schemeClr val="tx1"/>
                  </a:solidFill>
                  <a:latin typeface="Tahoma" pitchFamily="34" charset="0"/>
                  <a:ea typeface="MS PGothic" pitchFamily="34" charset="-128"/>
                </a:defRPr>
              </a:lvl3pPr>
              <a:lvl4pPr marL="1600200" indent="-228600">
                <a:defRPr sz="2400">
                  <a:solidFill>
                    <a:schemeClr val="tx1"/>
                  </a:solidFill>
                  <a:latin typeface="Tahoma" pitchFamily="34" charset="0"/>
                  <a:ea typeface="MS PGothic" pitchFamily="34" charset="-128"/>
                </a:defRPr>
              </a:lvl4pPr>
              <a:lvl5pPr marL="2057400" indent="-228600">
                <a:defRPr sz="2400">
                  <a:solidFill>
                    <a:schemeClr val="tx1"/>
                  </a:solidFill>
                  <a:latin typeface="Tahoma"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Tahoma"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Tahoma"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Tahoma"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Tahoma" pitchFamily="34" charset="0"/>
                  <a:ea typeface="MS PGothic"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u="none" strike="noStrike" kern="1200" cap="none" spc="0" normalizeH="0" baseline="0" noProof="0" dirty="0">
                <a:ln>
                  <a:noFill/>
                </a:ln>
                <a:solidFill>
                  <a:srgbClr val="060400"/>
                </a:solidFill>
                <a:effectLst/>
                <a:uLnTx/>
                <a:uFillTx/>
                <a:latin typeface="Arial" panose="020B0604020202020204" pitchFamily="34" charset="0"/>
                <a:cs typeface="Arial" panose="020B0604020202020204" pitchFamily="34" charset="0"/>
              </a:endParaRPr>
            </a:p>
          </p:txBody>
        </p:sp>
        <p:sp>
          <p:nvSpPr>
            <p:cNvPr id="13" name="Rectangle 12"/>
            <p:cNvSpPr/>
            <p:nvPr/>
          </p:nvSpPr>
          <p:spPr>
            <a:xfrm>
              <a:off x="611560" y="1916832"/>
              <a:ext cx="1656184" cy="43471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20320" tIns="20320" rIns="20320" bIns="20320" spcCol="1270" anchor="ctr"/>
            <a:lstStyle/>
            <a:p>
              <a:pPr marL="0" marR="0" lvl="0" indent="0" algn="ctr" defTabSz="711200" rtl="0" eaLnBrk="0" fontAlgn="base" latinLnBrk="0" hangingPunct="0">
                <a:lnSpc>
                  <a:spcPct val="90000"/>
                </a:lnSpc>
                <a:spcBef>
                  <a:spcPct val="0"/>
                </a:spcBef>
                <a:spcAft>
                  <a:spcPct val="35000"/>
                </a:spcAft>
                <a:buClrTx/>
                <a:buSzTx/>
                <a:buFontTx/>
                <a:buNone/>
                <a:tabLst/>
                <a:defRPr/>
              </a:pPr>
              <a:r>
                <a:rPr kumimoji="0" lang="ar-SA"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rPr>
                <a:t>السبت</a:t>
              </a:r>
              <a:endParaRPr kumimoji="0" lang="en-US"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endParaRPr>
            </a:p>
          </p:txBody>
        </p:sp>
      </p:grpSp>
      <p:grpSp>
        <p:nvGrpSpPr>
          <p:cNvPr id="259079" name="Group 13"/>
          <p:cNvGrpSpPr>
            <a:grpSpLocks/>
          </p:cNvGrpSpPr>
          <p:nvPr/>
        </p:nvGrpSpPr>
        <p:grpSpPr bwMode="auto">
          <a:xfrm>
            <a:off x="6013450" y="1844675"/>
            <a:ext cx="1771650" cy="2089150"/>
            <a:chOff x="611560" y="1916832"/>
            <a:chExt cx="1656184" cy="2088232"/>
          </a:xfrm>
        </p:grpSpPr>
        <p:sp>
          <p:nvSpPr>
            <p:cNvPr id="15" name="Rectangle 14"/>
            <p:cNvSpPr/>
            <p:nvPr/>
          </p:nvSpPr>
          <p:spPr bwMode="auto">
            <a:xfrm>
              <a:off x="611560" y="2421435"/>
              <a:ext cx="1656184" cy="1583629"/>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a:lstStyle>
              <a:lvl1pPr>
                <a:defRPr sz="2400">
                  <a:solidFill>
                    <a:schemeClr val="tx1"/>
                  </a:solidFill>
                  <a:latin typeface="Tahoma" pitchFamily="34" charset="0"/>
                  <a:ea typeface="MS PGothic" pitchFamily="34" charset="-128"/>
                </a:defRPr>
              </a:lvl1pPr>
              <a:lvl2pPr marL="742950" indent="-285750">
                <a:defRPr sz="2400">
                  <a:solidFill>
                    <a:schemeClr val="tx1"/>
                  </a:solidFill>
                  <a:latin typeface="Tahoma" pitchFamily="34" charset="0"/>
                  <a:ea typeface="MS PGothic" pitchFamily="34" charset="-128"/>
                </a:defRPr>
              </a:lvl2pPr>
              <a:lvl3pPr marL="1143000" indent="-228600">
                <a:defRPr sz="2400">
                  <a:solidFill>
                    <a:schemeClr val="tx1"/>
                  </a:solidFill>
                  <a:latin typeface="Tahoma" pitchFamily="34" charset="0"/>
                  <a:ea typeface="MS PGothic" pitchFamily="34" charset="-128"/>
                </a:defRPr>
              </a:lvl3pPr>
              <a:lvl4pPr marL="1600200" indent="-228600">
                <a:defRPr sz="2400">
                  <a:solidFill>
                    <a:schemeClr val="tx1"/>
                  </a:solidFill>
                  <a:latin typeface="Tahoma" pitchFamily="34" charset="0"/>
                  <a:ea typeface="MS PGothic" pitchFamily="34" charset="-128"/>
                </a:defRPr>
              </a:lvl4pPr>
              <a:lvl5pPr marL="2057400" indent="-228600">
                <a:defRPr sz="2400">
                  <a:solidFill>
                    <a:schemeClr val="tx1"/>
                  </a:solidFill>
                  <a:latin typeface="Tahoma"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Tahoma"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Tahoma"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Tahoma"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Tahoma" pitchFamily="34" charset="0"/>
                  <a:ea typeface="MS PGothic"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u="none" strike="noStrike" kern="1200" cap="none" spc="0" normalizeH="0" baseline="0" noProof="0" dirty="0">
                <a:ln>
                  <a:noFill/>
                </a:ln>
                <a:solidFill>
                  <a:srgbClr val="060400"/>
                </a:solidFill>
                <a:effectLst/>
                <a:uLnTx/>
                <a:uFillTx/>
                <a:latin typeface="Arial" panose="020B0604020202020204" pitchFamily="34" charset="0"/>
                <a:cs typeface="Arial" panose="020B0604020202020204" pitchFamily="34" charset="0"/>
              </a:endParaRPr>
            </a:p>
          </p:txBody>
        </p:sp>
        <p:sp>
          <p:nvSpPr>
            <p:cNvPr id="16" name="Rectangle 15"/>
            <p:cNvSpPr/>
            <p:nvPr/>
          </p:nvSpPr>
          <p:spPr>
            <a:xfrm>
              <a:off x="611560" y="1916832"/>
              <a:ext cx="1656184" cy="43471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20320" tIns="20320" rIns="20320" bIns="20320" spcCol="1270" anchor="ctr"/>
            <a:lstStyle/>
            <a:p>
              <a:pPr marL="0" marR="0" lvl="0" indent="0" algn="ctr" defTabSz="711200" rtl="0" eaLnBrk="0" fontAlgn="base" latinLnBrk="0" hangingPunct="0">
                <a:lnSpc>
                  <a:spcPct val="90000"/>
                </a:lnSpc>
                <a:spcBef>
                  <a:spcPct val="0"/>
                </a:spcBef>
                <a:spcAft>
                  <a:spcPct val="35000"/>
                </a:spcAft>
                <a:buClrTx/>
                <a:buSzTx/>
                <a:buFontTx/>
                <a:buNone/>
                <a:tabLst/>
                <a:defRPr/>
              </a:pPr>
              <a:r>
                <a:rPr kumimoji="0" lang="ar-SA"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rPr>
                <a:t>الأحد</a:t>
              </a:r>
              <a:endParaRPr kumimoji="0" lang="en-US"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endParaRPr>
            </a:p>
          </p:txBody>
        </p:sp>
      </p:grpSp>
      <p:grpSp>
        <p:nvGrpSpPr>
          <p:cNvPr id="26" name="Group 25"/>
          <p:cNvGrpSpPr>
            <a:grpSpLocks/>
          </p:cNvGrpSpPr>
          <p:nvPr/>
        </p:nvGrpSpPr>
        <p:grpSpPr bwMode="auto">
          <a:xfrm>
            <a:off x="1189038" y="2492375"/>
            <a:ext cx="2003425" cy="936625"/>
            <a:chOff x="1259632" y="2996952"/>
            <a:chExt cx="1872208" cy="936104"/>
          </a:xfrm>
        </p:grpSpPr>
        <p:sp>
          <p:nvSpPr>
            <p:cNvPr id="259103" name="Rectangle 16"/>
            <p:cNvSpPr>
              <a:spLocks noChangeArrowheads="1"/>
            </p:cNvSpPr>
            <p:nvPr/>
          </p:nvSpPr>
          <p:spPr bwMode="auto">
            <a:xfrm>
              <a:off x="1259632" y="2996952"/>
              <a:ext cx="1872208" cy="936104"/>
            </a:xfrm>
            <a:prstGeom prst="rect">
              <a:avLst/>
            </a:prstGeom>
            <a:solidFill>
              <a:srgbClr val="000090"/>
            </a:solidFill>
            <a:ln w="9525">
              <a:solidFill>
                <a:schemeClr val="tx1"/>
              </a:solidFill>
              <a:round/>
              <a:headEnd/>
              <a:tailEnd/>
            </a:ln>
          </p:spPr>
          <p:txBody>
            <a:bodyPr/>
            <a:lstStyle>
              <a:lvl1pPr>
                <a:defRPr sz="2400">
                  <a:solidFill>
                    <a:schemeClr val="tx1"/>
                  </a:solidFill>
                  <a:latin typeface="Tahoma" pitchFamily="34" charset="0"/>
                  <a:ea typeface="MS PGothic" pitchFamily="34" charset="-128"/>
                </a:defRPr>
              </a:lvl1pPr>
              <a:lvl2pPr marL="742950" indent="-285750">
                <a:defRPr sz="2400">
                  <a:solidFill>
                    <a:schemeClr val="tx1"/>
                  </a:solidFill>
                  <a:latin typeface="Tahoma" pitchFamily="34" charset="0"/>
                  <a:ea typeface="MS PGothic" pitchFamily="34" charset="-128"/>
                </a:defRPr>
              </a:lvl2pPr>
              <a:lvl3pPr marL="1143000" indent="-228600">
                <a:defRPr sz="2400">
                  <a:solidFill>
                    <a:schemeClr val="tx1"/>
                  </a:solidFill>
                  <a:latin typeface="Tahoma" pitchFamily="34" charset="0"/>
                  <a:ea typeface="MS PGothic" pitchFamily="34" charset="-128"/>
                </a:defRPr>
              </a:lvl3pPr>
              <a:lvl4pPr marL="1600200" indent="-228600">
                <a:defRPr sz="2400">
                  <a:solidFill>
                    <a:schemeClr val="tx1"/>
                  </a:solidFill>
                  <a:latin typeface="Tahoma" pitchFamily="34" charset="0"/>
                  <a:ea typeface="MS PGothic" pitchFamily="34" charset="-128"/>
                </a:defRPr>
              </a:lvl4pPr>
              <a:lvl5pPr marL="2057400" indent="-228600">
                <a:defRPr sz="2400">
                  <a:solidFill>
                    <a:schemeClr val="tx1"/>
                  </a:solidFill>
                  <a:latin typeface="Tahoma"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Tahoma"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Tahoma"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Tahoma"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Tahoma" pitchFamily="34" charset="0"/>
                  <a:ea typeface="MS PGothic"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18" name="Rectangle 17"/>
            <p:cNvSpPr/>
            <p:nvPr/>
          </p:nvSpPr>
          <p:spPr>
            <a:xfrm>
              <a:off x="1332324" y="3066763"/>
              <a:ext cx="1655613" cy="434733"/>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20320" tIns="20320" rIns="20320" bIns="20320" spcCol="1270" anchor="ctr"/>
            <a:lstStyle/>
            <a:p>
              <a:pPr marL="0" marR="0" lvl="0" indent="0" algn="ctr" defTabSz="711200" rtl="0" eaLnBrk="0" fontAlgn="base" latinLnBrk="0" hangingPunct="0">
                <a:lnSpc>
                  <a:spcPct val="90000"/>
                </a:lnSpc>
                <a:spcBef>
                  <a:spcPct val="0"/>
                </a:spcBef>
                <a:spcAft>
                  <a:spcPct val="35000"/>
                </a:spcAft>
                <a:buClrTx/>
                <a:buSzTx/>
                <a:buFontTx/>
                <a:buNone/>
                <a:tabLst/>
                <a:defRPr/>
              </a:pPr>
              <a:r>
                <a:rPr kumimoji="0" lang="ar-SA"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الفداء</a:t>
              </a:r>
            </a:p>
          </p:txBody>
        </p:sp>
      </p:grpSp>
      <p:grpSp>
        <p:nvGrpSpPr>
          <p:cNvPr id="28" name="Group 27"/>
          <p:cNvGrpSpPr>
            <a:grpSpLocks/>
          </p:cNvGrpSpPr>
          <p:nvPr/>
        </p:nvGrpSpPr>
        <p:grpSpPr bwMode="auto">
          <a:xfrm>
            <a:off x="3211513" y="2492375"/>
            <a:ext cx="2003425" cy="936625"/>
            <a:chOff x="3203848" y="2996952"/>
            <a:chExt cx="1872208" cy="936104"/>
          </a:xfrm>
        </p:grpSpPr>
        <p:sp>
          <p:nvSpPr>
            <p:cNvPr id="259101" name="Rectangle 18"/>
            <p:cNvSpPr>
              <a:spLocks noChangeArrowheads="1"/>
            </p:cNvSpPr>
            <p:nvPr/>
          </p:nvSpPr>
          <p:spPr bwMode="auto">
            <a:xfrm>
              <a:off x="3203848" y="2996952"/>
              <a:ext cx="1872208" cy="936104"/>
            </a:xfrm>
            <a:prstGeom prst="rect">
              <a:avLst/>
            </a:prstGeom>
            <a:solidFill>
              <a:srgbClr val="000090"/>
            </a:solidFill>
            <a:ln w="9525">
              <a:solidFill>
                <a:schemeClr val="tx1"/>
              </a:solidFill>
              <a:round/>
              <a:headEnd/>
              <a:tailEnd/>
            </a:ln>
          </p:spPr>
          <p:txBody>
            <a:bodyPr/>
            <a:lstStyle>
              <a:lvl1pPr>
                <a:defRPr sz="2400">
                  <a:solidFill>
                    <a:schemeClr val="tx1"/>
                  </a:solidFill>
                  <a:latin typeface="Tahoma" pitchFamily="34" charset="0"/>
                  <a:ea typeface="MS PGothic" pitchFamily="34" charset="-128"/>
                </a:defRPr>
              </a:lvl1pPr>
              <a:lvl2pPr marL="742950" indent="-285750">
                <a:defRPr sz="2400">
                  <a:solidFill>
                    <a:schemeClr val="tx1"/>
                  </a:solidFill>
                  <a:latin typeface="Tahoma" pitchFamily="34" charset="0"/>
                  <a:ea typeface="MS PGothic" pitchFamily="34" charset="-128"/>
                </a:defRPr>
              </a:lvl2pPr>
              <a:lvl3pPr marL="1143000" indent="-228600">
                <a:defRPr sz="2400">
                  <a:solidFill>
                    <a:schemeClr val="tx1"/>
                  </a:solidFill>
                  <a:latin typeface="Tahoma" pitchFamily="34" charset="0"/>
                  <a:ea typeface="MS PGothic" pitchFamily="34" charset="-128"/>
                </a:defRPr>
              </a:lvl3pPr>
              <a:lvl4pPr marL="1600200" indent="-228600">
                <a:defRPr sz="2400">
                  <a:solidFill>
                    <a:schemeClr val="tx1"/>
                  </a:solidFill>
                  <a:latin typeface="Tahoma" pitchFamily="34" charset="0"/>
                  <a:ea typeface="MS PGothic" pitchFamily="34" charset="-128"/>
                </a:defRPr>
              </a:lvl4pPr>
              <a:lvl5pPr marL="2057400" indent="-228600">
                <a:defRPr sz="2400">
                  <a:solidFill>
                    <a:schemeClr val="tx1"/>
                  </a:solidFill>
                  <a:latin typeface="Tahoma"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Tahoma"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Tahoma"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Tahoma"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Tahoma" pitchFamily="34" charset="0"/>
                  <a:ea typeface="MS PGothic"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20" name="Rectangle 19"/>
            <p:cNvSpPr/>
            <p:nvPr/>
          </p:nvSpPr>
          <p:spPr>
            <a:xfrm>
              <a:off x="3276540" y="3138161"/>
              <a:ext cx="1655613" cy="650513"/>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20320" tIns="20320" rIns="20320" bIns="20320" spcCol="1270" anchor="ctr"/>
            <a:lstStyle/>
            <a:p>
              <a:pPr marL="0" marR="0" lvl="0" indent="0" algn="ctr" defTabSz="711200" rtl="0" eaLnBrk="0" fontAlgn="base" latinLnBrk="0" hangingPunct="0">
                <a:lnSpc>
                  <a:spcPct val="90000"/>
                </a:lnSpc>
                <a:spcBef>
                  <a:spcPct val="0"/>
                </a:spcBef>
                <a:spcAft>
                  <a:spcPct val="35000"/>
                </a:spcAft>
                <a:buClrTx/>
                <a:buSzTx/>
                <a:buFontTx/>
                <a:buNone/>
                <a:tabLst/>
                <a:defRPr/>
              </a:pPr>
              <a:r>
                <a:rPr kumimoji="0" lang="ar-SA"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الانفصال</a:t>
              </a:r>
            </a:p>
          </p:txBody>
        </p:sp>
      </p:grpSp>
      <p:grpSp>
        <p:nvGrpSpPr>
          <p:cNvPr id="27" name="Group 26"/>
          <p:cNvGrpSpPr>
            <a:grpSpLocks/>
          </p:cNvGrpSpPr>
          <p:nvPr/>
        </p:nvGrpSpPr>
        <p:grpSpPr bwMode="auto">
          <a:xfrm>
            <a:off x="5233988" y="2492375"/>
            <a:ext cx="2003425" cy="936625"/>
            <a:chOff x="5148064" y="2996952"/>
            <a:chExt cx="1872208" cy="936104"/>
          </a:xfrm>
        </p:grpSpPr>
        <p:sp>
          <p:nvSpPr>
            <p:cNvPr id="259099" name="Rectangle 20"/>
            <p:cNvSpPr>
              <a:spLocks noChangeArrowheads="1"/>
            </p:cNvSpPr>
            <p:nvPr/>
          </p:nvSpPr>
          <p:spPr bwMode="auto">
            <a:xfrm>
              <a:off x="5148064" y="2996952"/>
              <a:ext cx="1872208" cy="936104"/>
            </a:xfrm>
            <a:prstGeom prst="rect">
              <a:avLst/>
            </a:prstGeom>
            <a:solidFill>
              <a:srgbClr val="000090"/>
            </a:solidFill>
            <a:ln w="9525">
              <a:solidFill>
                <a:schemeClr val="tx1"/>
              </a:solidFill>
              <a:round/>
              <a:headEnd/>
              <a:tailEnd/>
            </a:ln>
          </p:spPr>
          <p:txBody>
            <a:bodyPr/>
            <a:lstStyle>
              <a:lvl1pPr>
                <a:defRPr sz="2400">
                  <a:solidFill>
                    <a:schemeClr val="tx1"/>
                  </a:solidFill>
                  <a:latin typeface="Tahoma" pitchFamily="34" charset="0"/>
                  <a:ea typeface="MS PGothic" pitchFamily="34" charset="-128"/>
                </a:defRPr>
              </a:lvl1pPr>
              <a:lvl2pPr marL="742950" indent="-285750">
                <a:defRPr sz="2400">
                  <a:solidFill>
                    <a:schemeClr val="tx1"/>
                  </a:solidFill>
                  <a:latin typeface="Tahoma" pitchFamily="34" charset="0"/>
                  <a:ea typeface="MS PGothic" pitchFamily="34" charset="-128"/>
                </a:defRPr>
              </a:lvl2pPr>
              <a:lvl3pPr marL="1143000" indent="-228600">
                <a:defRPr sz="2400">
                  <a:solidFill>
                    <a:schemeClr val="tx1"/>
                  </a:solidFill>
                  <a:latin typeface="Tahoma" pitchFamily="34" charset="0"/>
                  <a:ea typeface="MS PGothic" pitchFamily="34" charset="-128"/>
                </a:defRPr>
              </a:lvl3pPr>
              <a:lvl4pPr marL="1600200" indent="-228600">
                <a:defRPr sz="2400">
                  <a:solidFill>
                    <a:schemeClr val="tx1"/>
                  </a:solidFill>
                  <a:latin typeface="Tahoma" pitchFamily="34" charset="0"/>
                  <a:ea typeface="MS PGothic" pitchFamily="34" charset="-128"/>
                </a:defRPr>
              </a:lvl4pPr>
              <a:lvl5pPr marL="2057400" indent="-228600">
                <a:defRPr sz="2400">
                  <a:solidFill>
                    <a:schemeClr val="tx1"/>
                  </a:solidFill>
                  <a:latin typeface="Tahoma"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Tahoma"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Tahoma"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Tahoma"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Tahoma" pitchFamily="34" charset="0"/>
                  <a:ea typeface="MS PGothic"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22" name="Rectangle 21"/>
            <p:cNvSpPr/>
            <p:nvPr/>
          </p:nvSpPr>
          <p:spPr>
            <a:xfrm>
              <a:off x="5220756" y="3066763"/>
              <a:ext cx="1655613" cy="434733"/>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20320" tIns="20320" rIns="20320" bIns="20320" spcCol="1270" anchor="ctr"/>
            <a:lstStyle/>
            <a:p>
              <a:pPr marL="0" marR="0" lvl="0" indent="0" algn="ctr" defTabSz="711200" rtl="0" eaLnBrk="0" fontAlgn="base" latinLnBrk="0" hangingPunct="0">
                <a:lnSpc>
                  <a:spcPct val="90000"/>
                </a:lnSpc>
                <a:spcBef>
                  <a:spcPct val="0"/>
                </a:spcBef>
                <a:spcAft>
                  <a:spcPct val="35000"/>
                </a:spcAft>
                <a:buClrTx/>
                <a:buSzTx/>
                <a:buFontTx/>
                <a:buNone/>
                <a:tabLst/>
                <a:defRPr/>
              </a:pPr>
              <a:r>
                <a:rPr kumimoji="0" lang="ar-SA"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القيامة</a:t>
              </a:r>
            </a:p>
          </p:txBody>
        </p:sp>
      </p:grpSp>
      <p:sp>
        <p:nvSpPr>
          <p:cNvPr id="23" name="Rectangle 22"/>
          <p:cNvSpPr/>
          <p:nvPr/>
        </p:nvSpPr>
        <p:spPr>
          <a:xfrm>
            <a:off x="611857" y="4434446"/>
            <a:ext cx="1916478" cy="43471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20320" tIns="20320" rIns="20320" bIns="20320" spcCol="1270" anchor="ctr"/>
          <a:lstStyle/>
          <a:p>
            <a:pPr marL="0" marR="0" lvl="0" indent="0" algn="ctr" defTabSz="711200" rtl="0" eaLnBrk="0" fontAlgn="base" latinLnBrk="0" hangingPunct="0">
              <a:lnSpc>
                <a:spcPct val="90000"/>
              </a:lnSpc>
              <a:spcBef>
                <a:spcPct val="0"/>
              </a:spcBef>
              <a:spcAft>
                <a:spcPct val="35000"/>
              </a:spcAft>
              <a:buClrTx/>
              <a:buSzTx/>
              <a:buFontTx/>
              <a:buNone/>
              <a:tabLst/>
              <a:defRPr/>
            </a:pPr>
            <a:r>
              <a:rPr kumimoji="0" lang="ar-SA"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rPr>
              <a:t>العشاء الأخير</a:t>
            </a:r>
            <a:endParaRPr kumimoji="0" lang="en-US"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endParaRPr>
          </a:p>
        </p:txBody>
      </p:sp>
      <p:sp>
        <p:nvSpPr>
          <p:cNvPr id="24" name="Rectangle 23"/>
          <p:cNvSpPr/>
          <p:nvPr/>
        </p:nvSpPr>
        <p:spPr>
          <a:xfrm>
            <a:off x="2655819" y="4434446"/>
            <a:ext cx="1916478" cy="43471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20320" tIns="20320" rIns="20320" bIns="20320" spcCol="1270" anchor="ctr"/>
          <a:lstStyle/>
          <a:p>
            <a:pPr marL="0" marR="0" lvl="0" indent="0" algn="ctr" defTabSz="711200" rtl="0" eaLnBrk="0" fontAlgn="base" latinLnBrk="0" hangingPunct="0">
              <a:lnSpc>
                <a:spcPct val="90000"/>
              </a:lnSpc>
              <a:spcBef>
                <a:spcPct val="0"/>
              </a:spcBef>
              <a:spcAft>
                <a:spcPct val="35000"/>
              </a:spcAft>
              <a:buClrTx/>
              <a:buSzTx/>
              <a:buFontTx/>
              <a:buNone/>
              <a:tabLst/>
              <a:defRPr/>
            </a:pPr>
            <a:r>
              <a:rPr kumimoji="0" lang="ar-SA"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rPr>
              <a:t>صلب</a:t>
            </a:r>
            <a:endParaRPr kumimoji="0" lang="en-US"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endParaRPr>
          </a:p>
        </p:txBody>
      </p:sp>
      <p:sp>
        <p:nvSpPr>
          <p:cNvPr id="25" name="Rectangle 24"/>
          <p:cNvSpPr/>
          <p:nvPr/>
        </p:nvSpPr>
        <p:spPr>
          <a:xfrm>
            <a:off x="5836933" y="4434446"/>
            <a:ext cx="2335764" cy="43471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20320" tIns="20320" rIns="20320" bIns="20320" spcCol="1270" anchor="ctr"/>
          <a:lstStyle/>
          <a:p>
            <a:pPr marL="0" marR="0" lvl="0" indent="0" algn="ctr" defTabSz="711200" rtl="0" eaLnBrk="0" fontAlgn="base" latinLnBrk="0" hangingPunct="0">
              <a:lnSpc>
                <a:spcPct val="90000"/>
              </a:lnSpc>
              <a:spcBef>
                <a:spcPct val="0"/>
              </a:spcBef>
              <a:spcAft>
                <a:spcPct val="35000"/>
              </a:spcAft>
              <a:buClrTx/>
              <a:buSzTx/>
              <a:buFontTx/>
              <a:buNone/>
              <a:tabLst/>
              <a:defRPr/>
            </a:pPr>
            <a:r>
              <a:rPr kumimoji="0" lang="ar-SA"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rPr>
              <a:t>القيامة</a:t>
            </a:r>
            <a:endParaRPr kumimoji="0" lang="en-US"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endParaRPr>
          </a:p>
        </p:txBody>
      </p:sp>
      <p:grpSp>
        <p:nvGrpSpPr>
          <p:cNvPr id="29" name="Group 28"/>
          <p:cNvGrpSpPr>
            <a:grpSpLocks/>
          </p:cNvGrpSpPr>
          <p:nvPr/>
        </p:nvGrpSpPr>
        <p:grpSpPr bwMode="auto">
          <a:xfrm>
            <a:off x="3203575" y="3500438"/>
            <a:ext cx="2003425" cy="936625"/>
            <a:chOff x="1259632" y="2996952"/>
            <a:chExt cx="1872208" cy="936104"/>
          </a:xfrm>
        </p:grpSpPr>
        <p:sp>
          <p:nvSpPr>
            <p:cNvPr id="259097" name="Rectangle 16"/>
            <p:cNvSpPr>
              <a:spLocks noChangeArrowheads="1"/>
            </p:cNvSpPr>
            <p:nvPr/>
          </p:nvSpPr>
          <p:spPr bwMode="auto">
            <a:xfrm>
              <a:off x="1259632" y="2996952"/>
              <a:ext cx="1872208" cy="936104"/>
            </a:xfrm>
            <a:prstGeom prst="rect">
              <a:avLst/>
            </a:prstGeom>
            <a:solidFill>
              <a:srgbClr val="000090"/>
            </a:solidFill>
            <a:ln w="9525">
              <a:solidFill>
                <a:schemeClr val="tx1"/>
              </a:solidFill>
              <a:round/>
              <a:headEnd/>
              <a:tailEnd/>
            </a:ln>
          </p:spPr>
          <p:txBody>
            <a:bodyPr/>
            <a:lstStyle>
              <a:lvl1pPr>
                <a:defRPr sz="2400">
                  <a:solidFill>
                    <a:schemeClr val="tx1"/>
                  </a:solidFill>
                  <a:latin typeface="Tahoma" pitchFamily="34" charset="0"/>
                  <a:ea typeface="MS PGothic" pitchFamily="34" charset="-128"/>
                </a:defRPr>
              </a:lvl1pPr>
              <a:lvl2pPr marL="742950" indent="-285750">
                <a:defRPr sz="2400">
                  <a:solidFill>
                    <a:schemeClr val="tx1"/>
                  </a:solidFill>
                  <a:latin typeface="Tahoma" pitchFamily="34" charset="0"/>
                  <a:ea typeface="MS PGothic" pitchFamily="34" charset="-128"/>
                </a:defRPr>
              </a:lvl2pPr>
              <a:lvl3pPr marL="1143000" indent="-228600">
                <a:defRPr sz="2400">
                  <a:solidFill>
                    <a:schemeClr val="tx1"/>
                  </a:solidFill>
                  <a:latin typeface="Tahoma" pitchFamily="34" charset="0"/>
                  <a:ea typeface="MS PGothic" pitchFamily="34" charset="-128"/>
                </a:defRPr>
              </a:lvl3pPr>
              <a:lvl4pPr marL="1600200" indent="-228600">
                <a:defRPr sz="2400">
                  <a:solidFill>
                    <a:schemeClr val="tx1"/>
                  </a:solidFill>
                  <a:latin typeface="Tahoma" pitchFamily="34" charset="0"/>
                  <a:ea typeface="MS PGothic" pitchFamily="34" charset="-128"/>
                </a:defRPr>
              </a:lvl4pPr>
              <a:lvl5pPr marL="2057400" indent="-228600">
                <a:defRPr sz="2400">
                  <a:solidFill>
                    <a:schemeClr val="tx1"/>
                  </a:solidFill>
                  <a:latin typeface="Tahoma"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Tahoma"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Tahoma"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Tahoma"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Tahoma" pitchFamily="34" charset="0"/>
                  <a:ea typeface="MS PGothic"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31" name="Rectangle 30"/>
            <p:cNvSpPr/>
            <p:nvPr/>
          </p:nvSpPr>
          <p:spPr>
            <a:xfrm>
              <a:off x="1332325" y="3066763"/>
              <a:ext cx="1655613" cy="434733"/>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20320" tIns="20320" rIns="20320" bIns="20320" spcCol="1270" anchor="ctr"/>
            <a:lstStyle/>
            <a:p>
              <a:pPr marL="0" marR="0" lvl="0" indent="0" algn="ctr" defTabSz="711200" rtl="0" eaLnBrk="0" fontAlgn="base" latinLnBrk="0" hangingPunct="0">
                <a:lnSpc>
                  <a:spcPct val="90000"/>
                </a:lnSpc>
                <a:spcBef>
                  <a:spcPct val="0"/>
                </a:spcBef>
                <a:spcAft>
                  <a:spcPct val="35000"/>
                </a:spcAft>
                <a:buClrTx/>
                <a:buSzTx/>
                <a:buFontTx/>
                <a:buNone/>
                <a:tabLst/>
                <a:defRPr/>
              </a:pPr>
              <a:r>
                <a:rPr kumimoji="0" lang="ar-SA"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الفداء</a:t>
              </a:r>
            </a:p>
          </p:txBody>
        </p:sp>
      </p:grpSp>
      <p:grpSp>
        <p:nvGrpSpPr>
          <p:cNvPr id="32" name="Group 31"/>
          <p:cNvGrpSpPr>
            <a:grpSpLocks/>
          </p:cNvGrpSpPr>
          <p:nvPr/>
        </p:nvGrpSpPr>
        <p:grpSpPr bwMode="auto">
          <a:xfrm>
            <a:off x="5226050" y="3500438"/>
            <a:ext cx="2003425" cy="936625"/>
            <a:chOff x="3203848" y="2996952"/>
            <a:chExt cx="1872208" cy="936104"/>
          </a:xfrm>
        </p:grpSpPr>
        <p:sp>
          <p:nvSpPr>
            <p:cNvPr id="259095" name="Rectangle 18"/>
            <p:cNvSpPr>
              <a:spLocks noChangeArrowheads="1"/>
            </p:cNvSpPr>
            <p:nvPr/>
          </p:nvSpPr>
          <p:spPr bwMode="auto">
            <a:xfrm>
              <a:off x="3203848" y="2996952"/>
              <a:ext cx="1872208" cy="936104"/>
            </a:xfrm>
            <a:prstGeom prst="rect">
              <a:avLst/>
            </a:prstGeom>
            <a:solidFill>
              <a:srgbClr val="000090"/>
            </a:solidFill>
            <a:ln w="9525">
              <a:solidFill>
                <a:schemeClr val="tx1"/>
              </a:solidFill>
              <a:round/>
              <a:headEnd/>
              <a:tailEnd/>
            </a:ln>
          </p:spPr>
          <p:txBody>
            <a:bodyPr/>
            <a:lstStyle>
              <a:lvl1pPr>
                <a:defRPr sz="2400">
                  <a:solidFill>
                    <a:schemeClr val="tx1"/>
                  </a:solidFill>
                  <a:latin typeface="Tahoma" pitchFamily="34" charset="0"/>
                  <a:ea typeface="MS PGothic" pitchFamily="34" charset="-128"/>
                </a:defRPr>
              </a:lvl1pPr>
              <a:lvl2pPr marL="742950" indent="-285750">
                <a:defRPr sz="2400">
                  <a:solidFill>
                    <a:schemeClr val="tx1"/>
                  </a:solidFill>
                  <a:latin typeface="Tahoma" pitchFamily="34" charset="0"/>
                  <a:ea typeface="MS PGothic" pitchFamily="34" charset="-128"/>
                </a:defRPr>
              </a:lvl2pPr>
              <a:lvl3pPr marL="1143000" indent="-228600">
                <a:defRPr sz="2400">
                  <a:solidFill>
                    <a:schemeClr val="tx1"/>
                  </a:solidFill>
                  <a:latin typeface="Tahoma" pitchFamily="34" charset="0"/>
                  <a:ea typeface="MS PGothic" pitchFamily="34" charset="-128"/>
                </a:defRPr>
              </a:lvl3pPr>
              <a:lvl4pPr marL="1600200" indent="-228600">
                <a:defRPr sz="2400">
                  <a:solidFill>
                    <a:schemeClr val="tx1"/>
                  </a:solidFill>
                  <a:latin typeface="Tahoma" pitchFamily="34" charset="0"/>
                  <a:ea typeface="MS PGothic" pitchFamily="34" charset="-128"/>
                </a:defRPr>
              </a:lvl4pPr>
              <a:lvl5pPr marL="2057400" indent="-228600">
                <a:defRPr sz="2400">
                  <a:solidFill>
                    <a:schemeClr val="tx1"/>
                  </a:solidFill>
                  <a:latin typeface="Tahoma"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Tahoma"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Tahoma"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Tahoma"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Tahoma" pitchFamily="34" charset="0"/>
                  <a:ea typeface="MS PGothic"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34" name="Rectangle 33"/>
            <p:cNvSpPr/>
            <p:nvPr/>
          </p:nvSpPr>
          <p:spPr>
            <a:xfrm>
              <a:off x="3276541" y="3138160"/>
              <a:ext cx="1655613" cy="650513"/>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20320" tIns="20320" rIns="20320" bIns="20320" spcCol="1270" anchor="ctr"/>
            <a:lstStyle/>
            <a:p>
              <a:pPr marL="0" marR="0" lvl="0" indent="0" algn="ctr" defTabSz="711200" rtl="0" eaLnBrk="0" fontAlgn="base" latinLnBrk="0" hangingPunct="0">
                <a:lnSpc>
                  <a:spcPct val="90000"/>
                </a:lnSpc>
                <a:spcBef>
                  <a:spcPct val="0"/>
                </a:spcBef>
                <a:spcAft>
                  <a:spcPct val="35000"/>
                </a:spcAft>
                <a:buClrTx/>
                <a:buSzTx/>
                <a:buFontTx/>
                <a:buNone/>
                <a:tabLst/>
                <a:defRPr/>
              </a:pPr>
              <a:r>
                <a:rPr kumimoji="0" lang="ar-SA"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الانفصال</a:t>
              </a:r>
            </a:p>
          </p:txBody>
        </p:sp>
      </p:grpSp>
      <p:grpSp>
        <p:nvGrpSpPr>
          <p:cNvPr id="35" name="Group 34"/>
          <p:cNvGrpSpPr>
            <a:grpSpLocks/>
          </p:cNvGrpSpPr>
          <p:nvPr/>
        </p:nvGrpSpPr>
        <p:grpSpPr bwMode="auto">
          <a:xfrm>
            <a:off x="7248525" y="3500438"/>
            <a:ext cx="2003425" cy="936625"/>
            <a:chOff x="5148064" y="2996952"/>
            <a:chExt cx="1872208" cy="936104"/>
          </a:xfrm>
        </p:grpSpPr>
        <p:sp>
          <p:nvSpPr>
            <p:cNvPr id="259093" name="Rectangle 20"/>
            <p:cNvSpPr>
              <a:spLocks noChangeArrowheads="1"/>
            </p:cNvSpPr>
            <p:nvPr/>
          </p:nvSpPr>
          <p:spPr bwMode="auto">
            <a:xfrm>
              <a:off x="5148064" y="2996952"/>
              <a:ext cx="1872208" cy="936104"/>
            </a:xfrm>
            <a:prstGeom prst="rect">
              <a:avLst/>
            </a:prstGeom>
            <a:solidFill>
              <a:srgbClr val="000090"/>
            </a:solidFill>
            <a:ln w="9525">
              <a:solidFill>
                <a:schemeClr val="tx1"/>
              </a:solidFill>
              <a:round/>
              <a:headEnd/>
              <a:tailEnd/>
            </a:ln>
          </p:spPr>
          <p:txBody>
            <a:bodyPr/>
            <a:lstStyle>
              <a:lvl1pPr>
                <a:defRPr sz="2400">
                  <a:solidFill>
                    <a:schemeClr val="tx1"/>
                  </a:solidFill>
                  <a:latin typeface="Tahoma" pitchFamily="34" charset="0"/>
                  <a:ea typeface="MS PGothic" pitchFamily="34" charset="-128"/>
                </a:defRPr>
              </a:lvl1pPr>
              <a:lvl2pPr marL="742950" indent="-285750">
                <a:defRPr sz="2400">
                  <a:solidFill>
                    <a:schemeClr val="tx1"/>
                  </a:solidFill>
                  <a:latin typeface="Tahoma" pitchFamily="34" charset="0"/>
                  <a:ea typeface="MS PGothic" pitchFamily="34" charset="-128"/>
                </a:defRPr>
              </a:lvl2pPr>
              <a:lvl3pPr marL="1143000" indent="-228600">
                <a:defRPr sz="2400">
                  <a:solidFill>
                    <a:schemeClr val="tx1"/>
                  </a:solidFill>
                  <a:latin typeface="Tahoma" pitchFamily="34" charset="0"/>
                  <a:ea typeface="MS PGothic" pitchFamily="34" charset="-128"/>
                </a:defRPr>
              </a:lvl3pPr>
              <a:lvl4pPr marL="1600200" indent="-228600">
                <a:defRPr sz="2400">
                  <a:solidFill>
                    <a:schemeClr val="tx1"/>
                  </a:solidFill>
                  <a:latin typeface="Tahoma" pitchFamily="34" charset="0"/>
                  <a:ea typeface="MS PGothic" pitchFamily="34" charset="-128"/>
                </a:defRPr>
              </a:lvl4pPr>
              <a:lvl5pPr marL="2057400" indent="-228600">
                <a:defRPr sz="2400">
                  <a:solidFill>
                    <a:schemeClr val="tx1"/>
                  </a:solidFill>
                  <a:latin typeface="Tahoma"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Tahoma"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Tahoma"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Tahoma"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Tahoma" pitchFamily="34" charset="0"/>
                  <a:ea typeface="MS PGothic"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37" name="Rectangle 36"/>
            <p:cNvSpPr/>
            <p:nvPr/>
          </p:nvSpPr>
          <p:spPr>
            <a:xfrm>
              <a:off x="5220757" y="3066763"/>
              <a:ext cx="1655613" cy="434733"/>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20320" tIns="20320" rIns="20320" bIns="20320" spcCol="1270" anchor="ctr"/>
            <a:lstStyle/>
            <a:p>
              <a:pPr marL="0" marR="0" lvl="0" indent="0" algn="ctr" defTabSz="711200" rtl="0" eaLnBrk="0" fontAlgn="base" latinLnBrk="0" hangingPunct="0">
                <a:lnSpc>
                  <a:spcPct val="90000"/>
                </a:lnSpc>
                <a:spcBef>
                  <a:spcPct val="0"/>
                </a:spcBef>
                <a:spcAft>
                  <a:spcPct val="35000"/>
                </a:spcAft>
                <a:buClrTx/>
                <a:buSzTx/>
                <a:buFontTx/>
                <a:buNone/>
                <a:tabLst/>
                <a:defRPr/>
              </a:pPr>
              <a:r>
                <a:rPr kumimoji="0" lang="ar-SA" sz="2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القيامة</a:t>
              </a:r>
            </a:p>
          </p:txBody>
        </p:sp>
      </p:grpSp>
      <p:sp>
        <p:nvSpPr>
          <p:cNvPr id="38" name="Left Arrow 24"/>
          <p:cNvSpPr>
            <a:spLocks noChangeArrowheads="1"/>
          </p:cNvSpPr>
          <p:nvPr/>
        </p:nvSpPr>
        <p:spPr bwMode="auto">
          <a:xfrm rot="10800000">
            <a:off x="0" y="2349500"/>
            <a:ext cx="1763713" cy="1655763"/>
          </a:xfrm>
          <a:prstGeom prst="leftArrow">
            <a:avLst>
              <a:gd name="adj1" fmla="val 50000"/>
              <a:gd name="adj2" fmla="val 50010"/>
            </a:avLst>
          </a:prstGeom>
          <a:solidFill>
            <a:srgbClr val="0000FF"/>
          </a:solidFill>
          <a:ln w="28575" cap="sq">
            <a:solidFill>
              <a:schemeClr val="tx1"/>
            </a:solidFill>
            <a:round/>
            <a:headEnd/>
            <a:tailEnd/>
          </a:ln>
        </p:spPr>
        <p:txBody>
          <a:bodyPr lIns="0" tIns="0" rIns="0" bIns="0" anchor="ctr" anchorCtr="1"/>
          <a:lstStyle>
            <a:lvl1pPr>
              <a:tabLst>
                <a:tab pos="3886200" algn="l"/>
                <a:tab pos="4800600" algn="l"/>
                <a:tab pos="5600700" algn="l"/>
              </a:tabLst>
              <a:defRPr sz="2400">
                <a:solidFill>
                  <a:schemeClr val="tx1"/>
                </a:solidFill>
                <a:latin typeface="Tahoma" pitchFamily="34" charset="0"/>
                <a:ea typeface="MS PGothic" pitchFamily="34" charset="-128"/>
              </a:defRPr>
            </a:lvl1pPr>
            <a:lvl2pPr marL="742950" indent="-285750">
              <a:tabLst>
                <a:tab pos="3886200" algn="l"/>
                <a:tab pos="4800600" algn="l"/>
                <a:tab pos="5600700" algn="l"/>
              </a:tabLst>
              <a:defRPr sz="2400">
                <a:solidFill>
                  <a:schemeClr val="tx1"/>
                </a:solidFill>
                <a:latin typeface="Tahoma" pitchFamily="34" charset="0"/>
                <a:ea typeface="MS PGothic" pitchFamily="34" charset="-128"/>
              </a:defRPr>
            </a:lvl2pPr>
            <a:lvl3pPr marL="1143000" indent="-228600">
              <a:tabLst>
                <a:tab pos="3886200" algn="l"/>
                <a:tab pos="4800600" algn="l"/>
                <a:tab pos="5600700" algn="l"/>
              </a:tabLst>
              <a:defRPr sz="2400">
                <a:solidFill>
                  <a:schemeClr val="tx1"/>
                </a:solidFill>
                <a:latin typeface="Tahoma" pitchFamily="34" charset="0"/>
                <a:ea typeface="MS PGothic" pitchFamily="34" charset="-128"/>
              </a:defRPr>
            </a:lvl3pPr>
            <a:lvl4pPr marL="1600200" indent="-228600">
              <a:tabLst>
                <a:tab pos="3886200" algn="l"/>
                <a:tab pos="4800600" algn="l"/>
                <a:tab pos="5600700" algn="l"/>
              </a:tabLst>
              <a:defRPr sz="2400">
                <a:solidFill>
                  <a:schemeClr val="tx1"/>
                </a:solidFill>
                <a:latin typeface="Tahoma" pitchFamily="34" charset="0"/>
                <a:ea typeface="MS PGothic" pitchFamily="34" charset="-128"/>
              </a:defRPr>
            </a:lvl4pPr>
            <a:lvl5pPr marL="2057400" indent="-228600">
              <a:tabLst>
                <a:tab pos="3886200" algn="l"/>
                <a:tab pos="4800600" algn="l"/>
                <a:tab pos="5600700" algn="l"/>
              </a:tabLst>
              <a:defRPr sz="2400">
                <a:solidFill>
                  <a:schemeClr val="tx1"/>
                </a:solidFill>
                <a:latin typeface="Tahoma" pitchFamily="34" charset="0"/>
                <a:ea typeface="MS PGothic" pitchFamily="34" charset="-128"/>
              </a:defRPr>
            </a:lvl5pPr>
            <a:lvl6pPr marL="2514600" indent="-228600" eaLnBrk="0" fontAlgn="base" hangingPunct="0">
              <a:spcBef>
                <a:spcPct val="0"/>
              </a:spcBef>
              <a:spcAft>
                <a:spcPct val="0"/>
              </a:spcAft>
              <a:tabLst>
                <a:tab pos="3886200" algn="l"/>
                <a:tab pos="4800600" algn="l"/>
                <a:tab pos="5600700" algn="l"/>
              </a:tabLst>
              <a:defRPr sz="2400">
                <a:solidFill>
                  <a:schemeClr val="tx1"/>
                </a:solidFill>
                <a:latin typeface="Tahoma" pitchFamily="34" charset="0"/>
                <a:ea typeface="MS PGothic" pitchFamily="34" charset="-128"/>
              </a:defRPr>
            </a:lvl6pPr>
            <a:lvl7pPr marL="2971800" indent="-228600" eaLnBrk="0" fontAlgn="base" hangingPunct="0">
              <a:spcBef>
                <a:spcPct val="0"/>
              </a:spcBef>
              <a:spcAft>
                <a:spcPct val="0"/>
              </a:spcAft>
              <a:tabLst>
                <a:tab pos="3886200" algn="l"/>
                <a:tab pos="4800600" algn="l"/>
                <a:tab pos="5600700" algn="l"/>
              </a:tabLst>
              <a:defRPr sz="2400">
                <a:solidFill>
                  <a:schemeClr val="tx1"/>
                </a:solidFill>
                <a:latin typeface="Tahoma" pitchFamily="34" charset="0"/>
                <a:ea typeface="MS PGothic" pitchFamily="34" charset="-128"/>
              </a:defRPr>
            </a:lvl7pPr>
            <a:lvl8pPr marL="3429000" indent="-228600" eaLnBrk="0" fontAlgn="base" hangingPunct="0">
              <a:spcBef>
                <a:spcPct val="0"/>
              </a:spcBef>
              <a:spcAft>
                <a:spcPct val="0"/>
              </a:spcAft>
              <a:tabLst>
                <a:tab pos="3886200" algn="l"/>
                <a:tab pos="4800600" algn="l"/>
                <a:tab pos="5600700" algn="l"/>
              </a:tabLst>
              <a:defRPr sz="2400">
                <a:solidFill>
                  <a:schemeClr val="tx1"/>
                </a:solidFill>
                <a:latin typeface="Tahoma" pitchFamily="34" charset="0"/>
                <a:ea typeface="MS PGothic" pitchFamily="34" charset="-128"/>
              </a:defRPr>
            </a:lvl8pPr>
            <a:lvl9pPr marL="3886200" indent="-228600" eaLnBrk="0" fontAlgn="base" hangingPunct="0">
              <a:spcBef>
                <a:spcPct val="0"/>
              </a:spcBef>
              <a:spcAft>
                <a:spcPct val="0"/>
              </a:spcAft>
              <a:tabLst>
                <a:tab pos="3886200" algn="l"/>
                <a:tab pos="4800600" algn="l"/>
                <a:tab pos="5600700" algn="l"/>
              </a:tabLst>
              <a:defRPr sz="2400">
                <a:solidFill>
                  <a:schemeClr val="tx1"/>
                </a:solidFill>
                <a:latin typeface="Tahoma" pitchFamily="34" charset="0"/>
                <a:ea typeface="MS PGothic" pitchFamily="34" charset="-128"/>
              </a:defRPr>
            </a:lvl9pPr>
          </a:lstStyle>
          <a:p>
            <a:pPr marL="0" marR="0" lvl="0" indent="0" algn="r" defTabSz="914400" rtl="0" eaLnBrk="0" fontAlgn="base" latinLnBrk="0" hangingPunct="0">
              <a:lnSpc>
                <a:spcPct val="100000"/>
              </a:lnSpc>
              <a:spcBef>
                <a:spcPct val="0"/>
              </a:spcBef>
              <a:spcAft>
                <a:spcPct val="0"/>
              </a:spcAft>
              <a:buClrTx/>
              <a:buSzTx/>
              <a:buFontTx/>
              <a:buNone/>
              <a:tabLst>
                <a:tab pos="3886200" algn="l"/>
                <a:tab pos="4800600" algn="l"/>
                <a:tab pos="5600700" algn="l"/>
              </a:tabLst>
              <a:defRPr/>
            </a:pPr>
            <a:endParaRPr kumimoji="0" lang="en-US" altLang="en-US"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39" name="Title 3"/>
          <p:cNvSpPr txBox="1">
            <a:spLocks/>
          </p:cNvSpPr>
          <p:nvPr/>
        </p:nvSpPr>
        <p:spPr bwMode="auto">
          <a:xfrm>
            <a:off x="-71438" y="2654300"/>
            <a:ext cx="1763713" cy="990600"/>
          </a:xfrm>
          <a:prstGeom prst="rect">
            <a:avLst/>
          </a:prstGeom>
          <a:noFill/>
          <a:ln w="9525">
            <a:noFill/>
            <a:miter lim="800000"/>
            <a:headEnd/>
            <a:tailEnd/>
          </a:ln>
          <a:effectLst/>
        </p:spPr>
        <p:txBody>
          <a:bodyPr anchor="ctr"/>
          <a:lstStyle>
            <a:lvl1pPr>
              <a:defRPr sz="2400">
                <a:solidFill>
                  <a:schemeClr val="tx1"/>
                </a:solidFill>
                <a:latin typeface="Tahoma" pitchFamily="34" charset="0"/>
                <a:ea typeface="MS PGothic" pitchFamily="34" charset="-128"/>
              </a:defRPr>
            </a:lvl1pPr>
            <a:lvl2pPr marL="742950" indent="-285750">
              <a:defRPr sz="2400">
                <a:solidFill>
                  <a:schemeClr val="tx1"/>
                </a:solidFill>
                <a:latin typeface="Tahoma" pitchFamily="34" charset="0"/>
                <a:ea typeface="MS PGothic" pitchFamily="34" charset="-128"/>
              </a:defRPr>
            </a:lvl2pPr>
            <a:lvl3pPr marL="1143000" indent="-228600">
              <a:defRPr sz="2400">
                <a:solidFill>
                  <a:schemeClr val="tx1"/>
                </a:solidFill>
                <a:latin typeface="Tahoma" pitchFamily="34" charset="0"/>
                <a:ea typeface="MS PGothic" pitchFamily="34" charset="-128"/>
              </a:defRPr>
            </a:lvl3pPr>
            <a:lvl4pPr marL="1600200" indent="-228600">
              <a:defRPr sz="2400">
                <a:solidFill>
                  <a:schemeClr val="tx1"/>
                </a:solidFill>
                <a:latin typeface="Tahoma" pitchFamily="34" charset="0"/>
                <a:ea typeface="MS PGothic" pitchFamily="34" charset="-128"/>
              </a:defRPr>
            </a:lvl4pPr>
            <a:lvl5pPr marL="2057400" indent="-228600">
              <a:defRPr sz="2400">
                <a:solidFill>
                  <a:schemeClr val="tx1"/>
                </a:solidFill>
                <a:latin typeface="Tahoma"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Tahoma"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Tahoma"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Tahoma"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Tahoma" pitchFamily="34" charset="0"/>
                <a:ea typeface="MS PGothic" pitchFamily="34"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ar-SA" altLang="en-US" sz="2800" b="1" u="none" strike="noStrike" kern="120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cs typeface="Arial" panose="020B0604020202020204" pitchFamily="34" charset="0"/>
              </a:rPr>
              <a:t>الجليل</a:t>
            </a:r>
            <a:endParaRPr kumimoji="0" lang="en-US" altLang="en-US" sz="3600" b="1" u="none" strike="noStrike" kern="120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cs typeface="Arial" panose="020B0604020202020204" pitchFamily="34" charset="0"/>
            </a:endParaRPr>
          </a:p>
        </p:txBody>
      </p:sp>
      <p:sp>
        <p:nvSpPr>
          <p:cNvPr id="40" name="Left Arrow 24"/>
          <p:cNvSpPr>
            <a:spLocks noChangeArrowheads="1"/>
          </p:cNvSpPr>
          <p:nvPr/>
        </p:nvSpPr>
        <p:spPr bwMode="auto">
          <a:xfrm rot="10800000">
            <a:off x="1655763" y="3122613"/>
            <a:ext cx="1763712" cy="1657350"/>
          </a:xfrm>
          <a:prstGeom prst="leftArrow">
            <a:avLst>
              <a:gd name="adj1" fmla="val 50000"/>
              <a:gd name="adj2" fmla="val 49962"/>
            </a:avLst>
          </a:prstGeom>
          <a:solidFill>
            <a:srgbClr val="0000FF"/>
          </a:solidFill>
          <a:ln w="28575" cap="sq">
            <a:solidFill>
              <a:schemeClr val="tx1"/>
            </a:solidFill>
            <a:round/>
            <a:headEnd/>
            <a:tailEnd/>
          </a:ln>
        </p:spPr>
        <p:txBody>
          <a:bodyPr lIns="0" tIns="0" rIns="0" bIns="0" anchor="ctr" anchorCtr="1"/>
          <a:lstStyle>
            <a:lvl1pPr>
              <a:tabLst>
                <a:tab pos="3886200" algn="l"/>
                <a:tab pos="4800600" algn="l"/>
                <a:tab pos="5600700" algn="l"/>
              </a:tabLst>
              <a:defRPr sz="2400">
                <a:solidFill>
                  <a:schemeClr val="tx1"/>
                </a:solidFill>
                <a:latin typeface="Tahoma" pitchFamily="34" charset="0"/>
                <a:ea typeface="MS PGothic" pitchFamily="34" charset="-128"/>
              </a:defRPr>
            </a:lvl1pPr>
            <a:lvl2pPr marL="742950" indent="-285750">
              <a:tabLst>
                <a:tab pos="3886200" algn="l"/>
                <a:tab pos="4800600" algn="l"/>
                <a:tab pos="5600700" algn="l"/>
              </a:tabLst>
              <a:defRPr sz="2400">
                <a:solidFill>
                  <a:schemeClr val="tx1"/>
                </a:solidFill>
                <a:latin typeface="Tahoma" pitchFamily="34" charset="0"/>
                <a:ea typeface="MS PGothic" pitchFamily="34" charset="-128"/>
              </a:defRPr>
            </a:lvl2pPr>
            <a:lvl3pPr marL="1143000" indent="-228600">
              <a:tabLst>
                <a:tab pos="3886200" algn="l"/>
                <a:tab pos="4800600" algn="l"/>
                <a:tab pos="5600700" algn="l"/>
              </a:tabLst>
              <a:defRPr sz="2400">
                <a:solidFill>
                  <a:schemeClr val="tx1"/>
                </a:solidFill>
                <a:latin typeface="Tahoma" pitchFamily="34" charset="0"/>
                <a:ea typeface="MS PGothic" pitchFamily="34" charset="-128"/>
              </a:defRPr>
            </a:lvl3pPr>
            <a:lvl4pPr marL="1600200" indent="-228600">
              <a:tabLst>
                <a:tab pos="3886200" algn="l"/>
                <a:tab pos="4800600" algn="l"/>
                <a:tab pos="5600700" algn="l"/>
              </a:tabLst>
              <a:defRPr sz="2400">
                <a:solidFill>
                  <a:schemeClr val="tx1"/>
                </a:solidFill>
                <a:latin typeface="Tahoma" pitchFamily="34" charset="0"/>
                <a:ea typeface="MS PGothic" pitchFamily="34" charset="-128"/>
              </a:defRPr>
            </a:lvl4pPr>
            <a:lvl5pPr marL="2057400" indent="-228600">
              <a:tabLst>
                <a:tab pos="3886200" algn="l"/>
                <a:tab pos="4800600" algn="l"/>
                <a:tab pos="5600700" algn="l"/>
              </a:tabLst>
              <a:defRPr sz="2400">
                <a:solidFill>
                  <a:schemeClr val="tx1"/>
                </a:solidFill>
                <a:latin typeface="Tahoma" pitchFamily="34" charset="0"/>
                <a:ea typeface="MS PGothic" pitchFamily="34" charset="-128"/>
              </a:defRPr>
            </a:lvl5pPr>
            <a:lvl6pPr marL="2514600" indent="-228600" eaLnBrk="0" fontAlgn="base" hangingPunct="0">
              <a:spcBef>
                <a:spcPct val="0"/>
              </a:spcBef>
              <a:spcAft>
                <a:spcPct val="0"/>
              </a:spcAft>
              <a:tabLst>
                <a:tab pos="3886200" algn="l"/>
                <a:tab pos="4800600" algn="l"/>
                <a:tab pos="5600700" algn="l"/>
              </a:tabLst>
              <a:defRPr sz="2400">
                <a:solidFill>
                  <a:schemeClr val="tx1"/>
                </a:solidFill>
                <a:latin typeface="Tahoma" pitchFamily="34" charset="0"/>
                <a:ea typeface="MS PGothic" pitchFamily="34" charset="-128"/>
              </a:defRPr>
            </a:lvl6pPr>
            <a:lvl7pPr marL="2971800" indent="-228600" eaLnBrk="0" fontAlgn="base" hangingPunct="0">
              <a:spcBef>
                <a:spcPct val="0"/>
              </a:spcBef>
              <a:spcAft>
                <a:spcPct val="0"/>
              </a:spcAft>
              <a:tabLst>
                <a:tab pos="3886200" algn="l"/>
                <a:tab pos="4800600" algn="l"/>
                <a:tab pos="5600700" algn="l"/>
              </a:tabLst>
              <a:defRPr sz="2400">
                <a:solidFill>
                  <a:schemeClr val="tx1"/>
                </a:solidFill>
                <a:latin typeface="Tahoma" pitchFamily="34" charset="0"/>
                <a:ea typeface="MS PGothic" pitchFamily="34" charset="-128"/>
              </a:defRPr>
            </a:lvl7pPr>
            <a:lvl8pPr marL="3429000" indent="-228600" eaLnBrk="0" fontAlgn="base" hangingPunct="0">
              <a:spcBef>
                <a:spcPct val="0"/>
              </a:spcBef>
              <a:spcAft>
                <a:spcPct val="0"/>
              </a:spcAft>
              <a:tabLst>
                <a:tab pos="3886200" algn="l"/>
                <a:tab pos="4800600" algn="l"/>
                <a:tab pos="5600700" algn="l"/>
              </a:tabLst>
              <a:defRPr sz="2400">
                <a:solidFill>
                  <a:schemeClr val="tx1"/>
                </a:solidFill>
                <a:latin typeface="Tahoma" pitchFamily="34" charset="0"/>
                <a:ea typeface="MS PGothic" pitchFamily="34" charset="-128"/>
              </a:defRPr>
            </a:lvl8pPr>
            <a:lvl9pPr marL="3886200" indent="-228600" eaLnBrk="0" fontAlgn="base" hangingPunct="0">
              <a:spcBef>
                <a:spcPct val="0"/>
              </a:spcBef>
              <a:spcAft>
                <a:spcPct val="0"/>
              </a:spcAft>
              <a:tabLst>
                <a:tab pos="3886200" algn="l"/>
                <a:tab pos="4800600" algn="l"/>
                <a:tab pos="5600700" algn="l"/>
              </a:tabLst>
              <a:defRPr sz="2400">
                <a:solidFill>
                  <a:schemeClr val="tx1"/>
                </a:solidFill>
                <a:latin typeface="Tahoma" pitchFamily="34" charset="0"/>
                <a:ea typeface="MS PGothic" pitchFamily="34" charset="-128"/>
              </a:defRPr>
            </a:lvl9pPr>
          </a:lstStyle>
          <a:p>
            <a:pPr marL="0" marR="0" lvl="0" indent="0" algn="r" defTabSz="914400" rtl="0" eaLnBrk="0" fontAlgn="base" latinLnBrk="0" hangingPunct="0">
              <a:lnSpc>
                <a:spcPct val="100000"/>
              </a:lnSpc>
              <a:spcBef>
                <a:spcPct val="0"/>
              </a:spcBef>
              <a:spcAft>
                <a:spcPct val="0"/>
              </a:spcAft>
              <a:buClrTx/>
              <a:buSzTx/>
              <a:buFontTx/>
              <a:buNone/>
              <a:tabLst>
                <a:tab pos="3886200" algn="l"/>
                <a:tab pos="4800600" algn="l"/>
                <a:tab pos="5600700" algn="l"/>
              </a:tabLst>
              <a:defRPr/>
            </a:pPr>
            <a:endParaRPr kumimoji="0" lang="en-US" altLang="en-US"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41" name="Title 3"/>
          <p:cNvSpPr txBox="1">
            <a:spLocks/>
          </p:cNvSpPr>
          <p:nvPr/>
        </p:nvSpPr>
        <p:spPr bwMode="auto">
          <a:xfrm>
            <a:off x="1584325" y="3429000"/>
            <a:ext cx="1763713" cy="990600"/>
          </a:xfrm>
          <a:prstGeom prst="rect">
            <a:avLst/>
          </a:prstGeom>
          <a:noFill/>
          <a:ln w="9525">
            <a:noFill/>
            <a:miter lim="800000"/>
            <a:headEnd/>
            <a:tailEnd/>
          </a:ln>
          <a:effectLst/>
        </p:spPr>
        <p:txBody>
          <a:bodyPr anchor="ctr"/>
          <a:lstStyle>
            <a:lvl1pPr>
              <a:defRPr sz="2400">
                <a:solidFill>
                  <a:schemeClr val="tx1"/>
                </a:solidFill>
                <a:latin typeface="Tahoma" pitchFamily="34" charset="0"/>
                <a:ea typeface="MS PGothic" pitchFamily="34" charset="-128"/>
              </a:defRPr>
            </a:lvl1pPr>
            <a:lvl2pPr marL="742950" indent="-285750">
              <a:defRPr sz="2400">
                <a:solidFill>
                  <a:schemeClr val="tx1"/>
                </a:solidFill>
                <a:latin typeface="Tahoma" pitchFamily="34" charset="0"/>
                <a:ea typeface="MS PGothic" pitchFamily="34" charset="-128"/>
              </a:defRPr>
            </a:lvl2pPr>
            <a:lvl3pPr marL="1143000" indent="-228600">
              <a:defRPr sz="2400">
                <a:solidFill>
                  <a:schemeClr val="tx1"/>
                </a:solidFill>
                <a:latin typeface="Tahoma" pitchFamily="34" charset="0"/>
                <a:ea typeface="MS PGothic" pitchFamily="34" charset="-128"/>
              </a:defRPr>
            </a:lvl3pPr>
            <a:lvl4pPr marL="1600200" indent="-228600">
              <a:defRPr sz="2400">
                <a:solidFill>
                  <a:schemeClr val="tx1"/>
                </a:solidFill>
                <a:latin typeface="Tahoma" pitchFamily="34" charset="0"/>
                <a:ea typeface="MS PGothic" pitchFamily="34" charset="-128"/>
              </a:defRPr>
            </a:lvl4pPr>
            <a:lvl5pPr marL="2057400" indent="-228600">
              <a:defRPr sz="2400">
                <a:solidFill>
                  <a:schemeClr val="tx1"/>
                </a:solidFill>
                <a:latin typeface="Tahoma"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Tahoma"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Tahoma"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Tahoma"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Tahoma" pitchFamily="34" charset="0"/>
                <a:ea typeface="MS PGothic" pitchFamily="34"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ar-SA" altLang="en-US" sz="2800" b="1" u="none" strike="noStrike" kern="120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cs typeface="Arial" panose="020B0604020202020204" pitchFamily="34" charset="0"/>
              </a:rPr>
              <a:t>يهودا</a:t>
            </a:r>
            <a:endParaRPr kumimoji="0" lang="en-US" altLang="en-US" sz="3600" b="1" u="none" strike="noStrike" kern="1200" cap="none" spc="0" normalizeH="0" baseline="0" noProof="0" dirty="0">
              <a:ln>
                <a:noFill/>
              </a:ln>
              <a:solidFill>
                <a:srgbClr val="FFFFFF"/>
              </a:solidFill>
              <a:effectLst>
                <a:outerShdw blurRad="38100" dist="38100" dir="2700000" algn="tl">
                  <a:srgbClr val="000000"/>
                </a:outerShdw>
              </a:effectLst>
              <a:uLnTx/>
              <a:uFillTx/>
              <a:latin typeface="Arial" panose="020B0604020202020204" pitchFamily="34" charset="0"/>
              <a:cs typeface="Arial" panose="020B0604020202020204" pitchFamily="34" charset="0"/>
            </a:endParaRPr>
          </a:p>
        </p:txBody>
      </p:sp>
      <p:sp>
        <p:nvSpPr>
          <p:cNvPr id="42" name="Rectangle 41"/>
          <p:cNvSpPr/>
          <p:nvPr/>
        </p:nvSpPr>
        <p:spPr>
          <a:xfrm>
            <a:off x="643068" y="5013176"/>
            <a:ext cx="1916478" cy="43471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20320" tIns="20320" rIns="20320" bIns="20320" spcCol="1270" anchor="ctr"/>
          <a:lstStyle/>
          <a:p>
            <a:pPr marL="0" marR="0" lvl="0" indent="0" algn="ctr" defTabSz="711200" rtl="0" eaLnBrk="0" fontAlgn="base" latinLnBrk="0" hangingPunct="0">
              <a:lnSpc>
                <a:spcPct val="90000"/>
              </a:lnSpc>
              <a:spcBef>
                <a:spcPct val="0"/>
              </a:spcBef>
              <a:spcAft>
                <a:spcPct val="35000"/>
              </a:spcAft>
              <a:buClrTx/>
              <a:buSzTx/>
              <a:buFontTx/>
              <a:buNone/>
              <a:tabLst/>
              <a:defRPr/>
            </a:pPr>
            <a:r>
              <a:rPr kumimoji="0" lang="ar-SA"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rPr>
              <a:t>2 أبريل 33</a:t>
            </a:r>
            <a:endParaRPr kumimoji="0" lang="en-US"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endParaRPr>
          </a:p>
        </p:txBody>
      </p:sp>
      <p:sp>
        <p:nvSpPr>
          <p:cNvPr id="43" name="Rectangle 42"/>
          <p:cNvSpPr/>
          <p:nvPr/>
        </p:nvSpPr>
        <p:spPr>
          <a:xfrm>
            <a:off x="2687030" y="5013176"/>
            <a:ext cx="1916478" cy="43471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20320" tIns="20320" rIns="20320" bIns="20320" spcCol="1270" anchor="ctr"/>
          <a:lstStyle/>
          <a:p>
            <a:pPr marL="0" marR="0" lvl="0" indent="0" algn="ctr" defTabSz="711200" rtl="0" eaLnBrk="0" fontAlgn="base" latinLnBrk="0" hangingPunct="0">
              <a:lnSpc>
                <a:spcPct val="90000"/>
              </a:lnSpc>
              <a:spcBef>
                <a:spcPct val="0"/>
              </a:spcBef>
              <a:spcAft>
                <a:spcPct val="35000"/>
              </a:spcAft>
              <a:buClrTx/>
              <a:buSzTx/>
              <a:buFontTx/>
              <a:buNone/>
              <a:tabLst/>
              <a:defRPr/>
            </a:pPr>
            <a:r>
              <a:rPr kumimoji="0" lang="ar-SA"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rPr>
              <a:t>3 أبريل 33</a:t>
            </a:r>
            <a:endParaRPr kumimoji="0" lang="en-US"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endParaRPr>
          </a:p>
        </p:txBody>
      </p:sp>
      <p:sp>
        <p:nvSpPr>
          <p:cNvPr id="44" name="Rectangle 43"/>
          <p:cNvSpPr/>
          <p:nvPr/>
        </p:nvSpPr>
        <p:spPr>
          <a:xfrm>
            <a:off x="5868144" y="5013176"/>
            <a:ext cx="2335764" cy="43471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20320" tIns="20320" rIns="20320" bIns="20320" spcCol="1270" anchor="ctr"/>
          <a:lstStyle/>
          <a:p>
            <a:pPr marL="0" marR="0" lvl="0" indent="0" algn="ctr" defTabSz="711200" rtl="0" eaLnBrk="0" fontAlgn="base" latinLnBrk="0" hangingPunct="0">
              <a:lnSpc>
                <a:spcPct val="90000"/>
              </a:lnSpc>
              <a:spcBef>
                <a:spcPct val="0"/>
              </a:spcBef>
              <a:spcAft>
                <a:spcPct val="35000"/>
              </a:spcAft>
              <a:buClrTx/>
              <a:buSzTx/>
              <a:buFontTx/>
              <a:buNone/>
              <a:tabLst/>
              <a:defRPr/>
            </a:pPr>
            <a:r>
              <a:rPr kumimoji="0" lang="ar-SA"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rPr>
              <a:t>5 أبريل 33</a:t>
            </a:r>
            <a:endParaRPr kumimoji="0" lang="en-US"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endParaRPr>
          </a:p>
        </p:txBody>
      </p:sp>
      <p:sp>
        <p:nvSpPr>
          <p:cNvPr id="45" name="Text Box 23"/>
          <p:cNvSpPr txBox="1">
            <a:spLocks noChangeArrowheads="1"/>
          </p:cNvSpPr>
          <p:nvPr/>
        </p:nvSpPr>
        <p:spPr bwMode="auto">
          <a:xfrm>
            <a:off x="7236296" y="-27384"/>
            <a:ext cx="1804061" cy="461665"/>
          </a:xfrm>
          <a:prstGeom prst="rect">
            <a:avLst/>
          </a:prstGeom>
          <a:noFill/>
          <a:ln w="12700" cap="sq">
            <a:noFill/>
            <a:miter lim="800000"/>
            <a:headEnd type="none" w="sm" len="sm"/>
            <a:tailEnd type="none" w="sm" len="sm"/>
          </a:ln>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ar-JO" sz="2400" b="1" u="none" strike="noStrike" kern="0" cap="none" spc="0" normalizeH="0" baseline="0" noProof="0" dirty="0">
                <a:ln>
                  <a:noFill/>
                </a:ln>
                <a:solidFill>
                  <a:srgbClr val="060400"/>
                </a:solidFill>
                <a:effectLst/>
                <a:uLnTx/>
                <a:uFillTx/>
                <a:latin typeface="Arial" panose="020B0604020202020204" pitchFamily="34" charset="0"/>
                <a:ea typeface="Times New Roman" charset="0"/>
                <a:cs typeface="Arial" panose="020B0604020202020204" pitchFamily="34" charset="0"/>
              </a:rPr>
              <a:t>م ع ج 39</a:t>
            </a:r>
            <a:endParaRPr kumimoji="0" lang="en-US" sz="2400" b="1" u="none" strike="noStrike" kern="0" cap="none" spc="0" normalizeH="0" baseline="0" noProof="0" dirty="0">
              <a:ln>
                <a:noFill/>
              </a:ln>
              <a:solidFill>
                <a:srgbClr val="060400"/>
              </a:solidFill>
              <a:effectLst/>
              <a:uLnTx/>
              <a:uFillTx/>
              <a:latin typeface="Arial" panose="020B0604020202020204" pitchFamily="34" charset="0"/>
              <a:ea typeface="Times New Roman" charset="0"/>
              <a:cs typeface="Arial" panose="020B0604020202020204" pitchFamily="34" charset="0"/>
            </a:endParaRPr>
          </a:p>
        </p:txBody>
      </p:sp>
      <p:sp>
        <p:nvSpPr>
          <p:cNvPr id="4" name="Rectangle 3">
            <a:extLst>
              <a:ext uri="{FF2B5EF4-FFF2-40B4-BE49-F238E27FC236}">
                <a16:creationId xmlns:a16="http://schemas.microsoft.com/office/drawing/2014/main" id="{140EEB5D-E8AD-7FA9-FB2C-936B87DD3076}"/>
              </a:ext>
            </a:extLst>
          </p:cNvPr>
          <p:cNvSpPr/>
          <p:nvPr/>
        </p:nvSpPr>
        <p:spPr>
          <a:xfrm>
            <a:off x="-6350" y="5631647"/>
            <a:ext cx="9097963" cy="738348"/>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20320" tIns="20320" rIns="20320" bIns="20320" spcCol="1270" anchor="ctr"/>
          <a:lstStyle/>
          <a:p>
            <a:pPr marL="0" marR="0" lvl="0" indent="0" algn="ctr" defTabSz="711200" rtl="0" eaLnBrk="0" fontAlgn="base" latinLnBrk="0" hangingPunct="0">
              <a:lnSpc>
                <a:spcPct val="90000"/>
              </a:lnSpc>
              <a:spcBef>
                <a:spcPct val="0"/>
              </a:spcBef>
              <a:spcAft>
                <a:spcPct val="35000"/>
              </a:spcAft>
              <a:buClrTx/>
              <a:buSzTx/>
              <a:buFontTx/>
              <a:buNone/>
              <a:tabLst/>
              <a:defRPr/>
            </a:pPr>
            <a:r>
              <a:rPr kumimoji="0" lang="ar-SA"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rPr>
              <a:t>١ كورنثوس ١٥ : ٢٠</a:t>
            </a:r>
          </a:p>
          <a:p>
            <a:pPr marL="0" marR="0" lvl="0" indent="0" algn="ctr" defTabSz="711200" rtl="0" eaLnBrk="0" fontAlgn="base" latinLnBrk="0" hangingPunct="0">
              <a:lnSpc>
                <a:spcPct val="90000"/>
              </a:lnSpc>
              <a:spcBef>
                <a:spcPct val="0"/>
              </a:spcBef>
              <a:spcAft>
                <a:spcPct val="35000"/>
              </a:spcAft>
              <a:buClrTx/>
              <a:buSzTx/>
              <a:buFontTx/>
              <a:buNone/>
              <a:tabLst/>
              <a:defRPr/>
            </a:pPr>
            <a:r>
              <a:rPr kumimoji="0" lang="ar-SA" sz="2400" b="1" u="none" strike="noStrike" kern="1200" cap="none" spc="0" normalizeH="0" baseline="0" noProof="0" dirty="0">
                <a:ln>
                  <a:noFill/>
                </a:ln>
                <a:solidFill>
                  <a:srgbClr val="060400"/>
                </a:solidFill>
                <a:effectLst>
                  <a:glow rad="254000">
                    <a:srgbClr val="FFFFFF">
                      <a:alpha val="75000"/>
                    </a:srgbClr>
                  </a:glow>
                </a:effectLst>
                <a:uLnTx/>
                <a:uFillTx/>
                <a:latin typeface="Arial" panose="020B0604020202020204" pitchFamily="34" charset="0"/>
                <a:cs typeface="Arial" panose="020B0604020202020204" pitchFamily="34" charset="0"/>
              </a:rPr>
              <a:t>وَلَكِنِ الآنَ قَدْ قَامَ الْمَسِيحُ مِنَ الأَمْوَاتِ وَصَارَ بَاكُورَةَ الرَّاقِدِينَ. </a:t>
            </a:r>
          </a:p>
        </p:txBody>
      </p:sp>
    </p:spTree>
    <p:extLst>
      <p:ext uri="{BB962C8B-B14F-4D97-AF65-F5344CB8AC3E}">
        <p14:creationId xmlns:p14="http://schemas.microsoft.com/office/powerpoint/2010/main" val="254622059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p:cTn id="7" dur="1000" fill="hold"/>
                                        <p:tgtEl>
                                          <p:spTgt spid="26"/>
                                        </p:tgtEl>
                                        <p:attrNameLst>
                                          <p:attrName>ppt_w</p:attrName>
                                        </p:attrNameLst>
                                      </p:cBhvr>
                                      <p:tavLst>
                                        <p:tav tm="0">
                                          <p:val>
                                            <p:strVal val="#ppt_w*0.70"/>
                                          </p:val>
                                        </p:tav>
                                        <p:tav tm="100000">
                                          <p:val>
                                            <p:strVal val="#ppt_w"/>
                                          </p:val>
                                        </p:tav>
                                      </p:tavLst>
                                    </p:anim>
                                    <p:anim calcmode="lin" valueType="num">
                                      <p:cBhvr>
                                        <p:cTn id="8" dur="1000" fill="hold"/>
                                        <p:tgtEl>
                                          <p:spTgt spid="26"/>
                                        </p:tgtEl>
                                        <p:attrNameLst>
                                          <p:attrName>ppt_h</p:attrName>
                                        </p:attrNameLst>
                                      </p:cBhvr>
                                      <p:tavLst>
                                        <p:tav tm="0">
                                          <p:val>
                                            <p:strVal val="#ppt_h"/>
                                          </p:val>
                                        </p:tav>
                                        <p:tav tm="100000">
                                          <p:val>
                                            <p:strVal val="#ppt_h"/>
                                          </p:val>
                                        </p:tav>
                                      </p:tavLst>
                                    </p:anim>
                                    <p:animEffect transition="in" filter="fade">
                                      <p:cBhvr>
                                        <p:cTn id="9" dur="1000"/>
                                        <p:tgtEl>
                                          <p:spTgt spid="26"/>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nodeType="clickEffect">
                                  <p:stCondLst>
                                    <p:cond delay="0"/>
                                  </p:stCondLst>
                                  <p:childTnLst>
                                    <p:set>
                                      <p:cBhvr>
                                        <p:cTn id="13" dur="1" fill="hold">
                                          <p:stCondLst>
                                            <p:cond delay="0"/>
                                          </p:stCondLst>
                                        </p:cTn>
                                        <p:tgtEl>
                                          <p:spTgt spid="28"/>
                                        </p:tgtEl>
                                        <p:attrNameLst>
                                          <p:attrName>style.visibility</p:attrName>
                                        </p:attrNameLst>
                                      </p:cBhvr>
                                      <p:to>
                                        <p:strVal val="visible"/>
                                      </p:to>
                                    </p:set>
                                    <p:anim calcmode="lin" valueType="num">
                                      <p:cBhvr>
                                        <p:cTn id="14" dur="1000" fill="hold"/>
                                        <p:tgtEl>
                                          <p:spTgt spid="28"/>
                                        </p:tgtEl>
                                        <p:attrNameLst>
                                          <p:attrName>ppt_w</p:attrName>
                                        </p:attrNameLst>
                                      </p:cBhvr>
                                      <p:tavLst>
                                        <p:tav tm="0">
                                          <p:val>
                                            <p:strVal val="#ppt_w*0.70"/>
                                          </p:val>
                                        </p:tav>
                                        <p:tav tm="100000">
                                          <p:val>
                                            <p:strVal val="#ppt_w"/>
                                          </p:val>
                                        </p:tav>
                                      </p:tavLst>
                                    </p:anim>
                                    <p:anim calcmode="lin" valueType="num">
                                      <p:cBhvr>
                                        <p:cTn id="15" dur="1000" fill="hold"/>
                                        <p:tgtEl>
                                          <p:spTgt spid="28"/>
                                        </p:tgtEl>
                                        <p:attrNameLst>
                                          <p:attrName>ppt_h</p:attrName>
                                        </p:attrNameLst>
                                      </p:cBhvr>
                                      <p:tavLst>
                                        <p:tav tm="0">
                                          <p:val>
                                            <p:strVal val="#ppt_h"/>
                                          </p:val>
                                        </p:tav>
                                        <p:tav tm="100000">
                                          <p:val>
                                            <p:strVal val="#ppt_h"/>
                                          </p:val>
                                        </p:tav>
                                      </p:tavLst>
                                    </p:anim>
                                    <p:animEffect transition="in" filter="fade">
                                      <p:cBhvr>
                                        <p:cTn id="16" dur="1000"/>
                                        <p:tgtEl>
                                          <p:spTgt spid="28"/>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nodeType="clickEffect">
                                  <p:stCondLst>
                                    <p:cond delay="0"/>
                                  </p:stCondLst>
                                  <p:childTnLst>
                                    <p:set>
                                      <p:cBhvr>
                                        <p:cTn id="20" dur="1" fill="hold">
                                          <p:stCondLst>
                                            <p:cond delay="0"/>
                                          </p:stCondLst>
                                        </p:cTn>
                                        <p:tgtEl>
                                          <p:spTgt spid="27"/>
                                        </p:tgtEl>
                                        <p:attrNameLst>
                                          <p:attrName>style.visibility</p:attrName>
                                        </p:attrNameLst>
                                      </p:cBhvr>
                                      <p:to>
                                        <p:strVal val="visible"/>
                                      </p:to>
                                    </p:set>
                                    <p:anim calcmode="lin" valueType="num">
                                      <p:cBhvr>
                                        <p:cTn id="21" dur="1000" fill="hold"/>
                                        <p:tgtEl>
                                          <p:spTgt spid="27"/>
                                        </p:tgtEl>
                                        <p:attrNameLst>
                                          <p:attrName>ppt_w</p:attrName>
                                        </p:attrNameLst>
                                      </p:cBhvr>
                                      <p:tavLst>
                                        <p:tav tm="0">
                                          <p:val>
                                            <p:strVal val="#ppt_w*0.70"/>
                                          </p:val>
                                        </p:tav>
                                        <p:tav tm="100000">
                                          <p:val>
                                            <p:strVal val="#ppt_w"/>
                                          </p:val>
                                        </p:tav>
                                      </p:tavLst>
                                    </p:anim>
                                    <p:anim calcmode="lin" valueType="num">
                                      <p:cBhvr>
                                        <p:cTn id="22" dur="1000" fill="hold"/>
                                        <p:tgtEl>
                                          <p:spTgt spid="27"/>
                                        </p:tgtEl>
                                        <p:attrNameLst>
                                          <p:attrName>ppt_h</p:attrName>
                                        </p:attrNameLst>
                                      </p:cBhvr>
                                      <p:tavLst>
                                        <p:tav tm="0">
                                          <p:val>
                                            <p:strVal val="#ppt_h"/>
                                          </p:val>
                                        </p:tav>
                                        <p:tav tm="100000">
                                          <p:val>
                                            <p:strVal val="#ppt_h"/>
                                          </p:val>
                                        </p:tav>
                                      </p:tavLst>
                                    </p:anim>
                                    <p:animEffect transition="in" filter="fade">
                                      <p:cBhvr>
                                        <p:cTn id="23" dur="1000"/>
                                        <p:tgtEl>
                                          <p:spTgt spid="27"/>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5" presetClass="entr" presetSubtype="0" fill="hold" nodeType="clickEffect">
                                  <p:stCondLst>
                                    <p:cond delay="0"/>
                                  </p:stCondLst>
                                  <p:childTnLst>
                                    <p:set>
                                      <p:cBhvr>
                                        <p:cTn id="27" dur="1" fill="hold">
                                          <p:stCondLst>
                                            <p:cond delay="0"/>
                                          </p:stCondLst>
                                        </p:cTn>
                                        <p:tgtEl>
                                          <p:spTgt spid="29"/>
                                        </p:tgtEl>
                                        <p:attrNameLst>
                                          <p:attrName>style.visibility</p:attrName>
                                        </p:attrNameLst>
                                      </p:cBhvr>
                                      <p:to>
                                        <p:strVal val="visible"/>
                                      </p:to>
                                    </p:set>
                                    <p:anim calcmode="lin" valueType="num">
                                      <p:cBhvr>
                                        <p:cTn id="28" dur="1000" fill="hold"/>
                                        <p:tgtEl>
                                          <p:spTgt spid="29"/>
                                        </p:tgtEl>
                                        <p:attrNameLst>
                                          <p:attrName>ppt_w</p:attrName>
                                        </p:attrNameLst>
                                      </p:cBhvr>
                                      <p:tavLst>
                                        <p:tav tm="0">
                                          <p:val>
                                            <p:strVal val="#ppt_w*0.70"/>
                                          </p:val>
                                        </p:tav>
                                        <p:tav tm="100000">
                                          <p:val>
                                            <p:strVal val="#ppt_w"/>
                                          </p:val>
                                        </p:tav>
                                      </p:tavLst>
                                    </p:anim>
                                    <p:anim calcmode="lin" valueType="num">
                                      <p:cBhvr>
                                        <p:cTn id="29" dur="1000" fill="hold"/>
                                        <p:tgtEl>
                                          <p:spTgt spid="29"/>
                                        </p:tgtEl>
                                        <p:attrNameLst>
                                          <p:attrName>ppt_h</p:attrName>
                                        </p:attrNameLst>
                                      </p:cBhvr>
                                      <p:tavLst>
                                        <p:tav tm="0">
                                          <p:val>
                                            <p:strVal val="#ppt_h"/>
                                          </p:val>
                                        </p:tav>
                                        <p:tav tm="100000">
                                          <p:val>
                                            <p:strVal val="#ppt_h"/>
                                          </p:val>
                                        </p:tav>
                                      </p:tavLst>
                                    </p:anim>
                                    <p:animEffect transition="in" filter="fade">
                                      <p:cBhvr>
                                        <p:cTn id="30" dur="1000"/>
                                        <p:tgtEl>
                                          <p:spTgt spid="29"/>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55" presetClass="entr" presetSubtype="0" fill="hold" nodeType="clickEffect">
                                  <p:stCondLst>
                                    <p:cond delay="0"/>
                                  </p:stCondLst>
                                  <p:childTnLst>
                                    <p:set>
                                      <p:cBhvr>
                                        <p:cTn id="34" dur="1" fill="hold">
                                          <p:stCondLst>
                                            <p:cond delay="0"/>
                                          </p:stCondLst>
                                        </p:cTn>
                                        <p:tgtEl>
                                          <p:spTgt spid="32"/>
                                        </p:tgtEl>
                                        <p:attrNameLst>
                                          <p:attrName>style.visibility</p:attrName>
                                        </p:attrNameLst>
                                      </p:cBhvr>
                                      <p:to>
                                        <p:strVal val="visible"/>
                                      </p:to>
                                    </p:set>
                                    <p:anim calcmode="lin" valueType="num">
                                      <p:cBhvr>
                                        <p:cTn id="35" dur="1000" fill="hold"/>
                                        <p:tgtEl>
                                          <p:spTgt spid="32"/>
                                        </p:tgtEl>
                                        <p:attrNameLst>
                                          <p:attrName>ppt_w</p:attrName>
                                        </p:attrNameLst>
                                      </p:cBhvr>
                                      <p:tavLst>
                                        <p:tav tm="0">
                                          <p:val>
                                            <p:strVal val="#ppt_w*0.70"/>
                                          </p:val>
                                        </p:tav>
                                        <p:tav tm="100000">
                                          <p:val>
                                            <p:strVal val="#ppt_w"/>
                                          </p:val>
                                        </p:tav>
                                      </p:tavLst>
                                    </p:anim>
                                    <p:anim calcmode="lin" valueType="num">
                                      <p:cBhvr>
                                        <p:cTn id="36" dur="1000" fill="hold"/>
                                        <p:tgtEl>
                                          <p:spTgt spid="32"/>
                                        </p:tgtEl>
                                        <p:attrNameLst>
                                          <p:attrName>ppt_h</p:attrName>
                                        </p:attrNameLst>
                                      </p:cBhvr>
                                      <p:tavLst>
                                        <p:tav tm="0">
                                          <p:val>
                                            <p:strVal val="#ppt_h"/>
                                          </p:val>
                                        </p:tav>
                                        <p:tav tm="100000">
                                          <p:val>
                                            <p:strVal val="#ppt_h"/>
                                          </p:val>
                                        </p:tav>
                                      </p:tavLst>
                                    </p:anim>
                                    <p:animEffect transition="in" filter="fade">
                                      <p:cBhvr>
                                        <p:cTn id="37" dur="1000"/>
                                        <p:tgtEl>
                                          <p:spTgt spid="32"/>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55" presetClass="entr" presetSubtype="0" fill="hold" nodeType="clickEffect">
                                  <p:stCondLst>
                                    <p:cond delay="0"/>
                                  </p:stCondLst>
                                  <p:childTnLst>
                                    <p:set>
                                      <p:cBhvr>
                                        <p:cTn id="41" dur="1" fill="hold">
                                          <p:stCondLst>
                                            <p:cond delay="0"/>
                                          </p:stCondLst>
                                        </p:cTn>
                                        <p:tgtEl>
                                          <p:spTgt spid="35"/>
                                        </p:tgtEl>
                                        <p:attrNameLst>
                                          <p:attrName>style.visibility</p:attrName>
                                        </p:attrNameLst>
                                      </p:cBhvr>
                                      <p:to>
                                        <p:strVal val="visible"/>
                                      </p:to>
                                    </p:set>
                                    <p:anim calcmode="lin" valueType="num">
                                      <p:cBhvr>
                                        <p:cTn id="42" dur="1000" fill="hold"/>
                                        <p:tgtEl>
                                          <p:spTgt spid="35"/>
                                        </p:tgtEl>
                                        <p:attrNameLst>
                                          <p:attrName>ppt_w</p:attrName>
                                        </p:attrNameLst>
                                      </p:cBhvr>
                                      <p:tavLst>
                                        <p:tav tm="0">
                                          <p:val>
                                            <p:strVal val="#ppt_w*0.70"/>
                                          </p:val>
                                        </p:tav>
                                        <p:tav tm="100000">
                                          <p:val>
                                            <p:strVal val="#ppt_w"/>
                                          </p:val>
                                        </p:tav>
                                      </p:tavLst>
                                    </p:anim>
                                    <p:anim calcmode="lin" valueType="num">
                                      <p:cBhvr>
                                        <p:cTn id="43" dur="1000" fill="hold"/>
                                        <p:tgtEl>
                                          <p:spTgt spid="35"/>
                                        </p:tgtEl>
                                        <p:attrNameLst>
                                          <p:attrName>ppt_h</p:attrName>
                                        </p:attrNameLst>
                                      </p:cBhvr>
                                      <p:tavLst>
                                        <p:tav tm="0">
                                          <p:val>
                                            <p:strVal val="#ppt_h"/>
                                          </p:val>
                                        </p:tav>
                                        <p:tav tm="100000">
                                          <p:val>
                                            <p:strVal val="#ppt_h"/>
                                          </p:val>
                                        </p:tav>
                                      </p:tavLst>
                                    </p:anim>
                                    <p:animEffect transition="in" filter="fade">
                                      <p:cBhvr>
                                        <p:cTn id="44" dur="1000"/>
                                        <p:tgtEl>
                                          <p:spTgt spid="35"/>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3" presetClass="entr" presetSubtype="10" fill="hold" grpId="0" nodeType="clickEffect">
                                  <p:stCondLst>
                                    <p:cond delay="0"/>
                                  </p:stCondLst>
                                  <p:childTnLst>
                                    <p:set>
                                      <p:cBhvr>
                                        <p:cTn id="48" dur="1" fill="hold">
                                          <p:stCondLst>
                                            <p:cond delay="0"/>
                                          </p:stCondLst>
                                        </p:cTn>
                                        <p:tgtEl>
                                          <p:spTgt spid="39"/>
                                        </p:tgtEl>
                                        <p:attrNameLst>
                                          <p:attrName>style.visibility</p:attrName>
                                        </p:attrNameLst>
                                      </p:cBhvr>
                                      <p:to>
                                        <p:strVal val="visible"/>
                                      </p:to>
                                    </p:set>
                                    <p:animEffect transition="in" filter="blinds(horizontal)">
                                      <p:cBhvr>
                                        <p:cTn id="49" dur="500"/>
                                        <p:tgtEl>
                                          <p:spTgt spid="39"/>
                                        </p:tgtEl>
                                      </p:cBhvr>
                                    </p:animEffect>
                                  </p:childTnLst>
                                </p:cTn>
                              </p:par>
                              <p:par>
                                <p:cTn id="50" presetID="3" presetClass="entr" presetSubtype="10" fill="hold" grpId="0" nodeType="withEffect">
                                  <p:stCondLst>
                                    <p:cond delay="0"/>
                                  </p:stCondLst>
                                  <p:childTnLst>
                                    <p:set>
                                      <p:cBhvr>
                                        <p:cTn id="51" dur="1" fill="hold">
                                          <p:stCondLst>
                                            <p:cond delay="0"/>
                                          </p:stCondLst>
                                        </p:cTn>
                                        <p:tgtEl>
                                          <p:spTgt spid="38"/>
                                        </p:tgtEl>
                                        <p:attrNameLst>
                                          <p:attrName>style.visibility</p:attrName>
                                        </p:attrNameLst>
                                      </p:cBhvr>
                                      <p:to>
                                        <p:strVal val="visible"/>
                                      </p:to>
                                    </p:set>
                                    <p:animEffect transition="in" filter="blinds(horizontal)">
                                      <p:cBhvr>
                                        <p:cTn id="52" dur="500"/>
                                        <p:tgtEl>
                                          <p:spTgt spid="38"/>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41"/>
                                        </p:tgtEl>
                                        <p:attrNameLst>
                                          <p:attrName>style.visibility</p:attrName>
                                        </p:attrNameLst>
                                      </p:cBhvr>
                                      <p:to>
                                        <p:strVal val="visible"/>
                                      </p:to>
                                    </p:set>
                                    <p:animEffect transition="in" filter="blinds(horizontal)">
                                      <p:cBhvr>
                                        <p:cTn id="57" dur="500"/>
                                        <p:tgtEl>
                                          <p:spTgt spid="41"/>
                                        </p:tgtEl>
                                      </p:cBhvr>
                                    </p:animEffect>
                                  </p:childTnLst>
                                </p:cTn>
                              </p:par>
                              <p:par>
                                <p:cTn id="58" presetID="3" presetClass="entr" presetSubtype="10" fill="hold" grpId="0" nodeType="withEffect">
                                  <p:stCondLst>
                                    <p:cond delay="0"/>
                                  </p:stCondLst>
                                  <p:childTnLst>
                                    <p:set>
                                      <p:cBhvr>
                                        <p:cTn id="59" dur="1" fill="hold">
                                          <p:stCondLst>
                                            <p:cond delay="0"/>
                                          </p:stCondLst>
                                        </p:cTn>
                                        <p:tgtEl>
                                          <p:spTgt spid="40"/>
                                        </p:tgtEl>
                                        <p:attrNameLst>
                                          <p:attrName>style.visibility</p:attrName>
                                        </p:attrNameLst>
                                      </p:cBhvr>
                                      <p:to>
                                        <p:strVal val="visible"/>
                                      </p:to>
                                    </p:set>
                                    <p:animEffect transition="in" filter="blinds(horizontal)">
                                      <p:cBhvr>
                                        <p:cTn id="60" dur="500"/>
                                        <p:tgtEl>
                                          <p:spTgt spid="40"/>
                                        </p:tgtEl>
                                      </p:cBhvr>
                                    </p:animEffect>
                                  </p:childTnLst>
                                </p:cTn>
                              </p:par>
                            </p:childTnLst>
                          </p:cTn>
                        </p:par>
                      </p:childTnLst>
                    </p:cTn>
                  </p:par>
                  <p:par>
                    <p:cTn id="61" fill="hold">
                      <p:stCondLst>
                        <p:cond delay="indefinite"/>
                      </p:stCondLst>
                      <p:childTnLst>
                        <p:par>
                          <p:cTn id="62" fill="hold">
                            <p:stCondLst>
                              <p:cond delay="0"/>
                            </p:stCondLst>
                            <p:childTnLst>
                              <p:par>
                                <p:cTn id="63" presetID="55" presetClass="entr" presetSubtype="0" fill="hold" nodeType="clickEffect">
                                  <p:stCondLst>
                                    <p:cond delay="0"/>
                                  </p:stCondLst>
                                  <p:childTnLst>
                                    <p:set>
                                      <p:cBhvr>
                                        <p:cTn id="64" dur="1" fill="hold">
                                          <p:stCondLst>
                                            <p:cond delay="0"/>
                                          </p:stCondLst>
                                        </p:cTn>
                                        <p:tgtEl>
                                          <p:spTgt spid="23"/>
                                        </p:tgtEl>
                                        <p:attrNameLst>
                                          <p:attrName>style.visibility</p:attrName>
                                        </p:attrNameLst>
                                      </p:cBhvr>
                                      <p:to>
                                        <p:strVal val="visible"/>
                                      </p:to>
                                    </p:set>
                                    <p:anim calcmode="lin" valueType="num">
                                      <p:cBhvr>
                                        <p:cTn id="65" dur="1000" fill="hold"/>
                                        <p:tgtEl>
                                          <p:spTgt spid="23"/>
                                        </p:tgtEl>
                                        <p:attrNameLst>
                                          <p:attrName>ppt_w</p:attrName>
                                        </p:attrNameLst>
                                      </p:cBhvr>
                                      <p:tavLst>
                                        <p:tav tm="0">
                                          <p:val>
                                            <p:strVal val="#ppt_w*0.70"/>
                                          </p:val>
                                        </p:tav>
                                        <p:tav tm="100000">
                                          <p:val>
                                            <p:strVal val="#ppt_w"/>
                                          </p:val>
                                        </p:tav>
                                      </p:tavLst>
                                    </p:anim>
                                    <p:anim calcmode="lin" valueType="num">
                                      <p:cBhvr>
                                        <p:cTn id="66" dur="1000" fill="hold"/>
                                        <p:tgtEl>
                                          <p:spTgt spid="23"/>
                                        </p:tgtEl>
                                        <p:attrNameLst>
                                          <p:attrName>ppt_h</p:attrName>
                                        </p:attrNameLst>
                                      </p:cBhvr>
                                      <p:tavLst>
                                        <p:tav tm="0">
                                          <p:val>
                                            <p:strVal val="#ppt_h"/>
                                          </p:val>
                                        </p:tav>
                                        <p:tav tm="100000">
                                          <p:val>
                                            <p:strVal val="#ppt_h"/>
                                          </p:val>
                                        </p:tav>
                                      </p:tavLst>
                                    </p:anim>
                                    <p:animEffect transition="in" filter="fade">
                                      <p:cBhvr>
                                        <p:cTn id="67" dur="1000"/>
                                        <p:tgtEl>
                                          <p:spTgt spid="23"/>
                                        </p:tgtEl>
                                      </p:cBhvr>
                                    </p:animEffect>
                                  </p:childTnLst>
                                </p:cTn>
                              </p:par>
                            </p:childTnLst>
                          </p:cTn>
                        </p:par>
                      </p:childTnLst>
                    </p:cTn>
                  </p:par>
                  <p:par>
                    <p:cTn id="68" fill="hold">
                      <p:stCondLst>
                        <p:cond delay="indefinite"/>
                      </p:stCondLst>
                      <p:childTnLst>
                        <p:par>
                          <p:cTn id="69" fill="hold">
                            <p:stCondLst>
                              <p:cond delay="0"/>
                            </p:stCondLst>
                            <p:childTnLst>
                              <p:par>
                                <p:cTn id="70" presetID="55" presetClass="entr" presetSubtype="0" fill="hold" nodeType="clickEffect">
                                  <p:stCondLst>
                                    <p:cond delay="0"/>
                                  </p:stCondLst>
                                  <p:childTnLst>
                                    <p:set>
                                      <p:cBhvr>
                                        <p:cTn id="71" dur="1" fill="hold">
                                          <p:stCondLst>
                                            <p:cond delay="0"/>
                                          </p:stCondLst>
                                        </p:cTn>
                                        <p:tgtEl>
                                          <p:spTgt spid="24"/>
                                        </p:tgtEl>
                                        <p:attrNameLst>
                                          <p:attrName>style.visibility</p:attrName>
                                        </p:attrNameLst>
                                      </p:cBhvr>
                                      <p:to>
                                        <p:strVal val="visible"/>
                                      </p:to>
                                    </p:set>
                                    <p:anim calcmode="lin" valueType="num">
                                      <p:cBhvr>
                                        <p:cTn id="72" dur="1000" fill="hold"/>
                                        <p:tgtEl>
                                          <p:spTgt spid="24"/>
                                        </p:tgtEl>
                                        <p:attrNameLst>
                                          <p:attrName>ppt_w</p:attrName>
                                        </p:attrNameLst>
                                      </p:cBhvr>
                                      <p:tavLst>
                                        <p:tav tm="0">
                                          <p:val>
                                            <p:strVal val="#ppt_w*0.70"/>
                                          </p:val>
                                        </p:tav>
                                        <p:tav tm="100000">
                                          <p:val>
                                            <p:strVal val="#ppt_w"/>
                                          </p:val>
                                        </p:tav>
                                      </p:tavLst>
                                    </p:anim>
                                    <p:anim calcmode="lin" valueType="num">
                                      <p:cBhvr>
                                        <p:cTn id="73" dur="1000" fill="hold"/>
                                        <p:tgtEl>
                                          <p:spTgt spid="24"/>
                                        </p:tgtEl>
                                        <p:attrNameLst>
                                          <p:attrName>ppt_h</p:attrName>
                                        </p:attrNameLst>
                                      </p:cBhvr>
                                      <p:tavLst>
                                        <p:tav tm="0">
                                          <p:val>
                                            <p:strVal val="#ppt_h"/>
                                          </p:val>
                                        </p:tav>
                                        <p:tav tm="100000">
                                          <p:val>
                                            <p:strVal val="#ppt_h"/>
                                          </p:val>
                                        </p:tav>
                                      </p:tavLst>
                                    </p:anim>
                                    <p:animEffect transition="in" filter="fade">
                                      <p:cBhvr>
                                        <p:cTn id="74" dur="1000"/>
                                        <p:tgtEl>
                                          <p:spTgt spid="24"/>
                                        </p:tgtEl>
                                      </p:cBhvr>
                                    </p:animEffect>
                                  </p:childTnLst>
                                </p:cTn>
                              </p:par>
                            </p:childTnLst>
                          </p:cTn>
                        </p:par>
                      </p:childTnLst>
                    </p:cTn>
                  </p:par>
                  <p:par>
                    <p:cTn id="75" fill="hold">
                      <p:stCondLst>
                        <p:cond delay="indefinite"/>
                      </p:stCondLst>
                      <p:childTnLst>
                        <p:par>
                          <p:cTn id="76" fill="hold">
                            <p:stCondLst>
                              <p:cond delay="0"/>
                            </p:stCondLst>
                            <p:childTnLst>
                              <p:par>
                                <p:cTn id="77" presetID="55" presetClass="entr" presetSubtype="0" fill="hold" nodeType="clickEffect">
                                  <p:stCondLst>
                                    <p:cond delay="0"/>
                                  </p:stCondLst>
                                  <p:childTnLst>
                                    <p:set>
                                      <p:cBhvr>
                                        <p:cTn id="78" dur="1" fill="hold">
                                          <p:stCondLst>
                                            <p:cond delay="0"/>
                                          </p:stCondLst>
                                        </p:cTn>
                                        <p:tgtEl>
                                          <p:spTgt spid="25"/>
                                        </p:tgtEl>
                                        <p:attrNameLst>
                                          <p:attrName>style.visibility</p:attrName>
                                        </p:attrNameLst>
                                      </p:cBhvr>
                                      <p:to>
                                        <p:strVal val="visible"/>
                                      </p:to>
                                    </p:set>
                                    <p:anim calcmode="lin" valueType="num">
                                      <p:cBhvr>
                                        <p:cTn id="79" dur="1000" fill="hold"/>
                                        <p:tgtEl>
                                          <p:spTgt spid="25"/>
                                        </p:tgtEl>
                                        <p:attrNameLst>
                                          <p:attrName>ppt_w</p:attrName>
                                        </p:attrNameLst>
                                      </p:cBhvr>
                                      <p:tavLst>
                                        <p:tav tm="0">
                                          <p:val>
                                            <p:strVal val="#ppt_w*0.70"/>
                                          </p:val>
                                        </p:tav>
                                        <p:tav tm="100000">
                                          <p:val>
                                            <p:strVal val="#ppt_w"/>
                                          </p:val>
                                        </p:tav>
                                      </p:tavLst>
                                    </p:anim>
                                    <p:anim calcmode="lin" valueType="num">
                                      <p:cBhvr>
                                        <p:cTn id="80" dur="1000" fill="hold"/>
                                        <p:tgtEl>
                                          <p:spTgt spid="25"/>
                                        </p:tgtEl>
                                        <p:attrNameLst>
                                          <p:attrName>ppt_h</p:attrName>
                                        </p:attrNameLst>
                                      </p:cBhvr>
                                      <p:tavLst>
                                        <p:tav tm="0">
                                          <p:val>
                                            <p:strVal val="#ppt_h"/>
                                          </p:val>
                                        </p:tav>
                                        <p:tav tm="100000">
                                          <p:val>
                                            <p:strVal val="#ppt_h"/>
                                          </p:val>
                                        </p:tav>
                                      </p:tavLst>
                                    </p:anim>
                                    <p:animEffect transition="in" filter="fade">
                                      <p:cBhvr>
                                        <p:cTn id="81" dur="1000"/>
                                        <p:tgtEl>
                                          <p:spTgt spid="25"/>
                                        </p:tgtEl>
                                      </p:cBhvr>
                                    </p:animEffect>
                                  </p:childTnLst>
                                </p:cTn>
                              </p:par>
                            </p:childTnLst>
                          </p:cTn>
                        </p:par>
                      </p:childTnLst>
                    </p:cTn>
                  </p:par>
                  <p:par>
                    <p:cTn id="82" fill="hold">
                      <p:stCondLst>
                        <p:cond delay="indefinite"/>
                      </p:stCondLst>
                      <p:childTnLst>
                        <p:par>
                          <p:cTn id="83" fill="hold">
                            <p:stCondLst>
                              <p:cond delay="0"/>
                            </p:stCondLst>
                            <p:childTnLst>
                              <p:par>
                                <p:cTn id="84" presetID="55" presetClass="entr" presetSubtype="0" fill="hold" nodeType="clickEffect">
                                  <p:stCondLst>
                                    <p:cond delay="0"/>
                                  </p:stCondLst>
                                  <p:childTnLst>
                                    <p:set>
                                      <p:cBhvr>
                                        <p:cTn id="85" dur="1" fill="hold">
                                          <p:stCondLst>
                                            <p:cond delay="0"/>
                                          </p:stCondLst>
                                        </p:cTn>
                                        <p:tgtEl>
                                          <p:spTgt spid="42"/>
                                        </p:tgtEl>
                                        <p:attrNameLst>
                                          <p:attrName>style.visibility</p:attrName>
                                        </p:attrNameLst>
                                      </p:cBhvr>
                                      <p:to>
                                        <p:strVal val="visible"/>
                                      </p:to>
                                    </p:set>
                                    <p:anim calcmode="lin" valueType="num">
                                      <p:cBhvr>
                                        <p:cTn id="86" dur="1000" fill="hold"/>
                                        <p:tgtEl>
                                          <p:spTgt spid="42"/>
                                        </p:tgtEl>
                                        <p:attrNameLst>
                                          <p:attrName>ppt_w</p:attrName>
                                        </p:attrNameLst>
                                      </p:cBhvr>
                                      <p:tavLst>
                                        <p:tav tm="0">
                                          <p:val>
                                            <p:strVal val="#ppt_w*0.70"/>
                                          </p:val>
                                        </p:tav>
                                        <p:tav tm="100000">
                                          <p:val>
                                            <p:strVal val="#ppt_w"/>
                                          </p:val>
                                        </p:tav>
                                      </p:tavLst>
                                    </p:anim>
                                    <p:anim calcmode="lin" valueType="num">
                                      <p:cBhvr>
                                        <p:cTn id="87" dur="1000" fill="hold"/>
                                        <p:tgtEl>
                                          <p:spTgt spid="42"/>
                                        </p:tgtEl>
                                        <p:attrNameLst>
                                          <p:attrName>ppt_h</p:attrName>
                                        </p:attrNameLst>
                                      </p:cBhvr>
                                      <p:tavLst>
                                        <p:tav tm="0">
                                          <p:val>
                                            <p:strVal val="#ppt_h"/>
                                          </p:val>
                                        </p:tav>
                                        <p:tav tm="100000">
                                          <p:val>
                                            <p:strVal val="#ppt_h"/>
                                          </p:val>
                                        </p:tav>
                                      </p:tavLst>
                                    </p:anim>
                                    <p:animEffect transition="in" filter="fade">
                                      <p:cBhvr>
                                        <p:cTn id="88" dur="1000"/>
                                        <p:tgtEl>
                                          <p:spTgt spid="42"/>
                                        </p:tgtEl>
                                      </p:cBhvr>
                                    </p:animEffect>
                                  </p:childTnLst>
                                </p:cTn>
                              </p:par>
                            </p:childTnLst>
                          </p:cTn>
                        </p:par>
                      </p:childTnLst>
                    </p:cTn>
                  </p:par>
                  <p:par>
                    <p:cTn id="89" fill="hold">
                      <p:stCondLst>
                        <p:cond delay="indefinite"/>
                      </p:stCondLst>
                      <p:childTnLst>
                        <p:par>
                          <p:cTn id="90" fill="hold">
                            <p:stCondLst>
                              <p:cond delay="0"/>
                            </p:stCondLst>
                            <p:childTnLst>
                              <p:par>
                                <p:cTn id="91" presetID="55" presetClass="entr" presetSubtype="0" fill="hold" nodeType="clickEffect">
                                  <p:stCondLst>
                                    <p:cond delay="0"/>
                                  </p:stCondLst>
                                  <p:childTnLst>
                                    <p:set>
                                      <p:cBhvr>
                                        <p:cTn id="92" dur="1" fill="hold">
                                          <p:stCondLst>
                                            <p:cond delay="0"/>
                                          </p:stCondLst>
                                        </p:cTn>
                                        <p:tgtEl>
                                          <p:spTgt spid="43"/>
                                        </p:tgtEl>
                                        <p:attrNameLst>
                                          <p:attrName>style.visibility</p:attrName>
                                        </p:attrNameLst>
                                      </p:cBhvr>
                                      <p:to>
                                        <p:strVal val="visible"/>
                                      </p:to>
                                    </p:set>
                                    <p:anim calcmode="lin" valueType="num">
                                      <p:cBhvr>
                                        <p:cTn id="93" dur="1000" fill="hold"/>
                                        <p:tgtEl>
                                          <p:spTgt spid="43"/>
                                        </p:tgtEl>
                                        <p:attrNameLst>
                                          <p:attrName>ppt_w</p:attrName>
                                        </p:attrNameLst>
                                      </p:cBhvr>
                                      <p:tavLst>
                                        <p:tav tm="0">
                                          <p:val>
                                            <p:strVal val="#ppt_w*0.70"/>
                                          </p:val>
                                        </p:tav>
                                        <p:tav tm="100000">
                                          <p:val>
                                            <p:strVal val="#ppt_w"/>
                                          </p:val>
                                        </p:tav>
                                      </p:tavLst>
                                    </p:anim>
                                    <p:anim calcmode="lin" valueType="num">
                                      <p:cBhvr>
                                        <p:cTn id="94" dur="1000" fill="hold"/>
                                        <p:tgtEl>
                                          <p:spTgt spid="43"/>
                                        </p:tgtEl>
                                        <p:attrNameLst>
                                          <p:attrName>ppt_h</p:attrName>
                                        </p:attrNameLst>
                                      </p:cBhvr>
                                      <p:tavLst>
                                        <p:tav tm="0">
                                          <p:val>
                                            <p:strVal val="#ppt_h"/>
                                          </p:val>
                                        </p:tav>
                                        <p:tav tm="100000">
                                          <p:val>
                                            <p:strVal val="#ppt_h"/>
                                          </p:val>
                                        </p:tav>
                                      </p:tavLst>
                                    </p:anim>
                                    <p:animEffect transition="in" filter="fade">
                                      <p:cBhvr>
                                        <p:cTn id="95" dur="1000"/>
                                        <p:tgtEl>
                                          <p:spTgt spid="43"/>
                                        </p:tgtEl>
                                      </p:cBhvr>
                                    </p:animEffect>
                                  </p:childTnLst>
                                </p:cTn>
                              </p:par>
                            </p:childTnLst>
                          </p:cTn>
                        </p:par>
                      </p:childTnLst>
                    </p:cTn>
                  </p:par>
                  <p:par>
                    <p:cTn id="96" fill="hold">
                      <p:stCondLst>
                        <p:cond delay="indefinite"/>
                      </p:stCondLst>
                      <p:childTnLst>
                        <p:par>
                          <p:cTn id="97" fill="hold">
                            <p:stCondLst>
                              <p:cond delay="0"/>
                            </p:stCondLst>
                            <p:childTnLst>
                              <p:par>
                                <p:cTn id="98" presetID="55" presetClass="entr" presetSubtype="0" fill="hold" nodeType="clickEffect">
                                  <p:stCondLst>
                                    <p:cond delay="0"/>
                                  </p:stCondLst>
                                  <p:childTnLst>
                                    <p:set>
                                      <p:cBhvr>
                                        <p:cTn id="99" dur="1" fill="hold">
                                          <p:stCondLst>
                                            <p:cond delay="0"/>
                                          </p:stCondLst>
                                        </p:cTn>
                                        <p:tgtEl>
                                          <p:spTgt spid="44"/>
                                        </p:tgtEl>
                                        <p:attrNameLst>
                                          <p:attrName>style.visibility</p:attrName>
                                        </p:attrNameLst>
                                      </p:cBhvr>
                                      <p:to>
                                        <p:strVal val="visible"/>
                                      </p:to>
                                    </p:set>
                                    <p:anim calcmode="lin" valueType="num">
                                      <p:cBhvr>
                                        <p:cTn id="100" dur="1000" fill="hold"/>
                                        <p:tgtEl>
                                          <p:spTgt spid="44"/>
                                        </p:tgtEl>
                                        <p:attrNameLst>
                                          <p:attrName>ppt_w</p:attrName>
                                        </p:attrNameLst>
                                      </p:cBhvr>
                                      <p:tavLst>
                                        <p:tav tm="0">
                                          <p:val>
                                            <p:strVal val="#ppt_w*0.70"/>
                                          </p:val>
                                        </p:tav>
                                        <p:tav tm="100000">
                                          <p:val>
                                            <p:strVal val="#ppt_w"/>
                                          </p:val>
                                        </p:tav>
                                      </p:tavLst>
                                    </p:anim>
                                    <p:anim calcmode="lin" valueType="num">
                                      <p:cBhvr>
                                        <p:cTn id="101" dur="1000" fill="hold"/>
                                        <p:tgtEl>
                                          <p:spTgt spid="44"/>
                                        </p:tgtEl>
                                        <p:attrNameLst>
                                          <p:attrName>ppt_h</p:attrName>
                                        </p:attrNameLst>
                                      </p:cBhvr>
                                      <p:tavLst>
                                        <p:tav tm="0">
                                          <p:val>
                                            <p:strVal val="#ppt_h"/>
                                          </p:val>
                                        </p:tav>
                                        <p:tav tm="100000">
                                          <p:val>
                                            <p:strVal val="#ppt_h"/>
                                          </p:val>
                                        </p:tav>
                                      </p:tavLst>
                                    </p:anim>
                                    <p:animEffect transition="in" filter="fade">
                                      <p:cBhvr>
                                        <p:cTn id="102" dur="1000"/>
                                        <p:tgtEl>
                                          <p:spTgt spid="44"/>
                                        </p:tgtEl>
                                      </p:cBhvr>
                                    </p:animEffect>
                                  </p:childTnLst>
                                </p:cTn>
                              </p:par>
                            </p:childTnLst>
                          </p:cTn>
                        </p:par>
                      </p:childTnLst>
                    </p:cTn>
                  </p:par>
                  <p:par>
                    <p:cTn id="103" fill="hold">
                      <p:stCondLst>
                        <p:cond delay="indefinite"/>
                      </p:stCondLst>
                      <p:childTnLst>
                        <p:par>
                          <p:cTn id="104" fill="hold">
                            <p:stCondLst>
                              <p:cond delay="0"/>
                            </p:stCondLst>
                            <p:childTnLst>
                              <p:par>
                                <p:cTn id="105" presetID="55" presetClass="entr" presetSubtype="0" fill="hold" nodeType="clickEffect">
                                  <p:stCondLst>
                                    <p:cond delay="0"/>
                                  </p:stCondLst>
                                  <p:childTnLst>
                                    <p:set>
                                      <p:cBhvr>
                                        <p:cTn id="106" dur="1" fill="hold">
                                          <p:stCondLst>
                                            <p:cond delay="0"/>
                                          </p:stCondLst>
                                        </p:cTn>
                                        <p:tgtEl>
                                          <p:spTgt spid="4"/>
                                        </p:tgtEl>
                                        <p:attrNameLst>
                                          <p:attrName>style.visibility</p:attrName>
                                        </p:attrNameLst>
                                      </p:cBhvr>
                                      <p:to>
                                        <p:strVal val="visible"/>
                                      </p:to>
                                    </p:set>
                                    <p:anim calcmode="lin" valueType="num">
                                      <p:cBhvr>
                                        <p:cTn id="107" dur="1000" fill="hold"/>
                                        <p:tgtEl>
                                          <p:spTgt spid="4"/>
                                        </p:tgtEl>
                                        <p:attrNameLst>
                                          <p:attrName>ppt_w</p:attrName>
                                        </p:attrNameLst>
                                      </p:cBhvr>
                                      <p:tavLst>
                                        <p:tav tm="0">
                                          <p:val>
                                            <p:strVal val="#ppt_w*0.70"/>
                                          </p:val>
                                        </p:tav>
                                        <p:tav tm="100000">
                                          <p:val>
                                            <p:strVal val="#ppt_w"/>
                                          </p:val>
                                        </p:tav>
                                      </p:tavLst>
                                    </p:anim>
                                    <p:anim calcmode="lin" valueType="num">
                                      <p:cBhvr>
                                        <p:cTn id="108" dur="1000" fill="hold"/>
                                        <p:tgtEl>
                                          <p:spTgt spid="4"/>
                                        </p:tgtEl>
                                        <p:attrNameLst>
                                          <p:attrName>ppt_h</p:attrName>
                                        </p:attrNameLst>
                                      </p:cBhvr>
                                      <p:tavLst>
                                        <p:tav tm="0">
                                          <p:val>
                                            <p:strVal val="#ppt_h"/>
                                          </p:val>
                                        </p:tav>
                                        <p:tav tm="100000">
                                          <p:val>
                                            <p:strVal val="#ppt_h"/>
                                          </p:val>
                                        </p:tav>
                                      </p:tavLst>
                                    </p:anim>
                                    <p:animEffect transition="in" filter="fade">
                                      <p:cBhvr>
                                        <p:cTn id="10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P spid="39" grpId="0"/>
      <p:bldP spid="40" grpId="0" animBg="1"/>
      <p:bldP spid="41" grpId="0"/>
    </p:bldLst>
  </p:timing>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5681" name="Picture 2"/>
          <p:cNvPicPr>
            <a:picLocks noChangeAspect="1" noChangeArrowheads="1"/>
          </p:cNvPicPr>
          <p:nvPr/>
        </p:nvPicPr>
        <p:blipFill>
          <a:blip r:embed="rId3" cstate="screen">
            <a:clrChange>
              <a:clrFrom>
                <a:srgbClr val="FFFFFF"/>
              </a:clrFrom>
              <a:clrTo>
                <a:srgbClr val="FFFFFF">
                  <a:alpha val="0"/>
                </a:srgbClr>
              </a:clrTo>
            </a:clrChange>
            <a:lum contrast="100000"/>
            <a:extLst>
              <a:ext uri="{28A0092B-C50C-407E-A947-70E740481C1C}">
                <a14:useLocalDpi xmlns:a14="http://schemas.microsoft.com/office/drawing/2010/main"/>
              </a:ext>
            </a:extLst>
          </a:blip>
          <a:srcRect/>
          <a:stretch>
            <a:fillRect/>
          </a:stretch>
        </p:blipFill>
        <p:spPr bwMode="auto">
          <a:xfrm>
            <a:off x="0" y="517526"/>
            <a:ext cx="9144000" cy="6035675"/>
          </a:xfrm>
          <a:prstGeom prst="rect">
            <a:avLst/>
          </a:prstGeom>
          <a:solidFill>
            <a:schemeClr val="tx1"/>
          </a:solidFill>
          <a:ln>
            <a:noFill/>
          </a:ln>
          <a:extLst>
            <a:ext uri="{91240B29-F687-4f45-9708-019B960494DF}">
              <a14:hiddenLine xmlns="" xmlns:a14="http://schemas.microsoft.com/office/drawing/2010/main" w="9525">
                <a:solidFill>
                  <a:srgbClr val="000000"/>
                </a:solidFill>
                <a:miter lim="800000"/>
                <a:headEnd/>
                <a:tailEnd/>
              </a14:hiddenLine>
            </a:ext>
          </a:extLst>
        </p:spPr>
      </p:pic>
      <p:sp>
        <p:nvSpPr>
          <p:cNvPr id="455682" name="Text Box 3"/>
          <p:cNvSpPr txBox="1">
            <a:spLocks noChangeArrowheads="1"/>
          </p:cNvSpPr>
          <p:nvPr/>
        </p:nvSpPr>
        <p:spPr bwMode="auto">
          <a:xfrm>
            <a:off x="8502651" y="5"/>
            <a:ext cx="703974" cy="4616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sq">
                <a:solidFill>
                  <a:srgbClr val="000000"/>
                </a:solidFill>
                <a:miter lim="800000"/>
                <a:headEnd type="none" w="sm" len="sm"/>
                <a:tailEnd type="none" w="sm" len="sm"/>
              </a14:hiddenLine>
            </a:ext>
          </a:extLst>
        </p:spPr>
        <p:txBody>
          <a:bodyPr wrap="none"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ar-JO" sz="2400" b="1" u="none" strike="noStrike" kern="1200" cap="none" spc="0" normalizeH="0" baseline="0" noProof="0" dirty="0">
                <a:ln>
                  <a:noFill/>
                </a:ln>
                <a:solidFill>
                  <a:srgbClr val="FFFFCC"/>
                </a:solidFill>
                <a:effectLst/>
                <a:uLnTx/>
                <a:uFillTx/>
                <a:latin typeface="Arial" panose="020B0604020202020204" pitchFamily="34" charset="0"/>
                <a:ea typeface="ＭＳ Ｐゴシック" charset="0"/>
                <a:cs typeface="Arial" panose="020B0604020202020204" pitchFamily="34" charset="0"/>
              </a:rPr>
              <a:t>105</a:t>
            </a:r>
            <a:endParaRPr kumimoji="0" lang="en-US" sz="2400" b="1" u="none" strike="noStrike" kern="1200" cap="none" spc="0" normalizeH="0" baseline="0" noProof="0" dirty="0">
              <a:ln>
                <a:noFill/>
              </a:ln>
              <a:solidFill>
                <a:srgbClr val="FFFFCC"/>
              </a:solidFill>
              <a:effectLst/>
              <a:uLnTx/>
              <a:uFillTx/>
              <a:latin typeface="Arial" panose="020B0604020202020204" pitchFamily="34" charset="0"/>
              <a:ea typeface="ＭＳ Ｐゴシック" charset="0"/>
              <a:cs typeface="Arial" panose="020B0604020202020204" pitchFamily="34" charset="0"/>
            </a:endParaRPr>
          </a:p>
        </p:txBody>
      </p:sp>
      <p:pic>
        <p:nvPicPr>
          <p:cNvPr id="455683" name="Picture 4" descr="j0195630"/>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6629407" y="5030788"/>
            <a:ext cx="1355725" cy="18272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55684" name="Rectangle 5"/>
          <p:cNvSpPr>
            <a:spLocks noGrp="1" noChangeArrowheads="1"/>
          </p:cNvSpPr>
          <p:nvPr>
            <p:ph type="title" idx="4294967295"/>
          </p:nvPr>
        </p:nvSpPr>
        <p:spPr>
          <a:xfrm>
            <a:off x="1" y="381000"/>
            <a:ext cx="7391400" cy="609600"/>
          </a:xfrm>
          <a:solidFill>
            <a:srgbClr val="000000"/>
          </a:solidFill>
        </p:spPr>
        <p:txBody>
          <a:bodyPr/>
          <a:lstStyle/>
          <a:p>
            <a:pPr eaLnBrk="1" hangingPunct="1"/>
            <a:r>
              <a:rPr lang="ar-JO" dirty="0"/>
              <a:t>ظهورات القيامة</a:t>
            </a:r>
            <a:endParaRPr lang="en-US" dirty="0"/>
          </a:p>
        </p:txBody>
      </p:sp>
      <p:pic>
        <p:nvPicPr>
          <p:cNvPr id="455685" name="Picture 6" descr="j0281888"/>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6858000" y="-76200"/>
            <a:ext cx="1295400" cy="1131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7528715"/>
      </p:ext>
    </p:extLst>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3">
            <a:extLst>
              <a:ext uri="{FF2B5EF4-FFF2-40B4-BE49-F238E27FC236}">
                <a16:creationId xmlns:a16="http://schemas.microsoft.com/office/drawing/2014/main" id="{A046811D-7824-2147-BB35-1745AB337EC2}"/>
              </a:ext>
            </a:extLst>
          </p:cNvPr>
          <p:cNvSpPr txBox="1">
            <a:spLocks noChangeArrowheads="1"/>
          </p:cNvSpPr>
          <p:nvPr/>
        </p:nvSpPr>
        <p:spPr bwMode="auto">
          <a:xfrm>
            <a:off x="1115616" y="2683830"/>
            <a:ext cx="7128792" cy="1264278"/>
          </a:xfrm>
          <a:prstGeom prst="rect">
            <a:avLst/>
          </a:prstGeom>
          <a:solidFill>
            <a:schemeClr val="tx1"/>
          </a:solidFill>
          <a:ln w="9525">
            <a:noFill/>
            <a:miter lim="800000"/>
            <a:headEnd/>
            <a:tailEnd/>
          </a:ln>
          <a:effectLst/>
        </p:spPr>
        <p:txBody>
          <a:bodyPr lIns="91408" tIns="45704" rIns="91408" bIns="45704" anchor="ctr"/>
          <a:lstStyle/>
          <a:p>
            <a:pPr marL="0" marR="0" lvl="0" indent="101565" algn="ctr" defTabSz="914400" rtl="1" eaLnBrk="1" fontAlgn="base" latinLnBrk="0" hangingPunct="1">
              <a:lnSpc>
                <a:spcPct val="110000"/>
              </a:lnSpc>
              <a:spcBef>
                <a:spcPct val="20000"/>
              </a:spcBef>
              <a:spcAft>
                <a:spcPct val="0"/>
              </a:spcAft>
              <a:buClr>
                <a:srgbClr val="960000"/>
              </a:buClr>
              <a:buSzPct val="100000"/>
              <a:buFontTx/>
              <a:buNone/>
              <a:tabLst/>
              <a:defRPr/>
            </a:pP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لم يقتلْ أحدٌ المسيحَ، وذلك لأنَّه قدَّم حياتَه </a:t>
            </a:r>
            <a:r>
              <a:rPr kumimoji="0" lang="ar-JO" sz="2800" b="1" u="none" strike="noStrike" kern="0" cap="none" spc="0" normalizeH="0" baseline="0" noProof="0" dirty="0">
                <a:ln>
                  <a:noFill/>
                </a:ln>
                <a:solidFill>
                  <a:srgbClr val="FFFF00"/>
                </a:solidFill>
                <a:effectLst/>
                <a:uLnTx/>
                <a:uFillTx/>
                <a:latin typeface="Arial" panose="020B0604020202020204" pitchFamily="34" charset="0"/>
                <a:ea typeface="Accordance" panose="00000400000000000000" pitchFamily="2" charset="-78"/>
                <a:cs typeface="Arial" panose="020B0604020202020204" pitchFamily="34" charset="0"/>
              </a:rPr>
              <a:t>طوعاً</a:t>
            </a: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 من أجلنا جميعاً (لوقا، الأصحاحان 22-23).</a:t>
            </a:r>
            <a:endParaRPr kumimoji="0" lang="en-US"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endParaRPr>
          </a:p>
        </p:txBody>
      </p:sp>
      <p:pic>
        <p:nvPicPr>
          <p:cNvPr id="7" name="Picture 6">
            <a:extLst>
              <a:ext uri="{FF2B5EF4-FFF2-40B4-BE49-F238E27FC236}">
                <a16:creationId xmlns:a16="http://schemas.microsoft.com/office/drawing/2014/main" id="{086BF609-DDC6-2147-9DEA-23BA289BD7DE}"/>
              </a:ext>
            </a:extLst>
          </p:cNvPr>
          <p:cNvPicPr>
            <a:picLocks noChangeAspect="1"/>
          </p:cNvPicPr>
          <p:nvPr/>
        </p:nvPicPr>
        <p:blipFill>
          <a:blip r:embed="rId4"/>
          <a:stretch>
            <a:fillRect/>
          </a:stretch>
        </p:blipFill>
        <p:spPr>
          <a:xfrm>
            <a:off x="3220001" y="-99392"/>
            <a:ext cx="2216095" cy="2216095"/>
          </a:xfrm>
          <a:prstGeom prst="rect">
            <a:avLst/>
          </a:prstGeom>
        </p:spPr>
      </p:pic>
      <p:sp>
        <p:nvSpPr>
          <p:cNvPr id="133122" name="Rectangle 2"/>
          <p:cNvSpPr>
            <a:spLocks noGrp="1" noChangeArrowheads="1"/>
          </p:cNvSpPr>
          <p:nvPr>
            <p:ph type="ctrTitle"/>
          </p:nvPr>
        </p:nvSpPr>
        <p:spPr>
          <a:xfrm>
            <a:off x="5605884" y="57050"/>
            <a:ext cx="3175645" cy="1677268"/>
          </a:xfrm>
          <a:effectLst/>
        </p:spPr>
        <p:txBody>
          <a:bodyPr anchor="t"/>
          <a:lstStyle/>
          <a:p>
            <a:pPr eaLnBrk="1" hangingPunct="1">
              <a:defRPr/>
            </a:pPr>
            <a:r>
              <a:rPr lang="ar-SA" sz="3600" dirty="0">
                <a:solidFill>
                  <a:srgbClr val="000000"/>
                </a:solidFill>
                <a:effectLst/>
                <a:ea typeface="Accordance" panose="00000400000000000000" pitchFamily="2" charset="-78"/>
              </a:rPr>
              <a:t>كيف نكون </a:t>
            </a:r>
            <a:br>
              <a:rPr lang="ar-SA" sz="3600" dirty="0">
                <a:solidFill>
                  <a:srgbClr val="000000"/>
                </a:solidFill>
                <a:effectLst/>
                <a:ea typeface="Accordance" panose="00000400000000000000" pitchFamily="2" charset="-78"/>
              </a:rPr>
            </a:br>
            <a:r>
              <a:rPr lang="ar-SA" sz="3600" dirty="0">
                <a:solidFill>
                  <a:srgbClr val="000000"/>
                </a:solidFill>
              </a:rPr>
              <a:t>متأك</a:t>
            </a:r>
            <a:r>
              <a:rPr lang="ar-JO" sz="3600" dirty="0">
                <a:solidFill>
                  <a:srgbClr val="C00000"/>
                </a:solidFill>
                <a:effectLst/>
                <a:ea typeface="Accordance" panose="00000400000000000000" pitchFamily="2" charset="-78"/>
              </a:rPr>
              <a:t>ِّ</a:t>
            </a:r>
            <a:r>
              <a:rPr lang="ar-SA" sz="3600" dirty="0">
                <a:solidFill>
                  <a:srgbClr val="000000"/>
                </a:solidFill>
              </a:rPr>
              <a:t>دين</a:t>
            </a:r>
            <a:r>
              <a:rPr lang="ar-JO" sz="3600" dirty="0">
                <a:solidFill>
                  <a:srgbClr val="C00000"/>
                </a:solidFill>
                <a:effectLst/>
                <a:ea typeface="Accordance" panose="00000400000000000000" pitchFamily="2" charset="-78"/>
              </a:rPr>
              <a:t> وثابتين</a:t>
            </a:r>
            <a:r>
              <a:rPr lang="ar-SA" sz="3600" dirty="0">
                <a:solidFill>
                  <a:srgbClr val="C00000"/>
                </a:solidFill>
                <a:effectLst/>
                <a:ea typeface="Accordance" panose="00000400000000000000" pitchFamily="2" charset="-78"/>
              </a:rPr>
              <a:t>...</a:t>
            </a:r>
            <a:endParaRPr kumimoji="0" lang="en-US" sz="3600" dirty="0">
              <a:solidFill>
                <a:srgbClr val="C00000"/>
              </a:solidFill>
              <a:effectLst/>
              <a:ea typeface="Accordance" panose="00000400000000000000" pitchFamily="2" charset="-78"/>
            </a:endParaRPr>
          </a:p>
        </p:txBody>
      </p:sp>
      <p:sp>
        <p:nvSpPr>
          <p:cNvPr id="8" name="Rectangle 3">
            <a:extLst>
              <a:ext uri="{FF2B5EF4-FFF2-40B4-BE49-F238E27FC236}">
                <a16:creationId xmlns:a16="http://schemas.microsoft.com/office/drawing/2014/main" id="{2386AC36-F846-694A-9751-0B179F1B533B}"/>
              </a:ext>
            </a:extLst>
          </p:cNvPr>
          <p:cNvSpPr txBox="1">
            <a:spLocks noChangeArrowheads="1"/>
          </p:cNvSpPr>
          <p:nvPr/>
        </p:nvSpPr>
        <p:spPr bwMode="auto">
          <a:xfrm>
            <a:off x="212685" y="5060094"/>
            <a:ext cx="8751803" cy="1264278"/>
          </a:xfrm>
          <a:prstGeom prst="rect">
            <a:avLst/>
          </a:prstGeom>
          <a:solidFill>
            <a:srgbClr val="002060"/>
          </a:solidFill>
          <a:ln w="9525">
            <a:noFill/>
            <a:miter lim="800000"/>
            <a:headEnd/>
            <a:tailEnd/>
          </a:ln>
          <a:effectLst/>
        </p:spPr>
        <p:txBody>
          <a:bodyPr lIns="91408" tIns="45704" rIns="91408" bIns="45704" anchor="ctr"/>
          <a:lstStyle/>
          <a:p>
            <a:pPr marL="0" marR="0" lvl="0" indent="101565" algn="ctr" defTabSz="914400" rtl="1" eaLnBrk="1" fontAlgn="base" latinLnBrk="0" hangingPunct="1">
              <a:lnSpc>
                <a:spcPct val="110000"/>
              </a:lnSpc>
              <a:spcBef>
                <a:spcPct val="20000"/>
              </a:spcBef>
              <a:spcAft>
                <a:spcPct val="0"/>
              </a:spcAft>
              <a:buClr>
                <a:srgbClr val="960000"/>
              </a:buClr>
              <a:buSzPct val="100000"/>
              <a:buFontTx/>
              <a:buNone/>
              <a:tabLst/>
              <a:defRPr/>
            </a:pP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أرسل الله يسوع ليكون مُخَلِّص اليهود </a:t>
            </a:r>
            <a:r>
              <a:rPr kumimoji="0" lang="ar-JO" sz="2800" b="1" u="none" strike="noStrike" kern="0" cap="none" spc="0" normalizeH="0" baseline="0" noProof="0" dirty="0">
                <a:ln>
                  <a:noFill/>
                </a:ln>
                <a:solidFill>
                  <a:srgbClr val="FFFF00"/>
                </a:solidFill>
                <a:effectLst/>
                <a:uLnTx/>
                <a:uFillTx/>
                <a:latin typeface="Arial" panose="020B0604020202020204" pitchFamily="34" charset="0"/>
                <a:ea typeface="Accordance" panose="00000400000000000000" pitchFamily="2" charset="-78"/>
                <a:cs typeface="Arial" panose="020B0604020202020204" pitchFamily="34" charset="0"/>
              </a:rPr>
              <a:t>والعالَم</a:t>
            </a:r>
            <a:br>
              <a:rPr kumimoji="0" lang="en-US" sz="2800" b="1" u="none" strike="noStrike" kern="0" cap="none" spc="0" normalizeH="0" baseline="0" noProof="0" dirty="0">
                <a:ln>
                  <a:noFill/>
                </a:ln>
                <a:solidFill>
                  <a:srgbClr val="FFFF00"/>
                </a:solidFill>
                <a:effectLst/>
                <a:uLnTx/>
                <a:uFillTx/>
                <a:latin typeface="Arial" panose="020B0604020202020204" pitchFamily="34" charset="0"/>
                <a:ea typeface="Accordance" panose="00000400000000000000" pitchFamily="2" charset="-78"/>
                <a:cs typeface="Arial" panose="020B0604020202020204" pitchFamily="34" charset="0"/>
              </a:rPr>
            </a:b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 (لوقا 1: 5 – 4: 13).</a:t>
            </a:r>
            <a:endParaRPr kumimoji="0" lang="en-US"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endParaRPr>
          </a:p>
        </p:txBody>
      </p:sp>
      <p:sp>
        <p:nvSpPr>
          <p:cNvPr id="9" name="Rectangle 3">
            <a:extLst>
              <a:ext uri="{FF2B5EF4-FFF2-40B4-BE49-F238E27FC236}">
                <a16:creationId xmlns:a16="http://schemas.microsoft.com/office/drawing/2014/main" id="{10C5D1D4-3254-9F4E-A66A-8C3287BA109E}"/>
              </a:ext>
            </a:extLst>
          </p:cNvPr>
          <p:cNvSpPr txBox="1">
            <a:spLocks noChangeArrowheads="1"/>
          </p:cNvSpPr>
          <p:nvPr/>
        </p:nvSpPr>
        <p:spPr bwMode="auto">
          <a:xfrm>
            <a:off x="539553" y="3795816"/>
            <a:ext cx="8208912" cy="1264278"/>
          </a:xfrm>
          <a:prstGeom prst="rect">
            <a:avLst/>
          </a:prstGeom>
          <a:solidFill>
            <a:srgbClr val="005722"/>
          </a:solidFill>
          <a:ln w="9525">
            <a:noFill/>
            <a:miter lim="800000"/>
            <a:headEnd/>
            <a:tailEnd/>
          </a:ln>
          <a:effectLst/>
        </p:spPr>
        <p:txBody>
          <a:bodyPr lIns="91408" tIns="45704" rIns="91408" bIns="45704" anchor="ctr"/>
          <a:lstStyle/>
          <a:p>
            <a:pPr marL="0" marR="0" lvl="0" indent="101565" algn="ctr" defTabSz="914400" rtl="1" eaLnBrk="1" fontAlgn="base" latinLnBrk="0" hangingPunct="1">
              <a:lnSpc>
                <a:spcPct val="110000"/>
              </a:lnSpc>
              <a:spcBef>
                <a:spcPct val="20000"/>
              </a:spcBef>
              <a:spcAft>
                <a:spcPct val="0"/>
              </a:spcAft>
              <a:buClr>
                <a:srgbClr val="960000"/>
              </a:buClr>
              <a:buSzPct val="100000"/>
              <a:buFontTx/>
              <a:buNone/>
              <a:tabLst/>
              <a:defRPr/>
            </a:pP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تضمَّنَتْ خطَّةُ الله </a:t>
            </a:r>
            <a:r>
              <a:rPr kumimoji="0" lang="ar-JO" sz="2800" b="1" u="none" strike="noStrike" kern="0" cap="none" spc="0" normalizeH="0" baseline="0" noProof="0" dirty="0">
                <a:ln>
                  <a:noFill/>
                </a:ln>
                <a:solidFill>
                  <a:srgbClr val="FFFF00"/>
                </a:solidFill>
                <a:effectLst/>
                <a:uLnTx/>
                <a:uFillTx/>
                <a:latin typeface="Arial" panose="020B0604020202020204" pitchFamily="34" charset="0"/>
                <a:ea typeface="Accordance" panose="00000400000000000000" pitchFamily="2" charset="-78"/>
                <a:cs typeface="Arial" panose="020B0604020202020204" pitchFamily="34" charset="0"/>
              </a:rPr>
              <a:t>رفْضَ</a:t>
            </a: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 اليهود ليسوع لفتح الطريق أمام تقديم الخلاص للأمم (لوقا 4: 14-21: 38)</a:t>
            </a:r>
            <a:r>
              <a:rPr kumimoji="0" lang="ar-SA"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a:t>
            </a:r>
            <a:endParaRPr kumimoji="0" lang="en-US"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endParaRPr>
          </a:p>
        </p:txBody>
      </p:sp>
      <p:sp>
        <p:nvSpPr>
          <p:cNvPr id="5" name="Rectangle 3"/>
          <p:cNvSpPr txBox="1">
            <a:spLocks noChangeArrowheads="1"/>
          </p:cNvSpPr>
          <p:nvPr/>
        </p:nvSpPr>
        <p:spPr bwMode="auto">
          <a:xfrm>
            <a:off x="-108520" y="6180174"/>
            <a:ext cx="9433048" cy="680120"/>
          </a:xfrm>
          <a:prstGeom prst="rect">
            <a:avLst/>
          </a:prstGeom>
          <a:solidFill>
            <a:srgbClr val="7030A0"/>
          </a:solidFill>
          <a:ln w="9525">
            <a:noFill/>
            <a:miter lim="800000"/>
            <a:headEnd/>
            <a:tailEnd/>
          </a:ln>
          <a:effectLst/>
        </p:spPr>
        <p:txBody>
          <a:bodyPr lIns="91408" tIns="45704" rIns="91408" bIns="45704" anchor="ctr"/>
          <a:lstStyle/>
          <a:p>
            <a:pPr marL="0" marR="0" lvl="0" indent="101565" algn="ctr" defTabSz="914400" rtl="1" eaLnBrk="1" fontAlgn="base" latinLnBrk="0" hangingPunct="1">
              <a:lnSpc>
                <a:spcPct val="110000"/>
              </a:lnSpc>
              <a:spcBef>
                <a:spcPct val="20000"/>
              </a:spcBef>
              <a:spcAft>
                <a:spcPct val="0"/>
              </a:spcAft>
              <a:buClr>
                <a:srgbClr val="960000"/>
              </a:buClr>
              <a:buSzPct val="100000"/>
              <a:buFontTx/>
              <a:buNone/>
              <a:tabLst/>
              <a:defRPr/>
            </a:pP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المصادر حول حياة المسيح </a:t>
            </a:r>
            <a:r>
              <a:rPr kumimoji="0" lang="ar-JO" sz="2800" b="1" u="none" strike="noStrike" kern="0" cap="none" spc="0" normalizeH="0" baseline="0" noProof="0" dirty="0">
                <a:ln>
                  <a:noFill/>
                </a:ln>
                <a:solidFill>
                  <a:srgbClr val="FFFF00"/>
                </a:solidFill>
                <a:effectLst/>
                <a:uLnTx/>
                <a:uFillTx/>
                <a:latin typeface="Arial" panose="020B0604020202020204" pitchFamily="34" charset="0"/>
                <a:ea typeface="Accordance" panose="00000400000000000000" pitchFamily="2" charset="-78"/>
                <a:cs typeface="Arial" panose="020B0604020202020204" pitchFamily="34" charset="0"/>
              </a:rPr>
              <a:t>موثوقٌ بها</a:t>
            </a: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 (لوقا 1: 1-4).</a:t>
            </a:r>
          </a:p>
        </p:txBody>
      </p:sp>
      <p:sp>
        <p:nvSpPr>
          <p:cNvPr id="11" name="Rectangle 3">
            <a:extLst>
              <a:ext uri="{FF2B5EF4-FFF2-40B4-BE49-F238E27FC236}">
                <a16:creationId xmlns:a16="http://schemas.microsoft.com/office/drawing/2014/main" id="{CAAFA895-0197-6147-87D2-F886049620FC}"/>
              </a:ext>
            </a:extLst>
          </p:cNvPr>
          <p:cNvSpPr txBox="1">
            <a:spLocks noChangeArrowheads="1"/>
          </p:cNvSpPr>
          <p:nvPr/>
        </p:nvSpPr>
        <p:spPr bwMode="auto">
          <a:xfrm>
            <a:off x="1331640" y="1603710"/>
            <a:ext cx="6696744" cy="1083169"/>
          </a:xfrm>
          <a:prstGeom prst="rect">
            <a:avLst/>
          </a:prstGeom>
          <a:solidFill>
            <a:srgbClr val="FF0000"/>
          </a:solidFill>
          <a:ln w="9525">
            <a:noFill/>
            <a:miter lim="800000"/>
            <a:headEnd/>
            <a:tailEnd/>
          </a:ln>
          <a:effectLst/>
        </p:spPr>
        <p:txBody>
          <a:bodyPr lIns="91408" tIns="45704" rIns="91408" bIns="45704" anchor="ctr"/>
          <a:lstStyle/>
          <a:p>
            <a:pPr marL="0" marR="0" lvl="0" indent="101565" algn="ctr" defTabSz="914400" rtl="1" eaLnBrk="1" fontAlgn="base" latinLnBrk="0" hangingPunct="1">
              <a:lnSpc>
                <a:spcPct val="110000"/>
              </a:lnSpc>
              <a:spcBef>
                <a:spcPct val="20000"/>
              </a:spcBef>
              <a:spcAft>
                <a:spcPct val="0"/>
              </a:spcAft>
              <a:buClr>
                <a:srgbClr val="960000"/>
              </a:buClr>
              <a:buSzPct val="100000"/>
              <a:buFontTx/>
              <a:buNone/>
              <a:tabLst/>
              <a:defRPr/>
            </a:pP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يمكننا الإعلان للعالم عن مُخَلِّصٍ </a:t>
            </a:r>
            <a:r>
              <a:rPr kumimoji="0" lang="ar-JO" sz="2800" b="1" u="none" strike="noStrike" kern="0" cap="none" spc="0" normalizeH="0" baseline="0" noProof="0" dirty="0">
                <a:ln>
                  <a:noFill/>
                </a:ln>
                <a:solidFill>
                  <a:srgbClr val="FFFF00"/>
                </a:solidFill>
                <a:effectLst/>
                <a:uLnTx/>
                <a:uFillTx/>
                <a:latin typeface="Arial" panose="020B0604020202020204" pitchFamily="34" charset="0"/>
                <a:ea typeface="Accordance" panose="00000400000000000000" pitchFamily="2" charset="-78"/>
                <a:cs typeface="Arial" panose="020B0604020202020204" pitchFamily="34" charset="0"/>
              </a:rPr>
              <a:t>قائمٍ</a:t>
            </a: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 من الموت</a:t>
            </a:r>
            <a:br>
              <a:rPr kumimoji="0" lang="en-US"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br>
            <a:r>
              <a:rPr kumimoji="0" lang="ar-JO"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rPr>
              <a:t> (لوقا، الأصحاح 24).</a:t>
            </a:r>
            <a:endParaRPr kumimoji="0" lang="en-US" sz="2800" b="1" u="none" strike="noStrike" kern="0" cap="none" spc="0" normalizeH="0" baseline="0" noProof="0" dirty="0">
              <a:ln>
                <a:noFill/>
              </a:ln>
              <a:solidFill>
                <a:srgbClr val="FFFFFF"/>
              </a:solidFill>
              <a:effectLst/>
              <a:uLnTx/>
              <a:uFillTx/>
              <a:latin typeface="Arial" panose="020B0604020202020204" pitchFamily="34" charset="0"/>
              <a:ea typeface="Accordance" panose="00000400000000000000" pitchFamily="2" charset="-78"/>
              <a:cs typeface="Arial" panose="020B0604020202020204" pitchFamily="34" charset="0"/>
            </a:endParaRPr>
          </a:p>
        </p:txBody>
      </p:sp>
      <p:sp>
        <p:nvSpPr>
          <p:cNvPr id="12" name="Rectangle 2">
            <a:extLst>
              <a:ext uri="{FF2B5EF4-FFF2-40B4-BE49-F238E27FC236}">
                <a16:creationId xmlns:a16="http://schemas.microsoft.com/office/drawing/2014/main" id="{5631AB0F-7E3E-FA4D-89E2-8343FEC3A9DB}"/>
              </a:ext>
            </a:extLst>
          </p:cNvPr>
          <p:cNvSpPr txBox="1">
            <a:spLocks noChangeArrowheads="1"/>
          </p:cNvSpPr>
          <p:nvPr/>
        </p:nvSpPr>
        <p:spPr bwMode="auto">
          <a:xfrm>
            <a:off x="-120008" y="144771"/>
            <a:ext cx="3553503" cy="167726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4400">
                <a:solidFill>
                  <a:schemeClr val="bg1"/>
                </a:solidFill>
                <a:latin typeface="Arial"/>
                <a:ea typeface="ＭＳ Ｐゴシック" pitchFamily="-108" charset="-128"/>
                <a:cs typeface="Arial"/>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7200" algn="ctr" rtl="0" eaLnBrk="0" fontAlgn="base" hangingPunct="0">
              <a:spcBef>
                <a:spcPct val="0"/>
              </a:spcBef>
              <a:spcAft>
                <a:spcPct val="0"/>
              </a:spcAft>
              <a:defRPr sz="4400">
                <a:solidFill>
                  <a:schemeClr val="tx2"/>
                </a:solidFill>
                <a:latin typeface="Times New Roman" pitchFamily="-112" charset="0"/>
              </a:defRPr>
            </a:lvl6pPr>
            <a:lvl7pPr marL="914400" algn="ctr" rtl="0" eaLnBrk="0" fontAlgn="base" hangingPunct="0">
              <a:spcBef>
                <a:spcPct val="0"/>
              </a:spcBef>
              <a:spcAft>
                <a:spcPct val="0"/>
              </a:spcAft>
              <a:defRPr sz="4400">
                <a:solidFill>
                  <a:schemeClr val="tx2"/>
                </a:solidFill>
                <a:latin typeface="Times New Roman" pitchFamily="-112" charset="0"/>
              </a:defRPr>
            </a:lvl7pPr>
            <a:lvl8pPr marL="1371600" algn="ctr" rtl="0" eaLnBrk="0" fontAlgn="base" hangingPunct="0">
              <a:spcBef>
                <a:spcPct val="0"/>
              </a:spcBef>
              <a:spcAft>
                <a:spcPct val="0"/>
              </a:spcAft>
              <a:defRPr sz="4400">
                <a:solidFill>
                  <a:schemeClr val="tx2"/>
                </a:solidFill>
                <a:latin typeface="Times New Roman" pitchFamily="-112" charset="0"/>
              </a:defRPr>
            </a:lvl8pPr>
            <a:lvl9pPr marL="1828800" algn="ctr" rtl="0" eaLnBrk="0" fontAlgn="base" hangingPunct="0">
              <a:spcBef>
                <a:spcPct val="0"/>
              </a:spcBef>
              <a:spcAft>
                <a:spcPct val="0"/>
              </a:spcAft>
              <a:defRPr sz="4400">
                <a:solidFill>
                  <a:schemeClr val="tx2"/>
                </a:solidFill>
                <a:latin typeface="Times New Roman" pitchFamily="-112" charset="0"/>
              </a:defRPr>
            </a:lvl9pPr>
          </a:lstStyle>
          <a:p>
            <a:pPr marL="0" marR="0" lvl="0" indent="0" algn="ctr" defTabSz="914400" rtl="1" eaLnBrk="1" fontAlgn="base" latinLnBrk="0" hangingPunct="1">
              <a:lnSpc>
                <a:spcPct val="100000"/>
              </a:lnSpc>
              <a:spcBef>
                <a:spcPct val="0"/>
              </a:spcBef>
              <a:spcAft>
                <a:spcPct val="0"/>
              </a:spcAft>
              <a:buClrTx/>
              <a:buSzTx/>
              <a:buFontTx/>
              <a:buNone/>
              <a:tabLst/>
              <a:defRPr/>
            </a:pPr>
            <a:r>
              <a:rPr kumimoji="0" lang="ar-JO" sz="3600" b="1" u="none" strike="noStrike" kern="0" cap="none" spc="0" normalizeH="0" baseline="0" noProof="0" dirty="0">
                <a:ln>
                  <a:noFill/>
                </a:ln>
                <a:solidFill>
                  <a:srgbClr val="000000"/>
                </a:solidFill>
                <a:effectLst/>
                <a:uLnTx/>
                <a:uFillTx/>
                <a:latin typeface="Arial" panose="020B0604020202020204" pitchFamily="34" charset="0"/>
                <a:ea typeface="Accordance" panose="00000400000000000000" pitchFamily="2" charset="-78"/>
                <a:cs typeface="Arial" panose="020B0604020202020204" pitchFamily="34" charset="0"/>
              </a:rPr>
              <a:t>... في حقيقة إيماننا </a:t>
            </a:r>
          </a:p>
          <a:p>
            <a:pPr marL="0" marR="0" lvl="0" indent="0" algn="ctr" defTabSz="914400" rtl="1" eaLnBrk="1" fontAlgn="base" latinLnBrk="0" hangingPunct="1">
              <a:lnSpc>
                <a:spcPct val="100000"/>
              </a:lnSpc>
              <a:spcBef>
                <a:spcPct val="0"/>
              </a:spcBef>
              <a:spcAft>
                <a:spcPct val="0"/>
              </a:spcAft>
              <a:buClrTx/>
              <a:buSzTx/>
              <a:buFontTx/>
              <a:buNone/>
              <a:tabLst/>
              <a:defRPr/>
            </a:pPr>
            <a:r>
              <a:rPr kumimoji="0" lang="ar-JO" sz="3600" b="1" u="none" strike="noStrike" kern="0" cap="none" spc="0" normalizeH="0" baseline="0" noProof="0" dirty="0">
                <a:ln>
                  <a:noFill/>
                </a:ln>
                <a:solidFill>
                  <a:srgbClr val="000000"/>
                </a:solidFill>
                <a:effectLst/>
                <a:uLnTx/>
                <a:uFillTx/>
                <a:latin typeface="Arial" panose="020B0604020202020204" pitchFamily="34" charset="0"/>
                <a:ea typeface="Accordance" panose="00000400000000000000" pitchFamily="2" charset="-78"/>
                <a:cs typeface="Arial" panose="020B0604020202020204" pitchFamily="34" charset="0"/>
              </a:rPr>
              <a:t>بيسوع</a:t>
            </a:r>
            <a:endParaRPr kumimoji="0" lang="en-US" sz="3600" b="1" u="none" strike="noStrike" kern="0" cap="none" spc="0" normalizeH="0" baseline="0" noProof="0" dirty="0">
              <a:ln>
                <a:noFill/>
              </a:ln>
              <a:solidFill>
                <a:srgbClr val="000000"/>
              </a:solidFill>
              <a:effectLst/>
              <a:uLnTx/>
              <a:uFillTx/>
              <a:latin typeface="Arial" panose="020B0604020202020204" pitchFamily="34" charset="0"/>
              <a:ea typeface="Accordance" panose="00000400000000000000" pitchFamily="2" charset="-78"/>
              <a:cs typeface="Arial" panose="020B0604020202020204" pitchFamily="34" charset="0"/>
            </a:endParaRPr>
          </a:p>
        </p:txBody>
      </p:sp>
      <p:sp>
        <p:nvSpPr>
          <p:cNvPr id="13" name="Rectangle 3">
            <a:extLst>
              <a:ext uri="{FF2B5EF4-FFF2-40B4-BE49-F238E27FC236}">
                <a16:creationId xmlns:a16="http://schemas.microsoft.com/office/drawing/2014/main" id="{AAF6CC2E-D1C7-DD40-BF8B-9C66C2B5FBA9}"/>
              </a:ext>
            </a:extLst>
          </p:cNvPr>
          <p:cNvSpPr txBox="1">
            <a:spLocks noChangeArrowheads="1"/>
          </p:cNvSpPr>
          <p:nvPr/>
        </p:nvSpPr>
        <p:spPr bwMode="auto">
          <a:xfrm rot="20719588">
            <a:off x="138446" y="2772166"/>
            <a:ext cx="9018265" cy="2254242"/>
          </a:xfrm>
          <a:prstGeom prst="rect">
            <a:avLst/>
          </a:prstGeom>
          <a:solidFill>
            <a:schemeClr val="bg1"/>
          </a:solidFill>
          <a:ln w="41275" cmpd="tri">
            <a:solidFill>
              <a:schemeClr val="tx1"/>
            </a:solidFill>
            <a:miter lim="800000"/>
            <a:headEnd/>
            <a:tailEnd/>
          </a:ln>
          <a:effectLst/>
        </p:spPr>
        <p:txBody>
          <a:bodyPr lIns="91408" tIns="45704" rIns="91408" bIns="45704" anchor="ctr"/>
          <a:lstStyle/>
          <a:p>
            <a:pPr marL="0" marR="0" lvl="0" indent="101565" algn="ctr" defTabSz="914400" rtl="1" eaLnBrk="1" fontAlgn="base" latinLnBrk="0" hangingPunct="1">
              <a:lnSpc>
                <a:spcPct val="110000"/>
              </a:lnSpc>
              <a:spcBef>
                <a:spcPct val="20000"/>
              </a:spcBef>
              <a:spcAft>
                <a:spcPct val="0"/>
              </a:spcAft>
              <a:buClr>
                <a:srgbClr val="960000"/>
              </a:buClr>
              <a:buSzPct val="100000"/>
              <a:buFontTx/>
              <a:buNone/>
              <a:tabLst/>
              <a:defRPr/>
            </a:pPr>
            <a:r>
              <a:rPr kumimoji="0" lang="ar-JO" sz="5400" b="1" u="none" strike="noStrike" kern="0" cap="none" spc="0" normalizeH="0" baseline="0" noProof="0" dirty="0">
                <a:ln>
                  <a:noFill/>
                </a:ln>
                <a:solidFill>
                  <a:srgbClr val="000000"/>
                </a:solidFill>
                <a:effectLst/>
                <a:uLnTx/>
                <a:uFillTx/>
                <a:latin typeface="Arial" panose="020B0604020202020204" pitchFamily="34" charset="0"/>
                <a:ea typeface="Accordance" panose="00000400000000000000" pitchFamily="2" charset="-78"/>
                <a:cs typeface="Arial" panose="020B0604020202020204" pitchFamily="34" charset="0"/>
              </a:rPr>
              <a:t>يسوع يهوديٌّ، ولكنَّه أيضاً مُخَلِّصُ </a:t>
            </a:r>
            <a:r>
              <a:rPr kumimoji="0" lang="ar-JO" sz="5400" b="1" u="none" strike="noStrike" kern="0" cap="none" spc="0" normalizeH="0" baseline="0" noProof="0" dirty="0">
                <a:ln>
                  <a:noFill/>
                </a:ln>
                <a:solidFill>
                  <a:srgbClr val="C00000"/>
                </a:solidFill>
                <a:effectLst/>
                <a:uLnTx/>
                <a:uFillTx/>
                <a:latin typeface="Arial" panose="020B0604020202020204" pitchFamily="34" charset="0"/>
                <a:ea typeface="Accordance" panose="00000400000000000000" pitchFamily="2" charset="-78"/>
                <a:cs typeface="Arial" panose="020B0604020202020204" pitchFamily="34" charset="0"/>
              </a:rPr>
              <a:t>العالَم</a:t>
            </a:r>
            <a:r>
              <a:rPr kumimoji="0" lang="ar-JO" sz="5400" b="1" u="none" strike="noStrike" kern="0" cap="none" spc="0" normalizeH="0" baseline="0" noProof="0" dirty="0">
                <a:ln>
                  <a:noFill/>
                </a:ln>
                <a:solidFill>
                  <a:srgbClr val="000000"/>
                </a:solidFill>
                <a:effectLst/>
                <a:uLnTx/>
                <a:uFillTx/>
                <a:latin typeface="Arial" panose="020B0604020202020204" pitchFamily="34" charset="0"/>
                <a:ea typeface="Accordance" panose="00000400000000000000" pitchFamily="2" charset="-78"/>
                <a:cs typeface="Arial" panose="020B0604020202020204" pitchFamily="34" charset="0"/>
              </a:rPr>
              <a:t> (الفكرة الرئيسيَّة).</a:t>
            </a:r>
            <a:endParaRPr kumimoji="0" lang="en-US" sz="5400" b="1" u="none" strike="noStrike" kern="0" cap="none" spc="0" normalizeH="0" baseline="0" noProof="0" dirty="0">
              <a:ln>
                <a:noFill/>
              </a:ln>
              <a:solidFill>
                <a:srgbClr val="000000"/>
              </a:solidFill>
              <a:effectLst/>
              <a:uLnTx/>
              <a:uFillTx/>
              <a:latin typeface="Arial" panose="020B0604020202020204" pitchFamily="34" charset="0"/>
              <a:ea typeface="Accordance" panose="00000400000000000000" pitchFamily="2" charset="-78"/>
              <a:cs typeface="Arial" panose="020B0604020202020204" pitchFamily="34" charset="0"/>
            </a:endParaRPr>
          </a:p>
        </p:txBody>
      </p:sp>
      <p:sp>
        <p:nvSpPr>
          <p:cNvPr id="14" name="Rectangle 2">
            <a:extLst>
              <a:ext uri="{FF2B5EF4-FFF2-40B4-BE49-F238E27FC236}">
                <a16:creationId xmlns:a16="http://schemas.microsoft.com/office/drawing/2014/main" id="{33C42E64-E3E7-3542-8DE1-EAD2A8575D88}"/>
              </a:ext>
            </a:extLst>
          </p:cNvPr>
          <p:cNvSpPr txBox="1">
            <a:spLocks noChangeArrowheads="1"/>
          </p:cNvSpPr>
          <p:nvPr/>
        </p:nvSpPr>
        <p:spPr bwMode="auto">
          <a:xfrm>
            <a:off x="3220001" y="764704"/>
            <a:ext cx="2368907" cy="909772"/>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27" tIns="45714" rIns="91427" bIns="45714" numCol="1" anchor="ctr" anchorCtr="0" compatLnSpc="1">
            <a:prstTxWarp prst="textNoShape">
              <a:avLst/>
            </a:prstTxWarp>
          </a:bodyPr>
          <a:lstStyle>
            <a:lvl1pPr algn="ctr" rtl="0" eaLnBrk="0" fontAlgn="base" hangingPunct="0">
              <a:spcBef>
                <a:spcPct val="0"/>
              </a:spcBef>
              <a:spcAft>
                <a:spcPct val="0"/>
              </a:spcAft>
              <a:defRPr sz="4400">
                <a:solidFill>
                  <a:schemeClr val="bg1"/>
                </a:solidFill>
                <a:latin typeface="Arial"/>
                <a:ea typeface="ＭＳ Ｐゴシック" pitchFamily="-108" charset="-128"/>
                <a:cs typeface="Arial"/>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7200" algn="ctr" rtl="0" eaLnBrk="0" fontAlgn="base" hangingPunct="0">
              <a:spcBef>
                <a:spcPct val="0"/>
              </a:spcBef>
              <a:spcAft>
                <a:spcPct val="0"/>
              </a:spcAft>
              <a:defRPr sz="4400">
                <a:solidFill>
                  <a:schemeClr val="tx2"/>
                </a:solidFill>
                <a:latin typeface="Times New Roman" pitchFamily="-112" charset="0"/>
              </a:defRPr>
            </a:lvl6pPr>
            <a:lvl7pPr marL="914400" algn="ctr" rtl="0" eaLnBrk="0" fontAlgn="base" hangingPunct="0">
              <a:spcBef>
                <a:spcPct val="0"/>
              </a:spcBef>
              <a:spcAft>
                <a:spcPct val="0"/>
              </a:spcAft>
              <a:defRPr sz="4400">
                <a:solidFill>
                  <a:schemeClr val="tx2"/>
                </a:solidFill>
                <a:latin typeface="Times New Roman" pitchFamily="-112" charset="0"/>
              </a:defRPr>
            </a:lvl7pPr>
            <a:lvl8pPr marL="1371600" algn="ctr" rtl="0" eaLnBrk="0" fontAlgn="base" hangingPunct="0">
              <a:spcBef>
                <a:spcPct val="0"/>
              </a:spcBef>
              <a:spcAft>
                <a:spcPct val="0"/>
              </a:spcAft>
              <a:defRPr sz="4400">
                <a:solidFill>
                  <a:schemeClr val="tx2"/>
                </a:solidFill>
                <a:latin typeface="Times New Roman" pitchFamily="-112" charset="0"/>
              </a:defRPr>
            </a:lvl8pPr>
            <a:lvl9pPr marL="1828800" algn="ctr" rtl="0" eaLnBrk="0" fontAlgn="base" hangingPunct="0">
              <a:spcBef>
                <a:spcPct val="0"/>
              </a:spcBef>
              <a:spcAft>
                <a:spcPct val="0"/>
              </a:spcAft>
              <a:defRPr sz="4400">
                <a:solidFill>
                  <a:schemeClr val="tx2"/>
                </a:solidFill>
                <a:latin typeface="Times New Roman" pitchFamily="-112" charset="0"/>
              </a:defRPr>
            </a:lvl9pPr>
          </a:lstStyle>
          <a:p>
            <a:pPr marL="0" marR="0" lvl="0" indent="0" algn="ctr" defTabSz="457132" rtl="0" eaLnBrk="0" fontAlgn="base" latinLnBrk="0" hangingPunct="0">
              <a:lnSpc>
                <a:spcPct val="100000"/>
              </a:lnSpc>
              <a:spcBef>
                <a:spcPct val="0"/>
              </a:spcBef>
              <a:spcAft>
                <a:spcPct val="0"/>
              </a:spcAft>
              <a:buClrTx/>
              <a:buSzTx/>
              <a:buFontTx/>
              <a:buNone/>
              <a:tabLst/>
              <a:defRPr/>
            </a:pPr>
            <a:r>
              <a:rPr kumimoji="0" lang="ar-SA" sz="4800" b="1"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Accordance" panose="00000400000000000000" pitchFamily="2" charset="-78"/>
                <a:cs typeface="Arial" panose="020B0604020202020204" pitchFamily="34" charset="0"/>
              </a:rPr>
              <a:t>لوقا</a:t>
            </a:r>
            <a:endParaRPr kumimoji="0" lang="en-US" sz="4800" b="1"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Accordance" panose="00000400000000000000" pitchFamily="2" charset="-78"/>
              <a:cs typeface="Arial" panose="020B0604020202020204" pitchFamily="34" charset="0"/>
            </a:endParaRPr>
          </a:p>
        </p:txBody>
      </p:sp>
    </p:spTree>
    <p:extLst>
      <p:ext uri="{BB962C8B-B14F-4D97-AF65-F5344CB8AC3E}">
        <p14:creationId xmlns:p14="http://schemas.microsoft.com/office/powerpoint/2010/main" val="1408005024"/>
      </p:ext>
    </p:extLst>
  </p:cSld>
  <p:clrMapOvr>
    <a:overrideClrMapping bg1="lt1" tx1="dk1" bg2="lt2" tx2="dk2" accent1="accent1" accent2="accent2" accent3="accent3" accent4="accent4" accent5="accent5" accent6="accent6" hlink="hlink" folHlink="folHlink"/>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55"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 calcmode="lin" valueType="num">
                                      <p:cBhvr>
                                        <p:cTn id="27" dur="1000" fill="hold"/>
                                        <p:tgtEl>
                                          <p:spTgt spid="13"/>
                                        </p:tgtEl>
                                        <p:attrNameLst>
                                          <p:attrName>ppt_w</p:attrName>
                                        </p:attrNameLst>
                                      </p:cBhvr>
                                      <p:tavLst>
                                        <p:tav tm="0">
                                          <p:val>
                                            <p:strVal val="#ppt_w*0.70"/>
                                          </p:val>
                                        </p:tav>
                                        <p:tav tm="100000">
                                          <p:val>
                                            <p:strVal val="#ppt_w"/>
                                          </p:val>
                                        </p:tav>
                                      </p:tavLst>
                                    </p:anim>
                                    <p:anim calcmode="lin" valueType="num">
                                      <p:cBhvr>
                                        <p:cTn id="28" dur="1000" fill="hold"/>
                                        <p:tgtEl>
                                          <p:spTgt spid="13"/>
                                        </p:tgtEl>
                                        <p:attrNameLst>
                                          <p:attrName>ppt_h</p:attrName>
                                        </p:attrNameLst>
                                      </p:cBhvr>
                                      <p:tavLst>
                                        <p:tav tm="0">
                                          <p:val>
                                            <p:strVal val="#ppt_h"/>
                                          </p:val>
                                        </p:tav>
                                        <p:tav tm="100000">
                                          <p:val>
                                            <p:strVal val="#ppt_h"/>
                                          </p:val>
                                        </p:tav>
                                      </p:tavLst>
                                    </p:anim>
                                    <p:animEffect transition="in" filter="fade">
                                      <p:cBhvr>
                                        <p:cTn id="29" dur="1000"/>
                                        <p:tgtEl>
                                          <p:spTgt spid="13"/>
                                        </p:tgtEl>
                                      </p:cBhvr>
                                    </p:animEffect>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dissolve">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8" grpId="0" animBg="1"/>
      <p:bldP spid="9" grpId="0" animBg="1"/>
      <p:bldP spid="5" grpId="0" animBg="1"/>
      <p:bldP spid="11" grpId="0" animBg="1"/>
      <p:bldP spid="13" grpId="0" animBg="1"/>
      <p:bldP spid="14" grpId="0"/>
    </p:bldLst>
  </p:timing>
</p:sld>
</file>

<file path=ppt/slides/slide3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4BAD1BE-3457-EB40-A7C8-044850931CE3}"/>
              </a:ext>
            </a:extLst>
          </p:cNvPr>
          <p:cNvPicPr>
            <a:picLocks noChangeAspect="1"/>
          </p:cNvPicPr>
          <p:nvPr/>
        </p:nvPicPr>
        <p:blipFill>
          <a:blip r:embed="rId3"/>
          <a:stretch>
            <a:fillRect/>
          </a:stretch>
        </p:blipFill>
        <p:spPr>
          <a:xfrm>
            <a:off x="0" y="23273"/>
            <a:ext cx="9144000" cy="6674976"/>
          </a:xfrm>
          <a:prstGeom prst="rect">
            <a:avLst/>
          </a:prstGeom>
        </p:spPr>
      </p:pic>
      <p:sp>
        <p:nvSpPr>
          <p:cNvPr id="900098" name="Rectangle 2"/>
          <p:cNvSpPr>
            <a:spLocks noGrp="1" noChangeArrowheads="1"/>
          </p:cNvSpPr>
          <p:nvPr>
            <p:ph type="ctrTitle"/>
          </p:nvPr>
        </p:nvSpPr>
        <p:spPr>
          <a:xfrm>
            <a:off x="0" y="836712"/>
            <a:ext cx="9143999" cy="467692"/>
          </a:xfrm>
          <a:solidFill>
            <a:schemeClr val="bg1"/>
          </a:solidFill>
          <a:effectLst/>
        </p:spPr>
        <p:txBody>
          <a:bodyPr/>
          <a:lstStyle/>
          <a:p>
            <a:pPr rtl="1">
              <a:defRPr/>
            </a:pPr>
            <a:r>
              <a:rPr lang="ar-JO" sz="3600" dirty="0">
                <a:solidFill>
                  <a:schemeClr val="tx2"/>
                </a:solidFill>
                <a:effectLst>
                  <a:glow rad="127000">
                    <a:schemeClr val="bg1"/>
                  </a:glow>
                </a:effectLst>
                <a:ea typeface="ＭＳ Ｐゴシック" charset="0"/>
              </a:rPr>
              <a:t>الحقائق تعيش حتَّى منتصف عمرها الافتراضيِّ فقط</a:t>
            </a:r>
            <a:endParaRPr lang="en-US" sz="3600" dirty="0">
              <a:solidFill>
                <a:schemeClr val="tx2"/>
              </a:solidFill>
              <a:effectLst>
                <a:glow rad="127000">
                  <a:schemeClr val="bg1"/>
                </a:glow>
              </a:effectLst>
              <a:ea typeface="ＭＳ Ｐゴシック" charset="0"/>
            </a:endParaRPr>
          </a:p>
        </p:txBody>
      </p:sp>
      <p:pic>
        <p:nvPicPr>
          <p:cNvPr id="30722" name="Picture 2" descr="Related image">
            <a:extLst>
              <a:ext uri="{FF2B5EF4-FFF2-40B4-BE49-F238E27FC236}">
                <a16:creationId xmlns:a16="http://schemas.microsoft.com/office/drawing/2014/main" id="{E90D0913-E843-6B4F-ABDC-71203CEF79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6096" y="1443257"/>
            <a:ext cx="3600400" cy="544789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a:extLst>
              <a:ext uri="{FF2B5EF4-FFF2-40B4-BE49-F238E27FC236}">
                <a16:creationId xmlns:a16="http://schemas.microsoft.com/office/drawing/2014/main" id="{9FCAD01B-A1E8-9B51-1D7D-FE5DA890461C}"/>
              </a:ext>
            </a:extLst>
          </p:cNvPr>
          <p:cNvSpPr txBox="1">
            <a:spLocks noChangeArrowheads="1"/>
          </p:cNvSpPr>
          <p:nvPr/>
        </p:nvSpPr>
        <p:spPr bwMode="auto">
          <a:xfrm>
            <a:off x="76201" y="3861047"/>
            <a:ext cx="5359896" cy="2973679"/>
          </a:xfrm>
          <a:prstGeom prst="rect">
            <a:avLst/>
          </a:prstGeom>
          <a:solidFill>
            <a:schemeClr val="bg1"/>
          </a:solid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bg1"/>
                </a:solidFill>
                <a:latin typeface="Arial"/>
                <a:ea typeface="ＭＳ Ｐゴシック" pitchFamily="-108" charset="-128"/>
                <a:cs typeface="Arial"/>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7200" algn="ctr" rtl="0" eaLnBrk="0" fontAlgn="base" hangingPunct="0">
              <a:spcBef>
                <a:spcPct val="0"/>
              </a:spcBef>
              <a:spcAft>
                <a:spcPct val="0"/>
              </a:spcAft>
              <a:defRPr sz="4400">
                <a:solidFill>
                  <a:schemeClr val="tx2"/>
                </a:solidFill>
                <a:latin typeface="Times New Roman" pitchFamily="-112" charset="0"/>
              </a:defRPr>
            </a:lvl6pPr>
            <a:lvl7pPr marL="914400" algn="ctr" rtl="0" eaLnBrk="0" fontAlgn="base" hangingPunct="0">
              <a:spcBef>
                <a:spcPct val="0"/>
              </a:spcBef>
              <a:spcAft>
                <a:spcPct val="0"/>
              </a:spcAft>
              <a:defRPr sz="4400">
                <a:solidFill>
                  <a:schemeClr val="tx2"/>
                </a:solidFill>
                <a:latin typeface="Times New Roman" pitchFamily="-112" charset="0"/>
              </a:defRPr>
            </a:lvl7pPr>
            <a:lvl8pPr marL="1371600" algn="ctr" rtl="0" eaLnBrk="0" fontAlgn="base" hangingPunct="0">
              <a:spcBef>
                <a:spcPct val="0"/>
              </a:spcBef>
              <a:spcAft>
                <a:spcPct val="0"/>
              </a:spcAft>
              <a:defRPr sz="4400">
                <a:solidFill>
                  <a:schemeClr val="tx2"/>
                </a:solidFill>
                <a:latin typeface="Times New Roman" pitchFamily="-112" charset="0"/>
              </a:defRPr>
            </a:lvl8pPr>
            <a:lvl9pPr marL="1828800" algn="ctr" rtl="0" eaLnBrk="0" fontAlgn="base" hangingPunct="0">
              <a:spcBef>
                <a:spcPct val="0"/>
              </a:spcBef>
              <a:spcAft>
                <a:spcPct val="0"/>
              </a:spcAft>
              <a:defRPr sz="4400">
                <a:solidFill>
                  <a:schemeClr val="tx2"/>
                </a:solidFill>
                <a:latin typeface="Times New Roman" pitchFamily="-112" charset="0"/>
              </a:defRPr>
            </a:lvl9pPr>
          </a:lstStyle>
          <a:p>
            <a:pPr marL="0" marR="0" lvl="0" indent="0" algn="r" defTabSz="914400" rtl="1" eaLnBrk="0" fontAlgn="base" latinLnBrk="0" hangingPunct="0">
              <a:lnSpc>
                <a:spcPct val="100000"/>
              </a:lnSpc>
              <a:spcBef>
                <a:spcPct val="0"/>
              </a:spcBef>
              <a:spcAft>
                <a:spcPct val="0"/>
              </a:spcAft>
              <a:buClrTx/>
              <a:buSzTx/>
              <a:buFontTx/>
              <a:buNone/>
              <a:tabLst/>
              <a:defRPr/>
            </a:pPr>
            <a:r>
              <a:rPr kumimoji="0" lang="ar-JO" sz="22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128"/>
                <a:cs typeface="Arial" panose="020B0604020202020204" pitchFamily="34" charset="0"/>
              </a:rPr>
              <a:t>عندما يدخل الطلَّاب إلى كلِّيَّة الطبّ، يقول الأساتذة لهم إنَّ نصف ما ستتعلَّمونه سيكون غير صحيحٍ عندما يحين وقت تخرُّجكم- المشكلة أنَّهم لا يعرفون بالضبط أيَّ هذين النصفين سيكون قد تغيَّر.</a:t>
            </a:r>
          </a:p>
          <a:p>
            <a:pPr marL="0" marR="0" lvl="0" indent="0" algn="r" defTabSz="914400" rtl="1" eaLnBrk="0" fontAlgn="base" latinLnBrk="0" hangingPunct="0">
              <a:lnSpc>
                <a:spcPct val="100000"/>
              </a:lnSpc>
              <a:spcBef>
                <a:spcPct val="0"/>
              </a:spcBef>
              <a:spcAft>
                <a:spcPct val="0"/>
              </a:spcAft>
              <a:buClrTx/>
              <a:buSzTx/>
              <a:buFontTx/>
              <a:buNone/>
              <a:tabLst/>
              <a:defRPr/>
            </a:pPr>
            <a:r>
              <a:rPr kumimoji="0" lang="ar-JO" sz="22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128"/>
                <a:cs typeface="Arial" panose="020B0604020202020204" pitchFamily="34" charset="0"/>
              </a:rPr>
              <a:t>في كلِّ مجالٍ من مجالات المعرفة، سيجري تحديث نصف ما نعتقد أنَّه صحيحٌ اليوم بمعلوماتٍ أفضل مستقبلاً، ويبدو أنَّنا نعرف حقًّا متى سيأتي ذلك اليوم الذي سيجري فيه تصحيح معلوماتنا بالنسبة للكثير من المساعي والمجالات الأكاديميَّة.</a:t>
            </a:r>
          </a:p>
        </p:txBody>
      </p:sp>
    </p:spTree>
    <p:extLst>
      <p:ext uri="{BB962C8B-B14F-4D97-AF65-F5344CB8AC3E}">
        <p14:creationId xmlns:p14="http://schemas.microsoft.com/office/powerpoint/2010/main" val="1839920758"/>
      </p:ext>
    </p:extLst>
  </p:cSld>
  <p:clrMapOvr>
    <a:masterClrMapping/>
  </p:clrMapOvr>
  <p:transition/>
</p:sld>
</file>

<file path=ppt/slides/slide3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00098" name="Rectangle 2"/>
          <p:cNvSpPr>
            <a:spLocks noGrp="1" noChangeArrowheads="1"/>
          </p:cNvSpPr>
          <p:nvPr>
            <p:ph type="ctrTitle"/>
          </p:nvPr>
        </p:nvSpPr>
        <p:spPr>
          <a:xfrm>
            <a:off x="-52324" y="-27384"/>
            <a:ext cx="9232836" cy="980728"/>
          </a:xfrm>
          <a:solidFill>
            <a:schemeClr val="tx1"/>
          </a:solidFill>
          <a:ln>
            <a:noFill/>
          </a:ln>
          <a:effectLst/>
        </p:spPr>
        <p:txBody>
          <a:bodyPr vert="horz" wrap="square" lIns="91440" tIns="45720" rIns="91440" bIns="45720" numCol="1" anchor="ctr" anchorCtr="0" compatLnSpc="1">
            <a:prstTxWarp prst="textNoShape">
              <a:avLst/>
            </a:prstTxWarp>
          </a:bodyPr>
          <a:lstStyle/>
          <a:p>
            <a:pPr rtl="1"/>
            <a:r>
              <a:rPr lang="ar-JO" sz="3600" kern="1200" dirty="0">
                <a:ea typeface="ＭＳ Ｐゴシック" charset="-128"/>
              </a:rPr>
              <a:t>الحقائق تعيش حتَّى منتصف عمرها الافتراضيِّ فقط </a:t>
            </a:r>
            <a:endParaRPr lang="en-US" sz="3600" kern="1200" dirty="0">
              <a:ea typeface="ＭＳ Ｐゴシック" charset="-128"/>
            </a:endParaRPr>
          </a:p>
        </p:txBody>
      </p:sp>
      <p:sp>
        <p:nvSpPr>
          <p:cNvPr id="4" name="Rectangle 2">
            <a:extLst>
              <a:ext uri="{FF2B5EF4-FFF2-40B4-BE49-F238E27FC236}">
                <a16:creationId xmlns:a16="http://schemas.microsoft.com/office/drawing/2014/main" id="{01FA3FD6-8205-6149-BB80-235C88BE1080}"/>
              </a:ext>
            </a:extLst>
          </p:cNvPr>
          <p:cNvSpPr txBox="1">
            <a:spLocks noChangeArrowheads="1"/>
          </p:cNvSpPr>
          <p:nvPr/>
        </p:nvSpPr>
        <p:spPr bwMode="auto">
          <a:xfrm>
            <a:off x="52324" y="953344"/>
            <a:ext cx="8984172" cy="4203848"/>
          </a:xfrm>
          <a:prstGeom prst="rect">
            <a:avLst/>
          </a:prstGeom>
          <a:solidFill>
            <a:schemeClr val="bg1"/>
          </a:solidFill>
          <a:ln>
            <a:noFill/>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bg1"/>
                </a:solidFill>
                <a:latin typeface="Arial"/>
                <a:ea typeface="ＭＳ Ｐゴシック" pitchFamily="-108" charset="-128"/>
                <a:cs typeface="Arial"/>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7200" algn="ctr" rtl="0" eaLnBrk="0" fontAlgn="base" hangingPunct="0">
              <a:spcBef>
                <a:spcPct val="0"/>
              </a:spcBef>
              <a:spcAft>
                <a:spcPct val="0"/>
              </a:spcAft>
              <a:defRPr sz="4400">
                <a:solidFill>
                  <a:schemeClr val="tx2"/>
                </a:solidFill>
                <a:latin typeface="Times New Roman" pitchFamily="-112" charset="0"/>
              </a:defRPr>
            </a:lvl6pPr>
            <a:lvl7pPr marL="914400" algn="ctr" rtl="0" eaLnBrk="0" fontAlgn="base" hangingPunct="0">
              <a:spcBef>
                <a:spcPct val="0"/>
              </a:spcBef>
              <a:spcAft>
                <a:spcPct val="0"/>
              </a:spcAft>
              <a:defRPr sz="4400">
                <a:solidFill>
                  <a:schemeClr val="tx2"/>
                </a:solidFill>
                <a:latin typeface="Times New Roman" pitchFamily="-112" charset="0"/>
              </a:defRPr>
            </a:lvl7pPr>
            <a:lvl8pPr marL="1371600" algn="ctr" rtl="0" eaLnBrk="0" fontAlgn="base" hangingPunct="0">
              <a:spcBef>
                <a:spcPct val="0"/>
              </a:spcBef>
              <a:spcAft>
                <a:spcPct val="0"/>
              </a:spcAft>
              <a:defRPr sz="4400">
                <a:solidFill>
                  <a:schemeClr val="tx2"/>
                </a:solidFill>
                <a:latin typeface="Times New Roman" pitchFamily="-112" charset="0"/>
              </a:defRPr>
            </a:lvl8pPr>
            <a:lvl9pPr marL="1828800" algn="ctr" rtl="0" eaLnBrk="0" fontAlgn="base" hangingPunct="0">
              <a:spcBef>
                <a:spcPct val="0"/>
              </a:spcBef>
              <a:spcAft>
                <a:spcPct val="0"/>
              </a:spcAft>
              <a:defRPr sz="4400">
                <a:solidFill>
                  <a:schemeClr val="tx2"/>
                </a:solidFill>
                <a:latin typeface="Times New Roman" pitchFamily="-112" charset="0"/>
              </a:defRPr>
            </a:lvl9pPr>
          </a:lstStyle>
          <a:p>
            <a:pPr marL="0" marR="0" lvl="0" indent="0" algn="r" defTabSz="914400" rtl="1" eaLnBrk="0" fontAlgn="base" latinLnBrk="0" hangingPunct="0">
              <a:lnSpc>
                <a:spcPct val="100000"/>
              </a:lnSpc>
              <a:spcBef>
                <a:spcPct val="0"/>
              </a:spcBef>
              <a:spcAft>
                <a:spcPct val="0"/>
              </a:spcAft>
              <a:buClrTx/>
              <a:buSzTx/>
              <a:buFontTx/>
              <a:buNone/>
              <a:tabLst/>
              <a:defRPr/>
            </a:pPr>
            <a:r>
              <a:rPr kumimoji="0" lang="ar-JO" sz="3200" b="1" u="none" strike="noStrike" kern="0" cap="none" spc="0" normalizeH="0" baseline="0" noProof="0" dirty="0">
                <a:ln>
                  <a:noFill/>
                </a:ln>
                <a:solidFill>
                  <a:srgbClr val="000000"/>
                </a:solidFill>
                <a:effectLst>
                  <a:glow rad="127000">
                    <a:srgbClr val="FFFFFF"/>
                  </a:glow>
                </a:effectLst>
                <a:uLnTx/>
                <a:uFillTx/>
                <a:latin typeface="Arial" panose="020B0604020202020204" pitchFamily="34" charset="0"/>
                <a:ea typeface="ＭＳ Ｐゴシック" charset="0"/>
                <a:cs typeface="Arial" panose="020B0604020202020204" pitchFamily="34" charset="0"/>
              </a:rPr>
              <a:t>"</a:t>
            </a:r>
            <a:r>
              <a:rPr kumimoji="0" lang="ar-JO" sz="32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128"/>
                <a:cs typeface="Arial" panose="020B0604020202020204" pitchFamily="34" charset="0"/>
              </a:rPr>
              <a:t>عندما يدخل الطلَّاب إلى كلِّيَّة الطبّ، يقول الأساتذة لهم إنَّ نصف ما ستتعلَّمونه سيكون غير صحيحٍ عندما يحين وقت تخرُّجكم- المشكلة أنَّهم لا يعرفون بالضبط أيَّ هذين النصفين سيكون قد تغيَّر.</a:t>
            </a:r>
          </a:p>
          <a:p>
            <a:pPr marL="0" marR="0" lvl="0" indent="0" algn="r" defTabSz="914400" rtl="1" eaLnBrk="0" fontAlgn="base" latinLnBrk="0" hangingPunct="0">
              <a:lnSpc>
                <a:spcPct val="100000"/>
              </a:lnSpc>
              <a:spcBef>
                <a:spcPct val="0"/>
              </a:spcBef>
              <a:spcAft>
                <a:spcPct val="0"/>
              </a:spcAft>
              <a:buClrTx/>
              <a:buSzTx/>
              <a:buFontTx/>
              <a:buNone/>
              <a:tabLst/>
              <a:defRPr/>
            </a:pPr>
            <a:r>
              <a:rPr kumimoji="0" lang="ar-JO" sz="32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128"/>
                <a:cs typeface="Arial" panose="020B0604020202020204" pitchFamily="34" charset="0"/>
              </a:rPr>
              <a:t>في كلِّ مجالٍ من مجالات المعرفة، سيجري تحديث نصف ما نعتقد أنَّه صحيحٌ اليوم بمعلوماتٍ أفضل مستقبلاً، ويبدو أنَّنا نعرف حقًّا الوقت الذي سيأتي فيه ذلك اليوم الذي سيُصحِّح معلوماتنا بالنسبة للكثير من المساعي والمجالات الأكاديميَّة".</a:t>
            </a:r>
          </a:p>
        </p:txBody>
      </p:sp>
      <p:sp>
        <p:nvSpPr>
          <p:cNvPr id="5" name="Rectangle 2">
            <a:extLst>
              <a:ext uri="{FF2B5EF4-FFF2-40B4-BE49-F238E27FC236}">
                <a16:creationId xmlns:a16="http://schemas.microsoft.com/office/drawing/2014/main" id="{81764977-004D-074D-9082-B3C5762B47B7}"/>
              </a:ext>
            </a:extLst>
          </p:cNvPr>
          <p:cNvSpPr txBox="1">
            <a:spLocks noChangeArrowheads="1"/>
          </p:cNvSpPr>
          <p:nvPr/>
        </p:nvSpPr>
        <p:spPr bwMode="auto">
          <a:xfrm>
            <a:off x="-13856" y="5157192"/>
            <a:ext cx="9194368" cy="1800200"/>
          </a:xfrm>
          <a:prstGeom prst="rect">
            <a:avLst/>
          </a:prstGeom>
          <a:solidFill>
            <a:schemeClr val="tx1"/>
          </a:solidFill>
          <a:ln>
            <a:noFill/>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bg1"/>
                </a:solidFill>
                <a:latin typeface="Arial"/>
                <a:ea typeface="ＭＳ Ｐゴシック" pitchFamily="-108" charset="-128"/>
                <a:cs typeface="Arial"/>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7200" algn="ctr" rtl="0" eaLnBrk="0" fontAlgn="base" hangingPunct="0">
              <a:spcBef>
                <a:spcPct val="0"/>
              </a:spcBef>
              <a:spcAft>
                <a:spcPct val="0"/>
              </a:spcAft>
              <a:defRPr sz="4400">
                <a:solidFill>
                  <a:schemeClr val="tx2"/>
                </a:solidFill>
                <a:latin typeface="Times New Roman" pitchFamily="-112" charset="0"/>
              </a:defRPr>
            </a:lvl6pPr>
            <a:lvl7pPr marL="914400" algn="ctr" rtl="0" eaLnBrk="0" fontAlgn="base" hangingPunct="0">
              <a:spcBef>
                <a:spcPct val="0"/>
              </a:spcBef>
              <a:spcAft>
                <a:spcPct val="0"/>
              </a:spcAft>
              <a:defRPr sz="4400">
                <a:solidFill>
                  <a:schemeClr val="tx2"/>
                </a:solidFill>
                <a:latin typeface="Times New Roman" pitchFamily="-112" charset="0"/>
              </a:defRPr>
            </a:lvl7pPr>
            <a:lvl8pPr marL="1371600" algn="ctr" rtl="0" eaLnBrk="0" fontAlgn="base" hangingPunct="0">
              <a:spcBef>
                <a:spcPct val="0"/>
              </a:spcBef>
              <a:spcAft>
                <a:spcPct val="0"/>
              </a:spcAft>
              <a:defRPr sz="4400">
                <a:solidFill>
                  <a:schemeClr val="tx2"/>
                </a:solidFill>
                <a:latin typeface="Times New Roman" pitchFamily="-112" charset="0"/>
              </a:defRPr>
            </a:lvl8pPr>
            <a:lvl9pPr marL="1828800" algn="ctr" rtl="0" eaLnBrk="0" fontAlgn="base" hangingPunct="0">
              <a:spcBef>
                <a:spcPct val="0"/>
              </a:spcBef>
              <a:spcAft>
                <a:spcPct val="0"/>
              </a:spcAft>
              <a:defRPr sz="4400">
                <a:solidFill>
                  <a:schemeClr val="tx2"/>
                </a:solidFill>
                <a:latin typeface="Times New Roman" pitchFamily="-112" charset="0"/>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20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128"/>
                <a:cs typeface="Arial" panose="020B0604020202020204" pitchFamily="34" charset="0"/>
              </a:rPr>
              <a:t>ديفيد ماكراني، "الحقائق تعيش حتَّى منتصف عمرها الافتراضيِّ فقط":</a:t>
            </a: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en-US" sz="20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128"/>
                <a:cs typeface="Arial" panose="020B0604020202020204" pitchFamily="34" charset="0"/>
              </a:rPr>
              <a:t>David McRaney, “The Half-Life of Facts,” BoingBoing, 27 Aug 2017,  https://boingboing.net/2017/08/21/the-half-life-of-facts.html?utm_medium=referral&amp;utm_source=idealmedia&amp;utm_campaign=boingboing.net&amp;utm_term=68704&amp;utm_content=2143287</a:t>
            </a:r>
            <a:endParaRPr kumimoji="0" lang="en-SG"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480836"/>
      </p:ext>
    </p:extLst>
  </p:cSld>
  <p:clrMapOvr>
    <a:masterClrMapping/>
  </p:clrMapOvr>
  <p:transition/>
</p:sld>
</file>

<file path=ppt/slides/slide3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00098" name="Rectangle 2"/>
          <p:cNvSpPr>
            <a:spLocks noGrp="1" noChangeArrowheads="1"/>
          </p:cNvSpPr>
          <p:nvPr>
            <p:ph type="ctrTitle"/>
          </p:nvPr>
        </p:nvSpPr>
        <p:spPr>
          <a:xfrm>
            <a:off x="-52324" y="-27384"/>
            <a:ext cx="9232836" cy="980728"/>
          </a:xfrm>
          <a:solidFill>
            <a:schemeClr val="tx1"/>
          </a:solidFill>
          <a:ln>
            <a:noFill/>
          </a:ln>
          <a:effectLst/>
        </p:spPr>
        <p:txBody>
          <a:bodyPr vert="horz" wrap="square" lIns="91440" tIns="45720" rIns="91440" bIns="45720" numCol="1" anchor="ctr" anchorCtr="0" compatLnSpc="1">
            <a:prstTxWarp prst="textNoShape">
              <a:avLst/>
            </a:prstTxWarp>
          </a:bodyPr>
          <a:lstStyle/>
          <a:p>
            <a:pPr rtl="1"/>
            <a:r>
              <a:rPr lang="ar-JO" sz="3600" kern="1200" dirty="0">
                <a:ea typeface="ＭＳ Ｐゴシック" charset="-128"/>
              </a:rPr>
              <a:t>الحقائق تعيش حتَّى منتصف عمرها الافتراضيِّ فقط</a:t>
            </a:r>
            <a:endParaRPr lang="en-US" sz="3600" kern="1200" dirty="0">
              <a:ea typeface="ＭＳ Ｐゴシック" charset="-128"/>
            </a:endParaRPr>
          </a:p>
        </p:txBody>
      </p:sp>
      <p:sp>
        <p:nvSpPr>
          <p:cNvPr id="4" name="Rectangle 2">
            <a:extLst>
              <a:ext uri="{FF2B5EF4-FFF2-40B4-BE49-F238E27FC236}">
                <a16:creationId xmlns:a16="http://schemas.microsoft.com/office/drawing/2014/main" id="{01FA3FD6-8205-6149-BB80-235C88BE1080}"/>
              </a:ext>
            </a:extLst>
          </p:cNvPr>
          <p:cNvSpPr txBox="1">
            <a:spLocks noChangeArrowheads="1"/>
          </p:cNvSpPr>
          <p:nvPr/>
        </p:nvSpPr>
        <p:spPr bwMode="auto">
          <a:xfrm>
            <a:off x="0" y="1124744"/>
            <a:ext cx="9144000" cy="4090068"/>
          </a:xfrm>
          <a:prstGeom prst="rect">
            <a:avLst/>
          </a:prstGeom>
          <a:solidFill>
            <a:schemeClr val="bg1"/>
          </a:solidFill>
          <a:ln>
            <a:noFill/>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bg1"/>
                </a:solidFill>
                <a:latin typeface="Arial"/>
                <a:ea typeface="ＭＳ Ｐゴシック" pitchFamily="-108" charset="-128"/>
                <a:cs typeface="Arial"/>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7200" algn="ctr" rtl="0" eaLnBrk="0" fontAlgn="base" hangingPunct="0">
              <a:spcBef>
                <a:spcPct val="0"/>
              </a:spcBef>
              <a:spcAft>
                <a:spcPct val="0"/>
              </a:spcAft>
              <a:defRPr sz="4400">
                <a:solidFill>
                  <a:schemeClr val="tx2"/>
                </a:solidFill>
                <a:latin typeface="Times New Roman" pitchFamily="-112" charset="0"/>
              </a:defRPr>
            </a:lvl6pPr>
            <a:lvl7pPr marL="914400" algn="ctr" rtl="0" eaLnBrk="0" fontAlgn="base" hangingPunct="0">
              <a:spcBef>
                <a:spcPct val="0"/>
              </a:spcBef>
              <a:spcAft>
                <a:spcPct val="0"/>
              </a:spcAft>
              <a:defRPr sz="4400">
                <a:solidFill>
                  <a:schemeClr val="tx2"/>
                </a:solidFill>
                <a:latin typeface="Times New Roman" pitchFamily="-112" charset="0"/>
              </a:defRPr>
            </a:lvl7pPr>
            <a:lvl8pPr marL="1371600" algn="ctr" rtl="0" eaLnBrk="0" fontAlgn="base" hangingPunct="0">
              <a:spcBef>
                <a:spcPct val="0"/>
              </a:spcBef>
              <a:spcAft>
                <a:spcPct val="0"/>
              </a:spcAft>
              <a:defRPr sz="4400">
                <a:solidFill>
                  <a:schemeClr val="tx2"/>
                </a:solidFill>
                <a:latin typeface="Times New Roman" pitchFamily="-112" charset="0"/>
              </a:defRPr>
            </a:lvl8pPr>
            <a:lvl9pPr marL="1828800" algn="ctr" rtl="0" eaLnBrk="0" fontAlgn="base" hangingPunct="0">
              <a:spcBef>
                <a:spcPct val="0"/>
              </a:spcBef>
              <a:spcAft>
                <a:spcPct val="0"/>
              </a:spcAft>
              <a:defRPr sz="4400">
                <a:solidFill>
                  <a:schemeClr val="tx2"/>
                </a:solidFill>
                <a:latin typeface="Times New Roman" pitchFamily="-112" charset="0"/>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3200" b="1" u="none" strike="noStrike" kern="0" cap="none" spc="0" normalizeH="0" baseline="0" noProof="0" dirty="0">
                <a:ln>
                  <a:noFill/>
                </a:ln>
                <a:solidFill>
                  <a:srgbClr val="000000"/>
                </a:solidFill>
                <a:effectLst>
                  <a:glow rad="127000">
                    <a:srgbClr val="FFFFFF"/>
                  </a:glow>
                </a:effectLst>
                <a:uLnTx/>
                <a:uFillTx/>
                <a:latin typeface="Arial" panose="020B0604020202020204" pitchFamily="34" charset="0"/>
                <a:ea typeface="ＭＳ Ｐゴシック" charset="0"/>
                <a:cs typeface="Arial" panose="020B0604020202020204" pitchFamily="34" charset="0"/>
              </a:rPr>
              <a:t>"هذا ما يُطلِق عليه الكاتبُ صموئيل آربيسمان تعبير ’</a:t>
            </a:r>
            <a:r>
              <a:rPr kumimoji="0" lang="ar-JO" sz="3200" b="1" u="none" strike="noStrike" kern="1200" cap="none" spc="0" normalizeH="0" baseline="0" noProof="0" dirty="0">
                <a:ln>
                  <a:noFill/>
                </a:ln>
                <a:solidFill>
                  <a:srgbClr val="000000"/>
                </a:solidFill>
                <a:effectLst/>
                <a:uLnTx/>
                <a:uFillTx/>
                <a:latin typeface="Arial" panose="020B0604020202020204" pitchFamily="34" charset="0"/>
                <a:ea typeface="ＭＳ Ｐゴシック" charset="-128"/>
                <a:cs typeface="Arial" panose="020B0604020202020204" pitchFamily="34" charset="0"/>
              </a:rPr>
              <a:t>الحقائق تعيش حتَّى منتصف عمرها الافتراضيِّ فقط</a:t>
            </a:r>
            <a:r>
              <a:rPr kumimoji="0" lang="ar-JO" sz="3200" b="1" u="none" strike="noStrike" kern="0" cap="none" spc="0" normalizeH="0" baseline="0" noProof="0" dirty="0">
                <a:ln>
                  <a:noFill/>
                </a:ln>
                <a:solidFill>
                  <a:srgbClr val="000000"/>
                </a:solidFill>
                <a:effectLst>
                  <a:glow rad="127000">
                    <a:srgbClr val="FFFFFF"/>
                  </a:glow>
                </a:effectLst>
                <a:uLnTx/>
                <a:uFillTx/>
                <a:latin typeface="Arial" panose="020B0604020202020204" pitchFamily="34" charset="0"/>
                <a:ea typeface="ＭＳ Ｐゴシック" charset="0"/>
                <a:cs typeface="Arial" panose="020B0604020202020204" pitchFamily="34" charset="0"/>
              </a:rPr>
              <a:t>‘. عندما ننظر إلى كلِّ المجالات والأنظمة والتخصُّصات والمدارس المختصَّة بالمعرفة، فإنَّ الفرضيَّة بشأنها هي أنَّ ما يحدث بصورة بطيئة هو أنَّ الحقائق المتضمَّنة فيها تُنقَض، ويُزَاد عليها، وتُبدَّل، وتُصقَل وتتحسَّن- وفي مجال الطبِّ مثلاً، تكون نسبةُ النقض هذه عاليةً بما يكفي لتجعلك في وضْعٍ لا تستطيع أن تقول فيه إنَّك أكملْتَ تعليمك. وبكلماتٍ أُخرى، إنَّ دراستك في كلِّيَّة الطبِّ لا تنتهي البتَّة".</a:t>
            </a:r>
            <a:endParaRPr kumimoji="0" lang="en-US" sz="3200" b="1" u="none" strike="noStrike" kern="0" cap="none" spc="0" normalizeH="0" baseline="0" noProof="0" dirty="0">
              <a:ln>
                <a:noFill/>
              </a:ln>
              <a:solidFill>
                <a:srgbClr val="000000"/>
              </a:solidFill>
              <a:effectLst>
                <a:glow rad="127000">
                  <a:srgbClr val="FFFFFF"/>
                </a:glow>
              </a:effectLst>
              <a:uLnTx/>
              <a:uFillTx/>
              <a:latin typeface="Arial" panose="020B0604020202020204" pitchFamily="34" charset="0"/>
              <a:ea typeface="ＭＳ Ｐゴシック" charset="0"/>
              <a:cs typeface="Arial" panose="020B0604020202020204" pitchFamily="34" charset="0"/>
            </a:endParaRPr>
          </a:p>
        </p:txBody>
      </p:sp>
      <p:sp>
        <p:nvSpPr>
          <p:cNvPr id="5" name="Rectangle 2">
            <a:extLst>
              <a:ext uri="{FF2B5EF4-FFF2-40B4-BE49-F238E27FC236}">
                <a16:creationId xmlns:a16="http://schemas.microsoft.com/office/drawing/2014/main" id="{81764977-004D-074D-9082-B3C5762B47B7}"/>
              </a:ext>
            </a:extLst>
          </p:cNvPr>
          <p:cNvSpPr txBox="1">
            <a:spLocks noChangeArrowheads="1"/>
          </p:cNvSpPr>
          <p:nvPr/>
        </p:nvSpPr>
        <p:spPr bwMode="auto">
          <a:xfrm>
            <a:off x="-13856" y="5373216"/>
            <a:ext cx="9194368" cy="1584176"/>
          </a:xfrm>
          <a:prstGeom prst="rect">
            <a:avLst/>
          </a:prstGeom>
          <a:solidFill>
            <a:schemeClr val="tx1"/>
          </a:solidFill>
          <a:ln>
            <a:noFill/>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bg1"/>
                </a:solidFill>
                <a:latin typeface="Arial"/>
                <a:ea typeface="ＭＳ Ｐゴシック" pitchFamily="-108" charset="-128"/>
                <a:cs typeface="Arial"/>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7200" algn="ctr" rtl="0" eaLnBrk="0" fontAlgn="base" hangingPunct="0">
              <a:spcBef>
                <a:spcPct val="0"/>
              </a:spcBef>
              <a:spcAft>
                <a:spcPct val="0"/>
              </a:spcAft>
              <a:defRPr sz="4400">
                <a:solidFill>
                  <a:schemeClr val="tx2"/>
                </a:solidFill>
                <a:latin typeface="Times New Roman" pitchFamily="-112" charset="0"/>
              </a:defRPr>
            </a:lvl6pPr>
            <a:lvl7pPr marL="914400" algn="ctr" rtl="0" eaLnBrk="0" fontAlgn="base" hangingPunct="0">
              <a:spcBef>
                <a:spcPct val="0"/>
              </a:spcBef>
              <a:spcAft>
                <a:spcPct val="0"/>
              </a:spcAft>
              <a:defRPr sz="4400">
                <a:solidFill>
                  <a:schemeClr val="tx2"/>
                </a:solidFill>
                <a:latin typeface="Times New Roman" pitchFamily="-112" charset="0"/>
              </a:defRPr>
            </a:lvl7pPr>
            <a:lvl8pPr marL="1371600" algn="ctr" rtl="0" eaLnBrk="0" fontAlgn="base" hangingPunct="0">
              <a:spcBef>
                <a:spcPct val="0"/>
              </a:spcBef>
              <a:spcAft>
                <a:spcPct val="0"/>
              </a:spcAft>
              <a:defRPr sz="4400">
                <a:solidFill>
                  <a:schemeClr val="tx2"/>
                </a:solidFill>
                <a:latin typeface="Times New Roman" pitchFamily="-112" charset="0"/>
              </a:defRPr>
            </a:lvl8pPr>
            <a:lvl9pPr marL="1828800" algn="ctr" rtl="0" eaLnBrk="0" fontAlgn="base" hangingPunct="0">
              <a:spcBef>
                <a:spcPct val="0"/>
              </a:spcBef>
              <a:spcAft>
                <a:spcPct val="0"/>
              </a:spcAft>
              <a:defRPr sz="4400">
                <a:solidFill>
                  <a:schemeClr val="tx2"/>
                </a:solidFill>
                <a:latin typeface="Times New Roman" pitchFamily="-112" charset="0"/>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20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128"/>
                <a:cs typeface="Arial" panose="020B0604020202020204" pitchFamily="34" charset="0"/>
              </a:rPr>
              <a:t>ديفيد ماكراني، "الحقائق تعيش حتَّى منتصف عمرها الافتراضيِّ فقط":</a:t>
            </a:r>
            <a:endParaRPr kumimoji="0" lang="en-US" sz="20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128"/>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en-US" sz="20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128"/>
                <a:cs typeface="Arial" panose="020B0604020202020204" pitchFamily="34" charset="0"/>
              </a:rPr>
              <a:t>David McRaney, “The Half-Life of Facts,” BoingBoing, 27 Aug 2017,  https://boingboing.net/2017/08/21/the-half-life-of-facts.html?utm_medium=referral&amp;utm_source=idealmedia&amp;utm_campaign=boingboing.net&amp;utm_term=68704&amp;utm_content=2143287</a:t>
            </a:r>
            <a:endParaRPr kumimoji="0" lang="en-SG"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1235295"/>
      </p:ext>
    </p:extLst>
  </p:cSld>
  <p:clrMapOvr>
    <a:masterClrMapping/>
  </p:clrMapOvr>
  <p:transition/>
</p:sld>
</file>

<file path=ppt/slides/slide3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00098" name="Rectangle 2"/>
          <p:cNvSpPr>
            <a:spLocks noGrp="1" noChangeArrowheads="1"/>
          </p:cNvSpPr>
          <p:nvPr>
            <p:ph type="ctrTitle"/>
          </p:nvPr>
        </p:nvSpPr>
        <p:spPr>
          <a:xfrm>
            <a:off x="-52324" y="-27384"/>
            <a:ext cx="9232836" cy="980728"/>
          </a:xfrm>
          <a:solidFill>
            <a:schemeClr val="tx1"/>
          </a:solidFill>
          <a:ln>
            <a:noFill/>
          </a:ln>
          <a:effectLst/>
        </p:spPr>
        <p:txBody>
          <a:bodyPr vert="horz" wrap="square" lIns="91440" tIns="45720" rIns="91440" bIns="45720" numCol="1" anchor="ctr" anchorCtr="0" compatLnSpc="1">
            <a:prstTxWarp prst="textNoShape">
              <a:avLst/>
            </a:prstTxWarp>
          </a:bodyPr>
          <a:lstStyle/>
          <a:p>
            <a:pPr rtl="1"/>
            <a:r>
              <a:rPr lang="ar-JO" sz="3600" kern="1200" dirty="0">
                <a:ea typeface="ＭＳ Ｐゴシック" charset="-128"/>
              </a:rPr>
              <a:t>الحقائق تعيش حتَّى منتصف عمرها الافتراضيِّ فقط</a:t>
            </a:r>
            <a:endParaRPr lang="en-US" sz="3600" kern="1200" dirty="0">
              <a:ea typeface="ＭＳ Ｐゴシック" charset="-128"/>
            </a:endParaRPr>
          </a:p>
        </p:txBody>
      </p:sp>
      <p:sp>
        <p:nvSpPr>
          <p:cNvPr id="4" name="Rectangle 2">
            <a:extLst>
              <a:ext uri="{FF2B5EF4-FFF2-40B4-BE49-F238E27FC236}">
                <a16:creationId xmlns:a16="http://schemas.microsoft.com/office/drawing/2014/main" id="{01FA3FD6-8205-6149-BB80-235C88BE1080}"/>
              </a:ext>
            </a:extLst>
          </p:cNvPr>
          <p:cNvSpPr txBox="1">
            <a:spLocks noChangeArrowheads="1"/>
          </p:cNvSpPr>
          <p:nvPr/>
        </p:nvSpPr>
        <p:spPr bwMode="auto">
          <a:xfrm>
            <a:off x="323528" y="1147690"/>
            <a:ext cx="8568952" cy="3987824"/>
          </a:xfrm>
          <a:prstGeom prst="rect">
            <a:avLst/>
          </a:prstGeom>
          <a:solidFill>
            <a:schemeClr val="bg1"/>
          </a:solidFill>
          <a:ln>
            <a:noFill/>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bg1"/>
                </a:solidFill>
                <a:latin typeface="Arial"/>
                <a:ea typeface="ＭＳ Ｐゴシック" pitchFamily="-108" charset="-128"/>
                <a:cs typeface="Arial"/>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7200" algn="ctr" rtl="0" eaLnBrk="0" fontAlgn="base" hangingPunct="0">
              <a:spcBef>
                <a:spcPct val="0"/>
              </a:spcBef>
              <a:spcAft>
                <a:spcPct val="0"/>
              </a:spcAft>
              <a:defRPr sz="4400">
                <a:solidFill>
                  <a:schemeClr val="tx2"/>
                </a:solidFill>
                <a:latin typeface="Times New Roman" pitchFamily="-112" charset="0"/>
              </a:defRPr>
            </a:lvl6pPr>
            <a:lvl7pPr marL="914400" algn="ctr" rtl="0" eaLnBrk="0" fontAlgn="base" hangingPunct="0">
              <a:spcBef>
                <a:spcPct val="0"/>
              </a:spcBef>
              <a:spcAft>
                <a:spcPct val="0"/>
              </a:spcAft>
              <a:defRPr sz="4400">
                <a:solidFill>
                  <a:schemeClr val="tx2"/>
                </a:solidFill>
                <a:latin typeface="Times New Roman" pitchFamily="-112" charset="0"/>
              </a:defRPr>
            </a:lvl7pPr>
            <a:lvl8pPr marL="1371600" algn="ctr" rtl="0" eaLnBrk="0" fontAlgn="base" hangingPunct="0">
              <a:spcBef>
                <a:spcPct val="0"/>
              </a:spcBef>
              <a:spcAft>
                <a:spcPct val="0"/>
              </a:spcAft>
              <a:defRPr sz="4400">
                <a:solidFill>
                  <a:schemeClr val="tx2"/>
                </a:solidFill>
                <a:latin typeface="Times New Roman" pitchFamily="-112" charset="0"/>
              </a:defRPr>
            </a:lvl8pPr>
            <a:lvl9pPr marL="1828800" algn="ctr" rtl="0" eaLnBrk="0" fontAlgn="base" hangingPunct="0">
              <a:spcBef>
                <a:spcPct val="0"/>
              </a:spcBef>
              <a:spcAft>
                <a:spcPct val="0"/>
              </a:spcAft>
              <a:defRPr sz="4400">
                <a:solidFill>
                  <a:schemeClr val="tx2"/>
                </a:solidFill>
                <a:latin typeface="Times New Roman" pitchFamily="-112" charset="0"/>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3600" b="1" u="none" strike="noStrike" kern="0" cap="none" spc="0" normalizeH="0" baseline="0" noProof="0" dirty="0">
                <a:ln>
                  <a:noFill/>
                </a:ln>
                <a:solidFill>
                  <a:srgbClr val="000000"/>
                </a:solidFill>
                <a:effectLst>
                  <a:glow rad="127000">
                    <a:srgbClr val="FFFFFF"/>
                  </a:glow>
                </a:effectLst>
                <a:uLnTx/>
                <a:uFillTx/>
                <a:latin typeface="Arial" panose="020B0604020202020204" pitchFamily="34" charset="0"/>
                <a:ea typeface="ＭＳ Ｐゴシック" charset="0"/>
                <a:cs typeface="Arial" panose="020B0604020202020204" pitchFamily="34" charset="0"/>
              </a:rPr>
              <a:t>"... في مجال الفيزياء مثلاً، نجد أنَّ نصف النتائج التي يجري التوصُّل إليها في الأبحاث سيثبت أنَّها غير صحيحةٍ ضمن مدَّة 13 سنة. وإذا انتقلنا إلى علم النفْس، تكون هذه المدَّة سبع سنواتٍ فقط. وبكلماتٍ أُخرى، إذا تخرَّجْتَ بشهادةٍ في علم النفْس قبْلَ سبع سنواتٍ، ستكون نصف المعلومات التي كانت في جميع الكتب الدراسيَّة التي درسْتَها غير دقيقةٍ الآن".</a:t>
            </a:r>
            <a:endParaRPr kumimoji="0" lang="en-US" sz="3600" b="1" u="none" strike="noStrike" kern="0" cap="none" spc="0" normalizeH="0" baseline="0" noProof="0" dirty="0">
              <a:ln>
                <a:noFill/>
              </a:ln>
              <a:solidFill>
                <a:srgbClr val="000000"/>
              </a:solidFill>
              <a:effectLst>
                <a:glow rad="127000">
                  <a:srgbClr val="FFFFFF"/>
                </a:glow>
              </a:effectLst>
              <a:uLnTx/>
              <a:uFillTx/>
              <a:latin typeface="Arial" panose="020B0604020202020204" pitchFamily="34" charset="0"/>
              <a:ea typeface="ＭＳ Ｐゴシック" charset="0"/>
              <a:cs typeface="Arial" panose="020B0604020202020204" pitchFamily="34" charset="0"/>
            </a:endParaRPr>
          </a:p>
        </p:txBody>
      </p:sp>
      <p:sp>
        <p:nvSpPr>
          <p:cNvPr id="5" name="Rectangle 2">
            <a:extLst>
              <a:ext uri="{FF2B5EF4-FFF2-40B4-BE49-F238E27FC236}">
                <a16:creationId xmlns:a16="http://schemas.microsoft.com/office/drawing/2014/main" id="{81764977-004D-074D-9082-B3C5762B47B7}"/>
              </a:ext>
            </a:extLst>
          </p:cNvPr>
          <p:cNvSpPr txBox="1">
            <a:spLocks noChangeArrowheads="1"/>
          </p:cNvSpPr>
          <p:nvPr/>
        </p:nvSpPr>
        <p:spPr bwMode="auto">
          <a:xfrm>
            <a:off x="-13856" y="5301208"/>
            <a:ext cx="9194368" cy="1656184"/>
          </a:xfrm>
          <a:prstGeom prst="rect">
            <a:avLst/>
          </a:prstGeom>
          <a:solidFill>
            <a:schemeClr val="tx1"/>
          </a:solidFill>
          <a:ln>
            <a:noFill/>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bg1"/>
                </a:solidFill>
                <a:latin typeface="Arial"/>
                <a:ea typeface="ＭＳ Ｐゴシック" pitchFamily="-108" charset="-128"/>
                <a:cs typeface="Arial"/>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7200" algn="ctr" rtl="0" eaLnBrk="0" fontAlgn="base" hangingPunct="0">
              <a:spcBef>
                <a:spcPct val="0"/>
              </a:spcBef>
              <a:spcAft>
                <a:spcPct val="0"/>
              </a:spcAft>
              <a:defRPr sz="4400">
                <a:solidFill>
                  <a:schemeClr val="tx2"/>
                </a:solidFill>
                <a:latin typeface="Times New Roman" pitchFamily="-112" charset="0"/>
              </a:defRPr>
            </a:lvl6pPr>
            <a:lvl7pPr marL="914400" algn="ctr" rtl="0" eaLnBrk="0" fontAlgn="base" hangingPunct="0">
              <a:spcBef>
                <a:spcPct val="0"/>
              </a:spcBef>
              <a:spcAft>
                <a:spcPct val="0"/>
              </a:spcAft>
              <a:defRPr sz="4400">
                <a:solidFill>
                  <a:schemeClr val="tx2"/>
                </a:solidFill>
                <a:latin typeface="Times New Roman" pitchFamily="-112" charset="0"/>
              </a:defRPr>
            </a:lvl7pPr>
            <a:lvl8pPr marL="1371600" algn="ctr" rtl="0" eaLnBrk="0" fontAlgn="base" hangingPunct="0">
              <a:spcBef>
                <a:spcPct val="0"/>
              </a:spcBef>
              <a:spcAft>
                <a:spcPct val="0"/>
              </a:spcAft>
              <a:defRPr sz="4400">
                <a:solidFill>
                  <a:schemeClr val="tx2"/>
                </a:solidFill>
                <a:latin typeface="Times New Roman" pitchFamily="-112" charset="0"/>
              </a:defRPr>
            </a:lvl8pPr>
            <a:lvl9pPr marL="1828800" algn="ctr" rtl="0" eaLnBrk="0" fontAlgn="base" hangingPunct="0">
              <a:spcBef>
                <a:spcPct val="0"/>
              </a:spcBef>
              <a:spcAft>
                <a:spcPct val="0"/>
              </a:spcAft>
              <a:defRPr sz="4400">
                <a:solidFill>
                  <a:schemeClr val="tx2"/>
                </a:solidFill>
                <a:latin typeface="Times New Roman" pitchFamily="-112" charset="0"/>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20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128"/>
                <a:cs typeface="Arial" panose="020B0604020202020204" pitchFamily="34" charset="0"/>
              </a:rPr>
              <a:t>ديفيد ماكراني، "الحقائق تعيش حتَّى منتصف عمرها الافتراضيِّ فقط":</a:t>
            </a: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en-US" sz="2000" b="1" u="none" strike="noStrike" kern="1200" cap="none" spc="0" normalizeH="0" baseline="0" noProof="0" dirty="0">
                <a:ln>
                  <a:noFill/>
                </a:ln>
                <a:solidFill>
                  <a:srgbClr val="FFFFFF"/>
                </a:solidFill>
                <a:effectLst/>
                <a:uLnTx/>
                <a:uFillTx/>
                <a:latin typeface="Arial" panose="020B0604020202020204" pitchFamily="34" charset="0"/>
                <a:ea typeface="ＭＳ Ｐゴシック" charset="-128"/>
                <a:cs typeface="Arial" panose="020B0604020202020204" pitchFamily="34" charset="0"/>
              </a:rPr>
              <a:t>David McRaney, “The Half-Life of Facts,” BoingBoing, 27 Aug 2017,  https://boingboing.net/2017/08/21/the-half-life-of-facts.html?utm_medium=referral&amp;utm_source=idealmedia&amp;utm_campaign=boingboing.net&amp;utm_term=68704&amp;utm_content=2143287</a:t>
            </a:r>
            <a:endParaRPr kumimoji="0" lang="en-SG" sz="2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8925094"/>
      </p:ext>
    </p:extLst>
  </p:cSld>
  <p:clrMapOvr>
    <a:masterClrMapping/>
  </p:clrMapOvr>
  <p:transition/>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0098" name="Rectangle 2"/>
          <p:cNvSpPr>
            <a:spLocks noGrp="1" noChangeArrowheads="1"/>
          </p:cNvSpPr>
          <p:nvPr>
            <p:ph type="ctrTitle"/>
          </p:nvPr>
        </p:nvSpPr>
        <p:spPr>
          <a:xfrm>
            <a:off x="0" y="49784"/>
            <a:ext cx="9144000" cy="1086599"/>
          </a:xfrm>
          <a:effectLst>
            <a:outerShdw blurRad="63500" dist="35921" dir="2700000" algn="ctr" rotWithShape="0">
              <a:schemeClr val="tx2">
                <a:alpha val="74998"/>
              </a:schemeClr>
            </a:outerShdw>
          </a:effectLst>
        </p:spPr>
        <p:txBody>
          <a:bodyPr anchor="t"/>
          <a:lstStyle/>
          <a:p>
            <a:pPr rtl="1">
              <a:defRPr/>
            </a:pPr>
            <a:r>
              <a:rPr lang="ar-JO" sz="4800" dirty="0">
                <a:effectLst>
                  <a:glow rad="127000">
                    <a:schemeClr val="tx1"/>
                  </a:glow>
                </a:effectLst>
                <a:ea typeface="Accordance" panose="00000400000000000000" pitchFamily="2" charset="-78"/>
              </a:rPr>
              <a:t>الكتاب المقدَّس الذي لا يتغيَّر</a:t>
            </a:r>
            <a:endParaRPr lang="en-US" sz="4800" dirty="0">
              <a:effectLst>
                <a:glow rad="127000">
                  <a:schemeClr val="tx1"/>
                </a:glow>
              </a:effectLst>
              <a:ea typeface="Accordance" panose="00000400000000000000" pitchFamily="2" charset="-78"/>
            </a:endParaRPr>
          </a:p>
        </p:txBody>
      </p:sp>
      <p:pic>
        <p:nvPicPr>
          <p:cNvPr id="29698" name="Picture 2" descr="http://www.plainbibleteaching.com/wp-content/uploads/2007/11/bible-text.jpg">
            <a:extLst>
              <a:ext uri="{FF2B5EF4-FFF2-40B4-BE49-F238E27FC236}">
                <a16:creationId xmlns:a16="http://schemas.microsoft.com/office/drawing/2014/main" id="{61EEC259-1FE3-3F46-8B81-47F736825E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18627"/>
            <a:ext cx="9147352" cy="571495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846AAFD-2A73-3041-AB0D-C25F7793E8B2}"/>
              </a:ext>
            </a:extLst>
          </p:cNvPr>
          <p:cNvSpPr txBox="1">
            <a:spLocks noChangeArrowheads="1"/>
          </p:cNvSpPr>
          <p:nvPr/>
        </p:nvSpPr>
        <p:spPr bwMode="auto">
          <a:xfrm rot="20719588">
            <a:off x="-137408" y="2366463"/>
            <a:ext cx="9447701" cy="3171489"/>
          </a:xfrm>
          <a:prstGeom prst="rect">
            <a:avLst/>
          </a:prstGeom>
          <a:solidFill>
            <a:schemeClr val="bg1"/>
          </a:solidFill>
          <a:ln w="41275" cmpd="tri">
            <a:solidFill>
              <a:schemeClr val="tx1"/>
            </a:solidFill>
            <a:miter lim="800000"/>
            <a:headEnd/>
            <a:tailEnd/>
          </a:ln>
          <a:effectLst/>
        </p:spPr>
        <p:txBody>
          <a:bodyPr lIns="91408" tIns="45704" rIns="91408" bIns="45704" anchor="ctr"/>
          <a:lstStyle/>
          <a:p>
            <a:pPr marL="0" marR="0" lvl="0" indent="101565" algn="r" defTabSz="914400" rtl="1" eaLnBrk="1" fontAlgn="base" latinLnBrk="0" hangingPunct="1">
              <a:lnSpc>
                <a:spcPct val="110000"/>
              </a:lnSpc>
              <a:spcBef>
                <a:spcPct val="20000"/>
              </a:spcBef>
              <a:spcAft>
                <a:spcPct val="0"/>
              </a:spcAft>
              <a:buClr>
                <a:srgbClr val="960000"/>
              </a:buClr>
              <a:buSzPct val="100000"/>
              <a:buFontTx/>
              <a:buNone/>
              <a:tabLst/>
              <a:defRPr/>
            </a:pPr>
            <a:r>
              <a:rPr kumimoji="0" lang="ar-JO" sz="5600" b="1" u="none" strike="noStrike" kern="0" cap="none" spc="0" normalizeH="0" baseline="0" noProof="0" dirty="0">
                <a:ln>
                  <a:noFill/>
                </a:ln>
                <a:solidFill>
                  <a:srgbClr val="000000"/>
                </a:solidFill>
                <a:effectLst/>
                <a:uLnTx/>
                <a:uFillTx/>
                <a:latin typeface="Arial" panose="020B0604020202020204" pitchFamily="34" charset="0"/>
                <a:ea typeface="Accordance" panose="00000400000000000000" pitchFamily="2" charset="-78"/>
                <a:cs typeface="Arial" panose="020B0604020202020204" pitchFamily="34" charset="0"/>
              </a:rPr>
              <a:t>يسوع هو مُخَلِّص </a:t>
            </a:r>
            <a:r>
              <a:rPr kumimoji="0" lang="ar-JO" sz="5600" b="1" u="none" strike="noStrike" kern="0" cap="none" spc="0" normalizeH="0" baseline="0" noProof="0" dirty="0">
                <a:ln>
                  <a:noFill/>
                </a:ln>
                <a:solidFill>
                  <a:srgbClr val="FF0000"/>
                </a:solidFill>
                <a:effectLst/>
                <a:uLnTx/>
                <a:uFillTx/>
                <a:latin typeface="Arial" panose="020B0604020202020204" pitchFamily="34" charset="0"/>
                <a:ea typeface="Accordance" panose="00000400000000000000" pitchFamily="2" charset="-78"/>
                <a:cs typeface="Arial" panose="020B0604020202020204" pitchFamily="34" charset="0"/>
              </a:rPr>
              <a:t>العالَم</a:t>
            </a:r>
            <a:r>
              <a:rPr kumimoji="0" lang="ar-JO" sz="5600" b="1" u="none" strike="noStrike" kern="0" cap="none" spc="0" normalizeH="0" baseline="0" noProof="0" dirty="0">
                <a:ln>
                  <a:noFill/>
                </a:ln>
                <a:solidFill>
                  <a:srgbClr val="000000"/>
                </a:solidFill>
                <a:effectLst/>
                <a:uLnTx/>
                <a:uFillTx/>
                <a:latin typeface="Arial" panose="020B0604020202020204" pitchFamily="34" charset="0"/>
                <a:ea typeface="Accordance" panose="00000400000000000000" pitchFamily="2" charset="-78"/>
                <a:cs typeface="Arial" panose="020B0604020202020204" pitchFamily="34" charset="0"/>
              </a:rPr>
              <a:t>– لكن هل تحتاج أن تكون متأكِّداً </a:t>
            </a:r>
            <a:r>
              <a:rPr kumimoji="0" lang="ar-JO" sz="5600" b="1" u="none" strike="noStrike" kern="0" cap="none" spc="0" normalizeH="0" baseline="0" noProof="0" dirty="0">
                <a:ln>
                  <a:noFill/>
                </a:ln>
                <a:solidFill>
                  <a:srgbClr val="FF0000"/>
                </a:solidFill>
                <a:effectLst/>
                <a:uLnTx/>
                <a:uFillTx/>
                <a:latin typeface="Arial" panose="020B0604020202020204" pitchFamily="34" charset="0"/>
                <a:ea typeface="Accordance" panose="00000400000000000000" pitchFamily="2" charset="-78"/>
                <a:cs typeface="Arial" panose="020B0604020202020204" pitchFamily="34" charset="0"/>
              </a:rPr>
              <a:t>وثابتاً</a:t>
            </a:r>
            <a:r>
              <a:rPr kumimoji="0" lang="ar-JO" sz="5600" b="1" u="none" strike="noStrike" kern="0" cap="none" spc="0" normalizeH="0" baseline="0" noProof="0" dirty="0">
                <a:ln>
                  <a:noFill/>
                </a:ln>
                <a:solidFill>
                  <a:srgbClr val="000000"/>
                </a:solidFill>
                <a:effectLst/>
                <a:uLnTx/>
                <a:uFillTx/>
                <a:latin typeface="Arial" panose="020B0604020202020204" pitchFamily="34" charset="0"/>
                <a:ea typeface="Accordance" panose="00000400000000000000" pitchFamily="2" charset="-78"/>
                <a:cs typeface="Arial" panose="020B0604020202020204" pitchFamily="34" charset="0"/>
              </a:rPr>
              <a:t> في حقيقة أنَّه مُخَلِّصك </a:t>
            </a:r>
            <a:r>
              <a:rPr kumimoji="0" lang="ar-JO" sz="5600" b="1" u="none" strike="noStrike" kern="0" cap="none" spc="0" normalizeH="0" baseline="0" noProof="0" dirty="0">
                <a:ln>
                  <a:noFill/>
                </a:ln>
                <a:solidFill>
                  <a:srgbClr val="FF0000"/>
                </a:solidFill>
                <a:effectLst/>
                <a:uLnTx/>
                <a:uFillTx/>
                <a:latin typeface="Arial" panose="020B0604020202020204" pitchFamily="34" charset="0"/>
                <a:ea typeface="Accordance" panose="00000400000000000000" pitchFamily="2" charset="-78"/>
                <a:cs typeface="Arial" panose="020B0604020202020204" pitchFamily="34" charset="0"/>
              </a:rPr>
              <a:t>أنت</a:t>
            </a:r>
            <a:r>
              <a:rPr kumimoji="0" lang="ar-JO" sz="5600" b="1" u="none" strike="noStrike" kern="0" cap="none" spc="0" normalizeH="0" baseline="0" noProof="0" dirty="0">
                <a:ln>
                  <a:noFill/>
                </a:ln>
                <a:solidFill>
                  <a:srgbClr val="000000"/>
                </a:solidFill>
                <a:effectLst/>
                <a:uLnTx/>
                <a:uFillTx/>
                <a:latin typeface="Arial" panose="020B0604020202020204" pitchFamily="34" charset="0"/>
                <a:ea typeface="Accordance" panose="00000400000000000000" pitchFamily="2" charset="-78"/>
                <a:cs typeface="Arial" panose="020B0604020202020204" pitchFamily="34" charset="0"/>
              </a:rPr>
              <a:t>؟</a:t>
            </a:r>
          </a:p>
        </p:txBody>
      </p:sp>
      <p:sp>
        <p:nvSpPr>
          <p:cNvPr id="5" name="Rectangle 2">
            <a:extLst>
              <a:ext uri="{FF2B5EF4-FFF2-40B4-BE49-F238E27FC236}">
                <a16:creationId xmlns:a16="http://schemas.microsoft.com/office/drawing/2014/main" id="{66AF542F-1532-2943-9816-C3DA91B1E9C3}"/>
              </a:ext>
            </a:extLst>
          </p:cNvPr>
          <p:cNvSpPr txBox="1">
            <a:spLocks noChangeArrowheads="1"/>
          </p:cNvSpPr>
          <p:nvPr/>
        </p:nvSpPr>
        <p:spPr bwMode="auto">
          <a:xfrm>
            <a:off x="0" y="5920006"/>
            <a:ext cx="8791222" cy="909772"/>
          </a:xfrm>
          <a:prstGeom prst="rect">
            <a:avLst/>
          </a:prstGeom>
          <a:noFill/>
          <a:ln>
            <a:noFill/>
          </a:ln>
          <a:effectLst>
            <a:outerShdw blurRad="63500" dist="35921" dir="2700000" algn="ctr" rotWithShape="0">
              <a:schemeClr val="tx2">
                <a:alpha val="74998"/>
              </a:scheme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27" tIns="45714" rIns="91427" bIns="45714" numCol="1" anchor="ctr" anchorCtr="0" compatLnSpc="1">
            <a:prstTxWarp prst="textNoShape">
              <a:avLst/>
            </a:prstTxWarp>
          </a:bodyPr>
          <a:lstStyle>
            <a:lvl1pPr algn="ctr" rtl="0" eaLnBrk="0" fontAlgn="base" hangingPunct="0">
              <a:spcBef>
                <a:spcPct val="0"/>
              </a:spcBef>
              <a:spcAft>
                <a:spcPct val="0"/>
              </a:spcAft>
              <a:defRPr sz="4400">
                <a:solidFill>
                  <a:schemeClr val="bg1"/>
                </a:solidFill>
                <a:latin typeface="Arial"/>
                <a:ea typeface="ＭＳ Ｐゴシック" pitchFamily="-108" charset="-128"/>
                <a:cs typeface="Arial"/>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7200" algn="ctr" rtl="0" eaLnBrk="0" fontAlgn="base" hangingPunct="0">
              <a:spcBef>
                <a:spcPct val="0"/>
              </a:spcBef>
              <a:spcAft>
                <a:spcPct val="0"/>
              </a:spcAft>
              <a:defRPr sz="4400">
                <a:solidFill>
                  <a:schemeClr val="tx2"/>
                </a:solidFill>
                <a:latin typeface="Times New Roman" pitchFamily="-112" charset="0"/>
              </a:defRPr>
            </a:lvl6pPr>
            <a:lvl7pPr marL="914400" algn="ctr" rtl="0" eaLnBrk="0" fontAlgn="base" hangingPunct="0">
              <a:spcBef>
                <a:spcPct val="0"/>
              </a:spcBef>
              <a:spcAft>
                <a:spcPct val="0"/>
              </a:spcAft>
              <a:defRPr sz="4400">
                <a:solidFill>
                  <a:schemeClr val="tx2"/>
                </a:solidFill>
                <a:latin typeface="Times New Roman" pitchFamily="-112" charset="0"/>
              </a:defRPr>
            </a:lvl7pPr>
            <a:lvl8pPr marL="1371600" algn="ctr" rtl="0" eaLnBrk="0" fontAlgn="base" hangingPunct="0">
              <a:spcBef>
                <a:spcPct val="0"/>
              </a:spcBef>
              <a:spcAft>
                <a:spcPct val="0"/>
              </a:spcAft>
              <a:defRPr sz="4400">
                <a:solidFill>
                  <a:schemeClr val="tx2"/>
                </a:solidFill>
                <a:latin typeface="Times New Roman" pitchFamily="-112" charset="0"/>
              </a:defRPr>
            </a:lvl8pPr>
            <a:lvl9pPr marL="1828800" algn="ctr" rtl="0" eaLnBrk="0" fontAlgn="base" hangingPunct="0">
              <a:spcBef>
                <a:spcPct val="0"/>
              </a:spcBef>
              <a:spcAft>
                <a:spcPct val="0"/>
              </a:spcAft>
              <a:defRPr sz="4400">
                <a:solidFill>
                  <a:schemeClr val="tx2"/>
                </a:solidFill>
                <a:latin typeface="Times New Roman" pitchFamily="-112" charset="0"/>
              </a:defRPr>
            </a:lvl9pPr>
          </a:lstStyle>
          <a:p>
            <a:pPr marL="0" marR="0" lvl="0" indent="0" algn="r" defTabSz="457132" rtl="1" eaLnBrk="0" fontAlgn="base" latinLnBrk="0" hangingPunct="0">
              <a:lnSpc>
                <a:spcPct val="100000"/>
              </a:lnSpc>
              <a:spcBef>
                <a:spcPct val="0"/>
              </a:spcBef>
              <a:spcAft>
                <a:spcPct val="0"/>
              </a:spcAft>
              <a:buClrTx/>
              <a:buSzTx/>
              <a:buFontTx/>
              <a:buNone/>
              <a:tabLst/>
              <a:defRPr/>
            </a:pPr>
            <a:r>
              <a:rPr kumimoji="0" lang="ar-SA" sz="4800" b="1"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Accordance" panose="00000400000000000000" pitchFamily="2" charset="-78"/>
                <a:cs typeface="Arial" panose="020B0604020202020204" pitchFamily="34" charset="0"/>
              </a:rPr>
              <a:t>لوقا</a:t>
            </a:r>
            <a:endParaRPr kumimoji="0" lang="en-US" sz="4800" b="1" u="none" strike="noStrike" kern="1200" cap="none" spc="0" normalizeH="0" baseline="0" noProof="0" dirty="0">
              <a:ln>
                <a:noFill/>
              </a:ln>
              <a:solidFill>
                <a:srgbClr val="FFFFFF"/>
              </a:solidFill>
              <a:effectLst>
                <a:glow rad="127000">
                  <a:srgbClr val="000000"/>
                </a:glow>
              </a:effectLst>
              <a:uLnTx/>
              <a:uFillTx/>
              <a:latin typeface="Arial" panose="020B0604020202020204" pitchFamily="34" charset="0"/>
              <a:ea typeface="Accordance" panose="00000400000000000000" pitchFamily="2" charset="-78"/>
              <a:cs typeface="Arial" panose="020B0604020202020204" pitchFamily="34" charset="0"/>
            </a:endParaRPr>
          </a:p>
        </p:txBody>
      </p:sp>
    </p:spTree>
    <p:extLst>
      <p:ext uri="{BB962C8B-B14F-4D97-AF65-F5344CB8AC3E}">
        <p14:creationId xmlns:p14="http://schemas.microsoft.com/office/powerpoint/2010/main" val="112543609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125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0098" name="Rectangle 2"/>
          <p:cNvSpPr>
            <a:spLocks noGrp="1" noChangeArrowheads="1"/>
          </p:cNvSpPr>
          <p:nvPr>
            <p:ph type="ctrTitle"/>
          </p:nvPr>
        </p:nvSpPr>
        <p:spPr>
          <a:xfrm>
            <a:off x="0" y="188640"/>
            <a:ext cx="9144000" cy="829727"/>
          </a:xfrm>
          <a:effectLst>
            <a:outerShdw blurRad="63500" dist="35921" dir="2700000" algn="ctr" rotWithShape="0">
              <a:schemeClr val="tx2">
                <a:alpha val="74998"/>
              </a:schemeClr>
            </a:outerShdw>
          </a:effectLst>
        </p:spPr>
        <p:txBody>
          <a:bodyPr anchor="t"/>
          <a:lstStyle/>
          <a:p>
            <a:pPr rtl="1">
              <a:defRPr/>
            </a:pPr>
            <a:r>
              <a:rPr lang="ar-JO" sz="4800" dirty="0">
                <a:effectLst>
                  <a:glow rad="127000">
                    <a:schemeClr val="tx1"/>
                  </a:glow>
                </a:effectLst>
                <a:ea typeface="Accordance" panose="00000400000000000000" pitchFamily="2" charset="-78"/>
              </a:rPr>
              <a:t>الكتاب المقدَّس الذي لا يتغيَّر</a:t>
            </a:r>
            <a:endParaRPr lang="en-US" sz="4800" dirty="0">
              <a:effectLst>
                <a:glow rad="127000">
                  <a:schemeClr val="tx1"/>
                </a:glow>
              </a:effectLst>
              <a:ea typeface="ＭＳ Ｐゴシック" charset="0"/>
            </a:endParaRPr>
          </a:p>
        </p:txBody>
      </p:sp>
      <p:sp>
        <p:nvSpPr>
          <p:cNvPr id="3" name="Rectangle 2">
            <a:extLst>
              <a:ext uri="{FF2B5EF4-FFF2-40B4-BE49-F238E27FC236}">
                <a16:creationId xmlns:a16="http://schemas.microsoft.com/office/drawing/2014/main" id="{57C8160C-FB43-FD40-883C-8745BD220399}"/>
              </a:ext>
            </a:extLst>
          </p:cNvPr>
          <p:cNvSpPr txBox="1">
            <a:spLocks noChangeArrowheads="1"/>
          </p:cNvSpPr>
          <p:nvPr/>
        </p:nvSpPr>
        <p:spPr bwMode="auto">
          <a:xfrm>
            <a:off x="539552" y="1639478"/>
            <a:ext cx="8424937" cy="5218522"/>
          </a:xfrm>
          <a:prstGeom prst="rect">
            <a:avLst/>
          </a:prstGeom>
          <a:noFill/>
          <a:ln>
            <a:noFill/>
          </a:ln>
          <a:effectLst>
            <a:outerShdw blurRad="63500" dist="35921" dir="2700000" algn="ctr" rotWithShape="0">
              <a:schemeClr val="tx2">
                <a:alpha val="74998"/>
              </a:schemeClr>
            </a:outerShdw>
          </a:effec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4400">
                <a:solidFill>
                  <a:schemeClr val="bg1"/>
                </a:solidFill>
                <a:latin typeface="Arial"/>
                <a:ea typeface="ＭＳ Ｐゴシック" pitchFamily="-108" charset="-128"/>
                <a:cs typeface="Arial"/>
              </a:defRPr>
            </a:lvl1pPr>
            <a:lvl2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2pPr>
            <a:lvl3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3pPr>
            <a:lvl4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4pPr>
            <a:lvl5pPr algn="ctr" rtl="0" eaLnBrk="0" fontAlgn="base" hangingPunct="0">
              <a:spcBef>
                <a:spcPct val="0"/>
              </a:spcBef>
              <a:spcAft>
                <a:spcPct val="0"/>
              </a:spcAft>
              <a:defRPr sz="4400">
                <a:solidFill>
                  <a:schemeClr val="bg1"/>
                </a:solidFill>
                <a:latin typeface="Arial" charset="0"/>
                <a:ea typeface="ＭＳ Ｐゴシック" pitchFamily="-108" charset="-128"/>
                <a:cs typeface="ＭＳ Ｐゴシック" pitchFamily="-108" charset="-128"/>
              </a:defRPr>
            </a:lvl5pPr>
            <a:lvl6pPr marL="457200" algn="ctr" rtl="0" eaLnBrk="0" fontAlgn="base" hangingPunct="0">
              <a:spcBef>
                <a:spcPct val="0"/>
              </a:spcBef>
              <a:spcAft>
                <a:spcPct val="0"/>
              </a:spcAft>
              <a:defRPr sz="4400">
                <a:solidFill>
                  <a:schemeClr val="tx2"/>
                </a:solidFill>
                <a:latin typeface="Times New Roman" pitchFamily="-112" charset="0"/>
              </a:defRPr>
            </a:lvl6pPr>
            <a:lvl7pPr marL="914400" algn="ctr" rtl="0" eaLnBrk="0" fontAlgn="base" hangingPunct="0">
              <a:spcBef>
                <a:spcPct val="0"/>
              </a:spcBef>
              <a:spcAft>
                <a:spcPct val="0"/>
              </a:spcAft>
              <a:defRPr sz="4400">
                <a:solidFill>
                  <a:schemeClr val="tx2"/>
                </a:solidFill>
                <a:latin typeface="Times New Roman" pitchFamily="-112" charset="0"/>
              </a:defRPr>
            </a:lvl7pPr>
            <a:lvl8pPr marL="1371600" algn="ctr" rtl="0" eaLnBrk="0" fontAlgn="base" hangingPunct="0">
              <a:spcBef>
                <a:spcPct val="0"/>
              </a:spcBef>
              <a:spcAft>
                <a:spcPct val="0"/>
              </a:spcAft>
              <a:defRPr sz="4400">
                <a:solidFill>
                  <a:schemeClr val="tx2"/>
                </a:solidFill>
                <a:latin typeface="Times New Roman" pitchFamily="-112" charset="0"/>
              </a:defRPr>
            </a:lvl8pPr>
            <a:lvl9pPr marL="1828800" algn="ctr" rtl="0" eaLnBrk="0" fontAlgn="base" hangingPunct="0">
              <a:spcBef>
                <a:spcPct val="0"/>
              </a:spcBef>
              <a:spcAft>
                <a:spcPct val="0"/>
              </a:spcAft>
              <a:defRPr sz="4400">
                <a:solidFill>
                  <a:schemeClr val="tx2"/>
                </a:solidFill>
                <a:latin typeface="Times New Roman" pitchFamily="-112" charset="0"/>
              </a:defRPr>
            </a:lvl9pPr>
          </a:lstStyle>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4400" b="1" u="none" strike="noStrike" kern="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"يَبِسَ العُشبُ، ذَبُلَ الزَّهرُ... وأمّا كلِمَةُ إلهِنا فتثبُتُ إلَى الأبدِ (إشعياء 40: 8)".</a:t>
            </a:r>
            <a:endParaRPr kumimoji="0" lang="en-SG" sz="4400" b="1" u="none" strike="noStrike" kern="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en-SG" sz="3600" b="1" u="none" strike="noStrike" kern="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___________</a:t>
            </a:r>
          </a:p>
          <a:p>
            <a:pPr marL="0" marR="0" lvl="0" indent="0" algn="ctr" defTabSz="914400" rtl="1" eaLnBrk="0" fontAlgn="base" latinLnBrk="0" hangingPunct="0">
              <a:lnSpc>
                <a:spcPct val="100000"/>
              </a:lnSpc>
              <a:spcBef>
                <a:spcPct val="0"/>
              </a:spcBef>
              <a:spcAft>
                <a:spcPct val="0"/>
              </a:spcAft>
              <a:buClrTx/>
              <a:buSzTx/>
              <a:buFontTx/>
              <a:buNone/>
              <a:tabLst/>
              <a:defRPr/>
            </a:pPr>
            <a:endParaRPr kumimoji="0" lang="en-SG" sz="3600" b="1" u="none" strike="noStrike" kern="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defRPr/>
            </a:pPr>
            <a:r>
              <a:rPr kumimoji="0" lang="ar-JO" sz="4400" b="1" u="none" strike="noStrike" kern="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rPr>
              <a:t>"فإنّي الحَقَّ أقولُ لكُمْ: إلَى أنْ تزولَ السماءُ والأرضُ لا يَزولُ حَرفٌ واحِدٌ أو نُقطَةٌ واحِدَةٌ مِنَ النّاموسِ حتَّى يكونَ الكُلُّ (متَّى 5: 18)".</a:t>
            </a:r>
            <a:endParaRPr kumimoji="0" lang="en-US" sz="4400" b="1" u="none" strike="noStrike" kern="0" cap="none" spc="0" normalizeH="0" baseline="0" noProof="0" dirty="0">
              <a:ln>
                <a:noFill/>
              </a:ln>
              <a:solidFill>
                <a:srgbClr val="FFFFFF"/>
              </a:solidFill>
              <a:effectLst>
                <a:glow rad="127000">
                  <a:srgbClr val="000000"/>
                </a:glow>
              </a:effectLst>
              <a:uLnTx/>
              <a:uFillTx/>
              <a:latin typeface="Arial" panose="020B0604020202020204" pitchFamily="34" charset="0"/>
              <a:ea typeface="ＭＳ Ｐゴシック" charset="0"/>
              <a:cs typeface="Arial" panose="020B0604020202020204" pitchFamily="34" charset="0"/>
            </a:endParaRPr>
          </a:p>
        </p:txBody>
      </p:sp>
    </p:spTree>
    <p:extLst>
      <p:ext uri="{BB962C8B-B14F-4D97-AF65-F5344CB8AC3E}">
        <p14:creationId xmlns:p14="http://schemas.microsoft.com/office/powerpoint/2010/main" val="1500281086"/>
      </p:ext>
    </p:extLst>
  </p:cSld>
  <p:clrMapOvr>
    <a:masterClrMapping/>
  </p:clrMapOvr>
  <p:transition/>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574800" y="0"/>
            <a:ext cx="9070975" cy="1143000"/>
          </a:xfrm>
        </p:spPr>
        <p:txBody>
          <a:bodyPr/>
          <a:lstStyle/>
          <a:p>
            <a:pPr algn="r"/>
            <a:r>
              <a:rPr lang="en-US" dirty="0">
                <a:solidFill>
                  <a:schemeClr val="tx1"/>
                </a:solidFill>
              </a:rPr>
              <a:t>Black</a:t>
            </a:r>
          </a:p>
        </p:txBody>
      </p:sp>
    </p:spTree>
    <p:extLst>
      <p:ext uri="{BB962C8B-B14F-4D97-AF65-F5344CB8AC3E}">
        <p14:creationId xmlns:p14="http://schemas.microsoft.com/office/powerpoint/2010/main" val="498964509"/>
      </p:ext>
    </p:extLst>
  </p:cSld>
  <p:clrMapOvr>
    <a:masterClrMapping/>
  </p:clrMapOvr>
  <p:transition/>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7" name="Rectangle 1026"/>
          <p:cNvSpPr>
            <a:spLocks noGrp="1" noChangeArrowheads="1"/>
          </p:cNvSpPr>
          <p:nvPr>
            <p:ph type="ctrTitle"/>
          </p:nvPr>
        </p:nvSpPr>
        <p:spPr>
          <a:xfrm>
            <a:off x="0" y="6172200"/>
            <a:ext cx="9144000" cy="685800"/>
          </a:xfrm>
        </p:spPr>
        <p:txBody>
          <a:bodyPr/>
          <a:lstStyle/>
          <a:p>
            <a:pPr eaLnBrk="1" hangingPunct="1">
              <a:defRPr/>
            </a:pPr>
            <a:r>
              <a:rPr lang="ar-SA" sz="3200" dirty="0">
                <a:solidFill>
                  <a:srgbClr val="FFFFFF"/>
                </a:solidFill>
                <a:ea typeface="ＭＳ Ｐゴシック" charset="0"/>
                <a:cs typeface="Arial" panose="020B0604020202020204" pitchFamily="34" charset="0"/>
              </a:rPr>
              <a:t>وعظ العهد الجديد</a:t>
            </a:r>
            <a:r>
              <a:rPr lang="en-US" sz="3200" dirty="0">
                <a:solidFill>
                  <a:srgbClr val="FFFFFF"/>
                </a:solidFill>
                <a:ea typeface="ＭＳ Ｐゴシック" charset="0"/>
                <a:cs typeface="Arial" panose="020B0604020202020204" pitchFamily="34" charset="0"/>
              </a:rPr>
              <a:t> • BibleStudyDownloads.org</a:t>
            </a:r>
            <a:endParaRPr lang="en-US" sz="1100" dirty="0">
              <a:solidFill>
                <a:srgbClr val="FFFFFF"/>
              </a:solidFill>
              <a:ea typeface="ＭＳ Ｐゴシック" charset="0"/>
              <a:cs typeface="Arial" panose="020B0604020202020204" pitchFamily="34" charset="0"/>
            </a:endParaRPr>
          </a:p>
        </p:txBody>
      </p:sp>
      <p:sp>
        <p:nvSpPr>
          <p:cNvPr id="99331" name="Rectangle 1026"/>
          <p:cNvSpPr txBox="1">
            <a:spLocks noChangeArrowheads="1"/>
          </p:cNvSpPr>
          <p:nvPr/>
        </p:nvSpPr>
        <p:spPr bwMode="auto">
          <a:xfrm>
            <a:off x="0" y="0"/>
            <a:ext cx="9144000" cy="685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nchor="ct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449263" rtl="0" eaLnBrk="1" fontAlgn="base" latinLnBrk="0" hangingPunct="1">
              <a:lnSpc>
                <a:spcPct val="100000"/>
              </a:lnSpc>
              <a:spcBef>
                <a:spcPct val="0"/>
              </a:spcBef>
              <a:spcAft>
                <a:spcPct val="0"/>
              </a:spcAft>
              <a:buClrTx/>
              <a:buSzTx/>
              <a:buFontTx/>
              <a:buNone/>
              <a:tabLst/>
              <a:defRPr/>
            </a:pPr>
            <a:r>
              <a:rPr kumimoji="0" lang="ar-EG" sz="4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أحصل عل</a:t>
            </a:r>
            <a:r>
              <a:rPr kumimoji="0" lang="ar-JO" sz="4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ى</a:t>
            </a:r>
            <a:r>
              <a:rPr kumimoji="0" lang="ar-EG" sz="4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 هذا العرض</a:t>
            </a:r>
            <a:r>
              <a:rPr kumimoji="0" lang="ar-JO" sz="4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 التقديمي</a:t>
            </a:r>
            <a:r>
              <a:rPr kumimoji="0" lang="ar-EG" sz="4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 مجانا</a:t>
            </a:r>
            <a:r>
              <a:rPr kumimoji="0" lang="ar-JO" sz="4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a:t>
            </a:r>
            <a:endParaRPr kumimoji="0" lang="en-US"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pic>
        <p:nvPicPr>
          <p:cNvPr id="8" name="Picture 7" descr="Screen Shot 2016-02-02 at 5.41.18 PM.png"/>
          <p:cNvPicPr>
            <a:picLocks noChangeAspect="1"/>
          </p:cNvPicPr>
          <p:nvPr/>
        </p:nvPicPr>
        <p:blipFill rotWithShape="1">
          <a:blip r:embed="rId3" cstate="screen">
            <a:extLst>
              <a:ext uri="{28A0092B-C50C-407E-A947-70E740481C1C}">
                <a14:useLocalDpi xmlns:a14="http://schemas.microsoft.com/office/drawing/2010/main"/>
              </a:ext>
            </a:extLst>
          </a:blip>
          <a:srcRect t="2841"/>
          <a:stretch/>
        </p:blipFill>
        <p:spPr>
          <a:xfrm>
            <a:off x="-44173" y="636981"/>
            <a:ext cx="9232347" cy="5650045"/>
          </a:xfrm>
          <a:prstGeom prst="rect">
            <a:avLst/>
          </a:prstGeom>
        </p:spPr>
      </p:pic>
      <p:pic>
        <p:nvPicPr>
          <p:cNvPr id="9" name="Picture 8" descr="Screen Shot 2016-02-02 at 5.42.03 PM.png"/>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307223" y="2222340"/>
            <a:ext cx="6153212" cy="3483594"/>
          </a:xfrm>
          <a:prstGeom prst="rect">
            <a:avLst/>
          </a:prstGeom>
        </p:spPr>
      </p:pic>
    </p:spTree>
    <p:extLst>
      <p:ext uri="{BB962C8B-B14F-4D97-AF65-F5344CB8AC3E}">
        <p14:creationId xmlns:p14="http://schemas.microsoft.com/office/powerpoint/2010/main" val="250693029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8" accel="50000" decel="50000" fill="hold" nodeType="afterEffect">
                                  <p:stCondLst>
                                    <p:cond delay="3000"/>
                                  </p:stCondLst>
                                  <p:childTnLst>
                                    <p:anim calcmode="lin" valueType="num">
                                      <p:cBhvr additive="base">
                                        <p:cTn id="6" dur="2000"/>
                                        <p:tgtEl>
                                          <p:spTgt spid="9"/>
                                        </p:tgtEl>
                                        <p:attrNameLst>
                                          <p:attrName>ppt_x</p:attrName>
                                        </p:attrNameLst>
                                      </p:cBhvr>
                                      <p:tavLst>
                                        <p:tav tm="0">
                                          <p:val>
                                            <p:strVal val="ppt_x"/>
                                          </p:val>
                                        </p:tav>
                                        <p:tav tm="100000">
                                          <p:val>
                                            <p:strVal val="0-ppt_w/2"/>
                                          </p:val>
                                        </p:tav>
                                      </p:tavLst>
                                    </p:anim>
                                    <p:anim calcmode="lin" valueType="num">
                                      <p:cBhvr additive="base">
                                        <p:cTn id="7" dur="2000"/>
                                        <p:tgtEl>
                                          <p:spTgt spid="9"/>
                                        </p:tgtEl>
                                        <p:attrNameLst>
                                          <p:attrName>ppt_y</p:attrName>
                                        </p:attrNameLst>
                                      </p:cBhvr>
                                      <p:tavLst>
                                        <p:tav tm="0">
                                          <p:val>
                                            <p:strVal val="ppt_y"/>
                                          </p:val>
                                        </p:tav>
                                        <p:tav tm="100000">
                                          <p:val>
                                            <p:strVal val="ppt_y"/>
                                          </p:val>
                                        </p:tav>
                                      </p:tavLst>
                                    </p:anim>
                                    <p:set>
                                      <p:cBhvr>
                                        <p:cTn id="8" dur="1" fill="hold">
                                          <p:stCondLst>
                                            <p:cond delay="1999"/>
                                          </p:stCondLst>
                                        </p:cTn>
                                        <p:tgtEl>
                                          <p:spTgt spid="9"/>
                                        </p:tgtEl>
                                        <p:attrNameLst>
                                          <p:attrName>style.visibility</p:attrName>
                                        </p:attrNameLst>
                                      </p:cBhvr>
                                      <p:to>
                                        <p:strVal val="hidden"/>
                                      </p:to>
                                    </p:set>
                                  </p:childTnLst>
                                </p:cTn>
                              </p:par>
                            </p:childTnLst>
                          </p:cTn>
                        </p:par>
                        <p:par>
                          <p:cTn id="9" fill="hold">
                            <p:stCondLst>
                              <p:cond delay="5000"/>
                            </p:stCondLst>
                            <p:childTnLst>
                              <p:par>
                                <p:cTn id="10" presetID="2" presetClass="entr" presetSubtype="2" fill="remove" nodeType="afterEffect">
                                  <p:stCondLst>
                                    <p:cond delay="300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1000" fill="hold"/>
                                        <p:tgtEl>
                                          <p:spTgt spid="9"/>
                                        </p:tgtEl>
                                        <p:attrNameLst>
                                          <p:attrName>ppt_x</p:attrName>
                                        </p:attrNameLst>
                                      </p:cBhvr>
                                      <p:tavLst>
                                        <p:tav tm="0">
                                          <p:val>
                                            <p:strVal val="1+#ppt_w/2"/>
                                          </p:val>
                                        </p:tav>
                                        <p:tav tm="100000">
                                          <p:val>
                                            <p:strVal val="#ppt_x"/>
                                          </p:val>
                                        </p:tav>
                                      </p:tavLst>
                                    </p:anim>
                                    <p:anim calcmode="lin" valueType="num">
                                      <p:cBhvr additive="base">
                                        <p:cTn id="13" dur="10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9297"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146050"/>
            <a:ext cx="9144000" cy="66357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39298" name="Text Box 3"/>
          <p:cNvSpPr txBox="1">
            <a:spLocks noChangeArrowheads="1"/>
          </p:cNvSpPr>
          <p:nvPr/>
        </p:nvSpPr>
        <p:spPr bwMode="auto">
          <a:xfrm>
            <a:off x="8502651" y="117479"/>
            <a:ext cx="698113" cy="4616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sq">
                <a:solidFill>
                  <a:srgbClr val="000000"/>
                </a:solidFill>
                <a:miter lim="800000"/>
                <a:headEnd type="none" w="sm" len="sm"/>
                <a:tailEnd type="none" w="sm" len="sm"/>
              </a14:hiddenLine>
            </a:ext>
          </a:extLst>
        </p:spPr>
        <p:txBody>
          <a:bodyPr wrap="none" lIns="91408" tIns="45704" rIns="91408" bIns="45704">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b="1" dirty="0">
                <a:solidFill>
                  <a:schemeClr val="bg2"/>
                </a:solidFill>
                <a:latin typeface="Arial" panose="020B0604020202020204" pitchFamily="34" charset="0"/>
                <a:cs typeface="Arial" panose="020B0604020202020204" pitchFamily="34" charset="0"/>
              </a:rPr>
              <a:t>105</a:t>
            </a:r>
          </a:p>
        </p:txBody>
      </p:sp>
      <p:sp>
        <p:nvSpPr>
          <p:cNvPr id="439299" name="Rectangle 4"/>
          <p:cNvSpPr>
            <a:spLocks noGrp="1" noChangeArrowheads="1"/>
          </p:cNvSpPr>
          <p:nvPr>
            <p:ph type="title" idx="4294967295"/>
          </p:nvPr>
        </p:nvSpPr>
        <p:spPr>
          <a:xfrm>
            <a:off x="0" y="0"/>
            <a:ext cx="4876800" cy="609600"/>
          </a:xfrm>
          <a:solidFill>
            <a:srgbClr val="000000"/>
          </a:solidFill>
        </p:spPr>
        <p:txBody>
          <a:bodyPr/>
          <a:lstStyle/>
          <a:p>
            <a:pPr eaLnBrk="1" hangingPunct="1"/>
            <a:r>
              <a:rPr lang="ar-SA" sz="3200" dirty="0"/>
              <a:t>كنيس </a:t>
            </a:r>
            <a:r>
              <a:rPr lang="ar-SA" sz="3200" dirty="0" err="1"/>
              <a:t>كفرناحوم</a:t>
            </a:r>
            <a:endParaRPr lang="en-US" sz="3200" dirty="0"/>
          </a:p>
        </p:txBody>
      </p:sp>
    </p:spTree>
  </p:cSld>
  <p:clrMapOvr>
    <a:masterClrMapping/>
  </p:clrMapOvr>
</p:sld>
</file>

<file path=ppt/slides/slide38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459778" name="Rectangle 2"/>
          <p:cNvSpPr>
            <a:spLocks noGrp="1" noChangeArrowheads="1"/>
          </p:cNvSpPr>
          <p:nvPr>
            <p:ph type="title" idx="4294967295"/>
          </p:nvPr>
        </p:nvSpPr>
        <p:spPr/>
        <p:txBody>
          <a:bodyPr/>
          <a:lstStyle/>
          <a:p>
            <a:pPr eaLnBrk="1" hangingPunct="1"/>
            <a:r>
              <a:rPr lang="en-US" dirty="0">
                <a:solidFill>
                  <a:schemeClr val="bg2"/>
                </a:solidFill>
                <a:latin typeface="Times New Roman" charset="0"/>
              </a:rPr>
              <a:t>Black</a:t>
            </a:r>
          </a:p>
        </p:txBody>
      </p:sp>
    </p:spTree>
  </p:cSld>
  <p:clrMapOvr>
    <a:masterClrMapping/>
  </p:clrMapOvr>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7" name="Rectangle 1026"/>
          <p:cNvSpPr>
            <a:spLocks noGrp="1" noChangeArrowheads="1"/>
          </p:cNvSpPr>
          <p:nvPr>
            <p:ph type="ctrTitle"/>
          </p:nvPr>
        </p:nvSpPr>
        <p:spPr>
          <a:xfrm>
            <a:off x="0" y="6172200"/>
            <a:ext cx="9144000" cy="685800"/>
          </a:xfrm>
        </p:spPr>
        <p:txBody>
          <a:bodyPr/>
          <a:lstStyle/>
          <a:p>
            <a:pPr eaLnBrk="1" hangingPunct="1">
              <a:defRPr/>
            </a:pPr>
            <a:r>
              <a:rPr lang="ar-SA" sz="3200" dirty="0">
                <a:solidFill>
                  <a:srgbClr val="FFFFFF"/>
                </a:solidFill>
                <a:ea typeface="ＭＳ Ｐゴシック" charset="0"/>
                <a:cs typeface="Arial" panose="020B0604020202020204" pitchFamily="34" charset="0"/>
              </a:rPr>
              <a:t>مسح العهد الجديد</a:t>
            </a:r>
            <a:r>
              <a:rPr lang="en-US" sz="3200" dirty="0">
                <a:solidFill>
                  <a:srgbClr val="FFFFFF"/>
                </a:solidFill>
                <a:ea typeface="ＭＳ Ｐゴシック" charset="0"/>
                <a:cs typeface="Arial" panose="020B0604020202020204" pitchFamily="34" charset="0"/>
              </a:rPr>
              <a:t> • BibleStudyDownloads.org</a:t>
            </a:r>
            <a:endParaRPr lang="en-US" sz="1100" dirty="0">
              <a:solidFill>
                <a:srgbClr val="FFFFFF"/>
              </a:solidFill>
              <a:ea typeface="ＭＳ Ｐゴシック" charset="0"/>
              <a:cs typeface="Arial" panose="020B0604020202020204" pitchFamily="34" charset="0"/>
            </a:endParaRPr>
          </a:p>
        </p:txBody>
      </p:sp>
      <p:sp>
        <p:nvSpPr>
          <p:cNvPr id="99331" name="Rectangle 1026"/>
          <p:cNvSpPr txBox="1">
            <a:spLocks noChangeArrowheads="1"/>
          </p:cNvSpPr>
          <p:nvPr/>
        </p:nvSpPr>
        <p:spPr bwMode="auto">
          <a:xfrm>
            <a:off x="0" y="0"/>
            <a:ext cx="9144000" cy="685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nchor="ct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449263" rtl="0" eaLnBrk="1" fontAlgn="base" latinLnBrk="0" hangingPunct="1">
              <a:lnSpc>
                <a:spcPct val="100000"/>
              </a:lnSpc>
              <a:spcBef>
                <a:spcPct val="0"/>
              </a:spcBef>
              <a:spcAft>
                <a:spcPct val="0"/>
              </a:spcAft>
              <a:buClrTx/>
              <a:buSzTx/>
              <a:buFontTx/>
              <a:buNone/>
              <a:tabLst/>
              <a:defRPr/>
            </a:pPr>
            <a:r>
              <a:rPr kumimoji="0" lang="ar-EG" sz="4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أحصل عل</a:t>
            </a:r>
            <a:r>
              <a:rPr kumimoji="0" lang="ar-JO" sz="4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ى</a:t>
            </a:r>
            <a:r>
              <a:rPr kumimoji="0" lang="ar-EG" sz="4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 هذا العرض</a:t>
            </a:r>
            <a:r>
              <a:rPr kumimoji="0" lang="ar-JO" sz="4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 التقديمي</a:t>
            </a:r>
            <a:r>
              <a:rPr kumimoji="0" lang="ar-EG" sz="4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 مجانا</a:t>
            </a:r>
            <a:r>
              <a:rPr kumimoji="0" lang="ar-JO" sz="4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a:t>
            </a:r>
            <a:endParaRPr kumimoji="0" lang="en-US" sz="14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pic>
        <p:nvPicPr>
          <p:cNvPr id="8" name="Picture 7" descr="Screen Shot 2016-02-02 at 5.41.18 PM.png"/>
          <p:cNvPicPr>
            <a:picLocks noChangeAspect="1"/>
          </p:cNvPicPr>
          <p:nvPr/>
        </p:nvPicPr>
        <p:blipFill rotWithShape="1">
          <a:blip r:embed="rId3" cstate="screen">
            <a:extLst>
              <a:ext uri="{28A0092B-C50C-407E-A947-70E740481C1C}">
                <a14:useLocalDpi xmlns:a14="http://schemas.microsoft.com/office/drawing/2010/main"/>
              </a:ext>
            </a:extLst>
          </a:blip>
          <a:srcRect t="2841"/>
          <a:stretch/>
        </p:blipFill>
        <p:spPr>
          <a:xfrm>
            <a:off x="-44173" y="636981"/>
            <a:ext cx="9232347" cy="5650045"/>
          </a:xfrm>
          <a:prstGeom prst="rect">
            <a:avLst/>
          </a:prstGeom>
        </p:spPr>
      </p:pic>
      <p:pic>
        <p:nvPicPr>
          <p:cNvPr id="9" name="Picture 8" descr="Screen Shot 2016-02-02 at 5.42.03 PM.png"/>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307223" y="2222340"/>
            <a:ext cx="6153212" cy="3483594"/>
          </a:xfrm>
          <a:prstGeom prst="rect">
            <a:avLst/>
          </a:prstGeom>
        </p:spPr>
      </p:pic>
    </p:spTree>
    <p:extLst>
      <p:ext uri="{BB962C8B-B14F-4D97-AF65-F5344CB8AC3E}">
        <p14:creationId xmlns:p14="http://schemas.microsoft.com/office/powerpoint/2010/main" val="122655515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8" accel="50000" decel="50000" fill="hold" nodeType="afterEffect">
                                  <p:stCondLst>
                                    <p:cond delay="3000"/>
                                  </p:stCondLst>
                                  <p:childTnLst>
                                    <p:anim calcmode="lin" valueType="num">
                                      <p:cBhvr additive="base">
                                        <p:cTn id="6" dur="2000"/>
                                        <p:tgtEl>
                                          <p:spTgt spid="9"/>
                                        </p:tgtEl>
                                        <p:attrNameLst>
                                          <p:attrName>ppt_x</p:attrName>
                                        </p:attrNameLst>
                                      </p:cBhvr>
                                      <p:tavLst>
                                        <p:tav tm="0">
                                          <p:val>
                                            <p:strVal val="ppt_x"/>
                                          </p:val>
                                        </p:tav>
                                        <p:tav tm="100000">
                                          <p:val>
                                            <p:strVal val="0-ppt_w/2"/>
                                          </p:val>
                                        </p:tav>
                                      </p:tavLst>
                                    </p:anim>
                                    <p:anim calcmode="lin" valueType="num">
                                      <p:cBhvr additive="base">
                                        <p:cTn id="7" dur="2000"/>
                                        <p:tgtEl>
                                          <p:spTgt spid="9"/>
                                        </p:tgtEl>
                                        <p:attrNameLst>
                                          <p:attrName>ppt_y</p:attrName>
                                        </p:attrNameLst>
                                      </p:cBhvr>
                                      <p:tavLst>
                                        <p:tav tm="0">
                                          <p:val>
                                            <p:strVal val="ppt_y"/>
                                          </p:val>
                                        </p:tav>
                                        <p:tav tm="100000">
                                          <p:val>
                                            <p:strVal val="ppt_y"/>
                                          </p:val>
                                        </p:tav>
                                      </p:tavLst>
                                    </p:anim>
                                    <p:set>
                                      <p:cBhvr>
                                        <p:cTn id="8" dur="1" fill="hold">
                                          <p:stCondLst>
                                            <p:cond delay="1999"/>
                                          </p:stCondLst>
                                        </p:cTn>
                                        <p:tgtEl>
                                          <p:spTgt spid="9"/>
                                        </p:tgtEl>
                                        <p:attrNameLst>
                                          <p:attrName>style.visibility</p:attrName>
                                        </p:attrNameLst>
                                      </p:cBhvr>
                                      <p:to>
                                        <p:strVal val="hidden"/>
                                      </p:to>
                                    </p:set>
                                  </p:childTnLst>
                                </p:cTn>
                              </p:par>
                            </p:childTnLst>
                          </p:cTn>
                        </p:par>
                        <p:par>
                          <p:cTn id="9" fill="hold">
                            <p:stCondLst>
                              <p:cond delay="5000"/>
                            </p:stCondLst>
                            <p:childTnLst>
                              <p:par>
                                <p:cTn id="10" presetID="2" presetClass="entr" presetSubtype="2" fill="remove" nodeType="afterEffect">
                                  <p:stCondLst>
                                    <p:cond delay="300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1000" fill="hold"/>
                                        <p:tgtEl>
                                          <p:spTgt spid="9"/>
                                        </p:tgtEl>
                                        <p:attrNameLst>
                                          <p:attrName>ppt_x</p:attrName>
                                        </p:attrNameLst>
                                      </p:cBhvr>
                                      <p:tavLst>
                                        <p:tav tm="0">
                                          <p:val>
                                            <p:strVal val="1+#ppt_w/2"/>
                                          </p:val>
                                        </p:tav>
                                        <p:tav tm="100000">
                                          <p:val>
                                            <p:strVal val="#ppt_x"/>
                                          </p:val>
                                        </p:tav>
                                      </p:tavLst>
                                    </p:anim>
                                    <p:anim calcmode="lin" valueType="num">
                                      <p:cBhvr additive="base">
                                        <p:cTn id="13" dur="10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ISPRING_CUSTOM_TIMING_USED" val="1"/>
  <p:tag name="ISPRING_SLIDE_ID_2" val="{D7EDDAC5-BA97-4E63-98F1-E25C60F97BE6}"/>
  <p:tag name="GENSWF_ADVANCE_TIME" val="93.995"/>
  <p:tag name="TIMING" val="|9.543"/>
</p:tagLst>
</file>

<file path=ppt/tags/tag2.xml><?xml version="1.0" encoding="utf-8"?>
<p:tagLst xmlns:a="http://schemas.openxmlformats.org/drawingml/2006/main" xmlns:r="http://schemas.openxmlformats.org/officeDocument/2006/relationships" xmlns:p="http://schemas.openxmlformats.org/presentationml/2006/main">
  <p:tag name="ISPRING_CUSTOM_TIMING_USED" val="1"/>
  <p:tag name="ISPRING_SLIDE_ID_2" val="{F03ABC33-E43C-414D-A263-5062D31FDCF5}"/>
  <p:tag name="GENSWF_ADVANCE_TIME" val="54.829"/>
  <p:tag name="TIMING" val="|2.426|7.688"/>
</p:tagLst>
</file>

<file path=ppt/tags/tag3.xml><?xml version="1.0" encoding="utf-8"?>
<p:tagLst xmlns:a="http://schemas.openxmlformats.org/drawingml/2006/main" xmlns:r="http://schemas.openxmlformats.org/officeDocument/2006/relationships" xmlns:p="http://schemas.openxmlformats.org/presentationml/2006/main">
  <p:tag name="ISPRING_SLIDE_ID_2" val="{D0A7CF11-D17C-4BCC-9F9E-7689CB671219}"/>
  <p:tag name="GENSWF_ADVANCE_TIME" val="391.235"/>
  <p:tag name="TIMING" val="|130.624|20.038|45.671|146.105|18.497"/>
  <p:tag name="ISPRING_CUSTOM_TIMING_USED" val="1"/>
</p:tagLst>
</file>

<file path=ppt/tags/tag4.xml><?xml version="1.0" encoding="utf-8"?>
<p:tagLst xmlns:a="http://schemas.openxmlformats.org/drawingml/2006/main" xmlns:r="http://schemas.openxmlformats.org/officeDocument/2006/relationships" xmlns:p="http://schemas.openxmlformats.org/presentationml/2006/main">
  <p:tag name="ISPRING_SLIDE_ID_2" val="{DA902A8C-B37A-4E26-B362-20265007011F}"/>
  <p:tag name="GENSWF_ADVANCE_TIME" val="16.110"/>
  <p:tag name="ISPRING_CUSTOM_TIMING_USED" val="1"/>
</p:tagLst>
</file>

<file path=ppt/tags/tag5.xml><?xml version="1.0" encoding="utf-8"?>
<p:tagLst xmlns:a="http://schemas.openxmlformats.org/drawingml/2006/main" xmlns:r="http://schemas.openxmlformats.org/officeDocument/2006/relationships" xmlns:p="http://schemas.openxmlformats.org/presentationml/2006/main">
  <p:tag name="ISPRING_SLIDE_ID_2" val="{D425C20F-5D34-44B6-B9F8-644533134588}"/>
  <p:tag name="GENSWF_ADVANCE_TIME" val="180.219"/>
  <p:tag name="TIMING" val="|14.924|11.16|4.247|33.796|94.885"/>
  <p:tag name="ISPRING_CUSTOM_TIMING_USED" val="1"/>
</p:tagLst>
</file>

<file path=ppt/tags/tag6.xml><?xml version="1.0" encoding="utf-8"?>
<p:tagLst xmlns:a="http://schemas.openxmlformats.org/drawingml/2006/main" xmlns:r="http://schemas.openxmlformats.org/officeDocument/2006/relationships" xmlns:p="http://schemas.openxmlformats.org/presentationml/2006/main">
  <p:tag name="ISPRING_SLIDE_ID_2" val="{4E0D3B5E-8488-4D51-9167-0D9C36FAB87B}"/>
  <p:tag name="GENSWF_ADVANCE_TIME" val="228.767"/>
  <p:tag name="TIMING" val="|3.605|20.953|27.193|4.074|36.47"/>
  <p:tag name="ISPRING_CUSTOM_TIMING_USED" val="1"/>
</p:tagLst>
</file>

<file path=ppt/tags/tag7.xml><?xml version="1.0" encoding="utf-8"?>
<p:tagLst xmlns:a="http://schemas.openxmlformats.org/drawingml/2006/main" xmlns:r="http://schemas.openxmlformats.org/officeDocument/2006/relationships" xmlns:p="http://schemas.openxmlformats.org/presentationml/2006/main">
  <p:tag name="ISPRING_SLIDE_ID_2" val="{7DDC3C87-8B09-4C3B-8C24-BD425E06FEE6}"/>
  <p:tag name="GENSWF_ADVANCE_TIME" val="62.106"/>
  <p:tag name="TIMING" val="|25.595|21.23"/>
  <p:tag name="ISPRING_CUSTOM_TIMING_USED" val="1"/>
</p:tagLst>
</file>

<file path=ppt/tags/tag8.xml><?xml version="1.0" encoding="utf-8"?>
<p:tagLst xmlns:a="http://schemas.openxmlformats.org/drawingml/2006/main" xmlns:r="http://schemas.openxmlformats.org/officeDocument/2006/relationships" xmlns:p="http://schemas.openxmlformats.org/presentationml/2006/main">
  <p:tag name="ISPRING_SLIDE_ID_2" val="{93985FE7-22BE-4237-A908-B6D9CA6B313F}"/>
  <p:tag name="GENSWF_ADVANCE_TIME" val="259.359"/>
  <p:tag name="TIMING" val="|82.861|41.659|8.39|26.815|24.094"/>
  <p:tag name="ISPRING_CUSTOM_TIMING_USED" val="1"/>
</p:tagLst>
</file>

<file path=ppt/tags/tag9.xml><?xml version="1.0" encoding="utf-8"?>
<p:tagLst xmlns:a="http://schemas.openxmlformats.org/drawingml/2006/main" xmlns:r="http://schemas.openxmlformats.org/officeDocument/2006/relationships" xmlns:p="http://schemas.openxmlformats.org/presentationml/2006/main">
  <p:tag name="ISPRING_SLIDE_ID_2" val="{8B80DE8C-619B-4C70-93C3-93EFEFAB6C5E}"/>
  <p:tag name="GENSWF_ADVANCE_TIME" val="64.190"/>
  <p:tag name="TIMING" val="|11.189|5.598|6.495|3.359|8.045"/>
  <p:tag name="ISPRING_CUSTOM_TIMING_USED" val="1"/>
</p:tagLst>
</file>

<file path=ppt/tags/tag10.xml><?xml version="1.0" encoding="utf-8"?>
<p:tagLst xmlns:a="http://schemas.openxmlformats.org/drawingml/2006/main" xmlns:r="http://schemas.openxmlformats.org/officeDocument/2006/relationships" xmlns:p="http://schemas.openxmlformats.org/presentationml/2006/main">
  <p:tag name="ISPRING_SLIDE_ID_2" val="{66D1CBF5-1F14-433E-92FA-DC5261A31A35}"/>
  <p:tag name="GENSWF_ADVANCE_TIME" val="130.884"/>
  <p:tag name="TIMING" val="|4.078|2.165|4.666|7.483|15.479|7.178|16.045"/>
  <p:tag name="ISPRING_CUSTOM_TIMING_USED" val="1"/>
</p:tagLst>
</file>

<file path=ppt/tags/tag11.xml><?xml version="1.0" encoding="utf-8"?>
<p:tagLst xmlns:a="http://schemas.openxmlformats.org/drawingml/2006/main" xmlns:r="http://schemas.openxmlformats.org/officeDocument/2006/relationships" xmlns:p="http://schemas.openxmlformats.org/presentationml/2006/main">
  <p:tag name="ISPRING_SLIDE_ID_2" val="{38B43008-9922-4521-986B-3958ACE62E0E}"/>
  <p:tag name="GENSWF_ADVANCE_TIME" val="71.878"/>
  <p:tag name="TIMING" val="|54.461"/>
  <p:tag name="ISPRING_CUSTOM_TIMING_USED" val="1"/>
</p:tagLst>
</file>

<file path=ppt/tags/tag12.xml><?xml version="1.0" encoding="utf-8"?>
<p:tagLst xmlns:a="http://schemas.openxmlformats.org/drawingml/2006/main" xmlns:r="http://schemas.openxmlformats.org/officeDocument/2006/relationships" xmlns:p="http://schemas.openxmlformats.org/presentationml/2006/main">
  <p:tag name="ISPRING_SLIDE_ID_2" val="{BC6C7F2F-657F-4093-A790-AD88BB1BB56C}"/>
  <p:tag name="GENSWF_ADVANCE_TIME" val="147.273"/>
  <p:tag name="TIMING" val="|103.773"/>
  <p:tag name="ISPRING_CUSTOM_TIMING_USED" val="1"/>
</p:tagLst>
</file>

<file path=ppt/tags/tag13.xml><?xml version="1.0" encoding="utf-8"?>
<p:tagLst xmlns:a="http://schemas.openxmlformats.org/drawingml/2006/main" xmlns:r="http://schemas.openxmlformats.org/officeDocument/2006/relationships" xmlns:p="http://schemas.openxmlformats.org/presentationml/2006/main">
  <p:tag name="ISPRING_CUSTOM_TIMING_USED" val="1"/>
  <p:tag name="ISPRING_SLIDE_ID_2" val="{C14F8D94-B96C-4087-B08E-426DB3E60B96}"/>
  <p:tag name="GENSWF_ADVANCE_TIME" val="85.779"/>
</p:tagLst>
</file>

<file path=ppt/tags/tag14.xml><?xml version="1.0" encoding="utf-8"?>
<p:tagLst xmlns:a="http://schemas.openxmlformats.org/drawingml/2006/main" xmlns:r="http://schemas.openxmlformats.org/officeDocument/2006/relationships" xmlns:p="http://schemas.openxmlformats.org/presentationml/2006/main">
  <p:tag name="ISPRING_CUSTOM_TIMING_USED" val="1"/>
  <p:tag name="ISPRING_SLIDE_ID_2" val="{A50E5936-7741-481D-BF9C-9CFDD774647F}"/>
  <p:tag name="GENSWF_ADVANCE_TIME" val="212.495"/>
  <p:tag name="TIMING" val="|54.732|62.935|41.193|45.807"/>
</p:tagLst>
</file>

<file path=ppt/tags/tag15.xml><?xml version="1.0" encoding="utf-8"?>
<p:tagLst xmlns:a="http://schemas.openxmlformats.org/drawingml/2006/main" xmlns:r="http://schemas.openxmlformats.org/officeDocument/2006/relationships" xmlns:p="http://schemas.openxmlformats.org/presentationml/2006/main">
  <p:tag name="ISPRING_CUSTOM_TIMING_USED" val="1"/>
  <p:tag name="ISPRING_SLIDE_ID_2" val="{5600C610-0A9A-461E-A3F6-41525E3070B2}"/>
  <p:tag name="GENSWF_ADVANCE_TIME" val="44.233"/>
  <p:tag name="TIMING" val="|2.573|11.316"/>
</p:tagLst>
</file>

<file path=ppt/tags/tag16.xml><?xml version="1.0" encoding="utf-8"?>
<p:tagLst xmlns:a="http://schemas.openxmlformats.org/drawingml/2006/main" xmlns:r="http://schemas.openxmlformats.org/officeDocument/2006/relationships" xmlns:p="http://schemas.openxmlformats.org/presentationml/2006/main">
  <p:tag name="ISPRING_CUSTOM_TIMING_USED" val="1"/>
  <p:tag name="ISPRING_SLIDE_ID_2" val="{5C476638-D9A0-4A46-A5BF-63ADDD46E19A}"/>
  <p:tag name="GENSWF_ADVANCE_TIME" val="16.277"/>
</p:tagLst>
</file>

<file path=ppt/tags/tag17.xml><?xml version="1.0" encoding="utf-8"?>
<p:tagLst xmlns:a="http://schemas.openxmlformats.org/drawingml/2006/main" xmlns:r="http://schemas.openxmlformats.org/officeDocument/2006/relationships" xmlns:p="http://schemas.openxmlformats.org/presentationml/2006/main">
  <p:tag name="ISPRING_CUSTOM_TIMING_USED" val="1"/>
  <p:tag name="ISPRING_SLIDE_ID_2" val="{3405F061-2EEA-42E2-A668-1136E6CE701D}"/>
  <p:tag name="GENSWF_ADVANCE_TIME" val="101.832"/>
  <p:tag name="TIMING" val="|49.303"/>
</p:tagLst>
</file>

<file path=ppt/tags/tag18.xml><?xml version="1.0" encoding="utf-8"?>
<p:tagLst xmlns:a="http://schemas.openxmlformats.org/drawingml/2006/main" xmlns:r="http://schemas.openxmlformats.org/officeDocument/2006/relationships" xmlns:p="http://schemas.openxmlformats.org/presentationml/2006/main">
  <p:tag name="ISPRING_CUSTOM_TIMING_USED" val="1"/>
  <p:tag name="ISPRING_SLIDE_ID_2" val="{0D5CA7AC-2018-439E-B41E-3884C1A7FE71}"/>
  <p:tag name="GENSWF_ADVANCE_TIME" val="20.604"/>
</p:tagLst>
</file>

<file path=ppt/tags/tag19.xml><?xml version="1.0" encoding="utf-8"?>
<p:tagLst xmlns:a="http://schemas.openxmlformats.org/drawingml/2006/main" xmlns:r="http://schemas.openxmlformats.org/officeDocument/2006/relationships" xmlns:p="http://schemas.openxmlformats.org/presentationml/2006/main">
  <p:tag name="ISPRING_SLIDE_ID_2" val="{E8C58108-C8F0-4F4C-81EC-293051253125}"/>
  <p:tag name="GENSWF_ADVANCE_TIME" val="146.713"/>
  <p:tag name="TIMING" val="|64.199|37.682|16.759"/>
  <p:tag name="ISPRING_CUSTOM_TIMING_USED" val="1"/>
</p:tagLst>
</file>

<file path=ppt/tags/tag20.xml><?xml version="1.0" encoding="utf-8"?>
<p:tagLst xmlns:a="http://schemas.openxmlformats.org/drawingml/2006/main" xmlns:r="http://schemas.openxmlformats.org/officeDocument/2006/relationships" xmlns:p="http://schemas.openxmlformats.org/presentationml/2006/main">
  <p:tag name="ISPRING_SLIDE_ID_2" val="{BBD91654-ABF0-44F8-B53D-B5D197FD9F89}"/>
  <p:tag name="GENSWF_ADVANCE_TIME" val="453.878"/>
  <p:tag name="TIMING" val="|237.075|28.103|52.046|112.891"/>
  <p:tag name="ISPRING_CUSTOM_TIMING_USED" val="1"/>
</p:tagLst>
</file>

<file path=ppt/tags/tag21.xml><?xml version="1.0" encoding="utf-8"?>
<p:tagLst xmlns:a="http://schemas.openxmlformats.org/drawingml/2006/main" xmlns:r="http://schemas.openxmlformats.org/officeDocument/2006/relationships" xmlns:p="http://schemas.openxmlformats.org/presentationml/2006/main">
  <p:tag name="ISPRING_SLIDE_ID_2" val="{385056E0-CE9E-4619-8303-B239C484D28F}"/>
  <p:tag name="GENSWF_ADVANCE_TIME" val="233.477"/>
  <p:tag name="TIMING" val="|6.498|8.903|75.131|31.229|19.78|33.906|16.434"/>
  <p:tag name="ISPRING_CUSTOM_TIMING_USED" val="1"/>
</p:tagLst>
</file>

<file path=ppt/tags/tag22.xml><?xml version="1.0" encoding="utf-8"?>
<p:tagLst xmlns:a="http://schemas.openxmlformats.org/drawingml/2006/main" xmlns:r="http://schemas.openxmlformats.org/officeDocument/2006/relationships" xmlns:p="http://schemas.openxmlformats.org/presentationml/2006/main">
  <p:tag name="ISPRING_SLIDE_ID_2" val="{6FB0F858-1DB8-430D-8FE5-2613EF696C39}"/>
  <p:tag name="GENSWF_ADVANCE_TIME" val="113.900"/>
  <p:tag name="TIMING" val="|1.511|37.922|23.781|30.999"/>
  <p:tag name="ISPRING_CUSTOM_TIMING_USED" val="1"/>
</p:tagLst>
</file>

<file path=ppt/tags/tag23.xml><?xml version="1.0" encoding="utf-8"?>
<p:tagLst xmlns:a="http://schemas.openxmlformats.org/drawingml/2006/main" xmlns:r="http://schemas.openxmlformats.org/officeDocument/2006/relationships" xmlns:p="http://schemas.openxmlformats.org/presentationml/2006/main">
  <p:tag name="ISPRING_SLIDE_ID_2" val="{AAF443BC-A26D-4126-A2AE-94622C1C87C7}"/>
  <p:tag name="GENSWF_ADVANCE_TIME" val="47.077"/>
  <p:tag name="ISPRING_CUSTOM_TIMING_USED" val="1"/>
</p:tagLst>
</file>

<file path=ppt/tags/tag24.xml><?xml version="1.0" encoding="utf-8"?>
<p:tagLst xmlns:a="http://schemas.openxmlformats.org/drawingml/2006/main" xmlns:r="http://schemas.openxmlformats.org/officeDocument/2006/relationships" xmlns:p="http://schemas.openxmlformats.org/presentationml/2006/main">
  <p:tag name="ISPRING_SLIDE_ID_2" val="{6FB0F858-1DB8-430D-8FE5-2613EF696C39}"/>
  <p:tag name="GENSWF_ADVANCE_TIME" val="113.900"/>
  <p:tag name="TIMING" val="|1.511|37.922|23.781|30.999"/>
  <p:tag name="ISPRING_CUSTOM_TIMING_USED" val="1"/>
</p:tagLst>
</file>

<file path=ppt/tags/tag25.xml><?xml version="1.0" encoding="utf-8"?>
<p:tagLst xmlns:a="http://schemas.openxmlformats.org/drawingml/2006/main" xmlns:r="http://schemas.openxmlformats.org/officeDocument/2006/relationships" xmlns:p="http://schemas.openxmlformats.org/presentationml/2006/main">
  <p:tag name="ISPRING_SLIDE_ID_2" val="{3E1A123E-3A42-4822-A527-CE40F9418DA1}"/>
  <p:tag name="GENSWF_ADVANCE_TIME" val="26.939"/>
  <p:tag name="ISPRING_CUSTOM_TIMING_USED" val="1"/>
</p:tagLst>
</file>

<file path=ppt/tags/tag26.xml><?xml version="1.0" encoding="utf-8"?>
<p:tagLst xmlns:a="http://schemas.openxmlformats.org/drawingml/2006/main" xmlns:r="http://schemas.openxmlformats.org/officeDocument/2006/relationships" xmlns:p="http://schemas.openxmlformats.org/presentationml/2006/main">
  <p:tag name="ISPRING_SLIDE_ID_2" val="{759DB823-7E67-4576-8D33-D2E97224F873}"/>
  <p:tag name="GENSWF_ADVANCE_TIME" val="42.599"/>
  <p:tag name="ISPRING_CUSTOM_TIMING_USED" val="1"/>
</p:tagLst>
</file>

<file path=ppt/tags/tag27.xml><?xml version="1.0" encoding="utf-8"?>
<p:tagLst xmlns:a="http://schemas.openxmlformats.org/drawingml/2006/main" xmlns:r="http://schemas.openxmlformats.org/officeDocument/2006/relationships" xmlns:p="http://schemas.openxmlformats.org/presentationml/2006/main">
  <p:tag name="ISPRING_SLIDE_ID_2" val="{31D8D10F-CB06-4D37-BF2E-555985528929}"/>
  <p:tag name="GENSWF_ADVANCE_TIME" val="93.032"/>
  <p:tag name="TIMING" val="|45.578"/>
  <p:tag name="ISPRING_CUSTOM_TIMING_USED" val="1"/>
</p:tagLst>
</file>

<file path=ppt/tags/tag28.xml><?xml version="1.0" encoding="utf-8"?>
<p:tagLst xmlns:a="http://schemas.openxmlformats.org/drawingml/2006/main" xmlns:r="http://schemas.openxmlformats.org/officeDocument/2006/relationships" xmlns:p="http://schemas.openxmlformats.org/presentationml/2006/main">
  <p:tag name="ISPRING_SLIDE_ID_2" val="{97C69816-2729-4D96-8B0F-C7909D1D6770}"/>
  <p:tag name="GENSWF_ADVANCE_TIME" val="137.103"/>
  <p:tag name="TIMING" val="|36.191"/>
  <p:tag name="ISPRING_CUSTOM_TIMING_USED" val="1"/>
</p:tagLst>
</file>

<file path=ppt/tags/tag29.xml><?xml version="1.0" encoding="utf-8"?>
<p:tagLst xmlns:a="http://schemas.openxmlformats.org/drawingml/2006/main" xmlns:r="http://schemas.openxmlformats.org/officeDocument/2006/relationships" xmlns:p="http://schemas.openxmlformats.org/presentationml/2006/main">
  <p:tag name="ISPRING_SLIDE_ID_2" val="{1E750A8B-7C2C-4631-A83F-907EA3B1FE91}"/>
  <p:tag name="GENSWF_ADVANCE_TIME" val="87.726"/>
  <p:tag name="TIMING" val="|77.608"/>
  <p:tag name="ISPRING_CUSTOM_TIMING_USED" val="1"/>
</p:tagLst>
</file>

<file path=ppt/tags/tag30.xml><?xml version="1.0" encoding="utf-8"?>
<p:tagLst xmlns:a="http://schemas.openxmlformats.org/drawingml/2006/main" xmlns:r="http://schemas.openxmlformats.org/officeDocument/2006/relationships" xmlns:p="http://schemas.openxmlformats.org/presentationml/2006/main">
  <p:tag name="ISPRING_SLIDE_ID_2" val="{9E95DEEA-A4C5-42E0-96B4-40B8AAF95A51}"/>
  <p:tag name="GENSWF_ADVANCE_TIME" val="41.414"/>
  <p:tag name="ISPRING_CUSTOM_TIMING_USED" val="1"/>
</p:tagLst>
</file>

<file path=ppt/tags/tag31.xml><?xml version="1.0" encoding="utf-8"?>
<p:tagLst xmlns:a="http://schemas.openxmlformats.org/drawingml/2006/main" xmlns:r="http://schemas.openxmlformats.org/officeDocument/2006/relationships" xmlns:p="http://schemas.openxmlformats.org/presentationml/2006/main">
  <p:tag name="ISPRING_SLIDE_ID_2" val="{9BF4F269-761D-4246-A51F-39776449BEF6}"/>
  <p:tag name="GENSWF_ADVANCE_TIME" val="55.641"/>
  <p:tag name="ISPRING_CUSTOM_TIMING_USED" val="1"/>
</p:tagLst>
</file>

<file path=ppt/tags/tag32.xml><?xml version="1.0" encoding="utf-8"?>
<p:tagLst xmlns:a="http://schemas.openxmlformats.org/drawingml/2006/main" xmlns:r="http://schemas.openxmlformats.org/officeDocument/2006/relationships" xmlns:p="http://schemas.openxmlformats.org/presentationml/2006/main">
  <p:tag name="ISPRING_SLIDE_ID_2" val="{F4F252BD-F7CD-4009-98AD-BEB53A0DCD77}"/>
  <p:tag name="GENSWF_ADVANCE_TIME" val="131.235"/>
  <p:tag name="TIMING" val="|82.548"/>
  <p:tag name="ISPRING_CUSTOM_TIMING_USED" val="1"/>
</p:tagLst>
</file>

<file path=ppt/tags/tag33.xml><?xml version="1.0" encoding="utf-8"?>
<p:tagLst xmlns:a="http://schemas.openxmlformats.org/drawingml/2006/main" xmlns:r="http://schemas.openxmlformats.org/officeDocument/2006/relationships" xmlns:p="http://schemas.openxmlformats.org/presentationml/2006/main">
  <p:tag name="ISPRING_SLIDE_ID_2" val="{4B83C69E-3FC5-4370-963B-9C87B4622D91}"/>
  <p:tag name="GENSWF_ADVANCE_TIME" val="30.154"/>
  <p:tag name="ISPRING_CUSTOM_TIMING_USED" val="1"/>
</p:tagLst>
</file>

<file path=ppt/tags/tag34.xml><?xml version="1.0" encoding="utf-8"?>
<p:tagLst xmlns:a="http://schemas.openxmlformats.org/drawingml/2006/main" xmlns:r="http://schemas.openxmlformats.org/officeDocument/2006/relationships" xmlns:p="http://schemas.openxmlformats.org/presentationml/2006/main">
  <p:tag name="ISPRING_SLIDE_ID_2" val="{F4F252BD-F7CD-4009-98AD-BEB53A0DCD77}"/>
  <p:tag name="GENSWF_ADVANCE_TIME" val="131.235"/>
  <p:tag name="TIMING" val="|82.548"/>
  <p:tag name="ISPRING_CUSTOM_TIMING_USED" val="1"/>
</p:tagLst>
</file>

<file path=ppt/tags/tag35.xml><?xml version="1.0" encoding="utf-8"?>
<p:tagLst xmlns:a="http://schemas.openxmlformats.org/drawingml/2006/main" xmlns:r="http://schemas.openxmlformats.org/officeDocument/2006/relationships" xmlns:p="http://schemas.openxmlformats.org/presentationml/2006/main">
  <p:tag name="ISPRING_SLIDE_ID_2" val="{4B83C69E-3FC5-4370-963B-9C87B4622D91}"/>
  <p:tag name="GENSWF_ADVANCE_TIME" val="30.154"/>
  <p:tag name="ISPRING_CUSTOM_TIMING_USED" val="1"/>
</p:tagLst>
</file>

<file path=ppt/tags/tag36.xml><?xml version="1.0" encoding="utf-8"?>
<p:tagLst xmlns:a="http://schemas.openxmlformats.org/drawingml/2006/main" xmlns:r="http://schemas.openxmlformats.org/officeDocument/2006/relationships" xmlns:p="http://schemas.openxmlformats.org/presentationml/2006/main">
  <p:tag name="ISPRING_CUSTOM_TIMING_USED" val="1"/>
  <p:tag name="ISPRING_SLIDE_ID_2" val="{738B7CCE-6F35-44ED-A575-AA6C16FA5EAC}"/>
  <p:tag name="GENSWF_ADVANCE_TIME" val="105.623"/>
  <p:tag name="TIMING" val="|5.106|55.186|22.783|9.123"/>
</p:tagLst>
</file>

<file path=ppt/tags/tag37.xml><?xml version="1.0" encoding="utf-8"?>
<p:tagLst xmlns:a="http://schemas.openxmlformats.org/drawingml/2006/main" xmlns:r="http://schemas.openxmlformats.org/officeDocument/2006/relationships" xmlns:p="http://schemas.openxmlformats.org/presentationml/2006/main">
  <p:tag name="ISPRING_SLIDE_ID_2" val="{66A99659-6AAE-4382-9402-57335436A6F4}"/>
  <p:tag name="GENSWF_ADVANCE_TIME" val="178.622"/>
  <p:tag name="TIMING" val="|6.011|53.233|10.988|20.296|43.191"/>
  <p:tag name="ISPRING_CUSTOM_TIMING_USED" val="1"/>
</p:tagLst>
</file>

<file path=ppt/tags/tag38.xml><?xml version="1.0" encoding="utf-8"?>
<p:tagLst xmlns:a="http://schemas.openxmlformats.org/drawingml/2006/main" xmlns:r="http://schemas.openxmlformats.org/officeDocument/2006/relationships" xmlns:p="http://schemas.openxmlformats.org/presentationml/2006/main">
  <p:tag name="ISPRING_CUSTOM_TIMING_USED" val="1"/>
  <p:tag name="ISPRING_SLIDE_ID_2" val="{E0DED5CD-A47B-43BA-8926-E56EB46E947F}"/>
  <p:tag name="GENSWF_ADVANCE_TIME" val="348.426"/>
  <p:tag name="TIMING" val="|10.471|16.842|19.268|24.611|63.743|42.725|15.826|62.139"/>
</p:tagLst>
</file>

<file path=ppt/theme/_rels/theme3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image" Target="../media/image10.jpeg"/></Relationships>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ＭＳ Ｐゴシック"/>
      </a:majorFont>
      <a:minorFont>
        <a:latin typeface="Arial"/>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Ribbons">
  <a:themeElements>
    <a:clrScheme name="Ribbons 1">
      <a:dk1>
        <a:srgbClr val="220011"/>
      </a:dk1>
      <a:lt1>
        <a:srgbClr val="FFFFCC"/>
      </a:lt1>
      <a:dk2>
        <a:srgbClr val="660033"/>
      </a:dk2>
      <a:lt2>
        <a:srgbClr val="FFCC00"/>
      </a:lt2>
      <a:accent1>
        <a:srgbClr val="CC0099"/>
      </a:accent1>
      <a:accent2>
        <a:srgbClr val="56002B"/>
      </a:accent2>
      <a:accent3>
        <a:srgbClr val="B8AAAD"/>
      </a:accent3>
      <a:accent4>
        <a:srgbClr val="DADAAE"/>
      </a:accent4>
      <a:accent5>
        <a:srgbClr val="E2AACA"/>
      </a:accent5>
      <a:accent6>
        <a:srgbClr val="4D0026"/>
      </a:accent6>
      <a:hlink>
        <a:srgbClr val="9C004E"/>
      </a:hlink>
      <a:folHlink>
        <a:srgbClr val="FF6600"/>
      </a:folHlink>
    </a:clrScheme>
    <a:fontScheme name="Ribbons">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lnDef>
  </a:objectDefaults>
  <a:extraClrSchemeLst>
    <a:extraClrScheme>
      <a:clrScheme name="Ribbons 1">
        <a:dk1>
          <a:srgbClr val="220011"/>
        </a:dk1>
        <a:lt1>
          <a:srgbClr val="FFFFCC"/>
        </a:lt1>
        <a:dk2>
          <a:srgbClr val="660033"/>
        </a:dk2>
        <a:lt2>
          <a:srgbClr val="FFCC00"/>
        </a:lt2>
        <a:accent1>
          <a:srgbClr val="CC0099"/>
        </a:accent1>
        <a:accent2>
          <a:srgbClr val="56002B"/>
        </a:accent2>
        <a:accent3>
          <a:srgbClr val="B8AAAD"/>
        </a:accent3>
        <a:accent4>
          <a:srgbClr val="DADAAE"/>
        </a:accent4>
        <a:accent5>
          <a:srgbClr val="E2AACA"/>
        </a:accent5>
        <a:accent6>
          <a:srgbClr val="4D0026"/>
        </a:accent6>
        <a:hlink>
          <a:srgbClr val="9C004E"/>
        </a:hlink>
        <a:folHlink>
          <a:srgbClr val="FF6600"/>
        </a:folHlink>
      </a:clrScheme>
      <a:clrMap bg1="dk2" tx1="lt1" bg2="dk1" tx2="lt2" accent1="accent1" accent2="accent2" accent3="accent3" accent4="accent4" accent5="accent5" accent6="accent6" hlink="hlink" folHlink="folHlink"/>
    </a:extraClrScheme>
    <a:extraClrScheme>
      <a:clrScheme name="Ribbons 2">
        <a:dk1>
          <a:srgbClr val="001600"/>
        </a:dk1>
        <a:lt1>
          <a:srgbClr val="669900"/>
        </a:lt1>
        <a:dk2>
          <a:srgbClr val="000000"/>
        </a:dk2>
        <a:lt2>
          <a:srgbClr val="006600"/>
        </a:lt2>
        <a:accent1>
          <a:srgbClr val="336600"/>
        </a:accent1>
        <a:accent2>
          <a:srgbClr val="89BA00"/>
        </a:accent2>
        <a:accent3>
          <a:srgbClr val="B8CAAA"/>
        </a:accent3>
        <a:accent4>
          <a:srgbClr val="001100"/>
        </a:accent4>
        <a:accent5>
          <a:srgbClr val="ADB8AA"/>
        </a:accent5>
        <a:accent6>
          <a:srgbClr val="7CA800"/>
        </a:accent6>
        <a:hlink>
          <a:srgbClr val="FFCC00"/>
        </a:hlink>
        <a:folHlink>
          <a:srgbClr val="FF7C80"/>
        </a:folHlink>
      </a:clrScheme>
      <a:clrMap bg1="lt1" tx1="dk1" bg2="lt2" tx2="dk2" accent1="accent1" accent2="accent2" accent3="accent3" accent4="accent4" accent5="accent5" accent6="accent6" hlink="hlink" folHlink="folHlink"/>
    </a:extraClrScheme>
    <a:extraClrScheme>
      <a:clrScheme name="Ribbons 3">
        <a:dk1>
          <a:srgbClr val="000000"/>
        </a:dk1>
        <a:lt1>
          <a:srgbClr val="B2B2B2"/>
        </a:lt1>
        <a:dk2>
          <a:srgbClr val="000000"/>
        </a:dk2>
        <a:lt2>
          <a:srgbClr val="777777"/>
        </a:lt2>
        <a:accent1>
          <a:srgbClr val="CBCBCB"/>
        </a:accent1>
        <a:accent2>
          <a:srgbClr val="969696"/>
        </a:accent2>
        <a:accent3>
          <a:srgbClr val="D5D5D5"/>
        </a:accent3>
        <a:accent4>
          <a:srgbClr val="000000"/>
        </a:accent4>
        <a:accent5>
          <a:srgbClr val="E2E2E2"/>
        </a:accent5>
        <a:accent6>
          <a:srgbClr val="878787"/>
        </a:accent6>
        <a:hlink>
          <a:srgbClr val="333333"/>
        </a:hlink>
        <a:folHlink>
          <a:srgbClr val="777777"/>
        </a:folHlink>
      </a:clrScheme>
      <a:clrMap bg1="lt1" tx1="dk1" bg2="lt2" tx2="dk2" accent1="accent1" accent2="accent2" accent3="accent3" accent4="accent4" accent5="accent5" accent6="accent6" hlink="hlink" folHlink="folHlink"/>
    </a:extraClrScheme>
    <a:extraClrScheme>
      <a:clrScheme name="Ribbons 4">
        <a:dk1>
          <a:srgbClr val="000F1E"/>
        </a:dk1>
        <a:lt1>
          <a:srgbClr val="FFFFFF"/>
        </a:lt1>
        <a:dk2>
          <a:srgbClr val="003366"/>
        </a:dk2>
        <a:lt2>
          <a:srgbClr val="33CCCC"/>
        </a:lt2>
        <a:accent1>
          <a:srgbClr val="006699"/>
        </a:accent1>
        <a:accent2>
          <a:srgbClr val="003366"/>
        </a:accent2>
        <a:accent3>
          <a:srgbClr val="AAADB8"/>
        </a:accent3>
        <a:accent4>
          <a:srgbClr val="DADADA"/>
        </a:accent4>
        <a:accent5>
          <a:srgbClr val="AAB8CA"/>
        </a:accent5>
        <a:accent6>
          <a:srgbClr val="002D5C"/>
        </a:accent6>
        <a:hlink>
          <a:srgbClr val="0099CC"/>
        </a:hlink>
        <a:folHlink>
          <a:srgbClr val="009999"/>
        </a:folHlink>
      </a:clrScheme>
      <a:clrMap bg1="dk2" tx1="lt1" bg2="dk1" tx2="lt2" accent1="accent1" accent2="accent2" accent3="accent3" accent4="accent4" accent5="accent5" accent6="accent6" hlink="hlink" folHlink="folHlink"/>
    </a:extraClrScheme>
    <a:extraClrScheme>
      <a:clrScheme name="Ribbons 5">
        <a:dk1>
          <a:srgbClr val="002F2E"/>
        </a:dk1>
        <a:lt1>
          <a:srgbClr val="FFFFFF"/>
        </a:lt1>
        <a:dk2>
          <a:srgbClr val="008080"/>
        </a:dk2>
        <a:lt2>
          <a:srgbClr val="66FFCC"/>
        </a:lt2>
        <a:accent1>
          <a:srgbClr val="0099CC"/>
        </a:accent1>
        <a:accent2>
          <a:srgbClr val="005250"/>
        </a:accent2>
        <a:accent3>
          <a:srgbClr val="AAC0C0"/>
        </a:accent3>
        <a:accent4>
          <a:srgbClr val="DADADA"/>
        </a:accent4>
        <a:accent5>
          <a:srgbClr val="AACAE2"/>
        </a:accent5>
        <a:accent6>
          <a:srgbClr val="004948"/>
        </a:accent6>
        <a:hlink>
          <a:srgbClr val="00CC99"/>
        </a:hlink>
        <a:folHlink>
          <a:srgbClr val="009999"/>
        </a:folHlink>
      </a:clrScheme>
      <a:clrMap bg1="dk2" tx1="lt1" bg2="dk1" tx2="lt2" accent1="accent1" accent2="accent2" accent3="accent3" accent4="accent4" accent5="accent5" accent6="accent6" hlink="hlink" folHlink="folHlink"/>
    </a:extraClrScheme>
    <a:extraClrScheme>
      <a:clrScheme name="Ribbons 6">
        <a:dk1>
          <a:srgbClr val="000022"/>
        </a:dk1>
        <a:lt1>
          <a:srgbClr val="FFFFFF"/>
        </a:lt1>
        <a:dk2>
          <a:srgbClr val="000066"/>
        </a:dk2>
        <a:lt2>
          <a:srgbClr val="FFCC00"/>
        </a:lt2>
        <a:accent1>
          <a:srgbClr val="666699"/>
        </a:accent1>
        <a:accent2>
          <a:srgbClr val="000048"/>
        </a:accent2>
        <a:accent3>
          <a:srgbClr val="AAAAB8"/>
        </a:accent3>
        <a:accent4>
          <a:srgbClr val="DADADA"/>
        </a:accent4>
        <a:accent5>
          <a:srgbClr val="B8B8CA"/>
        </a:accent5>
        <a:accent6>
          <a:srgbClr val="000040"/>
        </a:accent6>
        <a:hlink>
          <a:srgbClr val="9999FF"/>
        </a:hlink>
        <a:folHlink>
          <a:srgbClr val="000099"/>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Soaring">
  <a:themeElements>
    <a:clrScheme name="Soaring 1">
      <a:dk1>
        <a:srgbClr val="000000"/>
      </a:dk1>
      <a:lt1>
        <a:srgbClr val="FFFFFF"/>
      </a:lt1>
      <a:dk2>
        <a:srgbClr val="0000FF"/>
      </a:dk2>
      <a:lt2>
        <a:srgbClr val="FFCC66"/>
      </a:lt2>
      <a:accent1>
        <a:srgbClr val="00FFFF"/>
      </a:accent1>
      <a:accent2>
        <a:srgbClr val="3366FF"/>
      </a:accent2>
      <a:accent3>
        <a:srgbClr val="AAAAFF"/>
      </a:accent3>
      <a:accent4>
        <a:srgbClr val="DADADA"/>
      </a:accent4>
      <a:accent5>
        <a:srgbClr val="AAFFFF"/>
      </a:accent5>
      <a:accent6>
        <a:srgbClr val="2D5CE7"/>
      </a:accent6>
      <a:hlink>
        <a:srgbClr val="FF0033"/>
      </a:hlink>
      <a:folHlink>
        <a:srgbClr val="FFFF00"/>
      </a:folHlink>
    </a:clrScheme>
    <a:fontScheme name="Soaring">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08" charset="0"/>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08" charset="0"/>
          </a:defRPr>
        </a:defPPr>
      </a:lstStyle>
    </a:lnDef>
  </a:objectDefaults>
  <a:extraClrSchemeLst>
    <a:extraClrScheme>
      <a:clrScheme name="Soaring 1">
        <a:dk1>
          <a:srgbClr val="000000"/>
        </a:dk1>
        <a:lt1>
          <a:srgbClr val="FFFFFF"/>
        </a:lt1>
        <a:dk2>
          <a:srgbClr val="0000FF"/>
        </a:dk2>
        <a:lt2>
          <a:srgbClr val="FFCC66"/>
        </a:lt2>
        <a:accent1>
          <a:srgbClr val="00FFFF"/>
        </a:accent1>
        <a:accent2>
          <a:srgbClr val="3366FF"/>
        </a:accent2>
        <a:accent3>
          <a:srgbClr val="AAAAFF"/>
        </a:accent3>
        <a:accent4>
          <a:srgbClr val="DADADA"/>
        </a:accent4>
        <a:accent5>
          <a:srgbClr val="AAFFFF"/>
        </a:accent5>
        <a:accent6>
          <a:srgbClr val="2D5CE7"/>
        </a:accent6>
        <a:hlink>
          <a:srgbClr val="FF0033"/>
        </a:hlink>
        <a:folHlink>
          <a:srgbClr val="FFFF00"/>
        </a:folHlink>
      </a:clrScheme>
      <a:clrMap bg1="dk2" tx1="lt1" bg2="dk1" tx2="lt2" accent1="accent1" accent2="accent2" accent3="accent3" accent4="accent4" accent5="accent5" accent6="accent6" hlink="hlink" folHlink="folHlink"/>
    </a:extraClrScheme>
    <a:extraClrScheme>
      <a:clrScheme name="Soaring 2">
        <a:dk1>
          <a:srgbClr val="000000"/>
        </a:dk1>
        <a:lt1>
          <a:srgbClr val="FFFFFF"/>
        </a:lt1>
        <a:dk2>
          <a:srgbClr val="000000"/>
        </a:dk2>
        <a:lt2>
          <a:srgbClr val="CCECFF"/>
        </a:lt2>
        <a:accent1>
          <a:srgbClr val="6699FF"/>
        </a:accent1>
        <a:accent2>
          <a:srgbClr val="66CCFF"/>
        </a:accent2>
        <a:accent3>
          <a:srgbClr val="FFFFFF"/>
        </a:accent3>
        <a:accent4>
          <a:srgbClr val="000000"/>
        </a:accent4>
        <a:accent5>
          <a:srgbClr val="B8CAFF"/>
        </a:accent5>
        <a:accent6>
          <a:srgbClr val="5CB9E7"/>
        </a:accent6>
        <a:hlink>
          <a:srgbClr val="CC99FF"/>
        </a:hlink>
        <a:folHlink>
          <a:srgbClr val="00CCCC"/>
        </a:folHlink>
      </a:clrScheme>
      <a:clrMap bg1="lt1" tx1="dk1" bg2="lt2" tx2="dk2" accent1="accent1" accent2="accent2" accent3="accent3" accent4="accent4" accent5="accent5" accent6="accent6" hlink="hlink" folHlink="folHlink"/>
    </a:extraClrScheme>
    <a:extraClrScheme>
      <a:clrScheme name="Soaring 3">
        <a:dk1>
          <a:srgbClr val="000000"/>
        </a:dk1>
        <a:lt1>
          <a:srgbClr val="FFFFFF"/>
        </a:lt1>
        <a:dk2>
          <a:srgbClr val="000000"/>
        </a:dk2>
        <a:lt2>
          <a:srgbClr val="FFFFFF"/>
        </a:lt2>
        <a:accent1>
          <a:srgbClr val="CBCBCB"/>
        </a:accent1>
        <a:accent2>
          <a:srgbClr val="EAEAEA"/>
        </a:accent2>
        <a:accent3>
          <a:srgbClr val="FFFFFF"/>
        </a:accent3>
        <a:accent4>
          <a:srgbClr val="000000"/>
        </a:accent4>
        <a:accent5>
          <a:srgbClr val="E2E2E2"/>
        </a:accent5>
        <a:accent6>
          <a:srgbClr val="D4D4D4"/>
        </a:accent6>
        <a:hlink>
          <a:srgbClr val="5F5F5F"/>
        </a:hlink>
        <a:folHlink>
          <a:srgbClr val="969696"/>
        </a:folHlink>
      </a:clrScheme>
      <a:clrMap bg1="lt1" tx1="dk1" bg2="lt2" tx2="dk2" accent1="accent1" accent2="accent2" accent3="accent3" accent4="accent4" accent5="accent5" accent6="accent6" hlink="hlink" folHlink="folHlink"/>
    </a:extraClrScheme>
    <a:extraClrScheme>
      <a:clrScheme name="Soaring 4">
        <a:dk1>
          <a:srgbClr val="000000"/>
        </a:dk1>
        <a:lt1>
          <a:srgbClr val="FFFFFF"/>
        </a:lt1>
        <a:dk2>
          <a:srgbClr val="008080"/>
        </a:dk2>
        <a:lt2>
          <a:srgbClr val="FFCC66"/>
        </a:lt2>
        <a:accent1>
          <a:srgbClr val="0099CC"/>
        </a:accent1>
        <a:accent2>
          <a:srgbClr val="009999"/>
        </a:accent2>
        <a:accent3>
          <a:srgbClr val="AAC0C0"/>
        </a:accent3>
        <a:accent4>
          <a:srgbClr val="DADADA"/>
        </a:accent4>
        <a:accent5>
          <a:srgbClr val="AACAE2"/>
        </a:accent5>
        <a:accent6>
          <a:srgbClr val="008A8A"/>
        </a:accent6>
        <a:hlink>
          <a:srgbClr val="6600CC"/>
        </a:hlink>
        <a:folHlink>
          <a:srgbClr val="FFFF00"/>
        </a:folHlink>
      </a:clrScheme>
      <a:clrMap bg1="dk2" tx1="lt1" bg2="dk1" tx2="lt2" accent1="accent1" accent2="accent2" accent3="accent3" accent4="accent4" accent5="accent5" accent6="accent6" hlink="hlink" folHlink="folHlink"/>
    </a:extraClrScheme>
    <a:extraClrScheme>
      <a:clrScheme name="Soaring 5">
        <a:dk1>
          <a:srgbClr val="000000"/>
        </a:dk1>
        <a:lt1>
          <a:srgbClr val="FFFFFF"/>
        </a:lt1>
        <a:dk2>
          <a:srgbClr val="993300"/>
        </a:dk2>
        <a:lt2>
          <a:srgbClr val="FFCC66"/>
        </a:lt2>
        <a:accent1>
          <a:srgbClr val="FF6633"/>
        </a:accent1>
        <a:accent2>
          <a:srgbClr val="CC6600"/>
        </a:accent2>
        <a:accent3>
          <a:srgbClr val="CAADAA"/>
        </a:accent3>
        <a:accent4>
          <a:srgbClr val="DADADA"/>
        </a:accent4>
        <a:accent5>
          <a:srgbClr val="FFB8AD"/>
        </a:accent5>
        <a:accent6>
          <a:srgbClr val="B95C00"/>
        </a:accent6>
        <a:hlink>
          <a:srgbClr val="CC0000"/>
        </a:hlink>
        <a:folHlink>
          <a:srgbClr val="FFFF0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Times"/>
        <a:ea typeface="ＭＳ Ｐゴシック"/>
        <a:cs typeface=""/>
      </a:majorFont>
      <a:minorFont>
        <a:latin typeface="Times"/>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ea typeface="ＭＳ Ｐゴシック"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5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Times"/>
        <a:ea typeface="ＭＳ Ｐゴシック"/>
        <a:cs typeface=""/>
      </a:majorFont>
      <a:minorFont>
        <a:latin typeface="Times"/>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ea typeface="ＭＳ Ｐゴシック"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2_Ribbons">
  <a:themeElements>
    <a:clrScheme name="Ribbons 1">
      <a:dk1>
        <a:srgbClr val="220011"/>
      </a:dk1>
      <a:lt1>
        <a:srgbClr val="FFFFCC"/>
      </a:lt1>
      <a:dk2>
        <a:srgbClr val="660033"/>
      </a:dk2>
      <a:lt2>
        <a:srgbClr val="FFCC00"/>
      </a:lt2>
      <a:accent1>
        <a:srgbClr val="CC0099"/>
      </a:accent1>
      <a:accent2>
        <a:srgbClr val="56002B"/>
      </a:accent2>
      <a:accent3>
        <a:srgbClr val="B8AAAD"/>
      </a:accent3>
      <a:accent4>
        <a:srgbClr val="DADAAE"/>
      </a:accent4>
      <a:accent5>
        <a:srgbClr val="E2AACA"/>
      </a:accent5>
      <a:accent6>
        <a:srgbClr val="4D0026"/>
      </a:accent6>
      <a:hlink>
        <a:srgbClr val="9C004E"/>
      </a:hlink>
      <a:folHlink>
        <a:srgbClr val="FF6600"/>
      </a:folHlink>
    </a:clrScheme>
    <a:fontScheme name="Ribbons">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lnDef>
  </a:objectDefaults>
  <a:extraClrSchemeLst>
    <a:extraClrScheme>
      <a:clrScheme name="Ribbons 1">
        <a:dk1>
          <a:srgbClr val="220011"/>
        </a:dk1>
        <a:lt1>
          <a:srgbClr val="FFFFCC"/>
        </a:lt1>
        <a:dk2>
          <a:srgbClr val="660033"/>
        </a:dk2>
        <a:lt2>
          <a:srgbClr val="FFCC00"/>
        </a:lt2>
        <a:accent1>
          <a:srgbClr val="CC0099"/>
        </a:accent1>
        <a:accent2>
          <a:srgbClr val="56002B"/>
        </a:accent2>
        <a:accent3>
          <a:srgbClr val="B8AAAD"/>
        </a:accent3>
        <a:accent4>
          <a:srgbClr val="DADAAE"/>
        </a:accent4>
        <a:accent5>
          <a:srgbClr val="E2AACA"/>
        </a:accent5>
        <a:accent6>
          <a:srgbClr val="4D0026"/>
        </a:accent6>
        <a:hlink>
          <a:srgbClr val="9C004E"/>
        </a:hlink>
        <a:folHlink>
          <a:srgbClr val="FF6600"/>
        </a:folHlink>
      </a:clrScheme>
      <a:clrMap bg1="dk2" tx1="lt1" bg2="dk1" tx2="lt2" accent1="accent1" accent2="accent2" accent3="accent3" accent4="accent4" accent5="accent5" accent6="accent6" hlink="hlink" folHlink="folHlink"/>
    </a:extraClrScheme>
    <a:extraClrScheme>
      <a:clrScheme name="Ribbons 2">
        <a:dk1>
          <a:srgbClr val="001600"/>
        </a:dk1>
        <a:lt1>
          <a:srgbClr val="669900"/>
        </a:lt1>
        <a:dk2>
          <a:srgbClr val="000000"/>
        </a:dk2>
        <a:lt2>
          <a:srgbClr val="006600"/>
        </a:lt2>
        <a:accent1>
          <a:srgbClr val="336600"/>
        </a:accent1>
        <a:accent2>
          <a:srgbClr val="89BA00"/>
        </a:accent2>
        <a:accent3>
          <a:srgbClr val="B8CAAA"/>
        </a:accent3>
        <a:accent4>
          <a:srgbClr val="001100"/>
        </a:accent4>
        <a:accent5>
          <a:srgbClr val="ADB8AA"/>
        </a:accent5>
        <a:accent6>
          <a:srgbClr val="7CA800"/>
        </a:accent6>
        <a:hlink>
          <a:srgbClr val="FFCC00"/>
        </a:hlink>
        <a:folHlink>
          <a:srgbClr val="FF7C80"/>
        </a:folHlink>
      </a:clrScheme>
      <a:clrMap bg1="lt1" tx1="dk1" bg2="lt2" tx2="dk2" accent1="accent1" accent2="accent2" accent3="accent3" accent4="accent4" accent5="accent5" accent6="accent6" hlink="hlink" folHlink="folHlink"/>
    </a:extraClrScheme>
    <a:extraClrScheme>
      <a:clrScheme name="Ribbons 3">
        <a:dk1>
          <a:srgbClr val="000000"/>
        </a:dk1>
        <a:lt1>
          <a:srgbClr val="B2B2B2"/>
        </a:lt1>
        <a:dk2>
          <a:srgbClr val="000000"/>
        </a:dk2>
        <a:lt2>
          <a:srgbClr val="777777"/>
        </a:lt2>
        <a:accent1>
          <a:srgbClr val="CBCBCB"/>
        </a:accent1>
        <a:accent2>
          <a:srgbClr val="969696"/>
        </a:accent2>
        <a:accent3>
          <a:srgbClr val="D5D5D5"/>
        </a:accent3>
        <a:accent4>
          <a:srgbClr val="000000"/>
        </a:accent4>
        <a:accent5>
          <a:srgbClr val="E2E2E2"/>
        </a:accent5>
        <a:accent6>
          <a:srgbClr val="878787"/>
        </a:accent6>
        <a:hlink>
          <a:srgbClr val="333333"/>
        </a:hlink>
        <a:folHlink>
          <a:srgbClr val="777777"/>
        </a:folHlink>
      </a:clrScheme>
      <a:clrMap bg1="lt1" tx1="dk1" bg2="lt2" tx2="dk2" accent1="accent1" accent2="accent2" accent3="accent3" accent4="accent4" accent5="accent5" accent6="accent6" hlink="hlink" folHlink="folHlink"/>
    </a:extraClrScheme>
    <a:extraClrScheme>
      <a:clrScheme name="Ribbons 4">
        <a:dk1>
          <a:srgbClr val="000F1E"/>
        </a:dk1>
        <a:lt1>
          <a:srgbClr val="FFFFFF"/>
        </a:lt1>
        <a:dk2>
          <a:srgbClr val="003366"/>
        </a:dk2>
        <a:lt2>
          <a:srgbClr val="33CCCC"/>
        </a:lt2>
        <a:accent1>
          <a:srgbClr val="006699"/>
        </a:accent1>
        <a:accent2>
          <a:srgbClr val="003366"/>
        </a:accent2>
        <a:accent3>
          <a:srgbClr val="AAADB8"/>
        </a:accent3>
        <a:accent4>
          <a:srgbClr val="DADADA"/>
        </a:accent4>
        <a:accent5>
          <a:srgbClr val="AAB8CA"/>
        </a:accent5>
        <a:accent6>
          <a:srgbClr val="002D5C"/>
        </a:accent6>
        <a:hlink>
          <a:srgbClr val="0099CC"/>
        </a:hlink>
        <a:folHlink>
          <a:srgbClr val="009999"/>
        </a:folHlink>
      </a:clrScheme>
      <a:clrMap bg1="dk2" tx1="lt1" bg2="dk1" tx2="lt2" accent1="accent1" accent2="accent2" accent3="accent3" accent4="accent4" accent5="accent5" accent6="accent6" hlink="hlink" folHlink="folHlink"/>
    </a:extraClrScheme>
    <a:extraClrScheme>
      <a:clrScheme name="Ribbons 5">
        <a:dk1>
          <a:srgbClr val="002F2E"/>
        </a:dk1>
        <a:lt1>
          <a:srgbClr val="FFFFFF"/>
        </a:lt1>
        <a:dk2>
          <a:srgbClr val="008080"/>
        </a:dk2>
        <a:lt2>
          <a:srgbClr val="66FFCC"/>
        </a:lt2>
        <a:accent1>
          <a:srgbClr val="0099CC"/>
        </a:accent1>
        <a:accent2>
          <a:srgbClr val="005250"/>
        </a:accent2>
        <a:accent3>
          <a:srgbClr val="AAC0C0"/>
        </a:accent3>
        <a:accent4>
          <a:srgbClr val="DADADA"/>
        </a:accent4>
        <a:accent5>
          <a:srgbClr val="AACAE2"/>
        </a:accent5>
        <a:accent6>
          <a:srgbClr val="004948"/>
        </a:accent6>
        <a:hlink>
          <a:srgbClr val="00CC99"/>
        </a:hlink>
        <a:folHlink>
          <a:srgbClr val="009999"/>
        </a:folHlink>
      </a:clrScheme>
      <a:clrMap bg1="dk2" tx1="lt1" bg2="dk1" tx2="lt2" accent1="accent1" accent2="accent2" accent3="accent3" accent4="accent4" accent5="accent5" accent6="accent6" hlink="hlink" folHlink="folHlink"/>
    </a:extraClrScheme>
    <a:extraClrScheme>
      <a:clrScheme name="Ribbons 6">
        <a:dk1>
          <a:srgbClr val="000022"/>
        </a:dk1>
        <a:lt1>
          <a:srgbClr val="FFFFFF"/>
        </a:lt1>
        <a:dk2>
          <a:srgbClr val="000066"/>
        </a:dk2>
        <a:lt2>
          <a:srgbClr val="FFCC00"/>
        </a:lt2>
        <a:accent1>
          <a:srgbClr val="666699"/>
        </a:accent1>
        <a:accent2>
          <a:srgbClr val="000048"/>
        </a:accent2>
        <a:accent3>
          <a:srgbClr val="AAAAB8"/>
        </a:accent3>
        <a:accent4>
          <a:srgbClr val="DADADA"/>
        </a:accent4>
        <a:accent5>
          <a:srgbClr val="B8B8CA"/>
        </a:accent5>
        <a:accent6>
          <a:srgbClr val="000040"/>
        </a:accent6>
        <a:hlink>
          <a:srgbClr val="9999FF"/>
        </a:hlink>
        <a:folHlink>
          <a:srgbClr val="000099"/>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1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tx2"/>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pitchFamily="-111" charset="0"/>
          </a:defRPr>
        </a:defPPr>
      </a:lstStyle>
    </a:spDef>
    <a:lnDef>
      <a:spPr bwMode="auto">
        <a:xfrm>
          <a:off x="0" y="0"/>
          <a:ext cx="1" cy="1"/>
        </a:xfrm>
        <a:custGeom>
          <a:avLst/>
          <a:gdLst/>
          <a:ahLst/>
          <a:cxnLst/>
          <a:rect l="0" t="0" r="0" b="0"/>
          <a:pathLst/>
        </a:custGeom>
        <a:solidFill>
          <a:schemeClr val="tx2"/>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pitchFamily="-111"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6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ヒラギノ角ゴ Pro W3"/>
        <a:cs typeface="ヒラギノ角ゴ Pro W3"/>
      </a:majorFont>
      <a:minorFont>
        <a:latin typeface="Arial"/>
        <a:ea typeface="ヒラギノ角ゴ Pro W3"/>
        <a:cs typeface="ヒラギノ角ゴ Pro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107" charset="0"/>
            <a:ea typeface="ヒラギノ角ゴ Pro W3" pitchFamily="-107" charset="-128"/>
            <a:cs typeface="ヒラギノ角ゴ Pro W3" pitchFamily="-107"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107" charset="0"/>
            <a:ea typeface="ヒラギノ角ゴ Pro W3" pitchFamily="-107" charset="-128"/>
            <a:cs typeface="ヒラギノ角ゴ Pro W3" pitchFamily="-107"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1_Kimono">
  <a:themeElements>
    <a:clrScheme name="Kimono 1">
      <a:dk1>
        <a:srgbClr val="2F1311"/>
      </a:dk1>
      <a:lt1>
        <a:srgbClr val="C16059"/>
      </a:lt1>
      <a:dk2>
        <a:srgbClr val="F7D47D"/>
      </a:dk2>
      <a:lt2>
        <a:srgbClr val="000000"/>
      </a:lt2>
      <a:accent1>
        <a:srgbClr val="D5B781"/>
      </a:accent1>
      <a:accent2>
        <a:srgbClr val="79AF7D"/>
      </a:accent2>
      <a:accent3>
        <a:srgbClr val="DDB6B5"/>
      </a:accent3>
      <a:accent4>
        <a:srgbClr val="270E0D"/>
      </a:accent4>
      <a:accent5>
        <a:srgbClr val="E7D8C1"/>
      </a:accent5>
      <a:accent6>
        <a:srgbClr val="6D9E71"/>
      </a:accent6>
      <a:hlink>
        <a:srgbClr val="F0B854"/>
      </a:hlink>
      <a:folHlink>
        <a:srgbClr val="DC893E"/>
      </a:folHlink>
    </a:clrScheme>
    <a:fontScheme name="Kimono">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Tahoma" pitchFamily="22" charset="-5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Tahoma" pitchFamily="22" charset="-52"/>
          </a:defRPr>
        </a:defPPr>
      </a:lstStyle>
    </a:lnDef>
  </a:objectDefaults>
  <a:extraClrSchemeLst>
    <a:extraClrScheme>
      <a:clrScheme name="Kimono 1">
        <a:dk1>
          <a:srgbClr val="2F1311"/>
        </a:dk1>
        <a:lt1>
          <a:srgbClr val="C16059"/>
        </a:lt1>
        <a:dk2>
          <a:srgbClr val="F7D47D"/>
        </a:dk2>
        <a:lt2>
          <a:srgbClr val="000000"/>
        </a:lt2>
        <a:accent1>
          <a:srgbClr val="D5B781"/>
        </a:accent1>
        <a:accent2>
          <a:srgbClr val="79AF7D"/>
        </a:accent2>
        <a:accent3>
          <a:srgbClr val="DDB6B5"/>
        </a:accent3>
        <a:accent4>
          <a:srgbClr val="270E0D"/>
        </a:accent4>
        <a:accent5>
          <a:srgbClr val="E7D8C1"/>
        </a:accent5>
        <a:accent6>
          <a:srgbClr val="6D9E71"/>
        </a:accent6>
        <a:hlink>
          <a:srgbClr val="F0B854"/>
        </a:hlink>
        <a:folHlink>
          <a:srgbClr val="DC893E"/>
        </a:folHlink>
      </a:clrScheme>
      <a:clrMap bg1="lt1" tx1="dk1" bg2="lt2" tx2="dk2" accent1="accent1" accent2="accent2" accent3="accent3" accent4="accent4" accent5="accent5" accent6="accent6" hlink="hlink" folHlink="folHlink"/>
    </a:extraClrScheme>
    <a:extraClrScheme>
      <a:clrScheme name="Kimono 2">
        <a:dk1>
          <a:srgbClr val="000000"/>
        </a:dk1>
        <a:lt1>
          <a:srgbClr val="FFFFFF"/>
        </a:lt1>
        <a:dk2>
          <a:srgbClr val="000000"/>
        </a:dk2>
        <a:lt2>
          <a:srgbClr val="F7D47D"/>
        </a:lt2>
        <a:accent1>
          <a:srgbClr val="C19341"/>
        </a:accent1>
        <a:accent2>
          <a:srgbClr val="60A265"/>
        </a:accent2>
        <a:accent3>
          <a:srgbClr val="AAAAAA"/>
        </a:accent3>
        <a:accent4>
          <a:srgbClr val="DADADA"/>
        </a:accent4>
        <a:accent5>
          <a:srgbClr val="DDC8B0"/>
        </a:accent5>
        <a:accent6>
          <a:srgbClr val="56925B"/>
        </a:accent6>
        <a:hlink>
          <a:srgbClr val="EB9F17"/>
        </a:hlink>
        <a:folHlink>
          <a:srgbClr val="CF7625"/>
        </a:folHlink>
      </a:clrScheme>
      <a:clrMap bg1="dk2" tx1="lt1" bg2="dk1" tx2="lt2" accent1="accent1" accent2="accent2" accent3="accent3" accent4="accent4" accent5="accent5" accent6="accent6" hlink="hlink" folHlink="folHlink"/>
    </a:extraClrScheme>
    <a:extraClrScheme>
      <a:clrScheme name="Kimono 3">
        <a:dk1>
          <a:srgbClr val="00002E"/>
        </a:dk1>
        <a:lt1>
          <a:srgbClr val="FFFFFF"/>
        </a:lt1>
        <a:dk2>
          <a:srgbClr val="003399"/>
        </a:dk2>
        <a:lt2>
          <a:srgbClr val="F4BC40"/>
        </a:lt2>
        <a:accent1>
          <a:srgbClr val="9280CC"/>
        </a:accent1>
        <a:accent2>
          <a:srgbClr val="BD51A1"/>
        </a:accent2>
        <a:accent3>
          <a:srgbClr val="AAADCA"/>
        </a:accent3>
        <a:accent4>
          <a:srgbClr val="DADADA"/>
        </a:accent4>
        <a:accent5>
          <a:srgbClr val="C7C0E2"/>
        </a:accent5>
        <a:accent6>
          <a:srgbClr val="AB4991"/>
        </a:accent6>
        <a:hlink>
          <a:srgbClr val="CC66FF"/>
        </a:hlink>
        <a:folHlink>
          <a:srgbClr val="824F99"/>
        </a:folHlink>
      </a:clrScheme>
      <a:clrMap bg1="dk2" tx1="lt1" bg2="dk1" tx2="lt2" accent1="accent1" accent2="accent2" accent3="accent3" accent4="accent4" accent5="accent5" accent6="accent6" hlink="hlink" folHlink="folHlink"/>
    </a:extraClrScheme>
    <a:extraClrScheme>
      <a:clrScheme name="Kimono 4">
        <a:dk1>
          <a:srgbClr val="2F1311"/>
        </a:dk1>
        <a:lt1>
          <a:srgbClr val="7A8E9C"/>
        </a:lt1>
        <a:dk2>
          <a:srgbClr val="FDF4DF"/>
        </a:dk2>
        <a:lt2>
          <a:srgbClr val="3E4A52"/>
        </a:lt2>
        <a:accent1>
          <a:srgbClr val="81ABA0"/>
        </a:accent1>
        <a:accent2>
          <a:srgbClr val="CD817B"/>
        </a:accent2>
        <a:accent3>
          <a:srgbClr val="BEC6CB"/>
        </a:accent3>
        <a:accent4>
          <a:srgbClr val="270E0D"/>
        </a:accent4>
        <a:accent5>
          <a:srgbClr val="C1D2CD"/>
        </a:accent5>
        <a:accent6>
          <a:srgbClr val="BA746F"/>
        </a:accent6>
        <a:hlink>
          <a:srgbClr val="BEBC76"/>
        </a:hlink>
        <a:folHlink>
          <a:srgbClr val="668E69"/>
        </a:folHlink>
      </a:clrScheme>
      <a:clrMap bg1="lt1" tx1="dk1" bg2="lt2" tx2="dk2" accent1="accent1" accent2="accent2" accent3="accent3" accent4="accent4" accent5="accent5" accent6="accent6" hlink="hlink" folHlink="folHlink"/>
    </a:extraClrScheme>
    <a:extraClrScheme>
      <a:clrScheme name="Kimono 5">
        <a:dk1>
          <a:srgbClr val="2F1311"/>
        </a:dk1>
        <a:lt1>
          <a:srgbClr val="7A9C7C"/>
        </a:lt1>
        <a:dk2>
          <a:srgbClr val="FBEBC3"/>
        </a:dk2>
        <a:lt2>
          <a:srgbClr val="3C503D"/>
        </a:lt2>
        <a:accent1>
          <a:srgbClr val="D5B781"/>
        </a:accent1>
        <a:accent2>
          <a:srgbClr val="C16059"/>
        </a:accent2>
        <a:accent3>
          <a:srgbClr val="BECBBF"/>
        </a:accent3>
        <a:accent4>
          <a:srgbClr val="270E0D"/>
        </a:accent4>
        <a:accent5>
          <a:srgbClr val="E7D8C1"/>
        </a:accent5>
        <a:accent6>
          <a:srgbClr val="AF5650"/>
        </a:accent6>
        <a:hlink>
          <a:srgbClr val="F0B854"/>
        </a:hlink>
        <a:folHlink>
          <a:srgbClr val="DC893E"/>
        </a:folHlink>
      </a:clrScheme>
      <a:clrMap bg1="lt1" tx1="dk1" bg2="lt2" tx2="dk2" accent1="accent1" accent2="accent2" accent3="accent3" accent4="accent4" accent5="accent5" accent6="accent6" hlink="hlink" folHlink="folHlink"/>
    </a:extraClrScheme>
    <a:extraClrScheme>
      <a:clrScheme name="Kimono 6">
        <a:dk1>
          <a:srgbClr val="000000"/>
        </a:dk1>
        <a:lt1>
          <a:srgbClr val="D9EFE0"/>
        </a:lt1>
        <a:dk2>
          <a:srgbClr val="30605A"/>
        </a:dk2>
        <a:lt2>
          <a:srgbClr val="15331E"/>
        </a:lt2>
        <a:accent1>
          <a:srgbClr val="A4C6BA"/>
        </a:accent1>
        <a:accent2>
          <a:srgbClr val="558F7D"/>
        </a:accent2>
        <a:accent3>
          <a:srgbClr val="E9F6ED"/>
        </a:accent3>
        <a:accent4>
          <a:srgbClr val="000000"/>
        </a:accent4>
        <a:accent5>
          <a:srgbClr val="CFDFD9"/>
        </a:accent5>
        <a:accent6>
          <a:srgbClr val="4C8171"/>
        </a:accent6>
        <a:hlink>
          <a:srgbClr val="C1C177"/>
        </a:hlink>
        <a:folHlink>
          <a:srgbClr val="A08F5E"/>
        </a:folHlink>
      </a:clrScheme>
      <a:clrMap bg1="lt1" tx1="dk1" bg2="lt2" tx2="dk2" accent1="accent1" accent2="accent2" accent3="accent3" accent4="accent4" accent5="accent5" accent6="accent6" hlink="hlink" folHlink="folHlink"/>
    </a:extraClrScheme>
    <a:extraClrScheme>
      <a:clrScheme name="Kimono 7">
        <a:dk1>
          <a:srgbClr val="2F1311"/>
        </a:dk1>
        <a:lt1>
          <a:srgbClr val="CFC7B5"/>
        </a:lt1>
        <a:dk2>
          <a:srgbClr val="853F35"/>
        </a:dk2>
        <a:lt2>
          <a:srgbClr val="8E7F5E"/>
        </a:lt2>
        <a:accent1>
          <a:srgbClr val="EBD2A5"/>
        </a:accent1>
        <a:accent2>
          <a:srgbClr val="A5C9A8"/>
        </a:accent2>
        <a:accent3>
          <a:srgbClr val="E4E0D7"/>
        </a:accent3>
        <a:accent4>
          <a:srgbClr val="270E0D"/>
        </a:accent4>
        <a:accent5>
          <a:srgbClr val="F3E5CF"/>
        </a:accent5>
        <a:accent6>
          <a:srgbClr val="95B698"/>
        </a:accent6>
        <a:hlink>
          <a:srgbClr val="C68510"/>
        </a:hlink>
        <a:folHlink>
          <a:srgbClr val="E5A871"/>
        </a:folHlink>
      </a:clrScheme>
      <a:clrMap bg1="lt1" tx1="dk1" bg2="lt2" tx2="dk2" accent1="accent1" accent2="accent2" accent3="accent3" accent4="accent4" accent5="accent5" accent6="accent6" hlink="hlink" folHlink="folHlink"/>
    </a:extraClrScheme>
    <a:extraClrScheme>
      <a:clrScheme name="Kimono 8">
        <a:dk1>
          <a:srgbClr val="000000"/>
        </a:dk1>
        <a:lt1>
          <a:srgbClr val="F0EED8"/>
        </a:lt1>
        <a:dk2>
          <a:srgbClr val="666729"/>
        </a:dk2>
        <a:lt2>
          <a:srgbClr val="3F3B19"/>
        </a:lt2>
        <a:accent1>
          <a:srgbClr val="E9D47D"/>
        </a:accent1>
        <a:accent2>
          <a:srgbClr val="D4DD91"/>
        </a:accent2>
        <a:accent3>
          <a:srgbClr val="F6F5E9"/>
        </a:accent3>
        <a:accent4>
          <a:srgbClr val="000000"/>
        </a:accent4>
        <a:accent5>
          <a:srgbClr val="F2E6BF"/>
        </a:accent5>
        <a:accent6>
          <a:srgbClr val="C0C883"/>
        </a:accent6>
        <a:hlink>
          <a:srgbClr val="9D943F"/>
        </a:hlink>
        <a:folHlink>
          <a:srgbClr val="C9C177"/>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7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ヒラギノ角ゴ Pro W3"/>
        <a:cs typeface=""/>
      </a:majorFont>
      <a:minorFont>
        <a:latin typeface="Arial"/>
        <a:ea typeface="ヒラギノ角ゴ Pro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ヒラギノ角ゴ Pro W3" pitchFamily="80"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ヒラギノ角ゴ Pro W3" pitchFamily="80"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8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ヒラギノ角ゴ Pro W3"/>
        <a:cs typeface=""/>
      </a:majorFont>
      <a:minorFont>
        <a:latin typeface="Arial"/>
        <a:ea typeface="ヒラギノ角ゴ Pro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ヒラギノ角ゴ Pro W3" pitchFamily="80"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ヒラギノ角ゴ Pro W3" pitchFamily="80"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9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Osaka"/>
        <a:cs typeface="Osaka"/>
      </a:majorFont>
      <a:minorFont>
        <a:latin typeface="Arial"/>
        <a:ea typeface="Osaka"/>
        <a:cs typeface="Osak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1" i="0" u="none" strike="noStrike" cap="none" normalizeH="0" baseline="0">
            <a:ln>
              <a:noFill/>
            </a:ln>
            <a:solidFill>
              <a:schemeClr val="tx1"/>
            </a:solidFill>
            <a:effectLst/>
            <a:latin typeface="Arial" pitchFamily="-111" charset="0"/>
          </a:defRPr>
        </a:defPPr>
      </a:lstStyle>
    </a:spDef>
    <a:lnDef>
      <a:spPr bwMode="auto">
        <a:xfrm>
          <a:off x="0" y="0"/>
          <a:ext cx="1" cy="1"/>
        </a:xfrm>
        <a:custGeom>
          <a:avLst/>
          <a:gdLst/>
          <a:ahLst/>
          <a:cxnLst/>
          <a:rect l="0" t="0" r="0" b="0"/>
          <a:pathLst/>
        </a:custGeom>
        <a:no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1" i="0" u="none" strike="noStrike" cap="none" normalizeH="0" baseline="0">
            <a:ln>
              <a:noFill/>
            </a:ln>
            <a:solidFill>
              <a:schemeClr val="tx1"/>
            </a:solidFill>
            <a:effectLst/>
            <a:latin typeface="Arial" pitchFamily="-111"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4_Ribbons">
  <a:themeElements>
    <a:clrScheme name="Ribbons 1">
      <a:dk1>
        <a:srgbClr val="220011"/>
      </a:dk1>
      <a:lt1>
        <a:srgbClr val="FFFFCC"/>
      </a:lt1>
      <a:dk2>
        <a:srgbClr val="660033"/>
      </a:dk2>
      <a:lt2>
        <a:srgbClr val="FFCC00"/>
      </a:lt2>
      <a:accent1>
        <a:srgbClr val="CC0099"/>
      </a:accent1>
      <a:accent2>
        <a:srgbClr val="56002B"/>
      </a:accent2>
      <a:accent3>
        <a:srgbClr val="B8AAAD"/>
      </a:accent3>
      <a:accent4>
        <a:srgbClr val="DADAAE"/>
      </a:accent4>
      <a:accent5>
        <a:srgbClr val="E2AACA"/>
      </a:accent5>
      <a:accent6>
        <a:srgbClr val="4D0026"/>
      </a:accent6>
      <a:hlink>
        <a:srgbClr val="9C004E"/>
      </a:hlink>
      <a:folHlink>
        <a:srgbClr val="FF6600"/>
      </a:folHlink>
    </a:clrScheme>
    <a:fontScheme name="Ribbons">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lnDef>
  </a:objectDefaults>
  <a:extraClrSchemeLst>
    <a:extraClrScheme>
      <a:clrScheme name="Ribbons 1">
        <a:dk1>
          <a:srgbClr val="220011"/>
        </a:dk1>
        <a:lt1>
          <a:srgbClr val="FFFFCC"/>
        </a:lt1>
        <a:dk2>
          <a:srgbClr val="660033"/>
        </a:dk2>
        <a:lt2>
          <a:srgbClr val="FFCC00"/>
        </a:lt2>
        <a:accent1>
          <a:srgbClr val="CC0099"/>
        </a:accent1>
        <a:accent2>
          <a:srgbClr val="56002B"/>
        </a:accent2>
        <a:accent3>
          <a:srgbClr val="B8AAAD"/>
        </a:accent3>
        <a:accent4>
          <a:srgbClr val="DADAAE"/>
        </a:accent4>
        <a:accent5>
          <a:srgbClr val="E2AACA"/>
        </a:accent5>
        <a:accent6>
          <a:srgbClr val="4D0026"/>
        </a:accent6>
        <a:hlink>
          <a:srgbClr val="9C004E"/>
        </a:hlink>
        <a:folHlink>
          <a:srgbClr val="FF6600"/>
        </a:folHlink>
      </a:clrScheme>
      <a:clrMap bg1="dk2" tx1="lt1" bg2="dk1" tx2="lt2" accent1="accent1" accent2="accent2" accent3="accent3" accent4="accent4" accent5="accent5" accent6="accent6" hlink="hlink" folHlink="folHlink"/>
    </a:extraClrScheme>
    <a:extraClrScheme>
      <a:clrScheme name="Ribbons 2">
        <a:dk1>
          <a:srgbClr val="001600"/>
        </a:dk1>
        <a:lt1>
          <a:srgbClr val="669900"/>
        </a:lt1>
        <a:dk2>
          <a:srgbClr val="000000"/>
        </a:dk2>
        <a:lt2>
          <a:srgbClr val="006600"/>
        </a:lt2>
        <a:accent1>
          <a:srgbClr val="336600"/>
        </a:accent1>
        <a:accent2>
          <a:srgbClr val="89BA00"/>
        </a:accent2>
        <a:accent3>
          <a:srgbClr val="B8CAAA"/>
        </a:accent3>
        <a:accent4>
          <a:srgbClr val="001100"/>
        </a:accent4>
        <a:accent5>
          <a:srgbClr val="ADB8AA"/>
        </a:accent5>
        <a:accent6>
          <a:srgbClr val="7CA800"/>
        </a:accent6>
        <a:hlink>
          <a:srgbClr val="FFCC00"/>
        </a:hlink>
        <a:folHlink>
          <a:srgbClr val="FF7C80"/>
        </a:folHlink>
      </a:clrScheme>
      <a:clrMap bg1="lt1" tx1="dk1" bg2="lt2" tx2="dk2" accent1="accent1" accent2="accent2" accent3="accent3" accent4="accent4" accent5="accent5" accent6="accent6" hlink="hlink" folHlink="folHlink"/>
    </a:extraClrScheme>
    <a:extraClrScheme>
      <a:clrScheme name="Ribbons 3">
        <a:dk1>
          <a:srgbClr val="000000"/>
        </a:dk1>
        <a:lt1>
          <a:srgbClr val="B2B2B2"/>
        </a:lt1>
        <a:dk2>
          <a:srgbClr val="000000"/>
        </a:dk2>
        <a:lt2>
          <a:srgbClr val="777777"/>
        </a:lt2>
        <a:accent1>
          <a:srgbClr val="CBCBCB"/>
        </a:accent1>
        <a:accent2>
          <a:srgbClr val="969696"/>
        </a:accent2>
        <a:accent3>
          <a:srgbClr val="D5D5D5"/>
        </a:accent3>
        <a:accent4>
          <a:srgbClr val="000000"/>
        </a:accent4>
        <a:accent5>
          <a:srgbClr val="E2E2E2"/>
        </a:accent5>
        <a:accent6>
          <a:srgbClr val="878787"/>
        </a:accent6>
        <a:hlink>
          <a:srgbClr val="333333"/>
        </a:hlink>
        <a:folHlink>
          <a:srgbClr val="777777"/>
        </a:folHlink>
      </a:clrScheme>
      <a:clrMap bg1="lt1" tx1="dk1" bg2="lt2" tx2="dk2" accent1="accent1" accent2="accent2" accent3="accent3" accent4="accent4" accent5="accent5" accent6="accent6" hlink="hlink" folHlink="folHlink"/>
    </a:extraClrScheme>
    <a:extraClrScheme>
      <a:clrScheme name="Ribbons 4">
        <a:dk1>
          <a:srgbClr val="000F1E"/>
        </a:dk1>
        <a:lt1>
          <a:srgbClr val="FFFFFF"/>
        </a:lt1>
        <a:dk2>
          <a:srgbClr val="003366"/>
        </a:dk2>
        <a:lt2>
          <a:srgbClr val="33CCCC"/>
        </a:lt2>
        <a:accent1>
          <a:srgbClr val="006699"/>
        </a:accent1>
        <a:accent2>
          <a:srgbClr val="003366"/>
        </a:accent2>
        <a:accent3>
          <a:srgbClr val="AAADB8"/>
        </a:accent3>
        <a:accent4>
          <a:srgbClr val="DADADA"/>
        </a:accent4>
        <a:accent5>
          <a:srgbClr val="AAB8CA"/>
        </a:accent5>
        <a:accent6>
          <a:srgbClr val="002D5C"/>
        </a:accent6>
        <a:hlink>
          <a:srgbClr val="0099CC"/>
        </a:hlink>
        <a:folHlink>
          <a:srgbClr val="009999"/>
        </a:folHlink>
      </a:clrScheme>
      <a:clrMap bg1="dk2" tx1="lt1" bg2="dk1" tx2="lt2" accent1="accent1" accent2="accent2" accent3="accent3" accent4="accent4" accent5="accent5" accent6="accent6" hlink="hlink" folHlink="folHlink"/>
    </a:extraClrScheme>
    <a:extraClrScheme>
      <a:clrScheme name="Ribbons 5">
        <a:dk1>
          <a:srgbClr val="002F2E"/>
        </a:dk1>
        <a:lt1>
          <a:srgbClr val="FFFFFF"/>
        </a:lt1>
        <a:dk2>
          <a:srgbClr val="008080"/>
        </a:dk2>
        <a:lt2>
          <a:srgbClr val="66FFCC"/>
        </a:lt2>
        <a:accent1>
          <a:srgbClr val="0099CC"/>
        </a:accent1>
        <a:accent2>
          <a:srgbClr val="005250"/>
        </a:accent2>
        <a:accent3>
          <a:srgbClr val="AAC0C0"/>
        </a:accent3>
        <a:accent4>
          <a:srgbClr val="DADADA"/>
        </a:accent4>
        <a:accent5>
          <a:srgbClr val="AACAE2"/>
        </a:accent5>
        <a:accent6>
          <a:srgbClr val="004948"/>
        </a:accent6>
        <a:hlink>
          <a:srgbClr val="00CC99"/>
        </a:hlink>
        <a:folHlink>
          <a:srgbClr val="009999"/>
        </a:folHlink>
      </a:clrScheme>
      <a:clrMap bg1="dk2" tx1="lt1" bg2="dk1" tx2="lt2" accent1="accent1" accent2="accent2" accent3="accent3" accent4="accent4" accent5="accent5" accent6="accent6" hlink="hlink" folHlink="folHlink"/>
    </a:extraClrScheme>
    <a:extraClrScheme>
      <a:clrScheme name="Ribbons 6">
        <a:dk1>
          <a:srgbClr val="000022"/>
        </a:dk1>
        <a:lt1>
          <a:srgbClr val="FFFFFF"/>
        </a:lt1>
        <a:dk2>
          <a:srgbClr val="000066"/>
        </a:dk2>
        <a:lt2>
          <a:srgbClr val="FFCC00"/>
        </a:lt2>
        <a:accent1>
          <a:srgbClr val="666699"/>
        </a:accent1>
        <a:accent2>
          <a:srgbClr val="000048"/>
        </a:accent2>
        <a:accent3>
          <a:srgbClr val="AAAAB8"/>
        </a:accent3>
        <a:accent4>
          <a:srgbClr val="DADADA"/>
        </a:accent4>
        <a:accent5>
          <a:srgbClr val="B8B8CA"/>
        </a:accent5>
        <a:accent6>
          <a:srgbClr val="000040"/>
        </a:accent6>
        <a:hlink>
          <a:srgbClr val="9999FF"/>
        </a:hlink>
        <a:folHlink>
          <a:srgbClr val="000099"/>
        </a:folHlink>
      </a:clrScheme>
      <a:clrMap bg1="dk2" tx1="lt1" bg2="dk1" tx2="lt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112" charset="0"/>
            <a:ea typeface="ＭＳ Ｐゴシック" pitchFamily="-112" charset="-128"/>
            <a:cs typeface="ＭＳ Ｐゴシック" pitchFamily="-112"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112" charset="0"/>
            <a:ea typeface="ＭＳ Ｐゴシック" pitchFamily="-112" charset="-128"/>
            <a:cs typeface="ＭＳ Ｐゴシック" pitchFamily="-112" charset="-128"/>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11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Arial"/>
        <a:ea typeface="ＭＳ Ｐゴシック"/>
        <a:cs typeface="DejaVu Sans"/>
      </a:majorFont>
      <a:minorFont>
        <a:latin typeface="Arial"/>
        <a:ea typeface="ＭＳ Ｐゴシック"/>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457200" rtl="0" eaLnBrk="0" fontAlgn="base" latinLnBrk="0" hangingPunct="0">
          <a:lnSpc>
            <a:spcPct val="100000"/>
          </a:lnSpc>
          <a:spcBef>
            <a:spcPct val="0"/>
          </a:spcBef>
          <a:spcAft>
            <a:spcPct val="0"/>
          </a:spcAft>
          <a:buClr>
            <a:srgbClr val="000000"/>
          </a:buClr>
          <a:buSzPct val="100000"/>
          <a:buFont typeface="Times New Roman" charset="0"/>
          <a:buNone/>
          <a:tabLst/>
          <a:defRPr kumimoji="0" lang="en-GB" sz="1800" b="0" i="0" u="none" strike="noStrike" cap="none" normalizeH="0" baseline="0">
            <a:ln>
              <a:noFill/>
            </a:ln>
            <a:solidFill>
              <a:schemeClr val="bg1"/>
            </a:solidFill>
            <a:effectLst/>
            <a:latin typeface="Arial" charset="0"/>
            <a:ea typeface="ＭＳ Ｐゴシック" charset="0"/>
            <a:cs typeface="DejaVu Sans"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457200" rtl="0" eaLnBrk="0" fontAlgn="base" latinLnBrk="0" hangingPunct="0">
          <a:lnSpc>
            <a:spcPct val="100000"/>
          </a:lnSpc>
          <a:spcBef>
            <a:spcPct val="0"/>
          </a:spcBef>
          <a:spcAft>
            <a:spcPct val="0"/>
          </a:spcAft>
          <a:buClr>
            <a:srgbClr val="000000"/>
          </a:buClr>
          <a:buSzPct val="100000"/>
          <a:buFont typeface="Times New Roman" charset="0"/>
          <a:buNone/>
          <a:tabLst/>
          <a:defRPr kumimoji="0" lang="en-GB" sz="1800" b="0" i="0" u="none" strike="noStrike" cap="none" normalizeH="0" baseline="0">
            <a:ln>
              <a:noFill/>
            </a:ln>
            <a:solidFill>
              <a:schemeClr val="bg1"/>
            </a:solidFill>
            <a:effectLst/>
            <a:latin typeface="Arial" charset="0"/>
            <a:ea typeface="ＭＳ Ｐゴシック" charset="0"/>
            <a:cs typeface="DejaVu Sans"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16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10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Osaka"/>
        <a:cs typeface="Osaka"/>
      </a:majorFont>
      <a:minorFont>
        <a:latin typeface="Arial"/>
        <a:ea typeface="Osaka"/>
        <a:cs typeface="Osak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1" i="0" u="none" strike="noStrike" cap="none" normalizeH="0" baseline="0">
            <a:ln>
              <a:noFill/>
            </a:ln>
            <a:solidFill>
              <a:schemeClr val="tx1"/>
            </a:solidFill>
            <a:effectLst/>
            <a:latin typeface="Arial" pitchFamily="-111" charset="0"/>
          </a:defRPr>
        </a:defPPr>
      </a:lstStyle>
    </a:spDef>
    <a:lnDef>
      <a:spPr bwMode="auto">
        <a:xfrm>
          <a:off x="0" y="0"/>
          <a:ext cx="1" cy="1"/>
        </a:xfrm>
        <a:custGeom>
          <a:avLst/>
          <a:gdLst/>
          <a:ahLst/>
          <a:cxnLst/>
          <a:rect l="0" t="0" r="0" b="0"/>
          <a:pathLst/>
        </a:custGeom>
        <a:no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1" i="0" u="none" strike="noStrike" cap="none" normalizeH="0" baseline="0">
            <a:ln>
              <a:noFill/>
            </a:ln>
            <a:solidFill>
              <a:schemeClr val="tx1"/>
            </a:solidFill>
            <a:effectLst/>
            <a:latin typeface="Arial" pitchFamily="-111"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112" charset="0"/>
            <a:ea typeface="ＭＳ Ｐゴシック" pitchFamily="-112" charset="-128"/>
            <a:cs typeface="ＭＳ Ｐゴシック" pitchFamily="-112"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112" charset="0"/>
            <a:ea typeface="ＭＳ Ｐゴシック" pitchFamily="-112" charset="-128"/>
            <a:cs typeface="ＭＳ Ｐゴシック" pitchFamily="-112" charset="-128"/>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46_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stealth" w="lg" len="lg"/>
        </a:ln>
        <a:effectLst/>
      </a:spPr>
      <a:bodyPr vert="horz" wrap="square" lIns="90000" tIns="46800" rIns="90000" bIns="4680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Comic Sans MS" pitchFamily="-112"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stealth" w="lg" len="lg"/>
        </a:ln>
        <a:effectLst/>
      </a:spPr>
      <a:bodyPr vert="horz" wrap="square" lIns="90000" tIns="46800" rIns="90000" bIns="4680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Comic Sans MS" pitchFamily="-112" charset="0"/>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50_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stealth" w="lg" len="lg"/>
        </a:ln>
        <a:effectLst/>
      </a:spPr>
      <a:bodyPr vert="horz" wrap="square" lIns="90000" tIns="46800" rIns="90000" bIns="4680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Comic Sans MS" pitchFamily="-112"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stealth" w="lg" len="lg"/>
        </a:ln>
        <a:effectLst/>
      </a:spPr>
      <a:bodyPr vert="horz" wrap="square" lIns="90000" tIns="46800" rIns="90000" bIns="4680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Comic Sans MS" pitchFamily="-112" charset="0"/>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2.xml><?xml version="1.0" encoding="utf-8"?>
<a:theme xmlns:a="http://schemas.openxmlformats.org/drawingml/2006/main" name="Orbit">
  <a:themeElements>
    <a:clrScheme name="Orbit 10">
      <a:dk1>
        <a:srgbClr val="000000"/>
      </a:dk1>
      <a:lt1>
        <a:srgbClr val="FFFFFF"/>
      </a:lt1>
      <a:dk2>
        <a:srgbClr val="000000"/>
      </a:dk2>
      <a:lt2>
        <a:srgbClr val="FFFFFF"/>
      </a:lt2>
      <a:accent1>
        <a:srgbClr val="3333CC"/>
      </a:accent1>
      <a:accent2>
        <a:srgbClr val="666699"/>
      </a:accent2>
      <a:accent3>
        <a:srgbClr val="AAAAAA"/>
      </a:accent3>
      <a:accent4>
        <a:srgbClr val="DADADA"/>
      </a:accent4>
      <a:accent5>
        <a:srgbClr val="ADADE2"/>
      </a:accent5>
      <a:accent6>
        <a:srgbClr val="5C5C8A"/>
      </a:accent6>
      <a:hlink>
        <a:srgbClr val="FFFFCC"/>
      </a:hlink>
      <a:folHlink>
        <a:srgbClr val="FFCC66"/>
      </a:folHlink>
    </a:clrScheme>
    <a:fontScheme name="Orbi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11"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11" charset="0"/>
          </a:defRPr>
        </a:defPPr>
      </a:lstStyle>
    </a:lnDef>
  </a:objectDefaults>
  <a:extraClrSchemeLst>
    <a:extraClrScheme>
      <a:clrScheme name="Orbit 1">
        <a:dk1>
          <a:srgbClr val="010199"/>
        </a:dk1>
        <a:lt1>
          <a:srgbClr val="FFFFFF"/>
        </a:lt1>
        <a:dk2>
          <a:srgbClr val="000000"/>
        </a:dk2>
        <a:lt2>
          <a:srgbClr val="B2B2B2"/>
        </a:lt2>
        <a:accent1>
          <a:srgbClr val="3399FF"/>
        </a:accent1>
        <a:accent2>
          <a:srgbClr val="666699"/>
        </a:accent2>
        <a:accent3>
          <a:srgbClr val="AAAAAA"/>
        </a:accent3>
        <a:accent4>
          <a:srgbClr val="DADADA"/>
        </a:accent4>
        <a:accent5>
          <a:srgbClr val="ADCAFF"/>
        </a:accent5>
        <a:accent6>
          <a:srgbClr val="5C5C8A"/>
        </a:accent6>
        <a:hlink>
          <a:srgbClr val="FFFFCC"/>
        </a:hlink>
        <a:folHlink>
          <a:srgbClr val="FFCC66"/>
        </a:folHlink>
      </a:clrScheme>
      <a:clrMap bg1="dk2" tx1="lt1" bg2="dk1" tx2="lt2" accent1="accent1" accent2="accent2" accent3="accent3" accent4="accent4" accent5="accent5" accent6="accent6" hlink="hlink" folHlink="folHlink"/>
    </a:extraClrScheme>
    <a:extraClrScheme>
      <a:clrScheme name="Orbit 2">
        <a:dk1>
          <a:srgbClr val="008000"/>
        </a:dk1>
        <a:lt1>
          <a:srgbClr val="FFFFFF"/>
        </a:lt1>
        <a:dk2>
          <a:srgbClr val="003300"/>
        </a:dk2>
        <a:lt2>
          <a:srgbClr val="C0C0C0"/>
        </a:lt2>
        <a:accent1>
          <a:srgbClr val="99CC00"/>
        </a:accent1>
        <a:accent2>
          <a:srgbClr val="527C3A"/>
        </a:accent2>
        <a:accent3>
          <a:srgbClr val="AAADAA"/>
        </a:accent3>
        <a:accent4>
          <a:srgbClr val="DADADA"/>
        </a:accent4>
        <a:accent5>
          <a:srgbClr val="CAE2AA"/>
        </a:accent5>
        <a:accent6>
          <a:srgbClr val="497034"/>
        </a:accent6>
        <a:hlink>
          <a:srgbClr val="33CC33"/>
        </a:hlink>
        <a:folHlink>
          <a:srgbClr val="C1FF83"/>
        </a:folHlink>
      </a:clrScheme>
      <a:clrMap bg1="dk2" tx1="lt1" bg2="dk1" tx2="lt2" accent1="accent1" accent2="accent2" accent3="accent3" accent4="accent4" accent5="accent5" accent6="accent6" hlink="hlink" folHlink="folHlink"/>
    </a:extraClrScheme>
    <a:extraClrScheme>
      <a:clrScheme name="Orbit 3">
        <a:dk1>
          <a:srgbClr val="000066"/>
        </a:dk1>
        <a:lt1>
          <a:srgbClr val="FFFFFF"/>
        </a:lt1>
        <a:dk2>
          <a:srgbClr val="000099"/>
        </a:dk2>
        <a:lt2>
          <a:srgbClr val="9FBFFF"/>
        </a:lt2>
        <a:accent1>
          <a:srgbClr val="0099CC"/>
        </a:accent1>
        <a:accent2>
          <a:srgbClr val="00CC66"/>
        </a:accent2>
        <a:accent3>
          <a:srgbClr val="AAAACA"/>
        </a:accent3>
        <a:accent4>
          <a:srgbClr val="DADADA"/>
        </a:accent4>
        <a:accent5>
          <a:srgbClr val="AACAE2"/>
        </a:accent5>
        <a:accent6>
          <a:srgbClr val="00B95C"/>
        </a:accent6>
        <a:hlink>
          <a:srgbClr val="00FFFF"/>
        </a:hlink>
        <a:folHlink>
          <a:srgbClr val="CDE6FF"/>
        </a:folHlink>
      </a:clrScheme>
      <a:clrMap bg1="dk2" tx1="lt1" bg2="dk1" tx2="lt2" accent1="accent1" accent2="accent2" accent3="accent3" accent4="accent4" accent5="accent5" accent6="accent6" hlink="hlink" folHlink="folHlink"/>
    </a:extraClrScheme>
    <a:extraClrScheme>
      <a:clrScheme name="Orbit 4">
        <a:dk1>
          <a:srgbClr val="00ACA8"/>
        </a:dk1>
        <a:lt1>
          <a:srgbClr val="FFFFFF"/>
        </a:lt1>
        <a:dk2>
          <a:srgbClr val="006666"/>
        </a:dk2>
        <a:lt2>
          <a:srgbClr val="FFFF99"/>
        </a:lt2>
        <a:accent1>
          <a:srgbClr val="0099CC"/>
        </a:accent1>
        <a:accent2>
          <a:srgbClr val="6D6FC7"/>
        </a:accent2>
        <a:accent3>
          <a:srgbClr val="AAB8B8"/>
        </a:accent3>
        <a:accent4>
          <a:srgbClr val="DADADA"/>
        </a:accent4>
        <a:accent5>
          <a:srgbClr val="AACAE2"/>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rbit 5">
        <a:dk1>
          <a:srgbClr val="BA0023"/>
        </a:dk1>
        <a:lt1>
          <a:srgbClr val="FFFFFF"/>
        </a:lt1>
        <a:dk2>
          <a:srgbClr val="800000"/>
        </a:dk2>
        <a:lt2>
          <a:srgbClr val="FFFF99"/>
        </a:lt2>
        <a:accent1>
          <a:srgbClr val="FF6600"/>
        </a:accent1>
        <a:accent2>
          <a:srgbClr val="C5543D"/>
        </a:accent2>
        <a:accent3>
          <a:srgbClr val="C0AAAA"/>
        </a:accent3>
        <a:accent4>
          <a:srgbClr val="DADADA"/>
        </a:accent4>
        <a:accent5>
          <a:srgbClr val="FFB8AA"/>
        </a:accent5>
        <a:accent6>
          <a:srgbClr val="B24B36"/>
        </a:accent6>
        <a:hlink>
          <a:srgbClr val="FFFF00"/>
        </a:hlink>
        <a:folHlink>
          <a:srgbClr val="FF9900"/>
        </a:folHlink>
      </a:clrScheme>
      <a:clrMap bg1="dk2" tx1="lt1" bg2="dk1" tx2="lt2" accent1="accent1" accent2="accent2" accent3="accent3" accent4="accent4" accent5="accent5" accent6="accent6" hlink="hlink" folHlink="folHlink"/>
    </a:extraClrScheme>
    <a:extraClrScheme>
      <a:clrScheme name="Orbit 6">
        <a:dk1>
          <a:srgbClr val="6D776E"/>
        </a:dk1>
        <a:lt1>
          <a:srgbClr val="FFFFFF"/>
        </a:lt1>
        <a:dk2>
          <a:srgbClr val="575863"/>
        </a:dk2>
        <a:lt2>
          <a:srgbClr val="DDDDDD"/>
        </a:lt2>
        <a:accent1>
          <a:srgbClr val="0099CC"/>
        </a:accent1>
        <a:accent2>
          <a:srgbClr val="939EA9"/>
        </a:accent2>
        <a:accent3>
          <a:srgbClr val="B4B4B7"/>
        </a:accent3>
        <a:accent4>
          <a:srgbClr val="DADADA"/>
        </a:accent4>
        <a:accent5>
          <a:srgbClr val="AACAE2"/>
        </a:accent5>
        <a:accent6>
          <a:srgbClr val="858F99"/>
        </a:accent6>
        <a:hlink>
          <a:srgbClr val="FFCC00"/>
        </a:hlink>
        <a:folHlink>
          <a:srgbClr val="BD8949"/>
        </a:folHlink>
      </a:clrScheme>
      <a:clrMap bg1="dk2" tx1="lt1" bg2="dk1" tx2="lt2" accent1="accent1" accent2="accent2" accent3="accent3" accent4="accent4" accent5="accent5" accent6="accent6" hlink="hlink" folHlink="folHlink"/>
    </a:extraClrScheme>
    <a:extraClrScheme>
      <a:clrScheme name="Orbit 7">
        <a:dk1>
          <a:srgbClr val="A28A84"/>
        </a:dk1>
        <a:lt1>
          <a:srgbClr val="FFFFFF"/>
        </a:lt1>
        <a:dk2>
          <a:srgbClr val="765E58"/>
        </a:dk2>
        <a:lt2>
          <a:srgbClr val="DDDDDD"/>
        </a:lt2>
        <a:accent1>
          <a:srgbClr val="CC6600"/>
        </a:accent1>
        <a:accent2>
          <a:srgbClr val="CC9900"/>
        </a:accent2>
        <a:accent3>
          <a:srgbClr val="BDB6B4"/>
        </a:accent3>
        <a:accent4>
          <a:srgbClr val="DADADA"/>
        </a:accent4>
        <a:accent5>
          <a:srgbClr val="E2B8AA"/>
        </a:accent5>
        <a:accent6>
          <a:srgbClr val="B98A00"/>
        </a:accent6>
        <a:hlink>
          <a:srgbClr val="FFCC00"/>
        </a:hlink>
        <a:folHlink>
          <a:srgbClr val="FFFFBD"/>
        </a:folHlink>
      </a:clrScheme>
      <a:clrMap bg1="dk2" tx1="lt1" bg2="dk1" tx2="lt2" accent1="accent1" accent2="accent2" accent3="accent3" accent4="accent4" accent5="accent5" accent6="accent6" hlink="hlink" folHlink="folHlink"/>
    </a:extraClrScheme>
    <a:extraClrScheme>
      <a:clrScheme name="Orbit 8">
        <a:dk1>
          <a:srgbClr val="000000"/>
        </a:dk1>
        <a:lt1>
          <a:srgbClr val="C5D9ED"/>
        </a:lt1>
        <a:dk2>
          <a:srgbClr val="000000"/>
        </a:dk2>
        <a:lt2>
          <a:srgbClr val="FFFFFF"/>
        </a:lt2>
        <a:accent1>
          <a:srgbClr val="F3F6FF"/>
        </a:accent1>
        <a:accent2>
          <a:srgbClr val="33CCCC"/>
        </a:accent2>
        <a:accent3>
          <a:srgbClr val="DFE9F4"/>
        </a:accent3>
        <a:accent4>
          <a:srgbClr val="000000"/>
        </a:accent4>
        <a:accent5>
          <a:srgbClr val="F8FAFF"/>
        </a:accent5>
        <a:accent6>
          <a:srgbClr val="2DB9B9"/>
        </a:accent6>
        <a:hlink>
          <a:srgbClr val="0000FF"/>
        </a:hlink>
        <a:folHlink>
          <a:srgbClr val="006699"/>
        </a:folHlink>
      </a:clrScheme>
      <a:clrMap bg1="lt1" tx1="dk1" bg2="lt2" tx2="dk2" accent1="accent1" accent2="accent2" accent3="accent3" accent4="accent4" accent5="accent5" accent6="accent6" hlink="hlink" folHlink="folHlink"/>
    </a:extraClrScheme>
    <a:extraClrScheme>
      <a:clrScheme name="Orbit 9">
        <a:dk1>
          <a:srgbClr val="FFFFFF"/>
        </a:dk1>
        <a:lt1>
          <a:srgbClr val="FFFFFF"/>
        </a:lt1>
        <a:dk2>
          <a:srgbClr val="AAAAC6"/>
        </a:dk2>
        <a:lt2>
          <a:srgbClr val="FFFFCC"/>
        </a:lt2>
        <a:accent1>
          <a:srgbClr val="66667E"/>
        </a:accent1>
        <a:accent2>
          <a:srgbClr val="629157"/>
        </a:accent2>
        <a:accent3>
          <a:srgbClr val="D2D2DF"/>
        </a:accent3>
        <a:accent4>
          <a:srgbClr val="DADADA"/>
        </a:accent4>
        <a:accent5>
          <a:srgbClr val="B8B8C0"/>
        </a:accent5>
        <a:accent6>
          <a:srgbClr val="58834E"/>
        </a:accent6>
        <a:hlink>
          <a:srgbClr val="6600CC"/>
        </a:hlink>
        <a:folHlink>
          <a:srgbClr val="3399FF"/>
        </a:folHlink>
      </a:clrScheme>
      <a:clrMap bg1="dk2" tx1="lt1" bg2="dk1" tx2="lt2" accent1="accent1" accent2="accent2" accent3="accent3" accent4="accent4" accent5="accent5" accent6="accent6" hlink="hlink" folHlink="folHlink"/>
    </a:extraClrScheme>
    <a:extraClrScheme>
      <a:clrScheme name="Orbit 10">
        <a:dk1>
          <a:srgbClr val="000000"/>
        </a:dk1>
        <a:lt1>
          <a:srgbClr val="FFFFFF"/>
        </a:lt1>
        <a:dk2>
          <a:srgbClr val="000000"/>
        </a:dk2>
        <a:lt2>
          <a:srgbClr val="FFFFFF"/>
        </a:lt2>
        <a:accent1>
          <a:srgbClr val="3333CC"/>
        </a:accent1>
        <a:accent2>
          <a:srgbClr val="666699"/>
        </a:accent2>
        <a:accent3>
          <a:srgbClr val="AAAAAA"/>
        </a:accent3>
        <a:accent4>
          <a:srgbClr val="DADADA"/>
        </a:accent4>
        <a:accent5>
          <a:srgbClr val="ADADE2"/>
        </a:accent5>
        <a:accent6>
          <a:srgbClr val="5C5C8A"/>
        </a:accent6>
        <a:hlink>
          <a:srgbClr val="FFFFCC"/>
        </a:hlink>
        <a:folHlink>
          <a:srgbClr val="FFCC66"/>
        </a:folHlink>
      </a:clrScheme>
      <a:clrMap bg1="dk2" tx1="lt1" bg2="dk1" tx2="lt2" accent1="accent1" accent2="accent2" accent3="accent3" accent4="accent4" accent5="accent5" accent6="accent6" hlink="hlink" folHlink="folHlink"/>
    </a:extraClrScheme>
  </a:extraClrSchemeLst>
</a:theme>
</file>

<file path=ppt/theme/theme23.xml><?xml version="1.0" encoding="utf-8"?>
<a:theme xmlns:a="http://schemas.openxmlformats.org/drawingml/2006/main" name="10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Arial"/>
        <a:ea typeface="ＭＳ Ｐゴシック"/>
        <a:cs typeface="DejaVu Sans"/>
      </a:majorFont>
      <a:minorFont>
        <a:latin typeface="Arial"/>
        <a:ea typeface="ＭＳ Ｐゴシック"/>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457200" rtl="0" eaLnBrk="0" fontAlgn="base" latinLnBrk="0" hangingPunct="0">
          <a:lnSpc>
            <a:spcPct val="100000"/>
          </a:lnSpc>
          <a:spcBef>
            <a:spcPct val="0"/>
          </a:spcBef>
          <a:spcAft>
            <a:spcPct val="0"/>
          </a:spcAft>
          <a:buClr>
            <a:srgbClr val="000000"/>
          </a:buClr>
          <a:buSzPct val="100000"/>
          <a:buFont typeface="Times New Roman" charset="0"/>
          <a:buNone/>
          <a:tabLst/>
          <a:defRPr kumimoji="0" lang="en-GB" sz="1800" b="0" i="0" u="none" strike="noStrike" cap="none" normalizeH="0" baseline="0">
            <a:ln>
              <a:noFill/>
            </a:ln>
            <a:solidFill>
              <a:schemeClr val="bg1"/>
            </a:solidFill>
            <a:effectLst/>
            <a:latin typeface="Arial" charset="0"/>
            <a:ea typeface="ＭＳ Ｐゴシック" charset="0"/>
            <a:cs typeface="DejaVu Sans"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457200" rtl="0" eaLnBrk="0" fontAlgn="base" latinLnBrk="0" hangingPunct="0">
          <a:lnSpc>
            <a:spcPct val="100000"/>
          </a:lnSpc>
          <a:spcBef>
            <a:spcPct val="0"/>
          </a:spcBef>
          <a:spcAft>
            <a:spcPct val="0"/>
          </a:spcAft>
          <a:buClr>
            <a:srgbClr val="000000"/>
          </a:buClr>
          <a:buSzPct val="100000"/>
          <a:buFont typeface="Times New Roman" charset="0"/>
          <a:buNone/>
          <a:tabLst/>
          <a:defRPr kumimoji="0" lang="en-GB" sz="1800" b="0" i="0" u="none" strike="noStrike" cap="none" normalizeH="0" baseline="0">
            <a:ln>
              <a:noFill/>
            </a:ln>
            <a:solidFill>
              <a:schemeClr val="bg1"/>
            </a:solidFill>
            <a:effectLst/>
            <a:latin typeface="Arial" charset="0"/>
            <a:ea typeface="ＭＳ Ｐゴシック" charset="0"/>
            <a:cs typeface="DejaVu Sans"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4.xml><?xml version="1.0" encoding="utf-8"?>
<a:theme xmlns:a="http://schemas.openxmlformats.org/drawingml/2006/main" name="1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112" charset="0"/>
            <a:ea typeface="ＭＳ Ｐゴシック" pitchFamily="-112" charset="-128"/>
            <a:cs typeface="ＭＳ Ｐゴシック" pitchFamily="-112"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112" charset="0"/>
            <a:ea typeface="ＭＳ Ｐゴシック" pitchFamily="-112" charset="-128"/>
            <a:cs typeface="ＭＳ Ｐゴシック" pitchFamily="-112" charset="-128"/>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5.xml><?xml version="1.0" encoding="utf-8"?>
<a:theme xmlns:a="http://schemas.openxmlformats.org/drawingml/2006/main" name="3_Mountain">
  <a:themeElements>
    <a:clrScheme name="Mountain 1">
      <a:dk1>
        <a:srgbClr val="000000"/>
      </a:dk1>
      <a:lt1>
        <a:srgbClr val="FFFFCC"/>
      </a:lt1>
      <a:dk2>
        <a:srgbClr val="000066"/>
      </a:dk2>
      <a:lt2>
        <a:srgbClr val="FFFFCC"/>
      </a:lt2>
      <a:accent1>
        <a:srgbClr val="00CC99"/>
      </a:accent1>
      <a:accent2>
        <a:srgbClr val="3333CC"/>
      </a:accent2>
      <a:accent3>
        <a:srgbClr val="AAAAB8"/>
      </a:accent3>
      <a:accent4>
        <a:srgbClr val="DADAAE"/>
      </a:accent4>
      <a:accent5>
        <a:srgbClr val="AAE2CA"/>
      </a:accent5>
      <a:accent6>
        <a:srgbClr val="2D2DB9"/>
      </a:accent6>
      <a:hlink>
        <a:srgbClr val="CCCCFF"/>
      </a:hlink>
      <a:folHlink>
        <a:srgbClr val="B2B2B2"/>
      </a:folHlink>
    </a:clrScheme>
    <a:fontScheme name="Mountai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defRPr>
        </a:defPPr>
      </a:lstStyle>
    </a:lnDef>
  </a:objectDefaults>
  <a:extraClrSchemeLst>
    <a:extraClrScheme>
      <a:clrScheme name="Mountain 1">
        <a:dk1>
          <a:srgbClr val="000000"/>
        </a:dk1>
        <a:lt1>
          <a:srgbClr val="FFFFCC"/>
        </a:lt1>
        <a:dk2>
          <a:srgbClr val="000066"/>
        </a:dk2>
        <a:lt2>
          <a:srgbClr val="FFFFCC"/>
        </a:lt2>
        <a:accent1>
          <a:srgbClr val="00CC99"/>
        </a:accent1>
        <a:accent2>
          <a:srgbClr val="3333CC"/>
        </a:accent2>
        <a:accent3>
          <a:srgbClr val="AAAAB8"/>
        </a:accent3>
        <a:accent4>
          <a:srgbClr val="DADAAE"/>
        </a:accent4>
        <a:accent5>
          <a:srgbClr val="AAE2CA"/>
        </a:accent5>
        <a:accent6>
          <a:srgbClr val="2D2DB9"/>
        </a:accent6>
        <a:hlink>
          <a:srgbClr val="CCCCFF"/>
        </a:hlink>
        <a:folHlink>
          <a:srgbClr val="B2B2B2"/>
        </a:folHlink>
      </a:clrScheme>
      <a:clrMap bg1="dk2" tx1="lt1" bg2="dk1" tx2="lt2" accent1="accent1" accent2="accent2" accent3="accent3" accent4="accent4" accent5="accent5" accent6="accent6" hlink="hlink" folHlink="folHlink"/>
    </a:extraClrScheme>
    <a:extraClrScheme>
      <a:clrScheme name="Mountain 2">
        <a:dk1>
          <a:srgbClr val="000000"/>
        </a:dk1>
        <a:lt1>
          <a:srgbClr val="FFFFCC"/>
        </a:lt1>
        <a:dk2>
          <a:srgbClr val="000000"/>
        </a:dk2>
        <a:lt2>
          <a:srgbClr val="000000"/>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Mountain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969696"/>
        </a:folHlink>
      </a:clrScheme>
      <a:clrMap bg1="lt1" tx1="dk1" bg2="lt2" tx2="dk2" accent1="accent1" accent2="accent2" accent3="accent3" accent4="accent4" accent5="accent5" accent6="accent6" hlink="hlink" folHlink="folHlink"/>
    </a:extraClrScheme>
    <a:extraClrScheme>
      <a:clrScheme name="Mountain 4">
        <a:dk1>
          <a:srgbClr val="000000"/>
        </a:dk1>
        <a:lt1>
          <a:srgbClr val="99FFFF"/>
        </a:lt1>
        <a:dk2>
          <a:srgbClr val="333300"/>
        </a:dk2>
        <a:lt2>
          <a:srgbClr val="99FFFF"/>
        </a:lt2>
        <a:accent1>
          <a:srgbClr val="FFCC66"/>
        </a:accent1>
        <a:accent2>
          <a:srgbClr val="0000FF"/>
        </a:accent2>
        <a:accent3>
          <a:srgbClr val="ADADAA"/>
        </a:accent3>
        <a:accent4>
          <a:srgbClr val="82DADA"/>
        </a:accent4>
        <a:accent5>
          <a:srgbClr val="FFE2B8"/>
        </a:accent5>
        <a:accent6>
          <a:srgbClr val="0000E7"/>
        </a:accent6>
        <a:hlink>
          <a:srgbClr val="CC00CC"/>
        </a:hlink>
        <a:folHlink>
          <a:srgbClr val="C0C0C0"/>
        </a:folHlink>
      </a:clrScheme>
      <a:clrMap bg1="dk2" tx1="lt1" bg2="dk1" tx2="lt2" accent1="accent1" accent2="accent2" accent3="accent3" accent4="accent4" accent5="accent5" accent6="accent6" hlink="hlink" folHlink="folHlink"/>
    </a:extraClrScheme>
    <a:extraClrScheme>
      <a:clrScheme name="Mountain 5">
        <a:dk1>
          <a:srgbClr val="868686"/>
        </a:dk1>
        <a:lt1>
          <a:srgbClr val="FFFF99"/>
        </a:lt1>
        <a:dk2>
          <a:srgbClr val="993300"/>
        </a:dk2>
        <a:lt2>
          <a:srgbClr val="99FFFF"/>
        </a:lt2>
        <a:accent1>
          <a:srgbClr val="CBCBCB"/>
        </a:accent1>
        <a:accent2>
          <a:srgbClr val="0066FF"/>
        </a:accent2>
        <a:accent3>
          <a:srgbClr val="CAADAA"/>
        </a:accent3>
        <a:accent4>
          <a:srgbClr val="DADA82"/>
        </a:accent4>
        <a:accent5>
          <a:srgbClr val="E2E2E2"/>
        </a:accent5>
        <a:accent6>
          <a:srgbClr val="005CE7"/>
        </a:accent6>
        <a:hlink>
          <a:srgbClr val="FF0033"/>
        </a:hlink>
        <a:folHlink>
          <a:srgbClr val="009900"/>
        </a:folHlink>
      </a:clrScheme>
      <a:clrMap bg1="dk2" tx1="lt1" bg2="dk1" tx2="lt2" accent1="accent1" accent2="accent2" accent3="accent3" accent4="accent4" accent5="accent5" accent6="accent6" hlink="hlink" folHlink="folHlink"/>
    </a:extraClrScheme>
  </a:extraClrSchemeLst>
</a:theme>
</file>

<file path=ppt/theme/theme26.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7.xml><?xml version="1.0" encoding="utf-8"?>
<a:theme xmlns:a="http://schemas.openxmlformats.org/drawingml/2006/main" name="51_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stealth" w="lg" len="lg"/>
        </a:ln>
        <a:effectLst/>
      </a:spPr>
      <a:bodyPr vert="horz" wrap="square" lIns="90000" tIns="46800" rIns="90000" bIns="4680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Comic Sans MS" pitchFamily="-112"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stealth" w="lg" len="lg"/>
        </a:ln>
        <a:effectLst/>
      </a:spPr>
      <a:bodyPr vert="horz" wrap="square" lIns="90000" tIns="46800" rIns="90000" bIns="4680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Comic Sans MS" pitchFamily="-112" charset="0"/>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8.xml><?xml version="1.0" encoding="utf-8"?>
<a:theme xmlns:a="http://schemas.openxmlformats.org/drawingml/2006/main" name="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112" charset="0"/>
            <a:ea typeface="ＭＳ Ｐゴシック" pitchFamily="-112" charset="-128"/>
            <a:cs typeface="ＭＳ Ｐゴシック" pitchFamily="-112"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112" charset="0"/>
            <a:ea typeface="ＭＳ Ｐゴシック" pitchFamily="-112" charset="-128"/>
            <a:cs typeface="ＭＳ Ｐゴシック" pitchFamily="-112" charset="-128"/>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9.xml><?xml version="1.0" encoding="utf-8"?>
<a:theme xmlns:a="http://schemas.openxmlformats.org/drawingml/2006/main" name="52_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stealth" w="lg" len="lg"/>
        </a:ln>
        <a:effectLst/>
      </a:spPr>
      <a:bodyPr vert="horz" wrap="square" lIns="90000" tIns="46800" rIns="90000" bIns="4680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Comic Sans MS" pitchFamily="-112"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stealth" w="lg" len="lg"/>
        </a:ln>
        <a:effectLst/>
      </a:spPr>
      <a:bodyPr vert="horz" wrap="square" lIns="90000" tIns="46800" rIns="90000" bIns="4680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Comic Sans MS" pitchFamily="-112" charset="0"/>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0.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1.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2.xml><?xml version="1.0" encoding="utf-8"?>
<a:theme xmlns:a="http://schemas.openxmlformats.org/drawingml/2006/main" name="1_Soaring">
  <a:themeElements>
    <a:clrScheme name="Soaring 1">
      <a:dk1>
        <a:srgbClr val="000000"/>
      </a:dk1>
      <a:lt1>
        <a:srgbClr val="FFFFFF"/>
      </a:lt1>
      <a:dk2>
        <a:srgbClr val="0000FF"/>
      </a:dk2>
      <a:lt2>
        <a:srgbClr val="FFCC66"/>
      </a:lt2>
      <a:accent1>
        <a:srgbClr val="00FFFF"/>
      </a:accent1>
      <a:accent2>
        <a:srgbClr val="3366FF"/>
      </a:accent2>
      <a:accent3>
        <a:srgbClr val="AAAAFF"/>
      </a:accent3>
      <a:accent4>
        <a:srgbClr val="DADADA"/>
      </a:accent4>
      <a:accent5>
        <a:srgbClr val="AAFFFF"/>
      </a:accent5>
      <a:accent6>
        <a:srgbClr val="2D5CE7"/>
      </a:accent6>
      <a:hlink>
        <a:srgbClr val="FF0033"/>
      </a:hlink>
      <a:folHlink>
        <a:srgbClr val="FFFF00"/>
      </a:folHlink>
    </a:clrScheme>
    <a:fontScheme name="Soaring">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08" charset="0"/>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08" charset="0"/>
          </a:defRPr>
        </a:defPPr>
      </a:lstStyle>
    </a:lnDef>
  </a:objectDefaults>
  <a:extraClrSchemeLst>
    <a:extraClrScheme>
      <a:clrScheme name="Soaring 1">
        <a:dk1>
          <a:srgbClr val="000000"/>
        </a:dk1>
        <a:lt1>
          <a:srgbClr val="FFFFFF"/>
        </a:lt1>
        <a:dk2>
          <a:srgbClr val="0000FF"/>
        </a:dk2>
        <a:lt2>
          <a:srgbClr val="FFCC66"/>
        </a:lt2>
        <a:accent1>
          <a:srgbClr val="00FFFF"/>
        </a:accent1>
        <a:accent2>
          <a:srgbClr val="3366FF"/>
        </a:accent2>
        <a:accent3>
          <a:srgbClr val="AAAAFF"/>
        </a:accent3>
        <a:accent4>
          <a:srgbClr val="DADADA"/>
        </a:accent4>
        <a:accent5>
          <a:srgbClr val="AAFFFF"/>
        </a:accent5>
        <a:accent6>
          <a:srgbClr val="2D5CE7"/>
        </a:accent6>
        <a:hlink>
          <a:srgbClr val="FF0033"/>
        </a:hlink>
        <a:folHlink>
          <a:srgbClr val="FFFF00"/>
        </a:folHlink>
      </a:clrScheme>
      <a:clrMap bg1="dk2" tx1="lt1" bg2="dk1" tx2="lt2" accent1="accent1" accent2="accent2" accent3="accent3" accent4="accent4" accent5="accent5" accent6="accent6" hlink="hlink" folHlink="folHlink"/>
    </a:extraClrScheme>
    <a:extraClrScheme>
      <a:clrScheme name="Soaring 2">
        <a:dk1>
          <a:srgbClr val="000000"/>
        </a:dk1>
        <a:lt1>
          <a:srgbClr val="FFFFFF"/>
        </a:lt1>
        <a:dk2>
          <a:srgbClr val="000000"/>
        </a:dk2>
        <a:lt2>
          <a:srgbClr val="CCECFF"/>
        </a:lt2>
        <a:accent1>
          <a:srgbClr val="6699FF"/>
        </a:accent1>
        <a:accent2>
          <a:srgbClr val="66CCFF"/>
        </a:accent2>
        <a:accent3>
          <a:srgbClr val="FFFFFF"/>
        </a:accent3>
        <a:accent4>
          <a:srgbClr val="000000"/>
        </a:accent4>
        <a:accent5>
          <a:srgbClr val="B8CAFF"/>
        </a:accent5>
        <a:accent6>
          <a:srgbClr val="5CB9E7"/>
        </a:accent6>
        <a:hlink>
          <a:srgbClr val="CC99FF"/>
        </a:hlink>
        <a:folHlink>
          <a:srgbClr val="00CCCC"/>
        </a:folHlink>
      </a:clrScheme>
      <a:clrMap bg1="lt1" tx1="dk1" bg2="lt2" tx2="dk2" accent1="accent1" accent2="accent2" accent3="accent3" accent4="accent4" accent5="accent5" accent6="accent6" hlink="hlink" folHlink="folHlink"/>
    </a:extraClrScheme>
    <a:extraClrScheme>
      <a:clrScheme name="Soaring 3">
        <a:dk1>
          <a:srgbClr val="000000"/>
        </a:dk1>
        <a:lt1>
          <a:srgbClr val="FFFFFF"/>
        </a:lt1>
        <a:dk2>
          <a:srgbClr val="000000"/>
        </a:dk2>
        <a:lt2>
          <a:srgbClr val="FFFFFF"/>
        </a:lt2>
        <a:accent1>
          <a:srgbClr val="CBCBCB"/>
        </a:accent1>
        <a:accent2>
          <a:srgbClr val="EAEAEA"/>
        </a:accent2>
        <a:accent3>
          <a:srgbClr val="FFFFFF"/>
        </a:accent3>
        <a:accent4>
          <a:srgbClr val="000000"/>
        </a:accent4>
        <a:accent5>
          <a:srgbClr val="E2E2E2"/>
        </a:accent5>
        <a:accent6>
          <a:srgbClr val="D4D4D4"/>
        </a:accent6>
        <a:hlink>
          <a:srgbClr val="5F5F5F"/>
        </a:hlink>
        <a:folHlink>
          <a:srgbClr val="969696"/>
        </a:folHlink>
      </a:clrScheme>
      <a:clrMap bg1="lt1" tx1="dk1" bg2="lt2" tx2="dk2" accent1="accent1" accent2="accent2" accent3="accent3" accent4="accent4" accent5="accent5" accent6="accent6" hlink="hlink" folHlink="folHlink"/>
    </a:extraClrScheme>
    <a:extraClrScheme>
      <a:clrScheme name="Soaring 4">
        <a:dk1>
          <a:srgbClr val="000000"/>
        </a:dk1>
        <a:lt1>
          <a:srgbClr val="FFFFFF"/>
        </a:lt1>
        <a:dk2>
          <a:srgbClr val="008080"/>
        </a:dk2>
        <a:lt2>
          <a:srgbClr val="FFCC66"/>
        </a:lt2>
        <a:accent1>
          <a:srgbClr val="0099CC"/>
        </a:accent1>
        <a:accent2>
          <a:srgbClr val="009999"/>
        </a:accent2>
        <a:accent3>
          <a:srgbClr val="AAC0C0"/>
        </a:accent3>
        <a:accent4>
          <a:srgbClr val="DADADA"/>
        </a:accent4>
        <a:accent5>
          <a:srgbClr val="AACAE2"/>
        </a:accent5>
        <a:accent6>
          <a:srgbClr val="008A8A"/>
        </a:accent6>
        <a:hlink>
          <a:srgbClr val="6600CC"/>
        </a:hlink>
        <a:folHlink>
          <a:srgbClr val="FFFF00"/>
        </a:folHlink>
      </a:clrScheme>
      <a:clrMap bg1="dk2" tx1="lt1" bg2="dk1" tx2="lt2" accent1="accent1" accent2="accent2" accent3="accent3" accent4="accent4" accent5="accent5" accent6="accent6" hlink="hlink" folHlink="folHlink"/>
    </a:extraClrScheme>
    <a:extraClrScheme>
      <a:clrScheme name="Soaring 5">
        <a:dk1>
          <a:srgbClr val="000000"/>
        </a:dk1>
        <a:lt1>
          <a:srgbClr val="FFFFFF"/>
        </a:lt1>
        <a:dk2>
          <a:srgbClr val="993300"/>
        </a:dk2>
        <a:lt2>
          <a:srgbClr val="FFCC66"/>
        </a:lt2>
        <a:accent1>
          <a:srgbClr val="FF6633"/>
        </a:accent1>
        <a:accent2>
          <a:srgbClr val="CC6600"/>
        </a:accent2>
        <a:accent3>
          <a:srgbClr val="CAADAA"/>
        </a:accent3>
        <a:accent4>
          <a:srgbClr val="DADADA"/>
        </a:accent4>
        <a:accent5>
          <a:srgbClr val="FFB8AD"/>
        </a:accent5>
        <a:accent6>
          <a:srgbClr val="B95C00"/>
        </a:accent6>
        <a:hlink>
          <a:srgbClr val="CC0000"/>
        </a:hlink>
        <a:folHlink>
          <a:srgbClr val="FFFF00"/>
        </a:folHlink>
      </a:clrScheme>
      <a:clrMap bg1="dk2" tx1="lt1" bg2="dk1" tx2="lt2" accent1="accent1" accent2="accent2" accent3="accent3" accent4="accent4" accent5="accent5" accent6="accent6" hlink="hlink" folHlink="folHlink"/>
    </a:extraClrScheme>
  </a:extraClrSchemeLst>
</a:theme>
</file>

<file path=ppt/theme/theme33.xml><?xml version="1.0" encoding="utf-8"?>
<a:theme xmlns:a="http://schemas.openxmlformats.org/drawingml/2006/main" name="1_Slit">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Tahoma" pitchFamily="-107" charset="-5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Tahoma" pitchFamily="-107" charset="-52"/>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34.xml><?xml version="1.0" encoding="utf-8"?>
<a:theme xmlns:a="http://schemas.openxmlformats.org/drawingml/2006/main" name="2_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35.xml><?xml version="1.0" encoding="utf-8"?>
<a:theme xmlns:a="http://schemas.openxmlformats.org/drawingml/2006/main" name="1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ヒラギノ角ゴ Pro W3"/>
        <a:cs typeface=""/>
      </a:majorFont>
      <a:minorFont>
        <a:latin typeface="Arial"/>
        <a:ea typeface="ヒラギノ角ゴ Pro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ヒラギノ角ゴ Pro W3" pitchFamily="80"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ヒラギノ角ゴ Pro W3" pitchFamily="80"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6.xml><?xml version="1.0" encoding="utf-8"?>
<a:theme xmlns:a="http://schemas.openxmlformats.org/drawingml/2006/main" name="Whirlpool">
  <a:themeElements>
    <a:clrScheme name="Whirlpool 1">
      <a:dk1>
        <a:srgbClr val="000066"/>
      </a:dk1>
      <a:lt1>
        <a:srgbClr val="CCECFF"/>
      </a:lt1>
      <a:dk2>
        <a:srgbClr val="0000CC"/>
      </a:dk2>
      <a:lt2>
        <a:srgbClr val="CCFFFF"/>
      </a:lt2>
      <a:accent1>
        <a:srgbClr val="CC99FF"/>
      </a:accent1>
      <a:accent2>
        <a:srgbClr val="9999FF"/>
      </a:accent2>
      <a:accent3>
        <a:srgbClr val="AAAAE2"/>
      </a:accent3>
      <a:accent4>
        <a:srgbClr val="AEC9DA"/>
      </a:accent4>
      <a:accent5>
        <a:srgbClr val="E2CAFF"/>
      </a:accent5>
      <a:accent6>
        <a:srgbClr val="8A8AE7"/>
      </a:accent6>
      <a:hlink>
        <a:srgbClr val="99CCFF"/>
      </a:hlink>
      <a:folHlink>
        <a:srgbClr val="0066FF"/>
      </a:folHlink>
    </a:clrScheme>
    <a:fontScheme name="Whirlpool">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12"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12" charset="0"/>
          </a:defRPr>
        </a:defPPr>
      </a:lstStyle>
    </a:lnDef>
  </a:objectDefaults>
  <a:extraClrSchemeLst>
    <a:extraClrScheme>
      <a:clrScheme name="Whirlpool 1">
        <a:dk1>
          <a:srgbClr val="000066"/>
        </a:dk1>
        <a:lt1>
          <a:srgbClr val="CCECFF"/>
        </a:lt1>
        <a:dk2>
          <a:srgbClr val="0000CC"/>
        </a:dk2>
        <a:lt2>
          <a:srgbClr val="CCFFFF"/>
        </a:lt2>
        <a:accent1>
          <a:srgbClr val="CC99FF"/>
        </a:accent1>
        <a:accent2>
          <a:srgbClr val="9999FF"/>
        </a:accent2>
        <a:accent3>
          <a:srgbClr val="AAAAE2"/>
        </a:accent3>
        <a:accent4>
          <a:srgbClr val="AEC9DA"/>
        </a:accent4>
        <a:accent5>
          <a:srgbClr val="E2CAFF"/>
        </a:accent5>
        <a:accent6>
          <a:srgbClr val="8A8AE7"/>
        </a:accent6>
        <a:hlink>
          <a:srgbClr val="99CCFF"/>
        </a:hlink>
        <a:folHlink>
          <a:srgbClr val="0066FF"/>
        </a:folHlink>
      </a:clrScheme>
      <a:clrMap bg1="dk2" tx1="lt1" bg2="dk1" tx2="lt2" accent1="accent1" accent2="accent2" accent3="accent3" accent4="accent4" accent5="accent5" accent6="accent6" hlink="hlink" folHlink="folHlink"/>
    </a:extraClrScheme>
    <a:extraClrScheme>
      <a:clrScheme name="Whirlpool 2">
        <a:dk1>
          <a:srgbClr val="000066"/>
        </a:dk1>
        <a:lt1>
          <a:srgbClr val="CCECFF"/>
        </a:lt1>
        <a:dk2>
          <a:srgbClr val="6699FF"/>
        </a:dk2>
        <a:lt2>
          <a:srgbClr val="CCFFFF"/>
        </a:lt2>
        <a:accent1>
          <a:srgbClr val="CC99FF"/>
        </a:accent1>
        <a:accent2>
          <a:srgbClr val="9999FF"/>
        </a:accent2>
        <a:accent3>
          <a:srgbClr val="B8CAFF"/>
        </a:accent3>
        <a:accent4>
          <a:srgbClr val="AEC9DA"/>
        </a:accent4>
        <a:accent5>
          <a:srgbClr val="E2CAFF"/>
        </a:accent5>
        <a:accent6>
          <a:srgbClr val="8A8AE7"/>
        </a:accent6>
        <a:hlink>
          <a:srgbClr val="99CCFF"/>
        </a:hlink>
        <a:folHlink>
          <a:srgbClr val="0066FF"/>
        </a:folHlink>
      </a:clrScheme>
      <a:clrMap bg1="dk2" tx1="lt1" bg2="dk1" tx2="lt2" accent1="accent1" accent2="accent2" accent3="accent3" accent4="accent4" accent5="accent5" accent6="accent6" hlink="hlink" folHlink="folHlink"/>
    </a:extraClrScheme>
    <a:extraClrScheme>
      <a:clrScheme name="Whirlpool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Lst>
</a:theme>
</file>

<file path=ppt/theme/theme37.xml><?xml version="1.0" encoding="utf-8"?>
<a:theme xmlns:a="http://schemas.openxmlformats.org/drawingml/2006/main" name="Notebook">
  <a:themeElements>
    <a:clrScheme name="Notebook 1">
      <a:dk1>
        <a:srgbClr val="000000"/>
      </a:dk1>
      <a:lt1>
        <a:srgbClr val="FEFDE3"/>
      </a:lt1>
      <a:dk2>
        <a:srgbClr val="221304"/>
      </a:dk2>
      <a:lt2>
        <a:srgbClr val="CBBD83"/>
      </a:lt2>
      <a:accent1>
        <a:srgbClr val="A1BD69"/>
      </a:accent1>
      <a:accent2>
        <a:srgbClr val="3694B6"/>
      </a:accent2>
      <a:accent3>
        <a:srgbClr val="FEFEEF"/>
      </a:accent3>
      <a:accent4>
        <a:srgbClr val="000000"/>
      </a:accent4>
      <a:accent5>
        <a:srgbClr val="CDDBB9"/>
      </a:accent5>
      <a:accent6>
        <a:srgbClr val="3086A5"/>
      </a:accent6>
      <a:hlink>
        <a:srgbClr val="660066"/>
      </a:hlink>
      <a:folHlink>
        <a:srgbClr val="666699"/>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11" charset="0"/>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11" charset="0"/>
          </a:defRPr>
        </a:defPPr>
      </a:lstStyle>
    </a:lnDef>
  </a:objectDefaults>
  <a:extraClrSchemeLst>
    <a:extraClrScheme>
      <a:clrScheme name="Notebook 1">
        <a:dk1>
          <a:srgbClr val="000000"/>
        </a:dk1>
        <a:lt1>
          <a:srgbClr val="FEFDE3"/>
        </a:lt1>
        <a:dk2>
          <a:srgbClr val="221304"/>
        </a:dk2>
        <a:lt2>
          <a:srgbClr val="CBBD83"/>
        </a:lt2>
        <a:accent1>
          <a:srgbClr val="A1BD69"/>
        </a:accent1>
        <a:accent2>
          <a:srgbClr val="3694B6"/>
        </a:accent2>
        <a:accent3>
          <a:srgbClr val="FEFEEF"/>
        </a:accent3>
        <a:accent4>
          <a:srgbClr val="000000"/>
        </a:accent4>
        <a:accent5>
          <a:srgbClr val="CDDBB9"/>
        </a:accent5>
        <a:accent6>
          <a:srgbClr val="3086A5"/>
        </a:accent6>
        <a:hlink>
          <a:srgbClr val="660066"/>
        </a:hlink>
        <a:folHlink>
          <a:srgbClr val="666699"/>
        </a:folHlink>
      </a:clrScheme>
      <a:clrMap bg1="lt1" tx1="dk1" bg2="lt2" tx2="dk2" accent1="accent1" accent2="accent2" accent3="accent3" accent4="accent4" accent5="accent5" accent6="accent6" hlink="hlink" folHlink="folHlink"/>
    </a:extraClrScheme>
    <a:extraClrScheme>
      <a:clrScheme name="Notebook 2">
        <a:dk1>
          <a:srgbClr val="000000"/>
        </a:dk1>
        <a:lt1>
          <a:srgbClr val="FFFFFF"/>
        </a:lt1>
        <a:dk2>
          <a:srgbClr val="221304"/>
        </a:dk2>
        <a:lt2>
          <a:srgbClr val="CBBD83"/>
        </a:lt2>
        <a:accent1>
          <a:srgbClr val="A1BD69"/>
        </a:accent1>
        <a:accent2>
          <a:srgbClr val="3694B6"/>
        </a:accent2>
        <a:accent3>
          <a:srgbClr val="FFFFFF"/>
        </a:accent3>
        <a:accent4>
          <a:srgbClr val="000000"/>
        </a:accent4>
        <a:accent5>
          <a:srgbClr val="CDDBB9"/>
        </a:accent5>
        <a:accent6>
          <a:srgbClr val="3086A5"/>
        </a:accent6>
        <a:hlink>
          <a:srgbClr val="660066"/>
        </a:hlink>
        <a:folHlink>
          <a:srgbClr val="666699"/>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DDDDDD"/>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777777"/>
        </a:folHlink>
      </a:clrScheme>
      <a:clrMap bg1="lt1" tx1="dk1" bg2="lt2" tx2="dk2" accent1="accent1" accent2="accent2" accent3="accent3" accent4="accent4" accent5="accent5" accent6="accent6" hlink="hlink" folHlink="folHlink"/>
    </a:extraClrScheme>
  </a:extraClrSchemeLst>
</a:theme>
</file>

<file path=ppt/theme/theme38.xml><?xml version="1.0" encoding="utf-8"?>
<a:theme xmlns:a="http://schemas.openxmlformats.org/drawingml/2006/main" name="2_Slit">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111" charset="0"/>
            <a:ea typeface="ＭＳ Ｐゴシック" pitchFamily="-111" charset="-128"/>
            <a:cs typeface="ＭＳ Ｐゴシック" pitchFamily="-111"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111" charset="0"/>
            <a:ea typeface="ＭＳ Ｐゴシック" pitchFamily="-111" charset="-128"/>
            <a:cs typeface="ＭＳ Ｐゴシック" pitchFamily="-111" charset="-128"/>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39.xml><?xml version="1.0" encoding="utf-8"?>
<a:theme xmlns:a="http://schemas.openxmlformats.org/drawingml/2006/main" name="5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0.xml><?xml version="1.0" encoding="utf-8"?>
<a:theme xmlns:a="http://schemas.openxmlformats.org/drawingml/2006/main" name="Gesture">
  <a:themeElements>
    <a:clrScheme name="Gesture 1">
      <a:dk1>
        <a:srgbClr val="000000"/>
      </a:dk1>
      <a:lt1>
        <a:srgbClr val="FFFFFF"/>
      </a:lt1>
      <a:dk2>
        <a:srgbClr val="000000"/>
      </a:dk2>
      <a:lt2>
        <a:srgbClr val="892D5B"/>
      </a:lt2>
      <a:accent1>
        <a:srgbClr val="CC9B10"/>
      </a:accent1>
      <a:accent2>
        <a:srgbClr val="C6CB65"/>
      </a:accent2>
      <a:accent3>
        <a:srgbClr val="FFFFFF"/>
      </a:accent3>
      <a:accent4>
        <a:srgbClr val="000000"/>
      </a:accent4>
      <a:accent5>
        <a:srgbClr val="E2CBAA"/>
      </a:accent5>
      <a:accent6>
        <a:srgbClr val="B3B85B"/>
      </a:accent6>
      <a:hlink>
        <a:srgbClr val="9F83BD"/>
      </a:hlink>
      <a:folHlink>
        <a:srgbClr val="F8CB0A"/>
      </a:folHlink>
    </a:clrScheme>
    <a:fontScheme name="Gesture">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2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28" charset="0"/>
          </a:defRPr>
        </a:defPPr>
      </a:lstStyle>
    </a:lnDef>
  </a:objectDefaults>
  <a:extraClrSchemeLst>
    <a:extraClrScheme>
      <a:clrScheme name="Gesture 1">
        <a:dk1>
          <a:srgbClr val="000000"/>
        </a:dk1>
        <a:lt1>
          <a:srgbClr val="FFFFFF"/>
        </a:lt1>
        <a:dk2>
          <a:srgbClr val="000000"/>
        </a:dk2>
        <a:lt2>
          <a:srgbClr val="892D5B"/>
        </a:lt2>
        <a:accent1>
          <a:srgbClr val="CC9B10"/>
        </a:accent1>
        <a:accent2>
          <a:srgbClr val="C6CB65"/>
        </a:accent2>
        <a:accent3>
          <a:srgbClr val="FFFFFF"/>
        </a:accent3>
        <a:accent4>
          <a:srgbClr val="000000"/>
        </a:accent4>
        <a:accent5>
          <a:srgbClr val="E2CBAA"/>
        </a:accent5>
        <a:accent6>
          <a:srgbClr val="B3B85B"/>
        </a:accent6>
        <a:hlink>
          <a:srgbClr val="9F83BD"/>
        </a:hlink>
        <a:folHlink>
          <a:srgbClr val="F8CB0A"/>
        </a:folHlink>
      </a:clrScheme>
      <a:clrMap bg1="lt1" tx1="dk1" bg2="lt2" tx2="dk2" accent1="accent1" accent2="accent2" accent3="accent3" accent4="accent4" accent5="accent5" accent6="accent6" hlink="hlink" folHlink="folHlink"/>
    </a:extraClrScheme>
    <a:extraClrScheme>
      <a:clrScheme name="Gesture 2">
        <a:dk1>
          <a:srgbClr val="000000"/>
        </a:dk1>
        <a:lt1>
          <a:srgbClr val="FFFFFF"/>
        </a:lt1>
        <a:dk2>
          <a:srgbClr val="000000"/>
        </a:dk2>
        <a:lt2>
          <a:srgbClr val="892D5B"/>
        </a:lt2>
        <a:accent1>
          <a:srgbClr val="CC9B10"/>
        </a:accent1>
        <a:accent2>
          <a:srgbClr val="808000"/>
        </a:accent2>
        <a:accent3>
          <a:srgbClr val="FFFFFF"/>
        </a:accent3>
        <a:accent4>
          <a:srgbClr val="000000"/>
        </a:accent4>
        <a:accent5>
          <a:srgbClr val="E2CBAA"/>
        </a:accent5>
        <a:accent6>
          <a:srgbClr val="737300"/>
        </a:accent6>
        <a:hlink>
          <a:srgbClr val="CDCD2B"/>
        </a:hlink>
        <a:folHlink>
          <a:srgbClr val="ECAE00"/>
        </a:folHlink>
      </a:clrScheme>
      <a:clrMap bg1="lt1" tx1="dk1" bg2="lt2" tx2="dk2" accent1="accent1" accent2="accent2" accent3="accent3" accent4="accent4" accent5="accent5" accent6="accent6" hlink="hlink" folHlink="folHlink"/>
    </a:extraClrScheme>
    <a:extraClrScheme>
      <a:clrScheme name="Gesture 3">
        <a:dk1>
          <a:srgbClr val="000000"/>
        </a:dk1>
        <a:lt1>
          <a:srgbClr val="FFFFFF"/>
        </a:lt1>
        <a:dk2>
          <a:srgbClr val="333333"/>
        </a:dk2>
        <a:lt2>
          <a:srgbClr val="333333"/>
        </a:lt2>
        <a:accent1>
          <a:srgbClr val="DDDDDD"/>
        </a:accent1>
        <a:accent2>
          <a:srgbClr val="C0C0C0"/>
        </a:accent2>
        <a:accent3>
          <a:srgbClr val="FFFFFF"/>
        </a:accent3>
        <a:accent4>
          <a:srgbClr val="000000"/>
        </a:accent4>
        <a:accent5>
          <a:srgbClr val="EBEBEB"/>
        </a:accent5>
        <a:accent6>
          <a:srgbClr val="AEAEAE"/>
        </a:accent6>
        <a:hlink>
          <a:srgbClr val="777777"/>
        </a:hlink>
        <a:folHlink>
          <a:srgbClr val="5F5F5F"/>
        </a:folHlink>
      </a:clrScheme>
      <a:clrMap bg1="lt1" tx1="dk1" bg2="lt2" tx2="dk2" accent1="accent1" accent2="accent2" accent3="accent3" accent4="accent4" accent5="accent5" accent6="accent6" hlink="hlink" folHlink="folHlink"/>
    </a:extraClrScheme>
  </a:extraClrSchemeLst>
</a:theme>
</file>

<file path=ppt/theme/theme41.xml><?xml version="1.0" encoding="utf-8"?>
<a:theme xmlns:a="http://schemas.openxmlformats.org/drawingml/2006/main" name="24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ＭＳ Ｐゴシック"/>
        <a:cs typeface=""/>
      </a:majorFont>
      <a:minorFont>
        <a:latin typeface="Times New Roman"/>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93000"/>
          </a:lnSpc>
          <a:spcBef>
            <a:spcPct val="0"/>
          </a:spcBef>
          <a:spcAft>
            <a:spcPct val="0"/>
          </a:spcAft>
          <a:buClr>
            <a:srgbClr val="FFFFFF"/>
          </a:buClr>
          <a:buSzPct val="100000"/>
          <a:buFont typeface="Arial" charset="0"/>
          <a:buNone/>
          <a:tabLst/>
          <a:defRPr kumimoji="0" lang="en-GB" sz="2400" b="0" i="0" u="none" strike="noStrike" cap="none" normalizeH="0" baseline="0" smtClean="0">
            <a:ln>
              <a:noFill/>
            </a:ln>
            <a:solidFill>
              <a:schemeClr val="bg1"/>
            </a:solidFill>
            <a:effectLst/>
            <a:latin typeface="Arial" charset="0"/>
            <a:ea typeface="ＭＳ Ｐゴシック" charset="-128"/>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93000"/>
          </a:lnSpc>
          <a:spcBef>
            <a:spcPct val="0"/>
          </a:spcBef>
          <a:spcAft>
            <a:spcPct val="0"/>
          </a:spcAft>
          <a:buClr>
            <a:srgbClr val="FFFFFF"/>
          </a:buClr>
          <a:buSzPct val="100000"/>
          <a:buFont typeface="Arial" charset="0"/>
          <a:buNone/>
          <a:tabLst/>
          <a:defRPr kumimoji="0" lang="en-GB" sz="2400" b="0" i="0" u="none" strike="noStrike" cap="none" normalizeH="0" baseline="0" smtClean="0">
            <a:ln>
              <a:noFill/>
            </a:ln>
            <a:solidFill>
              <a:schemeClr val="bg1"/>
            </a:solidFill>
            <a:effectLst/>
            <a:latin typeface="Arial" charset="0"/>
            <a:ea typeface="ＭＳ Ｐゴシック" charset="-128"/>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2.xml><?xml version="1.0" encoding="utf-8"?>
<a:theme xmlns:a="http://schemas.openxmlformats.org/drawingml/2006/main" name="2_Mountain">
  <a:themeElements>
    <a:clrScheme name="Mountain 1">
      <a:dk1>
        <a:srgbClr val="000000"/>
      </a:dk1>
      <a:lt1>
        <a:srgbClr val="FFFFCC"/>
      </a:lt1>
      <a:dk2>
        <a:srgbClr val="000066"/>
      </a:dk2>
      <a:lt2>
        <a:srgbClr val="FFFFCC"/>
      </a:lt2>
      <a:accent1>
        <a:srgbClr val="00CC99"/>
      </a:accent1>
      <a:accent2>
        <a:srgbClr val="3333CC"/>
      </a:accent2>
      <a:accent3>
        <a:srgbClr val="AAAAB8"/>
      </a:accent3>
      <a:accent4>
        <a:srgbClr val="DADAAE"/>
      </a:accent4>
      <a:accent5>
        <a:srgbClr val="AAE2CA"/>
      </a:accent5>
      <a:accent6>
        <a:srgbClr val="2D2DB9"/>
      </a:accent6>
      <a:hlink>
        <a:srgbClr val="CCCCFF"/>
      </a:hlink>
      <a:folHlink>
        <a:srgbClr val="B2B2B2"/>
      </a:folHlink>
    </a:clrScheme>
    <a:fontScheme name="Mountai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4"/>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lnDef>
  </a:objectDefaults>
  <a:extraClrSchemeLst>
    <a:extraClrScheme>
      <a:clrScheme name="Mountain 1">
        <a:dk1>
          <a:srgbClr val="000000"/>
        </a:dk1>
        <a:lt1>
          <a:srgbClr val="FFFFCC"/>
        </a:lt1>
        <a:dk2>
          <a:srgbClr val="000066"/>
        </a:dk2>
        <a:lt2>
          <a:srgbClr val="FFFFCC"/>
        </a:lt2>
        <a:accent1>
          <a:srgbClr val="00CC99"/>
        </a:accent1>
        <a:accent2>
          <a:srgbClr val="3333CC"/>
        </a:accent2>
        <a:accent3>
          <a:srgbClr val="AAAAB8"/>
        </a:accent3>
        <a:accent4>
          <a:srgbClr val="DADAAE"/>
        </a:accent4>
        <a:accent5>
          <a:srgbClr val="AAE2CA"/>
        </a:accent5>
        <a:accent6>
          <a:srgbClr val="2D2DB9"/>
        </a:accent6>
        <a:hlink>
          <a:srgbClr val="CCCCFF"/>
        </a:hlink>
        <a:folHlink>
          <a:srgbClr val="B2B2B2"/>
        </a:folHlink>
      </a:clrScheme>
      <a:clrMap bg1="dk2" tx1="lt1" bg2="dk1" tx2="lt2" accent1="accent1" accent2="accent2" accent3="accent3" accent4="accent4" accent5="accent5" accent6="accent6" hlink="hlink" folHlink="folHlink"/>
    </a:extraClrScheme>
    <a:extraClrScheme>
      <a:clrScheme name="Mountain 2">
        <a:dk1>
          <a:srgbClr val="000000"/>
        </a:dk1>
        <a:lt1>
          <a:srgbClr val="FFFFCC"/>
        </a:lt1>
        <a:dk2>
          <a:srgbClr val="000000"/>
        </a:dk2>
        <a:lt2>
          <a:srgbClr val="000000"/>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Mountain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969696"/>
        </a:folHlink>
      </a:clrScheme>
      <a:clrMap bg1="lt1" tx1="dk1" bg2="lt2" tx2="dk2" accent1="accent1" accent2="accent2" accent3="accent3" accent4="accent4" accent5="accent5" accent6="accent6" hlink="hlink" folHlink="folHlink"/>
    </a:extraClrScheme>
    <a:extraClrScheme>
      <a:clrScheme name="Mountain 4">
        <a:dk1>
          <a:srgbClr val="000000"/>
        </a:dk1>
        <a:lt1>
          <a:srgbClr val="99FFFF"/>
        </a:lt1>
        <a:dk2>
          <a:srgbClr val="333300"/>
        </a:dk2>
        <a:lt2>
          <a:srgbClr val="99FFFF"/>
        </a:lt2>
        <a:accent1>
          <a:srgbClr val="FFCC66"/>
        </a:accent1>
        <a:accent2>
          <a:srgbClr val="0000FF"/>
        </a:accent2>
        <a:accent3>
          <a:srgbClr val="ADADAA"/>
        </a:accent3>
        <a:accent4>
          <a:srgbClr val="82DADA"/>
        </a:accent4>
        <a:accent5>
          <a:srgbClr val="FFE2B8"/>
        </a:accent5>
        <a:accent6>
          <a:srgbClr val="0000E7"/>
        </a:accent6>
        <a:hlink>
          <a:srgbClr val="CC00CC"/>
        </a:hlink>
        <a:folHlink>
          <a:srgbClr val="C0C0C0"/>
        </a:folHlink>
      </a:clrScheme>
      <a:clrMap bg1="dk2" tx1="lt1" bg2="dk1" tx2="lt2" accent1="accent1" accent2="accent2" accent3="accent3" accent4="accent4" accent5="accent5" accent6="accent6" hlink="hlink" folHlink="folHlink"/>
    </a:extraClrScheme>
    <a:extraClrScheme>
      <a:clrScheme name="Mountain 5">
        <a:dk1>
          <a:srgbClr val="868686"/>
        </a:dk1>
        <a:lt1>
          <a:srgbClr val="FFFF99"/>
        </a:lt1>
        <a:dk2>
          <a:srgbClr val="993300"/>
        </a:dk2>
        <a:lt2>
          <a:srgbClr val="99FFFF"/>
        </a:lt2>
        <a:accent1>
          <a:srgbClr val="CBCBCB"/>
        </a:accent1>
        <a:accent2>
          <a:srgbClr val="0066FF"/>
        </a:accent2>
        <a:accent3>
          <a:srgbClr val="CAADAA"/>
        </a:accent3>
        <a:accent4>
          <a:srgbClr val="DADA82"/>
        </a:accent4>
        <a:accent5>
          <a:srgbClr val="E2E2E2"/>
        </a:accent5>
        <a:accent6>
          <a:srgbClr val="005CE7"/>
        </a:accent6>
        <a:hlink>
          <a:srgbClr val="FF0033"/>
        </a:hlink>
        <a:folHlink>
          <a:srgbClr val="009900"/>
        </a:folHlink>
      </a:clrScheme>
      <a:clrMap bg1="dk2" tx1="lt1" bg2="dk1" tx2="lt2" accent1="accent1" accent2="accent2" accent3="accent3" accent4="accent4" accent5="accent5" accent6="accent6" hlink="hlink" folHlink="folHlink"/>
    </a:extraClrScheme>
  </a:extraClrSchemeLst>
</a:theme>
</file>

<file path=ppt/theme/theme43.xml><?xml version="1.0" encoding="utf-8"?>
<a:theme xmlns:a="http://schemas.openxmlformats.org/drawingml/2006/main" name="3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4.xml><?xml version="1.0" encoding="utf-8"?>
<a:theme xmlns:a="http://schemas.openxmlformats.org/drawingml/2006/main" name="49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5.xml><?xml version="1.0" encoding="utf-8"?>
<a:theme xmlns:a="http://schemas.openxmlformats.org/drawingml/2006/main" name="6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6.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7.xml><?xml version="1.0" encoding="utf-8"?>
<a:theme xmlns:a="http://schemas.openxmlformats.org/drawingml/2006/main" name="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8.xml><?xml version="1.0" encoding="utf-8"?>
<a:theme xmlns:a="http://schemas.openxmlformats.org/drawingml/2006/main" name="8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9.xml><?xml version="1.0" encoding="utf-8"?>
<a:theme xmlns:a="http://schemas.openxmlformats.org/drawingml/2006/main" name="22_Blank Presentation">
  <a:themeElements>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fontScheme name="Blank Presentation">
      <a:majorFont>
        <a:latin typeface="Arial Black"/>
        <a:ea typeface="ＭＳ Ｐゴシック"/>
        <a:cs typeface=""/>
      </a:majorFont>
      <a:minorFont>
        <a:latin typeface="Arial Black"/>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0.xml><?xml version="1.0" encoding="utf-8"?>
<a:theme xmlns:a="http://schemas.openxmlformats.org/drawingml/2006/main" name="11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Osaka"/>
        <a:cs typeface="Osaka"/>
      </a:majorFont>
      <a:minorFont>
        <a:latin typeface="Arial"/>
        <a:ea typeface="Osaka"/>
        <a:cs typeface="Osak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1" i="0" u="none" strike="noStrike" cap="none" normalizeH="0" baseline="0">
            <a:ln>
              <a:noFill/>
            </a:ln>
            <a:solidFill>
              <a:schemeClr val="tx1"/>
            </a:solidFill>
            <a:effectLst/>
            <a:latin typeface="Arial" pitchFamily="-111" charset="0"/>
          </a:defRPr>
        </a:defPPr>
      </a:lstStyle>
    </a:spDef>
    <a:lnDef>
      <a:spPr bwMode="auto">
        <a:xfrm>
          <a:off x="0" y="0"/>
          <a:ext cx="1" cy="1"/>
        </a:xfrm>
        <a:custGeom>
          <a:avLst/>
          <a:gdLst/>
          <a:ahLst/>
          <a:cxnLst/>
          <a:rect l="0" t="0" r="0" b="0"/>
          <a:pathLst/>
        </a:custGeom>
        <a:no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1" i="0" u="none" strike="noStrike" cap="none" normalizeH="0" baseline="0">
            <a:ln>
              <a:noFill/>
            </a:ln>
            <a:solidFill>
              <a:schemeClr val="tx1"/>
            </a:solidFill>
            <a:effectLst/>
            <a:latin typeface="Arial" pitchFamily="-111"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1.xml><?xml version="1.0" encoding="utf-8"?>
<a:theme xmlns:a="http://schemas.openxmlformats.org/drawingml/2006/main" name="4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Times"/>
        <a:ea typeface="ＭＳ Ｐゴシック"/>
        <a:cs typeface=""/>
      </a:majorFont>
      <a:minorFont>
        <a:latin typeface="Times"/>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ea typeface="ＭＳ Ｐゴシック"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2.xml><?xml version="1.0" encoding="utf-8"?>
<a:theme xmlns:a="http://schemas.openxmlformats.org/drawingml/2006/main" name="12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Osaka"/>
        <a:cs typeface="Osaka"/>
      </a:majorFont>
      <a:minorFont>
        <a:latin typeface="Arial"/>
        <a:ea typeface="Osaka"/>
        <a:cs typeface="Osak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1" i="0" u="none" strike="noStrike" cap="none" normalizeH="0" baseline="0">
            <a:ln>
              <a:noFill/>
            </a:ln>
            <a:solidFill>
              <a:schemeClr val="tx1"/>
            </a:solidFill>
            <a:effectLst/>
            <a:latin typeface="Arial" pitchFamily="-111" charset="0"/>
          </a:defRPr>
        </a:defPPr>
      </a:lstStyle>
    </a:spDef>
    <a:lnDef>
      <a:spPr bwMode="auto">
        <a:xfrm>
          <a:off x="0" y="0"/>
          <a:ext cx="1" cy="1"/>
        </a:xfrm>
        <a:custGeom>
          <a:avLst/>
          <a:gdLst/>
          <a:ahLst/>
          <a:cxnLst/>
          <a:rect l="0" t="0" r="0" b="0"/>
          <a:pathLst/>
        </a:custGeom>
        <a:no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1" i="0" u="none" strike="noStrike" cap="none" normalizeH="0" baseline="0">
            <a:ln>
              <a:noFill/>
            </a:ln>
            <a:solidFill>
              <a:schemeClr val="tx1"/>
            </a:solidFill>
            <a:effectLst/>
            <a:latin typeface="Arial" pitchFamily="-111"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3.xml><?xml version="1.0" encoding="utf-8"?>
<a:theme xmlns:a="http://schemas.openxmlformats.org/drawingml/2006/main" name="12_Office Theme">
  <a:themeElements>
    <a:clrScheme name="1_Office Theme">
      <a:dk1>
        <a:srgbClr val="000000"/>
      </a:dk1>
      <a:lt1>
        <a:srgbClr val="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FF00FF"/>
      </a:folHlink>
    </a:clrScheme>
    <a:fontScheme name="1_Office Theme">
      <a:majorFont>
        <a:latin typeface="Calibri"/>
        <a:ea typeface="Calibri"/>
        <a:cs typeface="Calibri"/>
      </a:majorFont>
      <a:minorFont>
        <a:latin typeface="Helvetica"/>
        <a:ea typeface="Helvetica"/>
        <a:cs typeface="Helvetica"/>
      </a:minorFont>
    </a:fontScheme>
    <a:fmtScheme name="1_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54.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112" charset="0"/>
            <a:ea typeface="ＭＳ Ｐゴシック" pitchFamily="-112" charset="-128"/>
            <a:cs typeface="ＭＳ Ｐゴシック" pitchFamily="-112"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112" charset="0"/>
            <a:ea typeface="ＭＳ Ｐゴシック" pitchFamily="-112" charset="-128"/>
            <a:cs typeface="ＭＳ Ｐゴシック" pitchFamily="-112" charset="-128"/>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5.xml><?xml version="1.0" encoding="utf-8"?>
<a:theme xmlns:a="http://schemas.openxmlformats.org/drawingml/2006/main" name="23_Blank Presentation">
  <a:themeElements>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fontScheme name="Blank Presentation">
      <a:majorFont>
        <a:latin typeface="Arial Black"/>
        <a:ea typeface="ＭＳ Ｐゴシック"/>
        <a:cs typeface=""/>
      </a:majorFont>
      <a:minorFont>
        <a:latin typeface="Arial Black"/>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6.xml><?xml version="1.0" encoding="utf-8"?>
<a:theme xmlns:a="http://schemas.openxmlformats.org/drawingml/2006/main" name="5_Mountain">
  <a:themeElements>
    <a:clrScheme name="Mountain 1">
      <a:dk1>
        <a:srgbClr val="000000"/>
      </a:dk1>
      <a:lt1>
        <a:srgbClr val="FFFFCC"/>
      </a:lt1>
      <a:dk2>
        <a:srgbClr val="000066"/>
      </a:dk2>
      <a:lt2>
        <a:srgbClr val="FFFFCC"/>
      </a:lt2>
      <a:accent1>
        <a:srgbClr val="00CC99"/>
      </a:accent1>
      <a:accent2>
        <a:srgbClr val="3333CC"/>
      </a:accent2>
      <a:accent3>
        <a:srgbClr val="AAAAB8"/>
      </a:accent3>
      <a:accent4>
        <a:srgbClr val="DADAAE"/>
      </a:accent4>
      <a:accent5>
        <a:srgbClr val="AAE2CA"/>
      </a:accent5>
      <a:accent6>
        <a:srgbClr val="2D2DB9"/>
      </a:accent6>
      <a:hlink>
        <a:srgbClr val="CCCCFF"/>
      </a:hlink>
      <a:folHlink>
        <a:srgbClr val="B2B2B2"/>
      </a:folHlink>
    </a:clrScheme>
    <a:fontScheme name="Mountai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11" charset="0"/>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11" charset="0"/>
          </a:defRPr>
        </a:defPPr>
      </a:lstStyle>
    </a:lnDef>
  </a:objectDefaults>
  <a:extraClrSchemeLst>
    <a:extraClrScheme>
      <a:clrScheme name="Mountain 1">
        <a:dk1>
          <a:srgbClr val="000000"/>
        </a:dk1>
        <a:lt1>
          <a:srgbClr val="FFFFCC"/>
        </a:lt1>
        <a:dk2>
          <a:srgbClr val="000066"/>
        </a:dk2>
        <a:lt2>
          <a:srgbClr val="FFFFCC"/>
        </a:lt2>
        <a:accent1>
          <a:srgbClr val="00CC99"/>
        </a:accent1>
        <a:accent2>
          <a:srgbClr val="3333CC"/>
        </a:accent2>
        <a:accent3>
          <a:srgbClr val="AAAAB8"/>
        </a:accent3>
        <a:accent4>
          <a:srgbClr val="DADAAE"/>
        </a:accent4>
        <a:accent5>
          <a:srgbClr val="AAE2CA"/>
        </a:accent5>
        <a:accent6>
          <a:srgbClr val="2D2DB9"/>
        </a:accent6>
        <a:hlink>
          <a:srgbClr val="CCCCFF"/>
        </a:hlink>
        <a:folHlink>
          <a:srgbClr val="B2B2B2"/>
        </a:folHlink>
      </a:clrScheme>
      <a:clrMap bg1="dk2" tx1="lt1" bg2="dk1" tx2="lt2" accent1="accent1" accent2="accent2" accent3="accent3" accent4="accent4" accent5="accent5" accent6="accent6" hlink="hlink" folHlink="folHlink"/>
    </a:extraClrScheme>
    <a:extraClrScheme>
      <a:clrScheme name="Mountain 2">
        <a:dk1>
          <a:srgbClr val="000000"/>
        </a:dk1>
        <a:lt1>
          <a:srgbClr val="FFFFCC"/>
        </a:lt1>
        <a:dk2>
          <a:srgbClr val="000000"/>
        </a:dk2>
        <a:lt2>
          <a:srgbClr val="000000"/>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Mountain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969696"/>
        </a:folHlink>
      </a:clrScheme>
      <a:clrMap bg1="lt1" tx1="dk1" bg2="lt2" tx2="dk2" accent1="accent1" accent2="accent2" accent3="accent3" accent4="accent4" accent5="accent5" accent6="accent6" hlink="hlink" folHlink="folHlink"/>
    </a:extraClrScheme>
    <a:extraClrScheme>
      <a:clrScheme name="Mountain 4">
        <a:dk1>
          <a:srgbClr val="000000"/>
        </a:dk1>
        <a:lt1>
          <a:srgbClr val="99FFFF"/>
        </a:lt1>
        <a:dk2>
          <a:srgbClr val="333300"/>
        </a:dk2>
        <a:lt2>
          <a:srgbClr val="99FFFF"/>
        </a:lt2>
        <a:accent1>
          <a:srgbClr val="FFCC66"/>
        </a:accent1>
        <a:accent2>
          <a:srgbClr val="0000FF"/>
        </a:accent2>
        <a:accent3>
          <a:srgbClr val="ADADAA"/>
        </a:accent3>
        <a:accent4>
          <a:srgbClr val="82DADA"/>
        </a:accent4>
        <a:accent5>
          <a:srgbClr val="FFE2B8"/>
        </a:accent5>
        <a:accent6>
          <a:srgbClr val="0000E7"/>
        </a:accent6>
        <a:hlink>
          <a:srgbClr val="CC00CC"/>
        </a:hlink>
        <a:folHlink>
          <a:srgbClr val="C0C0C0"/>
        </a:folHlink>
      </a:clrScheme>
      <a:clrMap bg1="dk2" tx1="lt1" bg2="dk1" tx2="lt2" accent1="accent1" accent2="accent2" accent3="accent3" accent4="accent4" accent5="accent5" accent6="accent6" hlink="hlink" folHlink="folHlink"/>
    </a:extraClrScheme>
    <a:extraClrScheme>
      <a:clrScheme name="Mountain 5">
        <a:dk1>
          <a:srgbClr val="868686"/>
        </a:dk1>
        <a:lt1>
          <a:srgbClr val="FFFF99"/>
        </a:lt1>
        <a:dk2>
          <a:srgbClr val="993300"/>
        </a:dk2>
        <a:lt2>
          <a:srgbClr val="99FFFF"/>
        </a:lt2>
        <a:accent1>
          <a:srgbClr val="CBCBCB"/>
        </a:accent1>
        <a:accent2>
          <a:srgbClr val="0066FF"/>
        </a:accent2>
        <a:accent3>
          <a:srgbClr val="CAADAA"/>
        </a:accent3>
        <a:accent4>
          <a:srgbClr val="DADA82"/>
        </a:accent4>
        <a:accent5>
          <a:srgbClr val="E2E2E2"/>
        </a:accent5>
        <a:accent6>
          <a:srgbClr val="005CE7"/>
        </a:accent6>
        <a:hlink>
          <a:srgbClr val="FF0033"/>
        </a:hlink>
        <a:folHlink>
          <a:srgbClr val="009900"/>
        </a:folHlink>
      </a:clrScheme>
      <a:clrMap bg1="dk2" tx1="lt1" bg2="dk1" tx2="lt2" accent1="accent1" accent2="accent2" accent3="accent3" accent4="accent4" accent5="accent5" accent6="accent6" hlink="hlink" folHlink="folHlink"/>
    </a:extraClrScheme>
  </a:extraClrSchemeLst>
</a:theme>
</file>

<file path=ppt/theme/theme57.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2.xml><?xml version="1.0" encoding="utf-8"?>
<a:themeOverride xmlns:a="http://schemas.openxmlformats.org/drawingml/2006/main">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themeOverride>
</file>

<file path=ppt/theme/themeOverride3.xml><?xml version="1.0" encoding="utf-8"?>
<a:themeOverride xmlns:a="http://schemas.openxmlformats.org/drawingml/2006/main">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4.xml><?xml version="1.0" encoding="utf-8"?>
<a:themeOverride xmlns:a="http://schemas.openxmlformats.org/drawingml/2006/main">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5.xml><?xml version="1.0" encoding="utf-8"?>
<a:themeOverride xmlns:a="http://schemas.openxmlformats.org/drawingml/2006/main">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6.xml><?xml version="1.0" encoding="utf-8"?>
<a:themeOverride xmlns:a="http://schemas.openxmlformats.org/drawingml/2006/main">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themeOverride>
</file>

<file path=ppt/theme/themeOverride7.xml><?xml version="1.0" encoding="utf-8"?>
<a:themeOverride xmlns:a="http://schemas.openxmlformats.org/drawingml/2006/main">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themeOverride>
</file>

<file path=ppt/theme/themeOverride8.xml><?xml version="1.0" encoding="utf-8"?>
<a:themeOverride xmlns:a="http://schemas.openxmlformats.org/drawingml/2006/main">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themeOverride>
</file>

<file path=docProps/app.xml><?xml version="1.0" encoding="utf-8"?>
<Properties xmlns="http://schemas.openxmlformats.org/officeDocument/2006/extended-properties" xmlns:vt="http://schemas.openxmlformats.org/officeDocument/2006/docPropsVTypes">
  <TotalTime>20186</TotalTime>
  <Words>18431</Words>
  <Application>Microsoft Macintosh PowerPoint</Application>
  <PresentationFormat>On-screen Show (4:3)</PresentationFormat>
  <Paragraphs>2050</Paragraphs>
  <Slides>382</Slides>
  <Notes>311</Notes>
  <HiddenSlides>0</HiddenSlides>
  <MMClips>0</MMClips>
  <ScaleCrop>false</ScaleCrop>
  <HeadingPairs>
    <vt:vector size="6" baseType="variant">
      <vt:variant>
        <vt:lpstr>Fonts Used</vt:lpstr>
      </vt:variant>
      <vt:variant>
        <vt:i4>24</vt:i4>
      </vt:variant>
      <vt:variant>
        <vt:lpstr>Theme</vt:lpstr>
      </vt:variant>
      <vt:variant>
        <vt:i4>56</vt:i4>
      </vt:variant>
      <vt:variant>
        <vt:lpstr>Slide Titles</vt:lpstr>
      </vt:variant>
      <vt:variant>
        <vt:i4>382</vt:i4>
      </vt:variant>
    </vt:vector>
  </HeadingPairs>
  <TitlesOfParts>
    <vt:vector size="462" baseType="lpstr">
      <vt:lpstr>BONES</vt:lpstr>
      <vt:lpstr>MS PGothic</vt:lpstr>
      <vt:lpstr>MS PGothic</vt:lpstr>
      <vt:lpstr>Osaka</vt:lpstr>
      <vt:lpstr>SimSun</vt:lpstr>
      <vt:lpstr>Times</vt:lpstr>
      <vt:lpstr>ヒラギノ角ゴ Pro W3</vt:lpstr>
      <vt:lpstr>Accordance</vt:lpstr>
      <vt:lpstr>Arial</vt:lpstr>
      <vt:lpstr>Arial Black</vt:lpstr>
      <vt:lpstr>Calibri</vt:lpstr>
      <vt:lpstr>Calibri Light</vt:lpstr>
      <vt:lpstr>Comic Sans MS</vt:lpstr>
      <vt:lpstr>Georgia</vt:lpstr>
      <vt:lpstr>Helvetica Neue</vt:lpstr>
      <vt:lpstr>Impact</vt:lpstr>
      <vt:lpstr>Lucida Grande</vt:lpstr>
      <vt:lpstr>Monotype Sorts</vt:lpstr>
      <vt:lpstr>Tahoma</vt:lpstr>
      <vt:lpstr>Times New Roman</vt:lpstr>
      <vt:lpstr>Traditional Arabic</vt:lpstr>
      <vt:lpstr>Verdana</vt:lpstr>
      <vt:lpstr>Wingdings</vt:lpstr>
      <vt:lpstr>Wingdings 2</vt:lpstr>
      <vt:lpstr>Blank Presentation</vt:lpstr>
      <vt:lpstr>Ribbons</vt:lpstr>
      <vt:lpstr>Soaring</vt:lpstr>
      <vt:lpstr>2_Blank Presentation</vt:lpstr>
      <vt:lpstr>5_Blank Presentation</vt:lpstr>
      <vt:lpstr>2_Ribbons</vt:lpstr>
      <vt:lpstr>13_Default Design</vt:lpstr>
      <vt:lpstr>6_Blank Presentation</vt:lpstr>
      <vt:lpstr>1_Office Theme</vt:lpstr>
      <vt:lpstr>1_Kimono</vt:lpstr>
      <vt:lpstr>7_Blank Presentation</vt:lpstr>
      <vt:lpstr>8_Blank Presentation</vt:lpstr>
      <vt:lpstr>9_Blank Presentation</vt:lpstr>
      <vt:lpstr>4_Ribbons</vt:lpstr>
      <vt:lpstr>1_Default Design</vt:lpstr>
      <vt:lpstr>11_Office Theme</vt:lpstr>
      <vt:lpstr>16_Default Design</vt:lpstr>
      <vt:lpstr>10_Blank Presentation</vt:lpstr>
      <vt:lpstr>2_Default Design</vt:lpstr>
      <vt:lpstr>46_Blank Presentation</vt:lpstr>
      <vt:lpstr>50_Blank Presentation</vt:lpstr>
      <vt:lpstr>Orbit</vt:lpstr>
      <vt:lpstr>10_Office Theme</vt:lpstr>
      <vt:lpstr>14_Default Design</vt:lpstr>
      <vt:lpstr>3_Mountain</vt:lpstr>
      <vt:lpstr>3_Office Theme</vt:lpstr>
      <vt:lpstr>51_Blank Presentation</vt:lpstr>
      <vt:lpstr>3_Default Design</vt:lpstr>
      <vt:lpstr>52_Blank Presentation</vt:lpstr>
      <vt:lpstr>4_Office Theme</vt:lpstr>
      <vt:lpstr>2_Office Theme</vt:lpstr>
      <vt:lpstr>1_Soaring</vt:lpstr>
      <vt:lpstr>1_Slit</vt:lpstr>
      <vt:lpstr>2_Civic</vt:lpstr>
      <vt:lpstr>1_Blank Presentation</vt:lpstr>
      <vt:lpstr>Whirlpool</vt:lpstr>
      <vt:lpstr>Notebook</vt:lpstr>
      <vt:lpstr>2_Slit</vt:lpstr>
      <vt:lpstr>5_Office Theme</vt:lpstr>
      <vt:lpstr>Gesture</vt:lpstr>
      <vt:lpstr>24_Office Theme</vt:lpstr>
      <vt:lpstr>2_Mountain</vt:lpstr>
      <vt:lpstr>32_Default Design</vt:lpstr>
      <vt:lpstr>49_Default Design</vt:lpstr>
      <vt:lpstr>6_Office Theme</vt:lpstr>
      <vt:lpstr>7_Office Theme</vt:lpstr>
      <vt:lpstr>4_Default Design</vt:lpstr>
      <vt:lpstr>8_Office Theme</vt:lpstr>
      <vt:lpstr>22_Blank Presentation</vt:lpstr>
      <vt:lpstr>11_Blank Presentation</vt:lpstr>
      <vt:lpstr>4_Blank Presentation</vt:lpstr>
      <vt:lpstr>12_Blank Presentation</vt:lpstr>
      <vt:lpstr>12_Office Theme</vt:lpstr>
      <vt:lpstr>Default Design</vt:lpstr>
      <vt:lpstr>23_Blank Presentation</vt:lpstr>
      <vt:lpstr>5_Mountain</vt:lpstr>
      <vt:lpstr>لوقا Title Slide</vt:lpstr>
      <vt:lpstr>Slides on  لوقا 13 </vt:lpstr>
      <vt:lpstr>PowerPoint Presentation</vt:lpstr>
      <vt:lpstr>Slides on  لوقا 14 </vt:lpstr>
      <vt:lpstr>PowerPoint Presentation</vt:lpstr>
      <vt:lpstr>PowerPoint Presentation</vt:lpstr>
      <vt:lpstr>Slides on  لوقا 15 </vt:lpstr>
      <vt:lpstr>PowerPoint Presentation</vt:lpstr>
      <vt:lpstr>نحن خراف</vt:lpstr>
      <vt:lpstr>تميل الأغنام إلى الضلال</vt:lpstr>
      <vt:lpstr>تصبح الأغنام الضائعة وحيدة</vt:lpstr>
      <vt:lpstr>تميل الأغنام إلى العودة</vt:lpstr>
      <vt:lpstr>لكن الضلال له ثمن.</vt:lpstr>
      <vt:lpstr>لوقا 15: 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الكلمة في صور</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الكلمة في صور</vt:lpstr>
      <vt:lpstr>PowerPoint Presentation</vt:lpstr>
      <vt:lpstr>Slides on  لوقا 16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نقل الى الفردوس (Paradise)</vt:lpstr>
      <vt:lpstr>Slides on  لوقا 17 </vt:lpstr>
      <vt:lpstr>Slides on  لوقا 18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Used with Permission</vt:lpstr>
      <vt:lpstr>Slides on  لوقا 19 </vt:lpstr>
      <vt:lpstr>PowerPoint Presentation</vt:lpstr>
      <vt:lpstr>الفترات الزمنيَّة للأنبياء</vt:lpstr>
      <vt:lpstr>قَبْل الألفيَّة (Premillenialism) </vt:lpstr>
      <vt:lpstr>حطام      بيت عنيا</vt:lpstr>
      <vt:lpstr>PowerPoint Presentation</vt:lpstr>
      <vt:lpstr>PowerPoint Presentation</vt:lpstr>
      <vt:lpstr>أَرْسَلَ اثْنَيْنِ مِنْ تَلاَمِيذِهِ ٢ وَقَالَ لَهُمَا:  «اذْهَبَا إِلَى الْقَرْيَةِ الَّتِي أَمَامَكُمَا</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الكلمة في صور</vt:lpstr>
      <vt:lpstr>استخدمت بإذن رسمي</vt:lpstr>
      <vt:lpstr>Palm Sunday</vt:lpstr>
      <vt:lpstr>Palm Sunday</vt:lpstr>
      <vt:lpstr>أشجار النخيل للعبور</vt:lpstr>
      <vt:lpstr>انتصار الدخول</vt:lpstr>
      <vt:lpstr>الدخول الإنتصاريّ</vt:lpstr>
      <vt:lpstr>الدخول الإنتصاريّ</vt:lpstr>
      <vt:lpstr>الشعانين إلى الشعانين</vt:lpstr>
      <vt:lpstr> ما هو الأمر الجيد بخصوص الجمعة العظيمة؟</vt:lpstr>
      <vt:lpstr> كيف يكون موت المسيح أفضل من أي ذبيحة؟</vt:lpstr>
      <vt:lpstr>هل كانت مريم المجدليَّة  هي المرأة  حاملة قارورة الطيب؟</vt:lpstr>
      <vt:lpstr>يوحنا ١٢ حدث</vt:lpstr>
      <vt:lpstr>لم يكن هذا مثل لوقا ٧: ٣٦-٥٠ مع يسوع والمرأة الخاطئة</vt:lpstr>
      <vt:lpstr>مسح يسوع</vt:lpstr>
      <vt:lpstr>مسحتي يسوع</vt:lpstr>
      <vt:lpstr>لوقا ١٩ : ٣٨</vt:lpstr>
      <vt:lpstr>لوقا 19:29- 36</vt:lpstr>
      <vt:lpstr>لوقا 19:37-40</vt:lpstr>
      <vt:lpstr>الروح القدس يغادر ويرجع</vt:lpstr>
      <vt:lpstr>الروح القدس يغادر ويرجع</vt:lpstr>
      <vt:lpstr>الروح القدس يغادر ويرجع</vt:lpstr>
      <vt:lpstr>الروح القدس يغادر ويرجع</vt:lpstr>
      <vt:lpstr>الروح القدس يغادر ويرجع</vt:lpstr>
      <vt:lpstr>الروح القدس يغادر ويرجع</vt:lpstr>
      <vt:lpstr>يومٌ يُنذِر بالسوء: لوقا 19: 41-42</vt:lpstr>
      <vt:lpstr>يومٌ يُنذِر بالسوء: لوقا 19: 43-44</vt:lpstr>
      <vt:lpstr>الكنيسة والملكوت (لوقا 19: 41-44)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الكلمة في صور</vt:lpstr>
      <vt:lpstr>استخدمت بإذن رسمي</vt:lpstr>
      <vt:lpstr>Slides on  لوقا 20</vt:lpstr>
      <vt:lpstr>Slides on  لوقا 21</vt:lpstr>
      <vt:lpstr>ملخص خطاب جبل الزيتون</vt:lpstr>
      <vt:lpstr>أزمنة الأمم (لوقا 21: 24)</vt:lpstr>
      <vt:lpstr>لوقا ٢١ : ٢٠</vt:lpstr>
      <vt:lpstr>لوقا ٢١ : ٢٠</vt:lpstr>
      <vt:lpstr>Slides on  لوقا  22</vt:lpstr>
      <vt:lpstr>كيف نكون  متأكِّدين وثابتين...</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الكلمة في صور</vt:lpstr>
      <vt:lpstr>استخدمت بإذن رسمي</vt:lpstr>
      <vt:lpstr>PESACH</vt:lpstr>
      <vt:lpstr>الكؤوس الأربعة (خر 6: 6-7)</vt:lpstr>
      <vt:lpstr>«هَذَا هُوَ جَسَدِي الَّذِي يُبْذَلُ عَنْكُمْ. اِصْنَعُوا هَذَا لِذِكْرِي». </vt:lpstr>
      <vt:lpstr>العهد الجديد (إرميا 31: 31-34) </vt:lpstr>
      <vt:lpstr>أربعة عهود كتابية غير مشروطة</vt:lpstr>
      <vt:lpstr>العهد الجديد</vt:lpstr>
      <vt:lpstr>العهد الجديد</vt:lpstr>
      <vt:lpstr>الطبيعة غير المشروطة</vt:lpstr>
      <vt:lpstr>هذا الكأس هو العهد الجديد بدمي الذي يسفك عنكم</vt:lpstr>
      <vt:lpstr>كيف تمكن يسوع أن يطبق وعود العهد الجديد  على تلاميذه في حين أن الشروط الأخرى  لم تتحقق حينها؟   (ماذا عن إعادة توحيد إسرائيل ويهوذا؟  وماذا عن كل الناس الذين يعرفون الله؟)</vt:lpstr>
      <vt:lpstr>كيف نتصالح؟</vt:lpstr>
      <vt:lpstr>الأحكام</vt:lpstr>
      <vt:lpstr>آراء عن زمن التحقيق</vt:lpstr>
      <vt:lpstr>نظريات تتميم العهد الجديد</vt:lpstr>
      <vt:lpstr>نظريات تتميم العهد الجديد</vt:lpstr>
      <vt:lpstr>هذه الكأس هي العهد الجديد بدمي (لوقا 22: 20)</vt:lpstr>
      <vt:lpstr>تباين العهود (2 كورنثوس 3-4)</vt:lpstr>
      <vt:lpstr>علامات العهود</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الكلمة في صور</vt:lpstr>
      <vt:lpstr>استخدمت بإذن رسمي</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الصور مقدمة من Big Book Media © All Rights Reserved.</vt:lpstr>
      <vt:lpstr>الكلمة في صور</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الكلمة في صور</vt:lpstr>
      <vt:lpstr>استخدمت بإذن رسمي</vt:lpstr>
      <vt:lpstr>Slides on  لوقا 23 </vt:lpstr>
      <vt:lpstr>أسبوع الآلام</vt:lpstr>
      <vt:lpstr>Scourging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الكلمة في صور</vt:lpstr>
      <vt:lpstr>استخدمت بإذن رسمي</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الكلمة في صور</vt:lpstr>
      <vt:lpstr>استخدمت بإذن رسمي</vt:lpstr>
      <vt:lpstr>Slides on  لوقا 24 </vt:lpstr>
      <vt:lpstr>كيف نكون  متأكِّدين وثابتين...</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الكلمة في صور</vt:lpstr>
      <vt:lpstr>استخدمت بإذن رسمي</vt:lpstr>
      <vt:lpstr>هل يمكن للبشر ومن هم في أجساد ممجدة  أن يعيشوا معاً؟</vt:lpstr>
      <vt:lpstr>Could mortals and those in glorified bodies really live together?</vt:lpstr>
      <vt:lpstr>Could mortals and those in glorified bodies really live together?</vt:lpstr>
      <vt:lpstr>أدركا يسوع  عند العشاء فقط</vt:lpstr>
      <vt:lpstr>Could mortals and those in glorified bodies really live together?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الكلمة في صور</vt:lpstr>
      <vt:lpstr>استخدمت بإذن رسمي</vt:lpstr>
      <vt:lpstr>عطلة نهاية أسبوع نبوية</vt:lpstr>
      <vt:lpstr>ظهورات القيامة</vt:lpstr>
      <vt:lpstr>كيف نكون  متأكِّدين وثابتين...</vt:lpstr>
      <vt:lpstr>الحقائق تعيش حتَّى منتصف عمرها الافتراضيِّ فقط</vt:lpstr>
      <vt:lpstr>الحقائق تعيش حتَّى منتصف عمرها الافتراضيِّ فقط </vt:lpstr>
      <vt:lpstr>الحقائق تعيش حتَّى منتصف عمرها الافتراضيِّ فقط</vt:lpstr>
      <vt:lpstr>الحقائق تعيش حتَّى منتصف عمرها الافتراضيِّ فقط</vt:lpstr>
      <vt:lpstr>الكتاب المقدَّس الذي لا يتغيَّر</vt:lpstr>
      <vt:lpstr>الكتاب المقدَّس الذي لا يتغيَّر</vt:lpstr>
      <vt:lpstr>Black</vt:lpstr>
      <vt:lpstr>وعظ العهد الجديد • BibleStudyDownloads.org</vt:lpstr>
      <vt:lpstr>كنيس كفرناحوم</vt:lpstr>
      <vt:lpstr>Black</vt:lpstr>
      <vt:lpstr>مسح العهد الجديد • BibleStudyDownloads.org</vt:lpstr>
    </vt:vector>
  </TitlesOfParts>
  <Company>SBC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Luke Title Slide</dc:title>
  <dc:creator>Rick Griffith</dc:creator>
  <cp:lastModifiedBy>Rick Griffith</cp:lastModifiedBy>
  <cp:revision>313</cp:revision>
  <cp:lastPrinted>2026-06-16T17:36:16Z</cp:lastPrinted>
  <dcterms:created xsi:type="dcterms:W3CDTF">2006-05-23T02:57:59Z</dcterms:created>
  <dcterms:modified xsi:type="dcterms:W3CDTF">2026-06-16T17:37:08Z</dcterms:modified>
</cp:coreProperties>
</file>