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1.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theme/theme41.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4.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theme/themeOverride5.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5192" r:id="rId3"/>
    <p:sldMasterId id="2147485397" r:id="rId4"/>
    <p:sldMasterId id="2147485409" r:id="rId5"/>
    <p:sldMasterId id="2147490251" r:id="rId6"/>
    <p:sldMasterId id="2147490263" r:id="rId7"/>
    <p:sldMasterId id="2147492033" r:id="rId8"/>
    <p:sldMasterId id="2147492090" r:id="rId9"/>
    <p:sldMasterId id="2147492102" r:id="rId10"/>
    <p:sldMasterId id="2147492141" r:id="rId11"/>
    <p:sldMasterId id="2147492143" r:id="rId12"/>
    <p:sldMasterId id="2147492155" r:id="rId13"/>
    <p:sldMasterId id="2147492183" r:id="rId14"/>
    <p:sldMasterId id="2147492342" r:id="rId15"/>
    <p:sldMasterId id="2147492356" r:id="rId16"/>
    <p:sldMasterId id="2147492369" r:id="rId17"/>
    <p:sldMasterId id="2147492381" r:id="rId18"/>
    <p:sldMasterId id="2147492406" r:id="rId19"/>
    <p:sldMasterId id="2147492418" r:id="rId20"/>
    <p:sldMasterId id="2147492467" r:id="rId21"/>
    <p:sldMasterId id="2147492493" r:id="rId22"/>
    <p:sldMasterId id="2147492507" r:id="rId23"/>
    <p:sldMasterId id="2147492519" r:id="rId24"/>
    <p:sldMasterId id="2147492531" r:id="rId25"/>
    <p:sldMasterId id="2147492544" r:id="rId26"/>
    <p:sldMasterId id="2147492546" r:id="rId27"/>
    <p:sldMasterId id="2147492558" r:id="rId28"/>
    <p:sldMasterId id="2147492570" r:id="rId29"/>
    <p:sldMasterId id="2147492584" r:id="rId30"/>
    <p:sldMasterId id="2147492597" r:id="rId31"/>
    <p:sldMasterId id="2147492610" r:id="rId32"/>
    <p:sldMasterId id="2147492623" r:id="rId33"/>
    <p:sldMasterId id="2147492635" r:id="rId34"/>
    <p:sldMasterId id="2147492649" r:id="rId35"/>
    <p:sldMasterId id="2147492662" r:id="rId36"/>
    <p:sldMasterId id="2147492686" r:id="rId37"/>
    <p:sldMasterId id="2147492699" r:id="rId38"/>
    <p:sldMasterId id="2147492723" r:id="rId39"/>
    <p:sldMasterId id="2147492734" r:id="rId40"/>
    <p:sldMasterId id="2147492736" r:id="rId41"/>
    <p:sldMasterId id="2147492738" r:id="rId42"/>
    <p:sldMasterId id="2147492750" r:id="rId43"/>
  </p:sldMasterIdLst>
  <p:notesMasterIdLst>
    <p:notesMasterId r:id="rId362"/>
  </p:notesMasterIdLst>
  <p:sldIdLst>
    <p:sldId id="714" r:id="rId44"/>
    <p:sldId id="551" r:id="rId45"/>
    <p:sldId id="552" r:id="rId46"/>
    <p:sldId id="553" r:id="rId47"/>
    <p:sldId id="5533" r:id="rId48"/>
    <p:sldId id="329" r:id="rId49"/>
    <p:sldId id="330" r:id="rId50"/>
    <p:sldId id="5534" r:id="rId51"/>
    <p:sldId id="332" r:id="rId52"/>
    <p:sldId id="5535" r:id="rId53"/>
    <p:sldId id="335" r:id="rId54"/>
    <p:sldId id="336" r:id="rId55"/>
    <p:sldId id="337" r:id="rId56"/>
    <p:sldId id="5536" r:id="rId57"/>
    <p:sldId id="339" r:id="rId58"/>
    <p:sldId id="340" r:id="rId59"/>
    <p:sldId id="5537" r:id="rId60"/>
    <p:sldId id="342" r:id="rId61"/>
    <p:sldId id="5538" r:id="rId62"/>
    <p:sldId id="4885" r:id="rId63"/>
    <p:sldId id="444" r:id="rId64"/>
    <p:sldId id="5539" r:id="rId65"/>
    <p:sldId id="5540" r:id="rId66"/>
    <p:sldId id="412" r:id="rId67"/>
    <p:sldId id="413" r:id="rId68"/>
    <p:sldId id="414" r:id="rId69"/>
    <p:sldId id="415" r:id="rId70"/>
    <p:sldId id="416" r:id="rId71"/>
    <p:sldId id="417" r:id="rId72"/>
    <p:sldId id="418" r:id="rId73"/>
    <p:sldId id="419" r:id="rId74"/>
    <p:sldId id="420" r:id="rId75"/>
    <p:sldId id="421" r:id="rId76"/>
    <p:sldId id="422" r:id="rId77"/>
    <p:sldId id="423" r:id="rId78"/>
    <p:sldId id="424" r:id="rId79"/>
    <p:sldId id="425" r:id="rId80"/>
    <p:sldId id="426" r:id="rId81"/>
    <p:sldId id="427" r:id="rId82"/>
    <p:sldId id="428" r:id="rId83"/>
    <p:sldId id="429" r:id="rId84"/>
    <p:sldId id="430" r:id="rId85"/>
    <p:sldId id="431" r:id="rId86"/>
    <p:sldId id="432" r:id="rId87"/>
    <p:sldId id="433" r:id="rId88"/>
    <p:sldId id="434" r:id="rId89"/>
    <p:sldId id="435" r:id="rId90"/>
    <p:sldId id="436" r:id="rId91"/>
    <p:sldId id="437" r:id="rId92"/>
    <p:sldId id="438" r:id="rId93"/>
    <p:sldId id="439" r:id="rId94"/>
    <p:sldId id="440" r:id="rId95"/>
    <p:sldId id="4886" r:id="rId96"/>
    <p:sldId id="441" r:id="rId97"/>
    <p:sldId id="554" r:id="rId98"/>
    <p:sldId id="555" r:id="rId99"/>
    <p:sldId id="556" r:id="rId100"/>
    <p:sldId id="4102" r:id="rId101"/>
    <p:sldId id="1055" r:id="rId102"/>
    <p:sldId id="1056" r:id="rId103"/>
    <p:sldId id="1057" r:id="rId104"/>
    <p:sldId id="1058" r:id="rId105"/>
    <p:sldId id="1059" r:id="rId106"/>
    <p:sldId id="1060" r:id="rId107"/>
    <p:sldId id="1061" r:id="rId108"/>
    <p:sldId id="1062" r:id="rId109"/>
    <p:sldId id="1063" r:id="rId110"/>
    <p:sldId id="1064" r:id="rId111"/>
    <p:sldId id="2389" r:id="rId112"/>
    <p:sldId id="557" r:id="rId113"/>
    <p:sldId id="442" r:id="rId114"/>
    <p:sldId id="5288" r:id="rId115"/>
    <p:sldId id="947" r:id="rId116"/>
    <p:sldId id="948" r:id="rId117"/>
    <p:sldId id="949" r:id="rId118"/>
    <p:sldId id="950" r:id="rId119"/>
    <p:sldId id="951" r:id="rId120"/>
    <p:sldId id="952" r:id="rId121"/>
    <p:sldId id="953" r:id="rId122"/>
    <p:sldId id="954" r:id="rId123"/>
    <p:sldId id="955" r:id="rId124"/>
    <p:sldId id="956" r:id="rId125"/>
    <p:sldId id="957" r:id="rId126"/>
    <p:sldId id="958" r:id="rId127"/>
    <p:sldId id="959" r:id="rId128"/>
    <p:sldId id="960" r:id="rId129"/>
    <p:sldId id="961" r:id="rId130"/>
    <p:sldId id="962" r:id="rId131"/>
    <p:sldId id="963" r:id="rId132"/>
    <p:sldId id="964" r:id="rId133"/>
    <p:sldId id="965" r:id="rId134"/>
    <p:sldId id="4887" r:id="rId135"/>
    <p:sldId id="4888" r:id="rId136"/>
    <p:sldId id="675" r:id="rId137"/>
    <p:sldId id="514" r:id="rId138"/>
    <p:sldId id="480" r:id="rId139"/>
    <p:sldId id="481" r:id="rId140"/>
    <p:sldId id="5531" r:id="rId141"/>
    <p:sldId id="5532" r:id="rId142"/>
    <p:sldId id="301" r:id="rId143"/>
    <p:sldId id="302" r:id="rId144"/>
    <p:sldId id="303" r:id="rId145"/>
    <p:sldId id="5285" r:id="rId146"/>
    <p:sldId id="4906" r:id="rId147"/>
    <p:sldId id="490" r:id="rId148"/>
    <p:sldId id="5207" r:id="rId149"/>
    <p:sldId id="492" r:id="rId150"/>
    <p:sldId id="508" r:id="rId151"/>
    <p:sldId id="511" r:id="rId152"/>
    <p:sldId id="512" r:id="rId153"/>
    <p:sldId id="5206" r:id="rId154"/>
    <p:sldId id="5529" r:id="rId155"/>
    <p:sldId id="5530" r:id="rId156"/>
    <p:sldId id="401" r:id="rId157"/>
    <p:sldId id="5208" r:id="rId158"/>
    <p:sldId id="798" r:id="rId159"/>
    <p:sldId id="799" r:id="rId160"/>
    <p:sldId id="800" r:id="rId161"/>
    <p:sldId id="801" r:id="rId162"/>
    <p:sldId id="802" r:id="rId163"/>
    <p:sldId id="803" r:id="rId164"/>
    <p:sldId id="804" r:id="rId165"/>
    <p:sldId id="805" r:id="rId166"/>
    <p:sldId id="806" r:id="rId167"/>
    <p:sldId id="807" r:id="rId168"/>
    <p:sldId id="808" r:id="rId169"/>
    <p:sldId id="809" r:id="rId170"/>
    <p:sldId id="810" r:id="rId171"/>
    <p:sldId id="811" r:id="rId172"/>
    <p:sldId id="812" r:id="rId173"/>
    <p:sldId id="813" r:id="rId174"/>
    <p:sldId id="4904" r:id="rId175"/>
    <p:sldId id="4905" r:id="rId176"/>
    <p:sldId id="5514" r:id="rId177"/>
    <p:sldId id="5513" r:id="rId178"/>
    <p:sldId id="5286" r:id="rId179"/>
    <p:sldId id="5511" r:id="rId180"/>
    <p:sldId id="5512" r:id="rId181"/>
    <p:sldId id="5325" r:id="rId182"/>
    <p:sldId id="367" r:id="rId183"/>
    <p:sldId id="816" r:id="rId184"/>
    <p:sldId id="817" r:id="rId185"/>
    <p:sldId id="818" r:id="rId186"/>
    <p:sldId id="819" r:id="rId187"/>
    <p:sldId id="820" r:id="rId188"/>
    <p:sldId id="821" r:id="rId189"/>
    <p:sldId id="822" r:id="rId190"/>
    <p:sldId id="823" r:id="rId191"/>
    <p:sldId id="824" r:id="rId192"/>
    <p:sldId id="825" r:id="rId193"/>
    <p:sldId id="826" r:id="rId194"/>
    <p:sldId id="827" r:id="rId195"/>
    <p:sldId id="828" r:id="rId196"/>
    <p:sldId id="829" r:id="rId197"/>
    <p:sldId id="830" r:id="rId198"/>
    <p:sldId id="4889" r:id="rId199"/>
    <p:sldId id="4890" r:id="rId200"/>
    <p:sldId id="527" r:id="rId201"/>
    <p:sldId id="535" r:id="rId202"/>
    <p:sldId id="525" r:id="rId203"/>
    <p:sldId id="1779" r:id="rId204"/>
    <p:sldId id="1780" r:id="rId205"/>
    <p:sldId id="1781" r:id="rId206"/>
    <p:sldId id="5233" r:id="rId207"/>
    <p:sldId id="5608" r:id="rId208"/>
    <p:sldId id="5609" r:id="rId209"/>
    <p:sldId id="5610" r:id="rId210"/>
    <p:sldId id="5611" r:id="rId211"/>
    <p:sldId id="5612" r:id="rId212"/>
    <p:sldId id="5613" r:id="rId213"/>
    <p:sldId id="867" r:id="rId214"/>
    <p:sldId id="5431" r:id="rId215"/>
    <p:sldId id="866" r:id="rId216"/>
    <p:sldId id="3290" r:id="rId217"/>
    <p:sldId id="5510" r:id="rId218"/>
    <p:sldId id="968" r:id="rId219"/>
    <p:sldId id="969" r:id="rId220"/>
    <p:sldId id="970" r:id="rId221"/>
    <p:sldId id="971" r:id="rId222"/>
    <p:sldId id="972" r:id="rId223"/>
    <p:sldId id="973" r:id="rId224"/>
    <p:sldId id="974" r:id="rId225"/>
    <p:sldId id="975" r:id="rId226"/>
    <p:sldId id="976" r:id="rId227"/>
    <p:sldId id="977" r:id="rId228"/>
    <p:sldId id="978" r:id="rId229"/>
    <p:sldId id="979" r:id="rId230"/>
    <p:sldId id="980" r:id="rId231"/>
    <p:sldId id="981" r:id="rId232"/>
    <p:sldId id="982" r:id="rId233"/>
    <p:sldId id="983" r:id="rId234"/>
    <p:sldId id="984" r:id="rId235"/>
    <p:sldId id="985" r:id="rId236"/>
    <p:sldId id="986" r:id="rId237"/>
    <p:sldId id="987" r:id="rId238"/>
    <p:sldId id="988" r:id="rId239"/>
    <p:sldId id="4891" r:id="rId240"/>
    <p:sldId id="4892" r:id="rId241"/>
    <p:sldId id="618" r:id="rId242"/>
    <p:sldId id="619" r:id="rId243"/>
    <p:sldId id="620" r:id="rId244"/>
    <p:sldId id="621" r:id="rId245"/>
    <p:sldId id="622" r:id="rId246"/>
    <p:sldId id="623" r:id="rId247"/>
    <p:sldId id="624" r:id="rId248"/>
    <p:sldId id="625" r:id="rId249"/>
    <p:sldId id="626" r:id="rId250"/>
    <p:sldId id="627" r:id="rId251"/>
    <p:sldId id="628" r:id="rId252"/>
    <p:sldId id="5541" r:id="rId253"/>
    <p:sldId id="4893" r:id="rId254"/>
    <p:sldId id="1204" r:id="rId255"/>
    <p:sldId id="992" r:id="rId256"/>
    <p:sldId id="993" r:id="rId257"/>
    <p:sldId id="994" r:id="rId258"/>
    <p:sldId id="995" r:id="rId259"/>
    <p:sldId id="996" r:id="rId260"/>
    <p:sldId id="997" r:id="rId261"/>
    <p:sldId id="998" r:id="rId262"/>
    <p:sldId id="999" r:id="rId263"/>
    <p:sldId id="4894" r:id="rId264"/>
    <p:sldId id="4895" r:id="rId265"/>
    <p:sldId id="5515" r:id="rId266"/>
    <p:sldId id="469" r:id="rId267"/>
    <p:sldId id="1025" r:id="rId268"/>
    <p:sldId id="870" r:id="rId269"/>
    <p:sldId id="871" r:id="rId270"/>
    <p:sldId id="872" r:id="rId271"/>
    <p:sldId id="873" r:id="rId272"/>
    <p:sldId id="874" r:id="rId273"/>
    <p:sldId id="875" r:id="rId274"/>
    <p:sldId id="876" r:id="rId275"/>
    <p:sldId id="877" r:id="rId276"/>
    <p:sldId id="878" r:id="rId277"/>
    <p:sldId id="879" r:id="rId278"/>
    <p:sldId id="880" r:id="rId279"/>
    <p:sldId id="881" r:id="rId280"/>
    <p:sldId id="882" r:id="rId281"/>
    <p:sldId id="883" r:id="rId282"/>
    <p:sldId id="884" r:id="rId283"/>
    <p:sldId id="885" r:id="rId284"/>
    <p:sldId id="4896" r:id="rId285"/>
    <p:sldId id="4897" r:id="rId286"/>
    <p:sldId id="5290" r:id="rId287"/>
    <p:sldId id="890" r:id="rId288"/>
    <p:sldId id="891" r:id="rId289"/>
    <p:sldId id="892" r:id="rId290"/>
    <p:sldId id="893" r:id="rId291"/>
    <p:sldId id="894" r:id="rId292"/>
    <p:sldId id="895" r:id="rId293"/>
    <p:sldId id="896" r:id="rId294"/>
    <p:sldId id="897" r:id="rId295"/>
    <p:sldId id="898" r:id="rId296"/>
    <p:sldId id="899" r:id="rId297"/>
    <p:sldId id="900" r:id="rId298"/>
    <p:sldId id="901" r:id="rId299"/>
    <p:sldId id="902" r:id="rId300"/>
    <p:sldId id="903" r:id="rId301"/>
    <p:sldId id="904" r:id="rId302"/>
    <p:sldId id="905" r:id="rId303"/>
    <p:sldId id="906" r:id="rId304"/>
    <p:sldId id="907" r:id="rId305"/>
    <p:sldId id="4898" r:id="rId306"/>
    <p:sldId id="4899" r:id="rId307"/>
    <p:sldId id="5516" r:id="rId308"/>
    <p:sldId id="5517" r:id="rId309"/>
    <p:sldId id="1027" r:id="rId310"/>
    <p:sldId id="5518" r:id="rId311"/>
    <p:sldId id="1029" r:id="rId312"/>
    <p:sldId id="1030" r:id="rId313"/>
    <p:sldId id="1031" r:id="rId314"/>
    <p:sldId id="1032" r:id="rId315"/>
    <p:sldId id="1033" r:id="rId316"/>
    <p:sldId id="1034" r:id="rId317"/>
    <p:sldId id="1035" r:id="rId318"/>
    <p:sldId id="1036" r:id="rId319"/>
    <p:sldId id="1037" r:id="rId320"/>
    <p:sldId id="1038" r:id="rId321"/>
    <p:sldId id="1039" r:id="rId322"/>
    <p:sldId id="1040" r:id="rId323"/>
    <p:sldId id="1041" r:id="rId324"/>
    <p:sldId id="1042" r:id="rId325"/>
    <p:sldId id="1043" r:id="rId326"/>
    <p:sldId id="5526" r:id="rId327"/>
    <p:sldId id="1045" r:id="rId328"/>
    <p:sldId id="4900" r:id="rId329"/>
    <p:sldId id="4901" r:id="rId330"/>
    <p:sldId id="357" r:id="rId331"/>
    <p:sldId id="358" r:id="rId332"/>
    <p:sldId id="359" r:id="rId333"/>
    <p:sldId id="360" r:id="rId334"/>
    <p:sldId id="5527" r:id="rId335"/>
    <p:sldId id="5287" r:id="rId336"/>
    <p:sldId id="911" r:id="rId337"/>
    <p:sldId id="912" r:id="rId338"/>
    <p:sldId id="913" r:id="rId339"/>
    <p:sldId id="914" r:id="rId340"/>
    <p:sldId id="5528" r:id="rId341"/>
    <p:sldId id="916" r:id="rId342"/>
    <p:sldId id="917" r:id="rId343"/>
    <p:sldId id="918" r:id="rId344"/>
    <p:sldId id="919" r:id="rId345"/>
    <p:sldId id="4902" r:id="rId346"/>
    <p:sldId id="4903" r:id="rId347"/>
    <p:sldId id="268" r:id="rId348"/>
    <p:sldId id="362" r:id="rId349"/>
    <p:sldId id="5519" r:id="rId350"/>
    <p:sldId id="5520" r:id="rId351"/>
    <p:sldId id="5521" r:id="rId352"/>
    <p:sldId id="5522" r:id="rId353"/>
    <p:sldId id="5523" r:id="rId354"/>
    <p:sldId id="5524" r:id="rId355"/>
    <p:sldId id="5525" r:id="rId356"/>
    <p:sldId id="449" r:id="rId357"/>
    <p:sldId id="4046" r:id="rId358"/>
    <p:sldId id="298" r:id="rId359"/>
    <p:sldId id="300" r:id="rId360"/>
    <p:sldId id="4045" r:id="rId3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0D0796A-43D1-DD45-8F04-75DC2166C3DB}">
          <p14:sldIdLst>
            <p14:sldId id="714"/>
            <p14:sldId id="551"/>
            <p14:sldId id="552"/>
            <p14:sldId id="553"/>
            <p14:sldId id="5533"/>
            <p14:sldId id="329"/>
            <p14:sldId id="330"/>
            <p14:sldId id="5534"/>
            <p14:sldId id="332"/>
            <p14:sldId id="5535"/>
            <p14:sldId id="335"/>
            <p14:sldId id="336"/>
            <p14:sldId id="337"/>
            <p14:sldId id="5536"/>
            <p14:sldId id="339"/>
            <p14:sldId id="340"/>
            <p14:sldId id="5537"/>
            <p14:sldId id="342"/>
            <p14:sldId id="5538"/>
            <p14:sldId id="4885"/>
            <p14:sldId id="444"/>
            <p14:sldId id="5539"/>
            <p14:sldId id="5540"/>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886"/>
            <p14:sldId id="441"/>
            <p14:sldId id="554"/>
            <p14:sldId id="555"/>
            <p14:sldId id="556"/>
            <p14:sldId id="4102"/>
            <p14:sldId id="1055"/>
            <p14:sldId id="1056"/>
            <p14:sldId id="1057"/>
            <p14:sldId id="1058"/>
            <p14:sldId id="1059"/>
            <p14:sldId id="1060"/>
            <p14:sldId id="1061"/>
            <p14:sldId id="1062"/>
            <p14:sldId id="1063"/>
            <p14:sldId id="1064"/>
            <p14:sldId id="2389"/>
            <p14:sldId id="557"/>
            <p14:sldId id="442"/>
            <p14:sldId id="5288"/>
            <p14:sldId id="947"/>
            <p14:sldId id="948"/>
            <p14:sldId id="949"/>
            <p14:sldId id="950"/>
            <p14:sldId id="951"/>
            <p14:sldId id="952"/>
            <p14:sldId id="953"/>
            <p14:sldId id="954"/>
            <p14:sldId id="955"/>
            <p14:sldId id="956"/>
            <p14:sldId id="957"/>
            <p14:sldId id="958"/>
            <p14:sldId id="959"/>
            <p14:sldId id="960"/>
            <p14:sldId id="961"/>
            <p14:sldId id="962"/>
            <p14:sldId id="963"/>
            <p14:sldId id="964"/>
            <p14:sldId id="965"/>
            <p14:sldId id="4887"/>
            <p14:sldId id="4888"/>
            <p14:sldId id="675"/>
            <p14:sldId id="514"/>
            <p14:sldId id="480"/>
            <p14:sldId id="481"/>
            <p14:sldId id="5531"/>
            <p14:sldId id="5532"/>
            <p14:sldId id="301"/>
            <p14:sldId id="302"/>
            <p14:sldId id="303"/>
            <p14:sldId id="5285"/>
            <p14:sldId id="4906"/>
            <p14:sldId id="490"/>
            <p14:sldId id="5207"/>
            <p14:sldId id="492"/>
            <p14:sldId id="508"/>
            <p14:sldId id="511"/>
            <p14:sldId id="512"/>
            <p14:sldId id="5206"/>
            <p14:sldId id="5529"/>
            <p14:sldId id="5530"/>
            <p14:sldId id="401"/>
            <p14:sldId id="5208"/>
            <p14:sldId id="798"/>
            <p14:sldId id="799"/>
            <p14:sldId id="800"/>
            <p14:sldId id="801"/>
            <p14:sldId id="802"/>
            <p14:sldId id="803"/>
            <p14:sldId id="804"/>
            <p14:sldId id="805"/>
            <p14:sldId id="806"/>
            <p14:sldId id="807"/>
            <p14:sldId id="808"/>
            <p14:sldId id="809"/>
            <p14:sldId id="810"/>
            <p14:sldId id="811"/>
            <p14:sldId id="812"/>
            <p14:sldId id="813"/>
            <p14:sldId id="4904"/>
            <p14:sldId id="4905"/>
            <p14:sldId id="5514"/>
            <p14:sldId id="5513"/>
            <p14:sldId id="5286"/>
            <p14:sldId id="5511"/>
            <p14:sldId id="5512"/>
            <p14:sldId id="5325"/>
            <p14:sldId id="367"/>
            <p14:sldId id="816"/>
            <p14:sldId id="817"/>
            <p14:sldId id="818"/>
            <p14:sldId id="819"/>
            <p14:sldId id="820"/>
            <p14:sldId id="821"/>
            <p14:sldId id="822"/>
            <p14:sldId id="823"/>
            <p14:sldId id="824"/>
            <p14:sldId id="825"/>
            <p14:sldId id="826"/>
            <p14:sldId id="827"/>
            <p14:sldId id="828"/>
            <p14:sldId id="829"/>
            <p14:sldId id="830"/>
            <p14:sldId id="4889"/>
            <p14:sldId id="4890"/>
            <p14:sldId id="527"/>
            <p14:sldId id="535"/>
            <p14:sldId id="525"/>
            <p14:sldId id="1779"/>
            <p14:sldId id="1780"/>
            <p14:sldId id="1781"/>
            <p14:sldId id="5233"/>
            <p14:sldId id="5608"/>
            <p14:sldId id="5609"/>
            <p14:sldId id="5610"/>
            <p14:sldId id="5611"/>
            <p14:sldId id="5612"/>
            <p14:sldId id="5613"/>
            <p14:sldId id="867"/>
            <p14:sldId id="5431"/>
            <p14:sldId id="866"/>
            <p14:sldId id="3290"/>
            <p14:sldId id="5510"/>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4891"/>
            <p14:sldId id="4892"/>
            <p14:sldId id="618"/>
            <p14:sldId id="619"/>
            <p14:sldId id="620"/>
            <p14:sldId id="621"/>
            <p14:sldId id="622"/>
            <p14:sldId id="623"/>
            <p14:sldId id="624"/>
            <p14:sldId id="625"/>
            <p14:sldId id="626"/>
            <p14:sldId id="627"/>
            <p14:sldId id="628"/>
            <p14:sldId id="5541"/>
            <p14:sldId id="4893"/>
            <p14:sldId id="1204"/>
            <p14:sldId id="992"/>
            <p14:sldId id="993"/>
            <p14:sldId id="994"/>
            <p14:sldId id="995"/>
            <p14:sldId id="996"/>
            <p14:sldId id="997"/>
            <p14:sldId id="998"/>
            <p14:sldId id="999"/>
            <p14:sldId id="4894"/>
            <p14:sldId id="4895"/>
            <p14:sldId id="5515"/>
            <p14:sldId id="469"/>
            <p14:sldId id="1025"/>
            <p14:sldId id="870"/>
            <p14:sldId id="871"/>
            <p14:sldId id="872"/>
            <p14:sldId id="873"/>
            <p14:sldId id="874"/>
            <p14:sldId id="875"/>
            <p14:sldId id="876"/>
            <p14:sldId id="877"/>
            <p14:sldId id="878"/>
            <p14:sldId id="879"/>
            <p14:sldId id="880"/>
            <p14:sldId id="881"/>
            <p14:sldId id="882"/>
            <p14:sldId id="883"/>
            <p14:sldId id="884"/>
            <p14:sldId id="885"/>
            <p14:sldId id="4896"/>
            <p14:sldId id="4897"/>
            <p14:sldId id="5290"/>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4898"/>
            <p14:sldId id="4899"/>
            <p14:sldId id="5516"/>
            <p14:sldId id="5517"/>
            <p14:sldId id="1027"/>
            <p14:sldId id="5518"/>
            <p14:sldId id="1029"/>
            <p14:sldId id="1030"/>
            <p14:sldId id="1031"/>
            <p14:sldId id="1032"/>
            <p14:sldId id="1033"/>
            <p14:sldId id="1034"/>
            <p14:sldId id="1035"/>
            <p14:sldId id="1036"/>
            <p14:sldId id="1037"/>
            <p14:sldId id="1038"/>
            <p14:sldId id="1039"/>
            <p14:sldId id="1040"/>
            <p14:sldId id="1041"/>
            <p14:sldId id="1042"/>
            <p14:sldId id="1043"/>
            <p14:sldId id="5526"/>
            <p14:sldId id="1045"/>
            <p14:sldId id="4900"/>
            <p14:sldId id="4901"/>
            <p14:sldId id="357"/>
            <p14:sldId id="358"/>
            <p14:sldId id="359"/>
            <p14:sldId id="360"/>
            <p14:sldId id="5527"/>
            <p14:sldId id="5287"/>
            <p14:sldId id="911"/>
            <p14:sldId id="912"/>
            <p14:sldId id="913"/>
            <p14:sldId id="914"/>
            <p14:sldId id="5528"/>
            <p14:sldId id="916"/>
            <p14:sldId id="917"/>
            <p14:sldId id="918"/>
            <p14:sldId id="919"/>
            <p14:sldId id="4902"/>
            <p14:sldId id="4903"/>
            <p14:sldId id="268"/>
            <p14:sldId id="362"/>
          </p14:sldIdLst>
        </p14:section>
        <p14:section name="Conclusion" id="{DB567C52-61BF-F442-97C2-2F6216B4709B}">
          <p14:sldIdLst>
            <p14:sldId id="5519"/>
            <p14:sldId id="5520"/>
            <p14:sldId id="5521"/>
            <p14:sldId id="5522"/>
            <p14:sldId id="5523"/>
            <p14:sldId id="5524"/>
            <p14:sldId id="5525"/>
            <p14:sldId id="449"/>
            <p14:sldId id="4046"/>
            <p14:sldId id="298"/>
          </p14:sldIdLst>
        </p14:section>
        <p14:section name="Supplements" id="{03E51E2B-4F4A-C54E-AE6C-55649C46008D}">
          <p14:sldIdLst>
            <p14:sldId id="300"/>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6A"/>
    <a:srgbClr val="F1FF80"/>
    <a:srgbClr val="B7CF5A"/>
    <a:srgbClr val="C2DA5E"/>
    <a:srgbClr val="93DA4D"/>
    <a:srgbClr val="000000"/>
    <a:srgbClr val="6BCBF4"/>
    <a:srgbClr val="62B8DB"/>
    <a:srgbClr val="F5D8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83" autoAdjust="0"/>
    <p:restoredTop sz="78556" autoAdjust="0"/>
  </p:normalViewPr>
  <p:slideViewPr>
    <p:cSldViewPr>
      <p:cViewPr varScale="1">
        <p:scale>
          <a:sx n="116" d="100"/>
          <a:sy n="116" d="100"/>
        </p:scale>
        <p:origin x="184" y="584"/>
      </p:cViewPr>
      <p:guideLst>
        <p:guide orient="horz" pos="2160"/>
        <p:guide pos="2880"/>
      </p:guideLst>
    </p:cSldViewPr>
  </p:slideViewPr>
  <p:outlineViewPr>
    <p:cViewPr>
      <p:scale>
        <a:sx n="33" d="100"/>
        <a:sy n="33" d="100"/>
      </p:scale>
      <p:origin x="0" y="18344"/>
    </p:cViewPr>
  </p:outlineViewPr>
  <p:notesTextViewPr>
    <p:cViewPr>
      <p:scale>
        <a:sx n="125" d="100"/>
        <a:sy n="125" d="100"/>
      </p:scale>
      <p:origin x="0" y="0"/>
    </p:cViewPr>
  </p:notesTextViewPr>
  <p:sorterViewPr>
    <p:cViewPr varScale="1">
      <p:scale>
        <a:sx n="48" d="100"/>
        <a:sy n="48" d="100"/>
      </p:scale>
      <p:origin x="0" y="27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366" Type="http://schemas.openxmlformats.org/officeDocument/2006/relationships/tableStyles" Target="tableStyles.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slide" Target="slides/slide292.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346" Type="http://schemas.openxmlformats.org/officeDocument/2006/relationships/slide" Target="slides/slide303.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357" Type="http://schemas.openxmlformats.org/officeDocument/2006/relationships/slide" Target="slides/slide314.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slide" Target="slides/slide294.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348" Type="http://schemas.openxmlformats.org/officeDocument/2006/relationships/slide" Target="slides/slide305.xml"/><Relationship Id="rId152" Type="http://schemas.openxmlformats.org/officeDocument/2006/relationships/slide" Target="slides/slide109.xml"/><Relationship Id="rId194" Type="http://schemas.openxmlformats.org/officeDocument/2006/relationships/slide" Target="slides/slide151.xml"/><Relationship Id="rId208" Type="http://schemas.openxmlformats.org/officeDocument/2006/relationships/slide" Target="slides/slide165.xml"/><Relationship Id="rId261" Type="http://schemas.openxmlformats.org/officeDocument/2006/relationships/slide" Target="slides/slide218.xml"/><Relationship Id="rId14" Type="http://schemas.openxmlformats.org/officeDocument/2006/relationships/slideMaster" Target="slideMasters/slideMaster14.xml"/><Relationship Id="rId56" Type="http://schemas.openxmlformats.org/officeDocument/2006/relationships/slide" Target="slides/slide13.xml"/><Relationship Id="rId317" Type="http://schemas.openxmlformats.org/officeDocument/2006/relationships/slide" Target="slides/slide274.xml"/><Relationship Id="rId359" Type="http://schemas.openxmlformats.org/officeDocument/2006/relationships/slide" Target="slides/slide316.xml"/><Relationship Id="rId98" Type="http://schemas.openxmlformats.org/officeDocument/2006/relationships/slide" Target="slides/slide55.xml"/><Relationship Id="rId121" Type="http://schemas.openxmlformats.org/officeDocument/2006/relationships/slide" Target="slides/slide78.xml"/><Relationship Id="rId163" Type="http://schemas.openxmlformats.org/officeDocument/2006/relationships/slide" Target="slides/slide120.xml"/><Relationship Id="rId219" Type="http://schemas.openxmlformats.org/officeDocument/2006/relationships/slide" Target="slides/slide176.xml"/><Relationship Id="rId230" Type="http://schemas.openxmlformats.org/officeDocument/2006/relationships/slide" Target="slides/slide187.xml"/><Relationship Id="rId25" Type="http://schemas.openxmlformats.org/officeDocument/2006/relationships/slideMaster" Target="slideMasters/slideMaster25.xml"/><Relationship Id="rId67" Type="http://schemas.openxmlformats.org/officeDocument/2006/relationships/slide" Target="slides/slide24.xml"/><Relationship Id="rId272" Type="http://schemas.openxmlformats.org/officeDocument/2006/relationships/slide" Target="slides/slide229.xml"/><Relationship Id="rId328" Type="http://schemas.openxmlformats.org/officeDocument/2006/relationships/slide" Target="slides/slide285.xml"/><Relationship Id="rId132" Type="http://schemas.openxmlformats.org/officeDocument/2006/relationships/slide" Target="slides/slide89.xml"/><Relationship Id="rId174" Type="http://schemas.openxmlformats.org/officeDocument/2006/relationships/slide" Target="slides/slide131.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339" Type="http://schemas.openxmlformats.org/officeDocument/2006/relationships/slide" Target="slides/slide296.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350" Type="http://schemas.openxmlformats.org/officeDocument/2006/relationships/slide" Target="slides/slide307.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340" Type="http://schemas.openxmlformats.org/officeDocument/2006/relationships/slide" Target="slides/slide297.xml"/><Relationship Id="rId361" Type="http://schemas.openxmlformats.org/officeDocument/2006/relationships/slide" Target="slides/slide318.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351" Type="http://schemas.openxmlformats.org/officeDocument/2006/relationships/slide" Target="slides/slide308.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341" Type="http://schemas.openxmlformats.org/officeDocument/2006/relationships/slide" Target="slides/slide298.xml"/><Relationship Id="rId362" Type="http://schemas.openxmlformats.org/officeDocument/2006/relationships/notesMaster" Target="notesMasters/notesMaster1.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352" Type="http://schemas.openxmlformats.org/officeDocument/2006/relationships/slide" Target="slides/slide309.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342" Type="http://schemas.openxmlformats.org/officeDocument/2006/relationships/slide" Target="slides/slide299.xml"/><Relationship Id="rId363" Type="http://schemas.openxmlformats.org/officeDocument/2006/relationships/presProps" Target="presProps.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353" Type="http://schemas.openxmlformats.org/officeDocument/2006/relationships/slide" Target="slides/slide310.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343" Type="http://schemas.openxmlformats.org/officeDocument/2006/relationships/slide" Target="slides/slide300.xml"/><Relationship Id="rId364" Type="http://schemas.openxmlformats.org/officeDocument/2006/relationships/viewProps" Target="viewProps.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slide" Target="slides/slide290.xml"/><Relationship Id="rId354" Type="http://schemas.openxmlformats.org/officeDocument/2006/relationships/slide" Target="slides/slide311.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344" Type="http://schemas.openxmlformats.org/officeDocument/2006/relationships/slide" Target="slides/slide3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365" Type="http://schemas.openxmlformats.org/officeDocument/2006/relationships/theme" Target="theme/theme1.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slide" Target="slides/slide291.xml"/><Relationship Id="rId355" Type="http://schemas.openxmlformats.org/officeDocument/2006/relationships/slide" Target="slides/slide312.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345" Type="http://schemas.openxmlformats.org/officeDocument/2006/relationships/slide" Target="slides/slide302.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356" Type="http://schemas.openxmlformats.org/officeDocument/2006/relationships/slide" Target="slides/slide313.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367" Type="http://schemas.microsoft.com/office/2018/10/relationships/authors" Target="authors.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slide" Target="slides/slide293.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347" Type="http://schemas.openxmlformats.org/officeDocument/2006/relationships/slide" Target="slides/slide304.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358" Type="http://schemas.openxmlformats.org/officeDocument/2006/relationships/slide" Target="slides/slide315.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 Id="rId173" Type="http://schemas.openxmlformats.org/officeDocument/2006/relationships/slide" Target="slides/slide130.xml"/><Relationship Id="rId229" Type="http://schemas.openxmlformats.org/officeDocument/2006/relationships/slide" Target="slides/slide186.xml"/><Relationship Id="rId240" Type="http://schemas.openxmlformats.org/officeDocument/2006/relationships/slide" Target="slides/slide197.xml"/><Relationship Id="rId35" Type="http://schemas.openxmlformats.org/officeDocument/2006/relationships/slideMaster" Target="slideMasters/slideMaster35.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38" Type="http://schemas.openxmlformats.org/officeDocument/2006/relationships/slide" Target="slides/slide295.xml"/><Relationship Id="rId8" Type="http://schemas.openxmlformats.org/officeDocument/2006/relationships/slideMaster" Target="slideMasters/slideMaster8.xml"/><Relationship Id="rId142" Type="http://schemas.openxmlformats.org/officeDocument/2006/relationships/slide" Target="slides/slide99.xml"/><Relationship Id="rId184" Type="http://schemas.openxmlformats.org/officeDocument/2006/relationships/slide" Target="slides/slide141.xml"/><Relationship Id="rId251" Type="http://schemas.openxmlformats.org/officeDocument/2006/relationships/slide" Target="slides/slide208.xml"/><Relationship Id="rId46" Type="http://schemas.openxmlformats.org/officeDocument/2006/relationships/slide" Target="slides/slide3.xml"/><Relationship Id="rId293" Type="http://schemas.openxmlformats.org/officeDocument/2006/relationships/slide" Target="slides/slide250.xml"/><Relationship Id="rId307" Type="http://schemas.openxmlformats.org/officeDocument/2006/relationships/slide" Target="slides/slide264.xml"/><Relationship Id="rId349" Type="http://schemas.openxmlformats.org/officeDocument/2006/relationships/slide" Target="slides/slide306.xml"/><Relationship Id="rId88" Type="http://schemas.openxmlformats.org/officeDocument/2006/relationships/slide" Target="slides/slide45.xml"/><Relationship Id="rId111" Type="http://schemas.openxmlformats.org/officeDocument/2006/relationships/slide" Target="slides/slide68.xml"/><Relationship Id="rId153" Type="http://schemas.openxmlformats.org/officeDocument/2006/relationships/slide" Target="slides/slide110.xml"/><Relationship Id="rId195" Type="http://schemas.openxmlformats.org/officeDocument/2006/relationships/slide" Target="slides/slide152.xml"/><Relationship Id="rId209" Type="http://schemas.openxmlformats.org/officeDocument/2006/relationships/slide" Target="slides/slide166.xml"/><Relationship Id="rId360" Type="http://schemas.openxmlformats.org/officeDocument/2006/relationships/slide" Target="slides/slide3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1ED6A-7263-3D4D-83EE-15C19E9E97E1}" type="slidenum">
              <a:rPr lang="en-US" sz="1200">
                <a:solidFill>
                  <a:srgbClr val="000000"/>
                </a:solidFill>
              </a:rPr>
              <a:pPr/>
              <a:t>13</a:t>
            </a:fld>
            <a:endParaRPr lang="en-US" sz="1200">
              <a:solidFill>
                <a:srgbClr val="000000"/>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JO" dirty="0">
                <a:latin typeface="Arial" panose="020B0604020202020204" pitchFamily="34" charset="0"/>
                <a:ea typeface="ＭＳ Ｐゴシック" charset="0"/>
                <a:cs typeface="Arial" panose="020B0604020202020204" pitchFamily="34" charset="0"/>
              </a:rPr>
              <a:t>كيف نعرف أنه كان غير مشروط؟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452040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80029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extLst>
      <p:ext uri="{BB962C8B-B14F-4D97-AF65-F5344CB8AC3E}">
        <p14:creationId xmlns:p14="http://schemas.microsoft.com/office/powerpoint/2010/main" val="11185531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r" rtl="1">
              <a:buFontTx/>
              <a:buAutoNum type="arabicParenR"/>
            </a:pPr>
            <a:r>
              <a:rPr lang="ar-SA" dirty="0">
                <a:latin typeface=""/>
                <a:ea typeface="ＭＳ Ｐゴシック" charset="0"/>
                <a:cs typeface="ＭＳ Ｐゴシック" charset="0"/>
              </a:rPr>
              <a:t>يتجاهل العهد الجديد، كلمات المسيح، وتعاليم بولس.</a:t>
            </a:r>
          </a:p>
          <a:p>
            <a:pPr marL="228600" indent="-228600" algn="r" rtl="1">
              <a:buFontTx/>
              <a:buAutoNum type="arabicParenR"/>
            </a:pPr>
            <a:r>
              <a:rPr lang="ar-SA" dirty="0">
                <a:latin typeface=""/>
                <a:ea typeface="ＭＳ Ｐゴシック" charset="0"/>
                <a:cs typeface="ＭＳ Ｐゴシック" charset="0"/>
              </a:rPr>
              <a:t>تجاهل العمل الحالي للروح القدس.</a:t>
            </a:r>
          </a:p>
          <a:p>
            <a:pPr marL="228600" indent="-228600" algn="r" rtl="1">
              <a:buFontTx/>
              <a:buAutoNum type="arabicParenR"/>
            </a:pPr>
            <a:r>
              <a:rPr lang="ar-SA">
                <a:latin typeface=""/>
                <a:ea typeface="ＭＳ Ｐゴシック" charset="0"/>
                <a:cs typeface="ＭＳ Ｐゴシック" charset="0"/>
              </a:rPr>
              <a:t>لا </a:t>
            </a:r>
            <a:r>
              <a:rPr lang="ar-SA" dirty="0">
                <a:latin typeface=""/>
                <a:ea typeface="ＭＳ Ｐゴシック" charset="0"/>
                <a:cs typeface="ＭＳ Ｐゴシック" charset="0"/>
              </a:rPr>
              <a:t>يمكن التوفيق بين نفس المصطلحات للعهدين القديم والجديد.</a:t>
            </a:r>
          </a:p>
          <a:p>
            <a:pPr marL="228600" indent="-228600" algn="r" rtl="1">
              <a:buFontTx/>
              <a:buAutoNum type="arabicParenR"/>
            </a:pPr>
            <a:r>
              <a:rPr lang="ar-SA" dirty="0">
                <a:latin typeface=""/>
                <a:ea typeface="ＭＳ Ｐゴシック" charset="0"/>
                <a:cs typeface="ＭＳ Ｐゴシック" charset="0"/>
              </a:rPr>
              <a:t>الفروقات حادة للغاية.</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p:txBody>
      </p:sp>
      <p:sp>
        <p:nvSpPr>
          <p:cNvPr id="235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20951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811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تُفتِّش البيت باستخدام نور المصباح.</a:t>
            </a:r>
            <a:endParaRPr lang="en-US" dirty="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838744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B8F092-AB05-DE40-8548-BA9D10BB7903}" type="slidenum">
              <a:rPr lang="en-US" sz="1200">
                <a:solidFill>
                  <a:srgbClr val="000000"/>
                </a:solidFill>
              </a:rPr>
              <a:pPr/>
              <a:t>15</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8B1E93-AE22-EC4F-9E51-477F43F8E0CA}" type="slidenum">
              <a:rPr lang="en-US" sz="1200">
                <a:solidFill>
                  <a:srgbClr val="000000"/>
                </a:solidFill>
              </a:rPr>
              <a:pPr/>
              <a:t>16</a:t>
            </a:fld>
            <a:endParaRPr lang="en-US" sz="1200">
              <a:solidFill>
                <a:srgbClr val="000000"/>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ابتهجَتِ ابتهاجاً عظيماً عندما وجدَتِ الدرهم.</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a:latin typeface="Times New Roman" charset="0"/>
                <a:ea typeface="ＭＳ Ｐゴシック" charset="0"/>
                <a:cs typeface="ＭＳ Ｐゴシック" charset="0"/>
              </a:rPr>
              <a:t>NS-04-John12-21-slide 295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C5FB6-9135-2640-90FC-7807BE5F6121}" type="slidenum">
              <a:rPr lang="en-US" sz="1200">
                <a:solidFill>
                  <a:srgbClr val="000000"/>
                </a:solidFill>
              </a:rPr>
              <a:pPr/>
              <a:t>18</a:t>
            </a:fld>
            <a:endParaRPr lang="en-US" sz="1200">
              <a:solidFill>
                <a:srgbClr val="000000"/>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تحتفل بالخبر السارِّ مع الجارات والصديقات "</a:t>
            </a:r>
            <a:r>
              <a:rPr lang="ar-JO" b="0" i="0" dirty="0">
                <a:solidFill>
                  <a:srgbClr val="121212"/>
                </a:solidFill>
                <a:effectLst/>
                <a:latin typeface="Arial" panose="020B0604020202020204" pitchFamily="34" charset="0"/>
              </a:rPr>
              <a:t>افرَحنَ مَعي لأنّي وجَدتُ الدِّرهَمَ الّذي أضَعتُهُ</a:t>
            </a:r>
            <a:r>
              <a:rPr lang="ar-JO"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018079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b="1" u="sng" dirty="0">
                <a:effectLst/>
              </a:rPr>
              <a:t>إنَّ </a:t>
            </a:r>
            <a:r>
              <a:rPr lang="ar-SA" b="1" u="sng" dirty="0">
                <a:effectLst/>
              </a:rPr>
              <a:t>قيامة</a:t>
            </a:r>
            <a:r>
              <a:rPr lang="ar-JO" b="1" u="sng" dirty="0">
                <a:effectLst/>
              </a:rPr>
              <a:t>َ</a:t>
            </a:r>
            <a:r>
              <a:rPr lang="ar-SA" dirty="0">
                <a:effectLst/>
              </a:rPr>
              <a:t> المسيح و</a:t>
            </a:r>
            <a:r>
              <a:rPr lang="ar-SA" b="1" u="sng" dirty="0">
                <a:effectLst/>
              </a:rPr>
              <a:t>إرساليت</a:t>
            </a:r>
            <a:r>
              <a:rPr lang="ar-JO" b="1" u="sng" dirty="0">
                <a:effectLst/>
              </a:rPr>
              <a:t>َ</a:t>
            </a:r>
            <a:r>
              <a:rPr lang="ar-SA" b="1" u="sng" dirty="0">
                <a:effectLst/>
              </a:rPr>
              <a:t>ه</a:t>
            </a:r>
            <a:r>
              <a:rPr lang="ar-SA" b="1" u="none" dirty="0">
                <a:effectLst/>
              </a:rPr>
              <a:t> </a:t>
            </a:r>
            <a:r>
              <a:rPr lang="ar-SA" u="none" dirty="0">
                <a:effectLst/>
              </a:rPr>
              <a:t>و</a:t>
            </a:r>
            <a:r>
              <a:rPr lang="ar-SA" b="1" u="sng" dirty="0">
                <a:effectLst/>
              </a:rPr>
              <a:t>صعود</a:t>
            </a:r>
            <a:r>
              <a:rPr lang="ar-JO" b="1" u="sng" dirty="0">
                <a:effectLst/>
              </a:rPr>
              <a:t>َ</a:t>
            </a:r>
            <a:r>
              <a:rPr lang="ar-SA" b="1" u="sng" dirty="0">
                <a:effectLst/>
              </a:rPr>
              <a:t>ه</a:t>
            </a:r>
            <a:r>
              <a:rPr lang="ar-SA" b="1" dirty="0">
                <a:effectLst/>
              </a:rPr>
              <a:t> </a:t>
            </a:r>
            <a:r>
              <a:rPr lang="ar-SA" dirty="0">
                <a:effectLst/>
              </a:rPr>
              <a:t>ت</a:t>
            </a:r>
            <a:r>
              <a:rPr lang="ar-JO" dirty="0">
                <a:effectLst/>
              </a:rPr>
              <a:t>ُ</a:t>
            </a:r>
            <a:r>
              <a:rPr lang="ar-SA" dirty="0">
                <a:effectLst/>
              </a:rPr>
              <a:t>ثب</a:t>
            </a:r>
            <a:r>
              <a:rPr lang="ar-JO" dirty="0">
                <a:effectLst/>
              </a:rPr>
              <a:t>ِ</a:t>
            </a:r>
            <a:r>
              <a:rPr lang="ar-SA" dirty="0">
                <a:effectLst/>
              </a:rPr>
              <a:t>ت</a:t>
            </a:r>
            <a:r>
              <a:rPr lang="ar-JO" dirty="0">
                <a:effectLst/>
              </a:rPr>
              <a:t>ُ </a:t>
            </a:r>
            <a:r>
              <a:rPr lang="ar-SA" b="1" dirty="0">
                <a:effectLst/>
              </a:rPr>
              <a:t>خدمت</a:t>
            </a:r>
            <a:r>
              <a:rPr lang="ar-JO" b="1" dirty="0">
                <a:effectLst/>
              </a:rPr>
              <a:t>َ</a:t>
            </a:r>
            <a:r>
              <a:rPr lang="ar-SA" b="1" dirty="0">
                <a:effectLst/>
              </a:rPr>
              <a:t>ه</a:t>
            </a:r>
            <a:r>
              <a:rPr lang="ar-SA" dirty="0">
                <a:effectLst/>
              </a:rPr>
              <a:t> و</a:t>
            </a:r>
            <a:r>
              <a:rPr lang="ar-SA" b="1" dirty="0">
                <a:effectLst/>
              </a:rPr>
              <a:t>موت</a:t>
            </a:r>
            <a:r>
              <a:rPr lang="ar-JO" b="1" dirty="0">
                <a:effectLst/>
              </a:rPr>
              <a:t>َ</a:t>
            </a:r>
            <a:r>
              <a:rPr lang="ar-SA" b="1" dirty="0">
                <a:effectLst/>
              </a:rPr>
              <a:t>ه الكفّ</a:t>
            </a:r>
            <a:r>
              <a:rPr lang="ar-JO" b="1" dirty="0">
                <a:effectLst/>
              </a:rPr>
              <a:t>َ</a:t>
            </a:r>
            <a:r>
              <a:rPr lang="ar-SA" b="1" dirty="0">
                <a:effectLst/>
              </a:rPr>
              <a:t>اري</a:t>
            </a:r>
            <a:r>
              <a:rPr lang="ar-JO" b="1" dirty="0">
                <a:effectLst/>
              </a:rPr>
              <a:t>ّ</a:t>
            </a:r>
            <a:r>
              <a:rPr lang="ar-JO" b="0" dirty="0">
                <a:effectLst/>
              </a:rPr>
              <a:t>، وهذه الأمور الخمسة تستحقُّ </a:t>
            </a:r>
            <a:r>
              <a:rPr lang="ar-SA" dirty="0">
                <a:effectLst/>
              </a:rPr>
              <a:t>أن </a:t>
            </a:r>
            <a:r>
              <a:rPr lang="ar-JO" dirty="0">
                <a:effectLst/>
              </a:rPr>
              <a:t>يُبشَّر</a:t>
            </a:r>
            <a:r>
              <a:rPr lang="ar-SA" dirty="0">
                <a:effectLst/>
              </a:rPr>
              <a:t> به</a:t>
            </a:r>
            <a:r>
              <a:rPr lang="ar-JO" dirty="0">
                <a:effectLst/>
              </a:rPr>
              <a:t>ا</a:t>
            </a:r>
            <a:r>
              <a:rPr lang="ar-SA" dirty="0">
                <a:effectLst/>
              </a:rPr>
              <a:t> إلى الأمم.</a:t>
            </a:r>
          </a:p>
        </p:txBody>
      </p:sp>
    </p:spTree>
    <p:extLst>
      <p:ext uri="{BB962C8B-B14F-4D97-AF65-F5344CB8AC3E}">
        <p14:creationId xmlns:p14="http://schemas.microsoft.com/office/powerpoint/2010/main" val="102021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يتميَّز إنجيل لوقا باحتوائه على الكثير من الأمثال التي قالها يسوع.</a:t>
            </a:r>
          </a:p>
        </p:txBody>
      </p:sp>
    </p:spTree>
    <p:extLst>
      <p:ext uri="{BB962C8B-B14F-4D97-AF65-F5344CB8AC3E}">
        <p14:creationId xmlns:p14="http://schemas.microsoft.com/office/powerpoint/2010/main" val="814168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المسيح هو يهوديٌّ، ولكن لا يعني هذا أنَّه لا يستطيع تخليص الأمم مِثْل أولئك الأشخاص الذين قرأوا إنجيل لوقا (إعادة صياغةٍ للفكرة الرئيسيَّة المذكورة في هذا السلايد).</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JO" sz="1200" kern="1200" dirty="0">
                <a:solidFill>
                  <a:schemeClr val="tx1"/>
                </a:solidFill>
                <a:effectLst/>
                <a:latin typeface="Arial" charset="0"/>
                <a:ea typeface="ＭＳ Ｐゴシック" charset="-128"/>
                <a:cs typeface="ＭＳ Ｐゴシック" charset="-128"/>
              </a:rPr>
              <a:t>ديفيد ماكراني، "</a:t>
            </a:r>
            <a:r>
              <a:rPr lang="ar-JO" sz="1200" kern="1200" dirty="0">
                <a:solidFill>
                  <a:schemeClr val="tx1"/>
                </a:solidFill>
                <a:effectLst/>
                <a:latin typeface="Arial" charset="0"/>
                <a:ea typeface="ＭＳ Ｐゴシック" charset="-128"/>
                <a:cs typeface="Traditional Arabic" panose="02020603050405020304" pitchFamily="18" charset="-78"/>
              </a:rPr>
              <a:t>الحقائق تعيش حتَّى منتصف عمرها الافتراضيِّ فقط":</a:t>
            </a:r>
            <a:endParaRPr lang="ar-JO"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a:solidFill>
                  <a:schemeClr val="tx1"/>
                </a:solidFill>
                <a:effectLst/>
                <a:latin typeface="Arial" charset="0"/>
                <a:ea typeface="ＭＳ Ｐゴシック" charset="-128"/>
                <a:cs typeface="ＭＳ Ｐゴシック" charset="-128"/>
              </a:rPr>
              <a:t>BoingBoing,</a:t>
            </a:r>
            <a:r>
              <a:rPr lang="en-US" sz="1200" kern="1200" dirty="0">
                <a:solidFill>
                  <a:schemeClr val="tx1"/>
                </a:solidFill>
                <a:effectLst/>
                <a:latin typeface="Arial" charset="0"/>
                <a:ea typeface="ＭＳ Ｐゴシック" charset="-128"/>
                <a:cs typeface="ＭＳ Ｐゴシック" charset="-128"/>
              </a:rPr>
              <a:t> 27 Aug 2017,  https://boingboing.net/2017/08/21/the-half-life-of-facts.html?utm_medium=referral&amp;utm_source=idealmedia&amp;utm_campaign=boingboing.net&amp;utm_term=68704&amp;utm_content=2143287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87124297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756346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90370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7384444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على نقيض ذلك، يصف الكتابُ المقدَّس نفْسَه بأنَّه "كلمة الله" حقًّا. وفي الحقيقة، وجد الملايين من الناس حول العالَم هذا الوصف موثوقاً به على مدى 3500 سنة. وتُثبِت ثقةُ الناس به أنَّ الحقائق المهمَّة لا تُلغَى مع مرور الوقت، ولا تصبح أفكاراً باليةً عفا عليها الزمن مع زيادة المعلومات وتَحَسُّن المستوى المعرفيّ؛  حيث لا تنطبق هنا العبارة التي ذكرناها قبْلَ قليل "</a:t>
            </a:r>
            <a:r>
              <a:rPr kumimoji="0" lang="ar-JO" sz="12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a:t>
            </a:r>
            <a:r>
              <a:rPr lang="ar-JO" sz="1200" b="1" kern="1200" dirty="0">
                <a:solidFill>
                  <a:schemeClr val="tx1"/>
                </a:solidFill>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r>
              <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إذ لا توجد فترة صلاحيَّةٍ لحقيقة أنَّ الله يحبُّنا أو لحقيقة أنَّ يسوع جاء إلى هذا العالم ليموت عن خطايا الجنس البشريّ. هذه الحقائق متأصِّلةٌ في طبيعة الله الثابتة والراسخة ولن يجري نقْضُها أو استبدالها أبداً.</a:t>
            </a:r>
          </a:p>
          <a:p>
            <a:pPr marL="0" marR="0" lvl="0" indent="0" algn="r" defTabSz="914400" rtl="1" eaLnBrk="0" fontAlgn="base" latinLnBrk="0" hangingPunct="0">
              <a:lnSpc>
                <a:spcPct val="100000"/>
              </a:lnSpc>
              <a:spcBef>
                <a:spcPct val="30000"/>
              </a:spcBef>
              <a:spcAft>
                <a:spcPct val="0"/>
              </a:spcAft>
              <a:buClrTx/>
              <a:buSzTx/>
              <a:buFontTx/>
              <a:buNone/>
              <a:tabLst/>
              <a:defRPr/>
            </a:pPr>
            <a:endPar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a:p>
            <a:pPr marL="171450" lvl="0" indent="-171450" algn="r" rtl="1" eaLnBrk="1" hangingPunct="1">
              <a:lnSpc>
                <a:spcPct val="110000"/>
              </a:lnSpc>
              <a:spcBef>
                <a:spcPct val="20000"/>
              </a:spcBef>
              <a:buClr>
                <a:srgbClr val="960000"/>
              </a:buClr>
              <a:buSzPct val="100000"/>
              <a:buFont typeface="Arial" panose="020B0604020202020204" pitchFamily="34" charset="0"/>
              <a:buChar char="•"/>
              <a:defRPr/>
            </a:pP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يسوع هو </a:t>
            </a:r>
            <a:r>
              <a:rPr lang="ar-JO" sz="1200" b="0" kern="0" noProof="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مُخَلِّص العالَم</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لكن هل تحتاج أن تكون </a:t>
            </a:r>
            <a:r>
              <a:rPr lang="ar-JO" sz="1200" b="0" kern="0" dirty="0">
                <a:solidFill>
                  <a:srgbClr val="000000"/>
                </a:solidFill>
                <a:latin typeface="Traditional Arabic" panose="02020603050405020304" pitchFamily="18" charset="-78"/>
                <a:ea typeface="Accordance" panose="00000400000000000000" pitchFamily="2" charset="-78"/>
                <a:cs typeface="Accordance" panose="00000400000000000000" pitchFamily="2" charset="-78"/>
              </a:rPr>
              <a:t>متأكِّداً</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وثابتاً في حقيقة أنَّه مُخَلِّصك </a:t>
            </a:r>
            <a:r>
              <a:rPr lang="ar-JO" sz="1200" b="0" kern="0" dirty="0">
                <a:solidFill>
                  <a:srgbClr val="FF0000"/>
                </a:solidFill>
                <a:latin typeface="Accordance" panose="00000400000000000000" pitchFamily="2" charset="-78"/>
                <a:ea typeface="Accordance" panose="00000400000000000000" pitchFamily="2" charset="-78"/>
                <a:cs typeface="Accordance" panose="00000400000000000000" pitchFamily="2" charset="-78"/>
              </a:rPr>
              <a:t>أنت</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a:t>
            </a:r>
          </a:p>
        </p:txBody>
      </p:sp>
    </p:spTree>
    <p:extLst>
      <p:ext uri="{BB962C8B-B14F-4D97-AF65-F5344CB8AC3E}">
        <p14:creationId xmlns:p14="http://schemas.microsoft.com/office/powerpoint/2010/main" val="272963750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1146216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DEDA-6AFB-0149-99EB-49641F92C5B4}" type="slidenum">
              <a:rPr lang="en-US" sz="1200"/>
              <a:pPr/>
              <a:t>316</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pPr/>
              <a:t>317</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AB46F-F949-BB4B-B27C-D3209D52B915}" type="slidenum">
              <a:rPr lang="en-US" sz="1200">
                <a:solidFill>
                  <a:srgbClr val="000000"/>
                </a:solidFill>
              </a:rPr>
              <a:pPr/>
              <a:t>71</a:t>
            </a:fld>
            <a:endParaRPr lang="en-US" sz="1200">
              <a:solidFill>
                <a:srgbClr val="000000"/>
              </a:solidFill>
            </a:endParaRPr>
          </a:p>
        </p:txBody>
      </p:sp>
      <p:sp>
        <p:nvSpPr>
          <p:cNvPr id="413698" name="Rectangle 2"/>
          <p:cNvSpPr>
            <a:spLocks noGrp="1" noRot="1" noChangeAspect="1" noChangeArrowheads="1" noTextEdit="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37A512-2F2C-B64C-AFA4-E9AA2483B6E3}" type="slidenum">
              <a:rPr lang="en-US" sz="1200">
                <a:solidFill>
                  <a:srgbClr val="000000"/>
                </a:solidFill>
              </a:rPr>
              <a:pPr/>
              <a:t>6</a:t>
            </a:fld>
            <a:endParaRPr lang="en-US" sz="1200">
              <a:solidFill>
                <a:srgbClr val="000000"/>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21D1CD-DB37-C742-820D-096BF9EEB552}" type="slidenum">
              <a:rPr lang="en-US" sz="1200">
                <a:solidFill>
                  <a:srgbClr val="000000"/>
                </a:solidFill>
              </a:rPr>
              <a:pPr/>
              <a:t>7</a:t>
            </a:fld>
            <a:endParaRPr lang="en-US" sz="1200">
              <a:solidFill>
                <a:srgbClr val="000000"/>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لوقا 15: 8 امرأةٌ تكتشف أنَّ أحد الدراهم الفضيَّة مفقود. </a:t>
            </a:r>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defRPr/>
            </a:pPr>
            <a:r>
              <a:rPr lang="ar-JO" dirty="0">
                <a:latin typeface="+mn-lt"/>
                <a:ea typeface="+mn-ea"/>
                <a:cs typeface="+mn-cs"/>
              </a:rPr>
              <a:t>دخل يسوع إلى أورشليم وكانت الجموع مبتهجةً وهي تُحيِّي وصوله. </a:t>
            </a:r>
          </a:p>
        </p:txBody>
      </p:sp>
    </p:spTree>
    <p:extLst>
      <p:ext uri="{BB962C8B-B14F-4D97-AF65-F5344CB8AC3E}">
        <p14:creationId xmlns:p14="http://schemas.microsoft.com/office/powerpoint/2010/main" val="2266976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mn-cs"/>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mn-cs"/>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2717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0D551-2EE7-614D-8B08-5DEC4294006E}" type="slidenum">
              <a:rPr lang="en-US" sz="1200">
                <a:solidFill>
                  <a:srgbClr val="000000"/>
                </a:solidFill>
              </a:rPr>
              <a:pPr/>
              <a:t>9</a:t>
            </a:fld>
            <a:endParaRPr lang="en-US" sz="1200">
              <a:solidFill>
                <a:srgbClr val="000000"/>
              </a:solidFill>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72315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7FE5FE-7122-254C-A2AA-4FEE51BECDFA}" type="slidenum">
              <a:rPr lang="en-US" sz="1200"/>
              <a:pPr/>
              <a:t>114</a:t>
            </a:fld>
            <a:endParaRPr lang="en-US" sz="1200"/>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تبحث وتكنس البيت باستخدام مكنسة.</a:t>
            </a:r>
            <a:endParaRPr lang="en-US" dirty="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Common-431</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8269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4EE2F3-BCAB-934A-BEF5-8C4C89CCC555}" type="slidenum">
              <a:rPr lang="en-US" sz="1200">
                <a:solidFill>
                  <a:srgbClr val="000000"/>
                </a:solidFill>
              </a:rPr>
              <a:pPr/>
              <a:t>11</a:t>
            </a:fld>
            <a:endParaRPr lang="en-US" sz="1200">
              <a:solidFill>
                <a:srgbClr val="000000"/>
              </a:solidFill>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ea typeface="ＭＳ Ｐゴシック" charset="0"/>
                <a:cs typeface="ＭＳ Ｐゴシック" charset="0"/>
              </a:rPr>
              <a:t>لا نجد عبارة "أزمنة الأمم" في سِفْر دانيال، ولكنَّنا نجد هذا المفهوم منتشراً على مدى السِفْر. ويُشير هذا المفهوم إلى المدَّة التي كان شعب إسرائيل يفتقر فيها إلى مَلِكٍ يحكم البلاد- وهي الفترة التي ابتدأَتْ تقريباً بعد تدمير أورشليم وستستمرُّ حتَّى الوقت الذي سيملك فيه المسيح ويحكم الشعب بعد عودته.</a:t>
            </a:r>
          </a:p>
          <a:p>
            <a:pPr algn="r" rtl="1" eaLnBrk="1" hangingPunct="1"/>
            <a:endParaRPr lang="en-US" dirty="0">
              <a:ea typeface="ＭＳ Ｐゴシック" charset="0"/>
              <a:cs typeface="ＭＳ Ｐゴシック" charset="0"/>
            </a:endParaRPr>
          </a:p>
          <a:p>
            <a:pPr algn="r" rtl="1" eaLnBrk="1" hangingPunct="1"/>
            <a:r>
              <a:rPr lang="ar-JO" dirty="0">
                <a:ea typeface="ＭＳ Ｐゴシック" charset="0"/>
                <a:cs typeface="ＭＳ Ｐゴシック" charset="0"/>
              </a:rPr>
              <a:t>يسوع وحده مَن أشار إلى "أزمنة الأمم" في لوقا 21: 24. ولكن يشير سِفْر دانيال كلُّه إلى هذه الفترة من سيادة الأمم على إسرائيل، والتي تقطع فترة حكم شعب إسرائيل بواسطة شخصٍ من نسل داود. ولكنَّ هذه الإشارات في سِفْر دانيال لا تستخدم بحصر اللفظ ذات التعبير الذي استخدمه يسوع.</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Common-434</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التفاصيل المسجَّلة عن آلام المسيح تُظهِر أنَّ المسيح خضع للآب بصفته خروفَ الفصح البريء، وهو يمنح بموته الغفرانَ والحياةَ الأبديَّة إلى جميع مَن يؤمنوا.</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292DF2-F16F-9E42-9157-36B18DEEBE61}" type="slidenum">
              <a:rPr lang="en-US" sz="1200">
                <a:solidFill>
                  <a:srgbClr val="000000"/>
                </a:solidFill>
              </a:rPr>
              <a:pPr/>
              <a:t>12</a:t>
            </a:fld>
            <a:endParaRPr lang="en-US" sz="1200">
              <a:solidFill>
                <a:srgbClr val="000000"/>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a:solidFill>
                  <a:prstClr val="black"/>
                </a:solidFill>
              </a:rPr>
              <a:pPr>
                <a:defRPr/>
              </a:pPr>
              <a:t>158</a:t>
            </a:fld>
            <a:endParaRPr lang="en-US">
              <a:solidFill>
                <a:prstClr val="black"/>
              </a:solidFill>
            </a:endParaRPr>
          </a:p>
        </p:txBody>
      </p:sp>
    </p:spTree>
    <p:extLst>
      <p:ext uri="{BB962C8B-B14F-4D97-AF65-F5344CB8AC3E}">
        <p14:creationId xmlns:p14="http://schemas.microsoft.com/office/powerpoint/2010/main" val="5934717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FA47A7-B5F9-1447-A770-82A9547AB5C9}" type="slidenum">
              <a:rPr lang="en-US"/>
              <a:pPr>
                <a:defRPr/>
              </a:pPr>
              <a:t>‹#›</a:t>
            </a:fld>
            <a:endParaRPr lang="en-US"/>
          </a:p>
        </p:txBody>
      </p:sp>
    </p:spTree>
    <p:extLst>
      <p:ext uri="{BB962C8B-B14F-4D97-AF65-F5344CB8AC3E}">
        <p14:creationId xmlns:p14="http://schemas.microsoft.com/office/powerpoint/2010/main" val="321467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7C9F-4E63-5E42-ACD9-757C183AD683}" type="slidenum">
              <a:rPr lang="en-US"/>
              <a:pPr>
                <a:defRPr/>
              </a:pPr>
              <a:t>‹#›</a:t>
            </a:fld>
            <a:endParaRPr lang="en-US"/>
          </a:p>
        </p:txBody>
      </p:sp>
    </p:spTree>
    <p:extLst>
      <p:ext uri="{BB962C8B-B14F-4D97-AF65-F5344CB8AC3E}">
        <p14:creationId xmlns:p14="http://schemas.microsoft.com/office/powerpoint/2010/main" val="980459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700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29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450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7068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411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2856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AEEF-4FBF-0448-87B9-D23FF78581EE}" type="slidenum">
              <a:rPr lang="en-US"/>
              <a:pPr>
                <a:defRPr/>
              </a:pPr>
              <a:t>‹#›</a:t>
            </a:fld>
            <a:endParaRPr lang="en-US"/>
          </a:p>
        </p:txBody>
      </p:sp>
    </p:spTree>
    <p:extLst>
      <p:ext uri="{BB962C8B-B14F-4D97-AF65-F5344CB8AC3E}">
        <p14:creationId xmlns:p14="http://schemas.microsoft.com/office/powerpoint/2010/main" val="1222729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12/14/23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12/14/23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12/14/23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949446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87848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195575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566315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1768434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237127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837080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548560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407245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755155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851693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123520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844426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2326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17200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0340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077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1607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7335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31666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350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2952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0623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5725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03743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16098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293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536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953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756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29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3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6065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88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214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3492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5206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9575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0653703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7979440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902585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137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140371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1619265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927031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4977702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9414542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152245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078418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45916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02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668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2766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058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9172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32680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25528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578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0492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0787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71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75A0-BDA1-054B-9A53-DBFFF60E10AF}" type="slidenum">
              <a:rPr lang="en-US"/>
              <a:pPr>
                <a:defRPr/>
              </a:pPr>
              <a:t>‹#›</a:t>
            </a:fld>
            <a:endParaRPr lang="en-US"/>
          </a:p>
        </p:txBody>
      </p:sp>
    </p:spTree>
    <p:extLst>
      <p:ext uri="{BB962C8B-B14F-4D97-AF65-F5344CB8AC3E}">
        <p14:creationId xmlns:p14="http://schemas.microsoft.com/office/powerpoint/2010/main" val="90977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6955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8249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4029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2251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9200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222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1062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8206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961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281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043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48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3187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5013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4526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538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125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096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8710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55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051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7643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37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614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535537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74729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52047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7822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49713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44286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53131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613353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049242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62319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23001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646804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60561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8785283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4198667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79332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5379620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8170664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3176728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4007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454823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2429481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064339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90539495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0298247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421879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7824893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0266365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3476261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5459099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6273397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6464227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8333996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0895553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19967196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271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9460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0165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2302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4296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358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423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9172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16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04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26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8604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5775985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7704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6167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9412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3498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1440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1619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7920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987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3799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6110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0936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30671921"/>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755040"/>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843185430"/>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39880674"/>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12/14/23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97804842"/>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12/14/23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894857039"/>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12/14/23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5192940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21906653"/>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78398637"/>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614611136"/>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342755484"/>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6207838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441483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5030861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32301853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763670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9268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2ABA-429C-084B-B8B1-7D065AB64070}" type="slidenum">
              <a:rPr lang="en-US"/>
              <a:pPr>
                <a:defRPr/>
              </a:pPr>
              <a:t>‹#›</a:t>
            </a:fld>
            <a:endParaRPr lang="en-US"/>
          </a:p>
        </p:txBody>
      </p:sp>
    </p:spTree>
    <p:extLst>
      <p:ext uri="{BB962C8B-B14F-4D97-AF65-F5344CB8AC3E}">
        <p14:creationId xmlns:p14="http://schemas.microsoft.com/office/powerpoint/2010/main" val="112738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9107943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43870750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9123128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531885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9635717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5232817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800485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7424962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378121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134910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9002946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216287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7917523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1755173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0515982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585576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2171132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7280536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4426743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17908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92792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21956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60610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201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5922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71172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08649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097939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90503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46628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15543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0687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113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9210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6519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629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6586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7149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3157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2966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0328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7327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3493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897203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150910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6197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79043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95507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49089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7089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5160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88118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75832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28972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312475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1707510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2114772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520157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1518812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056350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5602574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377004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2160979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565328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4154823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044329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0381529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1525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274544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70686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5899346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8338754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751554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31571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32249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72810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941600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193577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82684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1563483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12/14/23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646510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306099381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12/14/23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9371973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12/14/23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31752905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12/14/23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8419383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12/14/23</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8070100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12/14/23</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4857433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12/14/23</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7693171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12/14/23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00578331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12/14/23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9755377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12/14/23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83452806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12/14/23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528579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8127503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8246777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799389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0840719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1350270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457419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5962275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432967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773512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6707208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13237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5A7BC-9CF1-F34B-A58E-6CA85B77612F}" type="slidenum">
              <a:rPr lang="en-US"/>
              <a:pPr>
                <a:defRPr/>
              </a:pPr>
              <a:t>‹#›</a:t>
            </a:fld>
            <a:endParaRPr lang="en-US"/>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14226042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7345333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695277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7905544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248113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68826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212989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849029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11554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314929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2980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19920055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22051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338416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90980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493838298"/>
      </p:ext>
    </p:extLst>
  </p:cSld>
  <p:clrMapOvr>
    <a:overrideClrMapping bg1="lt1" tx1="dk1" bg2="lt2" tx2="dk2" accent1="accent1" accent2="accent2" accent3="accent3" accent4="accent4" accent5="accent5" accent6="accent6" hlink="hlink" folHlink="folHlink"/>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12/14/23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62097061"/>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12/14/23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897222590"/>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12/14/23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5805080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12/14/23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4680841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97341795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12/14/23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3639354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30238912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12/14/23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565126515"/>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12/14/23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325513348"/>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12/14/23</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720252346"/>
      </p:ext>
    </p:extLst>
  </p:cSld>
  <p:clrMapOvr>
    <a:overrideClrMapping bg1="lt1" tx1="dk1" bg2="lt2" tx2="dk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1961281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38303493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13056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72124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308756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807301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842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414993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955117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577291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065865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8380470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6253717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319861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3061839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740359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107215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1945621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58922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574229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16846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2A8052-1A02-7746-A752-0E77E9AEDC03}" type="slidenum">
              <a:rPr lang="en-US"/>
              <a:pPr>
                <a:defRPr/>
              </a:pPr>
              <a:t>‹#›</a:t>
            </a:fld>
            <a:endParaRPr lang="en-US"/>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730547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443871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771887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650430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667040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4193174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649953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008756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19300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223864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4487-D262-CD43-B084-3E6D8B87C50A}" type="slidenum">
              <a:rPr lang="en-US"/>
              <a:pPr>
                <a:defRPr/>
              </a:pPr>
              <a:t>‹#›</a:t>
            </a:fld>
            <a:endParaRPr lang="en-US"/>
          </a:p>
        </p:txBody>
      </p:sp>
    </p:spTree>
    <p:extLst>
      <p:ext uri="{BB962C8B-B14F-4D97-AF65-F5344CB8AC3E}">
        <p14:creationId xmlns:p14="http://schemas.microsoft.com/office/powerpoint/2010/main" val="565227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1854908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842418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1751491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1916331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4129143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584912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4143353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1151069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1752204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237898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DEE8C4-B124-1645-808D-5D84E4A4CCD4}" type="slidenum">
              <a:rPr lang="en-US"/>
              <a:pPr>
                <a:defRPr/>
              </a:pPr>
              <a:t>‹#›</a:t>
            </a:fld>
            <a:endParaRPr lang="en-US"/>
          </a:p>
        </p:txBody>
      </p:sp>
    </p:spTree>
    <p:extLst>
      <p:ext uri="{BB962C8B-B14F-4D97-AF65-F5344CB8AC3E}">
        <p14:creationId xmlns:p14="http://schemas.microsoft.com/office/powerpoint/2010/main" val="364462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3762598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52330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4228423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923555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18971065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1072654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2303867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988519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613837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396090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39B26-98E2-8F43-B0B1-7E5730A0A16A}" type="slidenum">
              <a:rPr lang="en-US"/>
              <a:pPr>
                <a:defRPr/>
              </a:pPr>
              <a:t>‹#›</a:t>
            </a:fld>
            <a:endParaRPr lang="en-US"/>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1016353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3505348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1186208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07726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20541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30851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37941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0070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9469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23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92E25-B87F-534A-BDA0-5CB0D60FEC3A}" type="slidenum">
              <a:rPr lang="en-US"/>
              <a:pPr>
                <a:defRPr/>
              </a:pPr>
              <a:t>‹#›</a:t>
            </a:fld>
            <a:endParaRPr lang="en-US"/>
          </a:p>
        </p:txBody>
      </p:sp>
    </p:spTree>
    <p:extLst>
      <p:ext uri="{BB962C8B-B14F-4D97-AF65-F5344CB8AC3E}">
        <p14:creationId xmlns:p14="http://schemas.microsoft.com/office/powerpoint/2010/main" val="3763030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12120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0396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1039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1117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5474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7693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912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656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5890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07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theme" Target="../theme/theme11.xml"/><Relationship Id="rId1" Type="http://schemas.openxmlformats.org/officeDocument/2006/relationships/slideLayout" Target="../slideLayouts/slideLayout1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8.jpe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8.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30.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2.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3.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5.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9.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39.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1.xml"/><Relationship Id="rId1"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3.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2.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a:defRPr/>
            </a:pPr>
            <a:fld id="{48D1DC39-2249-EF43-85DB-8F887324E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12/14/23</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92103" r:id="rId1"/>
    <p:sldLayoutId id="2147492104" r:id="rId2"/>
    <p:sldLayoutId id="2147492105" r:id="rId3"/>
    <p:sldLayoutId id="2147492106" r:id="rId4"/>
    <p:sldLayoutId id="2147492107" r:id="rId5"/>
    <p:sldLayoutId id="2147492108" r:id="rId6"/>
    <p:sldLayoutId id="2147492109" r:id="rId7"/>
    <p:sldLayoutId id="2147492110" r:id="rId8"/>
    <p:sldLayoutId id="2147492111" r:id="rId9"/>
    <p:sldLayoutId id="2147492112" r:id="rId10"/>
    <p:sldLayoutId id="214749211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2966214362"/>
      </p:ext>
    </p:extLst>
  </p:cSld>
  <p:clrMap bg1="lt1" tx1="dk1" bg2="lt2" tx2="dk2" accent1="accent1" accent2="accent2" accent3="accent3" accent4="accent4" accent5="accent5" accent6="accent6" hlink="hlink" folHlink="folHlink"/>
  <p:sldLayoutIdLst>
    <p:sldLayoutId id="2147492142"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458863860"/>
      </p:ext>
    </p:extLst>
  </p:cSld>
  <p:clrMap bg1="lt1" tx1="dk1" bg2="lt2" tx2="dk2" accent1="accent1" accent2="accent2" accent3="accent3" accent4="accent4" accent5="accent5" accent6="accent6" hlink="hlink" folHlink="folHlink"/>
  <p:sldLayoutIdLst>
    <p:sldLayoutId id="2147492144" r:id="rId1"/>
    <p:sldLayoutId id="2147492145" r:id="rId2"/>
    <p:sldLayoutId id="2147492146" r:id="rId3"/>
    <p:sldLayoutId id="2147492147" r:id="rId4"/>
    <p:sldLayoutId id="2147492148" r:id="rId5"/>
    <p:sldLayoutId id="2147492149" r:id="rId6"/>
    <p:sldLayoutId id="2147492150" r:id="rId7"/>
    <p:sldLayoutId id="2147492151" r:id="rId8"/>
    <p:sldLayoutId id="2147492152" r:id="rId9"/>
    <p:sldLayoutId id="2147492153" r:id="rId10"/>
    <p:sldLayoutId id="2147492154"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60433733"/>
      </p:ext>
    </p:extLst>
  </p:cSld>
  <p:clrMap bg1="lt1" tx1="dk1" bg2="lt2" tx2="dk2" accent1="accent1" accent2="accent2" accent3="accent3" accent4="accent4" accent5="accent5" accent6="accent6" hlink="hlink" folHlink="folHlink"/>
  <p:sldLayoutIdLst>
    <p:sldLayoutId id="214749215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979026"/>
      </p:ext>
    </p:extLst>
  </p:cSld>
  <p:clrMap bg1="dk2" tx1="lt1" bg2="dk1" tx2="lt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 id="2147492348" r:id="rId6"/>
    <p:sldLayoutId id="2147492349" r:id="rId7"/>
    <p:sldLayoutId id="2147492350" r:id="rId8"/>
    <p:sldLayoutId id="2147492351" r:id="rId9"/>
    <p:sldLayoutId id="2147492352" r:id="rId10"/>
    <p:sldLayoutId id="2147492353" r:id="rId11"/>
    <p:sldLayoutId id="2147492354" r:id="rId12"/>
    <p:sldLayoutId id="214749235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052399"/>
      </p:ext>
    </p:extLst>
  </p:cSld>
  <p:clrMap bg1="lt1" tx1="dk1" bg2="lt2" tx2="dk2" accent1="accent1" accent2="accent2" accent3="accent3" accent4="accent4" accent5="accent5" accent6="accent6" hlink="hlink" folHlink="folHlink"/>
  <p:sldLayoutIdLst>
    <p:sldLayoutId id="2147492357" r:id="rId1"/>
    <p:sldLayoutId id="2147492358" r:id="rId2"/>
    <p:sldLayoutId id="2147492359" r:id="rId3"/>
    <p:sldLayoutId id="2147492360" r:id="rId4"/>
    <p:sldLayoutId id="2147492361" r:id="rId5"/>
    <p:sldLayoutId id="2147492362" r:id="rId6"/>
    <p:sldLayoutId id="2147492363" r:id="rId7"/>
    <p:sldLayoutId id="2147492364" r:id="rId8"/>
    <p:sldLayoutId id="2147492365" r:id="rId9"/>
    <p:sldLayoutId id="2147492366" r:id="rId10"/>
    <p:sldLayoutId id="2147492367" r:id="rId11"/>
    <p:sldLayoutId id="214749236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215146025"/>
      </p:ext>
    </p:extLst>
  </p:cSld>
  <p:clrMap bg1="lt1" tx1="dk1" bg2="lt2" tx2="dk2" accent1="accent1" accent2="accent2" accent3="accent3" accent4="accent4" accent5="accent5" accent6="accent6" hlink="hlink" folHlink="folHlink"/>
  <p:sldLayoutIdLst>
    <p:sldLayoutId id="2147492370" r:id="rId1"/>
    <p:sldLayoutId id="2147492371" r:id="rId2"/>
    <p:sldLayoutId id="2147492372" r:id="rId3"/>
    <p:sldLayoutId id="2147492373" r:id="rId4"/>
    <p:sldLayoutId id="2147492374" r:id="rId5"/>
    <p:sldLayoutId id="2147492375" r:id="rId6"/>
    <p:sldLayoutId id="2147492376" r:id="rId7"/>
    <p:sldLayoutId id="2147492377" r:id="rId8"/>
    <p:sldLayoutId id="2147492378" r:id="rId9"/>
    <p:sldLayoutId id="2147492379" r:id="rId10"/>
    <p:sldLayoutId id="214749238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2382" r:id="rId1"/>
    <p:sldLayoutId id="2147492383" r:id="rId2"/>
    <p:sldLayoutId id="2147492384" r:id="rId3"/>
    <p:sldLayoutId id="2147492385" r:id="rId4"/>
    <p:sldLayoutId id="2147492386" r:id="rId5"/>
    <p:sldLayoutId id="2147492387" r:id="rId6"/>
    <p:sldLayoutId id="2147492388" r:id="rId7"/>
    <p:sldLayoutId id="2147492389" r:id="rId8"/>
    <p:sldLayoutId id="2147492390" r:id="rId9"/>
    <p:sldLayoutId id="2147492391" r:id="rId10"/>
    <p:sldLayoutId id="214749239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247598"/>
      </p:ext>
    </p:extLst>
  </p:cSld>
  <p:clrMap bg1="lt1" tx1="dk1" bg2="lt2" tx2="dk2" accent1="accent1" accent2="accent2" accent3="accent3" accent4="accent4" accent5="accent5" accent6="accent6" hlink="hlink" folHlink="folHlink"/>
  <p:sldLayoutIdLst>
    <p:sldLayoutId id="2147492407" r:id="rId1"/>
    <p:sldLayoutId id="2147492408" r:id="rId2"/>
    <p:sldLayoutId id="2147492409" r:id="rId3"/>
    <p:sldLayoutId id="2147492410" r:id="rId4"/>
    <p:sldLayoutId id="2147492411" r:id="rId5"/>
    <p:sldLayoutId id="2147492412" r:id="rId6"/>
    <p:sldLayoutId id="2147492413" r:id="rId7"/>
    <p:sldLayoutId id="2147492414" r:id="rId8"/>
    <p:sldLayoutId id="2147492415" r:id="rId9"/>
    <p:sldLayoutId id="2147492416" r:id="rId10"/>
    <p:sldLayoutId id="2147492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80804"/>
      </p:ext>
    </p:extLst>
  </p:cSld>
  <p:clrMap bg1="lt1" tx1="dk1" bg2="lt2" tx2="dk2" accent1="accent1" accent2="accent2" accent3="accent3" accent4="accent4" accent5="accent5" accent6="accent6" hlink="hlink" folHlink="folHlink"/>
  <p:sldLayoutIdLst>
    <p:sldLayoutId id="2147492419" r:id="rId1"/>
    <p:sldLayoutId id="2147492420" r:id="rId2"/>
    <p:sldLayoutId id="2147492421" r:id="rId3"/>
    <p:sldLayoutId id="2147492422" r:id="rId4"/>
    <p:sldLayoutId id="2147492423" r:id="rId5"/>
    <p:sldLayoutId id="2147492424" r:id="rId6"/>
    <p:sldLayoutId id="2147492425" r:id="rId7"/>
    <p:sldLayoutId id="2147492426" r:id="rId8"/>
    <p:sldLayoutId id="2147492427" r:id="rId9"/>
    <p:sldLayoutId id="2147492428" r:id="rId10"/>
    <p:sldLayoutId id="2147492429" r:id="rId11"/>
    <p:sldLayoutId id="214749243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275450"/>
      </p:ext>
    </p:extLst>
  </p:cSld>
  <p:clrMap bg1="lt1" tx1="dk1" bg2="lt2" tx2="dk2" accent1="accent1" accent2="accent2" accent3="accent3" accent4="accent4" accent5="accent5" accent6="accent6" hlink="hlink" folHlink="folHlink"/>
  <p:sldLayoutIdLst>
    <p:sldLayoutId id="2147492468" r:id="rId1"/>
    <p:sldLayoutId id="2147492469" r:id="rId2"/>
    <p:sldLayoutId id="2147492470" r:id="rId3"/>
    <p:sldLayoutId id="2147492471" r:id="rId4"/>
    <p:sldLayoutId id="2147492472" r:id="rId5"/>
    <p:sldLayoutId id="2147492473" r:id="rId6"/>
    <p:sldLayoutId id="2147492474" r:id="rId7"/>
    <p:sldLayoutId id="2147492475" r:id="rId8"/>
    <p:sldLayoutId id="2147492476" r:id="rId9"/>
    <p:sldLayoutId id="2147492477" r:id="rId10"/>
    <p:sldLayoutId id="2147492478" r:id="rId11"/>
    <p:sldLayoutId id="2147492479" r:id="rId12"/>
    <p:sldLayoutId id="21474924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8141309"/>
      </p:ext>
    </p:extLst>
  </p:cSld>
  <p:clrMap bg1="lt1" tx1="dk1" bg2="lt2" tx2="dk2" accent1="accent1" accent2="accent2" accent3="accent3" accent4="accent4" accent5="accent5" accent6="accent6" hlink="hlink" folHlink="folHlink"/>
  <p:sldLayoutIdLst>
    <p:sldLayoutId id="2147492494" r:id="rId1"/>
    <p:sldLayoutId id="2147492495" r:id="rId2"/>
    <p:sldLayoutId id="2147492496" r:id="rId3"/>
    <p:sldLayoutId id="2147492497" r:id="rId4"/>
    <p:sldLayoutId id="2147492498" r:id="rId5"/>
    <p:sldLayoutId id="2147492499" r:id="rId6"/>
    <p:sldLayoutId id="2147492500" r:id="rId7"/>
    <p:sldLayoutId id="2147492501" r:id="rId8"/>
    <p:sldLayoutId id="2147492502" r:id="rId9"/>
    <p:sldLayoutId id="2147492503" r:id="rId10"/>
    <p:sldLayoutId id="2147492504" r:id="rId11"/>
    <p:sldLayoutId id="2147492505" r:id="rId12"/>
    <p:sldLayoutId id="2147492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86999305"/>
      </p:ext>
    </p:extLst>
  </p:cSld>
  <p:clrMap bg1="dk2" tx1="lt1" bg2="dk1" tx2="lt2" accent1="accent1" accent2="accent2" accent3="accent3" accent4="accent4" accent5="accent5" accent6="accent6" hlink="hlink" folHlink="folHlink"/>
  <p:sldLayoutIdLst>
    <p:sldLayoutId id="2147492508" r:id="rId1"/>
    <p:sldLayoutId id="2147492509" r:id="rId2"/>
    <p:sldLayoutId id="2147492510" r:id="rId3"/>
    <p:sldLayoutId id="2147492511" r:id="rId4"/>
    <p:sldLayoutId id="2147492512" r:id="rId5"/>
    <p:sldLayoutId id="2147492513" r:id="rId6"/>
    <p:sldLayoutId id="2147492514" r:id="rId7"/>
    <p:sldLayoutId id="2147492515" r:id="rId8"/>
    <p:sldLayoutId id="2147492516" r:id="rId9"/>
    <p:sldLayoutId id="2147492517" r:id="rId10"/>
    <p:sldLayoutId id="214749251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84086961"/>
      </p:ext>
    </p:extLst>
  </p:cSld>
  <p:clrMap bg1="lt1" tx1="dk1" bg2="lt2" tx2="dk2" accent1="accent1" accent2="accent2" accent3="accent3" accent4="accent4" accent5="accent5" accent6="accent6" hlink="hlink" folHlink="folHlink"/>
  <p:sldLayoutIdLst>
    <p:sldLayoutId id="2147492520" r:id="rId1"/>
    <p:sldLayoutId id="2147492521" r:id="rId2"/>
    <p:sldLayoutId id="2147492522" r:id="rId3"/>
    <p:sldLayoutId id="2147492523" r:id="rId4"/>
    <p:sldLayoutId id="2147492524" r:id="rId5"/>
    <p:sldLayoutId id="2147492525" r:id="rId6"/>
    <p:sldLayoutId id="2147492526" r:id="rId7"/>
    <p:sldLayoutId id="2147492527" r:id="rId8"/>
    <p:sldLayoutId id="2147492528" r:id="rId9"/>
    <p:sldLayoutId id="2147492529" r:id="rId10"/>
    <p:sldLayoutId id="2147492530"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16911339"/>
      </p:ext>
    </p:extLst>
  </p:cSld>
  <p:clrMap bg1="lt1" tx1="dk1" bg2="lt2" tx2="dk2" accent1="accent1" accent2="accent2" accent3="accent3" accent4="accent4" accent5="accent5" accent6="accent6" hlink="hlink" folHlink="folHlink"/>
  <p:sldLayoutIdLst>
    <p:sldLayoutId id="2147492532" r:id="rId1"/>
    <p:sldLayoutId id="2147492533" r:id="rId2"/>
    <p:sldLayoutId id="2147492534" r:id="rId3"/>
    <p:sldLayoutId id="2147492535" r:id="rId4"/>
    <p:sldLayoutId id="2147492536" r:id="rId5"/>
    <p:sldLayoutId id="2147492537" r:id="rId6"/>
    <p:sldLayoutId id="2147492538" r:id="rId7"/>
    <p:sldLayoutId id="2147492539" r:id="rId8"/>
    <p:sldLayoutId id="2147492540" r:id="rId9"/>
    <p:sldLayoutId id="2147492541" r:id="rId10"/>
    <p:sldLayoutId id="2147492542" r:id="rId11"/>
    <p:sldLayoutId id="214749254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043227147"/>
      </p:ext>
    </p:extLst>
  </p:cSld>
  <p:clrMap bg1="dk2" tx1="lt1" bg2="dk1" tx2="lt2" accent1="accent1" accent2="accent2" accent3="accent3" accent4="accent4" accent5="accent5" accent6="accent6" hlink="hlink" folHlink="folHlink"/>
  <p:sldLayoutIdLst>
    <p:sldLayoutId id="214749254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58867656"/>
      </p:ext>
    </p:extLst>
  </p:cSld>
  <p:clrMap bg1="lt1" tx1="dk1" bg2="lt2" tx2="dk2" accent1="accent1" accent2="accent2" accent3="accent3" accent4="accent4" accent5="accent5" accent6="accent6" hlink="hlink" folHlink="folHlink"/>
  <p:sldLayoutIdLst>
    <p:sldLayoutId id="2147492547" r:id="rId1"/>
    <p:sldLayoutId id="2147492548" r:id="rId2"/>
    <p:sldLayoutId id="2147492549" r:id="rId3"/>
    <p:sldLayoutId id="2147492550" r:id="rId4"/>
    <p:sldLayoutId id="2147492551" r:id="rId5"/>
    <p:sldLayoutId id="2147492552" r:id="rId6"/>
    <p:sldLayoutId id="2147492553" r:id="rId7"/>
    <p:sldLayoutId id="2147492554" r:id="rId8"/>
    <p:sldLayoutId id="2147492555" r:id="rId9"/>
    <p:sldLayoutId id="2147492556" r:id="rId10"/>
    <p:sldLayoutId id="214749255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12/14/23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574577334"/>
      </p:ext>
    </p:extLst>
  </p:cSld>
  <p:clrMap bg1="lt1" tx1="dk1" bg2="lt2" tx2="dk2" accent1="accent1" accent2="accent2" accent3="accent3" accent4="accent4" accent5="accent5" accent6="accent6" hlink="hlink" folHlink="folHlink"/>
  <p:sldLayoutIdLst>
    <p:sldLayoutId id="2147492559" r:id="rId1"/>
    <p:sldLayoutId id="2147492560" r:id="rId2"/>
    <p:sldLayoutId id="2147492561" r:id="rId3"/>
    <p:sldLayoutId id="2147492562" r:id="rId4"/>
    <p:sldLayoutId id="2147492563" r:id="rId5"/>
    <p:sldLayoutId id="2147492564" r:id="rId6"/>
    <p:sldLayoutId id="2147492565" r:id="rId7"/>
    <p:sldLayoutId id="2147492566" r:id="rId8"/>
    <p:sldLayoutId id="2147492567" r:id="rId9"/>
    <p:sldLayoutId id="2147492568" r:id="rId10"/>
    <p:sldLayoutId id="214749256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3681671125"/>
      </p:ext>
    </p:extLst>
  </p:cSld>
  <p:clrMap bg1="lt1" tx1="dk1" bg2="lt2" tx2="dk2" accent1="accent1" accent2="accent2" accent3="accent3" accent4="accent4" accent5="accent5" accent6="accent6" hlink="hlink" folHlink="folHlink"/>
  <p:sldLayoutIdLst>
    <p:sldLayoutId id="2147492571" r:id="rId1"/>
    <p:sldLayoutId id="2147492572" r:id="rId2"/>
    <p:sldLayoutId id="2147492573" r:id="rId3"/>
    <p:sldLayoutId id="2147492574" r:id="rId4"/>
    <p:sldLayoutId id="2147492575" r:id="rId5"/>
    <p:sldLayoutId id="2147492576" r:id="rId6"/>
    <p:sldLayoutId id="2147492577" r:id="rId7"/>
    <p:sldLayoutId id="2147492578" r:id="rId8"/>
    <p:sldLayoutId id="2147492579" r:id="rId9"/>
    <p:sldLayoutId id="2147492580" r:id="rId10"/>
    <p:sldLayoutId id="2147492581" r:id="rId11"/>
    <p:sldLayoutId id="2147492582" r:id="rId12"/>
    <p:sldLayoutId id="21474925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019863043"/>
      </p:ext>
    </p:extLst>
  </p:cSld>
  <p:clrMap bg1="lt1" tx1="dk1" bg2="lt2" tx2="dk2" accent1="accent1" accent2="accent2" accent3="accent3" accent4="accent4" accent5="accent5" accent6="accent6" hlink="hlink" folHlink="folHlink"/>
  <p:sldLayoutIdLst>
    <p:sldLayoutId id="2147492585" r:id="rId1"/>
    <p:sldLayoutId id="2147492586" r:id="rId2"/>
    <p:sldLayoutId id="2147492587" r:id="rId3"/>
    <p:sldLayoutId id="2147492588" r:id="rId4"/>
    <p:sldLayoutId id="2147492589" r:id="rId5"/>
    <p:sldLayoutId id="2147492590" r:id="rId6"/>
    <p:sldLayoutId id="2147492591" r:id="rId7"/>
    <p:sldLayoutId id="2147492592" r:id="rId8"/>
    <p:sldLayoutId id="2147492593" r:id="rId9"/>
    <p:sldLayoutId id="2147492594" r:id="rId10"/>
    <p:sldLayoutId id="2147492595" r:id="rId11"/>
    <p:sldLayoutId id="21474925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822200"/>
      </p:ext>
    </p:extLst>
  </p:cSld>
  <p:clrMap bg1="dk2" tx1="lt1" bg2="dk1" tx2="lt2" accent1="accent1" accent2="accent2" accent3="accent3" accent4="accent4" accent5="accent5" accent6="accent6" hlink="hlink" folHlink="folHlink"/>
  <p:sldLayoutIdLst>
    <p:sldLayoutId id="2147492598" r:id="rId1"/>
    <p:sldLayoutId id="2147492599" r:id="rId2"/>
    <p:sldLayoutId id="2147492600" r:id="rId3"/>
    <p:sldLayoutId id="2147492601" r:id="rId4"/>
    <p:sldLayoutId id="2147492602" r:id="rId5"/>
    <p:sldLayoutId id="2147492603" r:id="rId6"/>
    <p:sldLayoutId id="2147492604" r:id="rId7"/>
    <p:sldLayoutId id="2147492605" r:id="rId8"/>
    <p:sldLayoutId id="2147492606" r:id="rId9"/>
    <p:sldLayoutId id="2147492607" r:id="rId10"/>
    <p:sldLayoutId id="2147492608" r:id="rId11"/>
    <p:sldLayoutId id="214749260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40802283"/>
      </p:ext>
    </p:extLst>
  </p:cSld>
  <p:clrMap bg1="lt1" tx1="dk1" bg2="lt2" tx2="dk2" accent1="accent1" accent2="accent2" accent3="accent3" accent4="accent4" accent5="accent5" accent6="accent6" hlink="hlink" folHlink="folHlink"/>
  <p:sldLayoutIdLst>
    <p:sldLayoutId id="2147492611" r:id="rId1"/>
    <p:sldLayoutId id="2147492612" r:id="rId2"/>
    <p:sldLayoutId id="2147492613" r:id="rId3"/>
    <p:sldLayoutId id="2147492614" r:id="rId4"/>
    <p:sldLayoutId id="2147492615" r:id="rId5"/>
    <p:sldLayoutId id="2147492616" r:id="rId6"/>
    <p:sldLayoutId id="2147492617" r:id="rId7"/>
    <p:sldLayoutId id="2147492618" r:id="rId8"/>
    <p:sldLayoutId id="2147492619" r:id="rId9"/>
    <p:sldLayoutId id="2147492620" r:id="rId10"/>
    <p:sldLayoutId id="2147492621" r:id="rId11"/>
    <p:sldLayoutId id="214749262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7055873"/>
      </p:ext>
    </p:extLst>
  </p:cSld>
  <p:clrMap bg1="dk2" tx1="lt1" bg2="dk1" tx2="lt2" accent1="accent1" accent2="accent2" accent3="accent3" accent4="accent4" accent5="accent5" accent6="accent6" hlink="hlink" folHlink="folHlink"/>
  <p:sldLayoutIdLst>
    <p:sldLayoutId id="2147492624" r:id="rId1"/>
    <p:sldLayoutId id="2147492625" r:id="rId2"/>
    <p:sldLayoutId id="2147492626" r:id="rId3"/>
    <p:sldLayoutId id="2147492627" r:id="rId4"/>
    <p:sldLayoutId id="2147492628" r:id="rId5"/>
    <p:sldLayoutId id="2147492629" r:id="rId6"/>
    <p:sldLayoutId id="2147492630" r:id="rId7"/>
    <p:sldLayoutId id="2147492631" r:id="rId8"/>
    <p:sldLayoutId id="2147492632" r:id="rId9"/>
    <p:sldLayoutId id="2147492633" r:id="rId10"/>
    <p:sldLayoutId id="2147492634"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9475892"/>
      </p:ext>
    </p:extLst>
  </p:cSld>
  <p:clrMap bg1="lt1" tx1="dk1" bg2="lt2" tx2="dk2" accent1="accent1" accent2="accent2" accent3="accent3" accent4="accent4" accent5="accent5" accent6="accent6" hlink="hlink" folHlink="folHlink"/>
  <p:sldLayoutIdLst>
    <p:sldLayoutId id="2147492636" r:id="rId1"/>
    <p:sldLayoutId id="2147492637" r:id="rId2"/>
    <p:sldLayoutId id="2147492638" r:id="rId3"/>
    <p:sldLayoutId id="2147492639" r:id="rId4"/>
    <p:sldLayoutId id="2147492640" r:id="rId5"/>
    <p:sldLayoutId id="2147492641" r:id="rId6"/>
    <p:sldLayoutId id="2147492642" r:id="rId7"/>
    <p:sldLayoutId id="2147492643" r:id="rId8"/>
    <p:sldLayoutId id="2147492644" r:id="rId9"/>
    <p:sldLayoutId id="2147492645" r:id="rId10"/>
    <p:sldLayoutId id="2147492646" r:id="rId11"/>
    <p:sldLayoutId id="2147492647" r:id="rId12"/>
    <p:sldLayoutId id="21474926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12/14/23</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275476811"/>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46497928"/>
      </p:ext>
    </p:extLst>
  </p:cSld>
  <p:clrMap bg1="lt1" tx1="dk1" bg2="lt2" tx2="dk2" accent1="accent1" accent2="accent2" accent3="accent3" accent4="accent4" accent5="accent5" accent6="accent6" hlink="hlink" folHlink="folHlink"/>
  <p:sldLayoutIdLst>
    <p:sldLayoutId id="2147492663" r:id="rId1"/>
    <p:sldLayoutId id="2147492664" r:id="rId2"/>
    <p:sldLayoutId id="2147492665" r:id="rId3"/>
    <p:sldLayoutId id="2147492666" r:id="rId4"/>
    <p:sldLayoutId id="2147492667" r:id="rId5"/>
    <p:sldLayoutId id="2147492668" r:id="rId6"/>
    <p:sldLayoutId id="2147492669" r:id="rId7"/>
    <p:sldLayoutId id="2147492670" r:id="rId8"/>
    <p:sldLayoutId id="2147492671" r:id="rId9"/>
    <p:sldLayoutId id="2147492672" r:id="rId10"/>
    <p:sldLayoutId id="2147492673"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483796"/>
      </p:ext>
    </p:extLst>
  </p:cSld>
  <p:clrMap bg1="dk2" tx1="lt1" bg2="dk1" tx2="lt2" accent1="accent1" accent2="accent2" accent3="accent3" accent4="accent4" accent5="accent5" accent6="accent6" hlink="hlink" folHlink="folHlink"/>
  <p:sldLayoutIdLst>
    <p:sldLayoutId id="2147492687" r:id="rId1"/>
    <p:sldLayoutId id="2147492688" r:id="rId2"/>
    <p:sldLayoutId id="2147492689" r:id="rId3"/>
    <p:sldLayoutId id="2147492690" r:id="rId4"/>
    <p:sldLayoutId id="2147492691" r:id="rId5"/>
    <p:sldLayoutId id="2147492692" r:id="rId6"/>
    <p:sldLayoutId id="2147492693" r:id="rId7"/>
    <p:sldLayoutId id="2147492694" r:id="rId8"/>
    <p:sldLayoutId id="2147492695" r:id="rId9"/>
    <p:sldLayoutId id="2147492696" r:id="rId10"/>
    <p:sldLayoutId id="2147492697" r:id="rId11"/>
    <p:sldLayoutId id="214749269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588039902"/>
      </p:ext>
    </p:extLst>
  </p:cSld>
  <p:clrMap bg1="dk2" tx1="lt1" bg2="dk1" tx2="lt2" accent1="accent1" accent2="accent2" accent3="accent3" accent4="accent4" accent5="accent5" accent6="accent6" hlink="hlink" folHlink="folHlink"/>
  <p:sldLayoutIdLst>
    <p:sldLayoutId id="2147492700" r:id="rId1"/>
    <p:sldLayoutId id="2147492701" r:id="rId2"/>
    <p:sldLayoutId id="2147492702" r:id="rId3"/>
    <p:sldLayoutId id="2147492703" r:id="rId4"/>
    <p:sldLayoutId id="2147492704" r:id="rId5"/>
    <p:sldLayoutId id="2147492705" r:id="rId6"/>
    <p:sldLayoutId id="2147492706" r:id="rId7"/>
    <p:sldLayoutId id="2147492707" r:id="rId8"/>
    <p:sldLayoutId id="2147492708" r:id="rId9"/>
    <p:sldLayoutId id="2147492709" r:id="rId10"/>
    <p:sldLayoutId id="21474927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12/14/23</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012577"/>
      </p:ext>
    </p:extLst>
  </p:cSld>
  <p:clrMap bg1="lt1" tx1="dk1" bg2="lt2" tx2="dk2" accent1="accent1" accent2="accent2" accent3="accent3" accent4="accent4" accent5="accent5" accent6="accent6" hlink="hlink" folHlink="folHlink"/>
  <p:sldLayoutIdLst>
    <p:sldLayoutId id="2147492724" r:id="rId1"/>
    <p:sldLayoutId id="2147492725" r:id="rId2"/>
    <p:sldLayoutId id="2147492726" r:id="rId3"/>
    <p:sldLayoutId id="2147492727" r:id="rId4"/>
    <p:sldLayoutId id="2147492728" r:id="rId5"/>
    <p:sldLayoutId id="2147492729" r:id="rId6"/>
    <p:sldLayoutId id="2147492730" r:id="rId7"/>
    <p:sldLayoutId id="2147492731" r:id="rId8"/>
    <p:sldLayoutId id="2147492732" r:id="rId9"/>
    <p:sldLayoutId id="2147492733"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20" r:id="rId1"/>
    <p:sldLayoutId id="2147491921" r:id="rId2"/>
    <p:sldLayoutId id="2147491922" r:id="rId3"/>
    <p:sldLayoutId id="2147491923" r:id="rId4"/>
    <p:sldLayoutId id="2147491924" r:id="rId5"/>
    <p:sldLayoutId id="2147491925" r:id="rId6"/>
    <p:sldLayoutId id="2147491926" r:id="rId7"/>
    <p:sldLayoutId id="2147491927" r:id="rId8"/>
    <p:sldLayoutId id="2147491928" r:id="rId9"/>
    <p:sldLayoutId id="2147491929" r:id="rId10"/>
    <p:sldLayoutId id="21474919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344188586"/>
      </p:ext>
    </p:extLst>
  </p:cSld>
  <p:clrMap bg1="lt1" tx1="dk1" bg2="lt2" tx2="dk2" accent1="accent1" accent2="accent2" accent3="accent3" accent4="accent4" accent5="accent5" accent6="accent6" hlink="hlink" folHlink="folHlink"/>
  <p:sldLayoutIdLst>
    <p:sldLayoutId id="214749273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0570214"/>
      </p:ext>
    </p:extLst>
  </p:cSld>
  <p:clrMap bg1="dk2" tx1="lt1" bg2="dk1" tx2="lt2" accent1="accent1" accent2="accent2" accent3="accent3" accent4="accent4" accent5="accent5" accent6="accent6" hlink="hlink" folHlink="folHlink"/>
  <p:sldLayoutIdLst>
    <p:sldLayoutId id="21474927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8147246"/>
      </p:ext>
    </p:extLst>
  </p:cSld>
  <p:clrMap bg1="lt1" tx1="dk1" bg2="lt2" tx2="dk2" accent1="accent1" accent2="accent2" accent3="accent3" accent4="accent4" accent5="accent5" accent6="accent6" hlink="hlink" folHlink="folHlink"/>
  <p:sldLayoutIdLst>
    <p:sldLayoutId id="2147492739" r:id="rId1"/>
    <p:sldLayoutId id="2147492740" r:id="rId2"/>
    <p:sldLayoutId id="2147492741" r:id="rId3"/>
    <p:sldLayoutId id="2147492742" r:id="rId4"/>
    <p:sldLayoutId id="2147492743" r:id="rId5"/>
    <p:sldLayoutId id="2147492744" r:id="rId6"/>
    <p:sldLayoutId id="2147492745" r:id="rId7"/>
    <p:sldLayoutId id="2147492746" r:id="rId8"/>
    <p:sldLayoutId id="2147492747" r:id="rId9"/>
    <p:sldLayoutId id="2147492748" r:id="rId10"/>
    <p:sldLayoutId id="2147492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0688119"/>
      </p:ext>
    </p:extLst>
  </p:cSld>
  <p:clrMap bg1="dk2" tx1="lt1" bg2="dk1" tx2="lt2" accent1="accent1" accent2="accent2" accent3="accent3" accent4="accent4" accent5="accent5" accent6="accent6" hlink="hlink" folHlink="folHlink"/>
  <p:sldLayoutIdLst>
    <p:sldLayoutId id="21474927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31" r:id="rId1"/>
    <p:sldLayoutId id="2147491932" r:id="rId2"/>
    <p:sldLayoutId id="2147491933" r:id="rId3"/>
    <p:sldLayoutId id="2147491934" r:id="rId4"/>
    <p:sldLayoutId id="2147491935" r:id="rId5"/>
    <p:sldLayoutId id="2147491936" r:id="rId6"/>
    <p:sldLayoutId id="2147491937" r:id="rId7"/>
    <p:sldLayoutId id="2147491938" r:id="rId8"/>
    <p:sldLayoutId id="2147491939" r:id="rId9"/>
    <p:sldLayoutId id="2147491940" r:id="rId10"/>
    <p:sldLayoutId id="214749194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79" r:id="rId1"/>
    <p:sldLayoutId id="2147491980" r:id="rId2"/>
    <p:sldLayoutId id="2147491981" r:id="rId3"/>
    <p:sldLayoutId id="2147491982" r:id="rId4"/>
    <p:sldLayoutId id="2147491983" r:id="rId5"/>
    <p:sldLayoutId id="2147491984" r:id="rId6"/>
    <p:sldLayoutId id="2147491985" r:id="rId7"/>
    <p:sldLayoutId id="2147491986" r:id="rId8"/>
    <p:sldLayoutId id="2147491987" r:id="rId9"/>
    <p:sldLayoutId id="2147491988" r:id="rId10"/>
    <p:sldLayoutId id="214749198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CDC9B090-16BE-4649-AC7E-B38F38408FF0}" type="slidenum">
              <a:rPr lang="en-US"/>
              <a:pPr>
                <a:defRPr/>
              </a:pPr>
              <a:t>‹#›</a:t>
            </a:fld>
            <a:endParaRPr lang="en-US"/>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90" r:id="rId1"/>
    <p:sldLayoutId id="2147491864" r:id="rId2"/>
    <p:sldLayoutId id="2147491865" r:id="rId3"/>
    <p:sldLayoutId id="2147491866" r:id="rId4"/>
    <p:sldLayoutId id="2147491867" r:id="rId5"/>
    <p:sldLayoutId id="2147491868" r:id="rId6"/>
    <p:sldLayoutId id="2147491869" r:id="rId7"/>
    <p:sldLayoutId id="2147491870" r:id="rId8"/>
    <p:sldLayoutId id="2147491871" r:id="rId9"/>
    <p:sldLayoutId id="2147491872" r:id="rId10"/>
    <p:sldLayoutId id="2147491873" r:id="rId11"/>
    <p:sldLayoutId id="2147491874" r:id="rId12"/>
    <p:sldLayoutId id="214749187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766724816"/>
      </p:ext>
    </p:extLst>
  </p:cSld>
  <p:clrMap bg1="lt1" tx1="dk1" bg2="lt2" tx2="dk2" accent1="accent1" accent2="accent2" accent3="accent3" accent4="accent4" accent5="accent5" accent6="accent6" hlink="hlink" folHlink="folHlink"/>
  <p:sldLayoutIdLst>
    <p:sldLayoutId id="2147492034" r:id="rId1"/>
    <p:sldLayoutId id="2147492035" r:id="rId2"/>
    <p:sldLayoutId id="2147492036" r:id="rId3"/>
    <p:sldLayoutId id="2147492037" r:id="rId4"/>
    <p:sldLayoutId id="2147492038" r:id="rId5"/>
    <p:sldLayoutId id="2147492039" r:id="rId6"/>
    <p:sldLayoutId id="2147492040" r:id="rId7"/>
    <p:sldLayoutId id="2147492041" r:id="rId8"/>
    <p:sldLayoutId id="2147492042" r:id="rId9"/>
    <p:sldLayoutId id="2147492043" r:id="rId10"/>
    <p:sldLayoutId id="2147492044" r:id="rId11"/>
    <p:sldLayoutId id="214749204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fld id="{DC6483FD-CCEA-0641-B7D3-DE33DF9F8679}"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060615184"/>
      </p:ext>
    </p:extLst>
  </p:cSld>
  <p:clrMap bg1="lt1" tx1="dk1" bg2="lt2" tx2="dk2" accent1="accent1" accent2="accent2" accent3="accent3" accent4="accent4" accent5="accent5" accent6="accent6" hlink="hlink" folHlink="folHlink"/>
  <p:sldLayoutIdLst>
    <p:sldLayoutId id="2147492091" r:id="rId1"/>
    <p:sldLayoutId id="2147492092" r:id="rId2"/>
    <p:sldLayoutId id="2147492093" r:id="rId3"/>
    <p:sldLayoutId id="2147492094" r:id="rId4"/>
    <p:sldLayoutId id="2147492095" r:id="rId5"/>
    <p:sldLayoutId id="2147492096" r:id="rId6"/>
    <p:sldLayoutId id="2147492097" r:id="rId7"/>
    <p:sldLayoutId id="2147492098" r:id="rId8"/>
    <p:sldLayoutId id="2147492099" r:id="rId9"/>
    <p:sldLayoutId id="2147492100" r:id="rId10"/>
    <p:sldLayoutId id="2147492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35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36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6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27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7.xml"/><Relationship Id="rId1" Type="http://schemas.openxmlformats.org/officeDocument/2006/relationships/slideLayout" Target="../slideLayouts/slideLayout278.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27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27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jpe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325.xml"/><Relationship Id="rId6" Type="http://schemas.openxmlformats.org/officeDocument/2006/relationships/image" Target="../media/image123.jpeg"/><Relationship Id="rId11" Type="http://schemas.openxmlformats.org/officeDocument/2006/relationships/image" Target="../media/image128.emf"/><Relationship Id="rId5" Type="http://schemas.openxmlformats.org/officeDocument/2006/relationships/image" Target="../media/image122.emf"/><Relationship Id="rId10" Type="http://schemas.openxmlformats.org/officeDocument/2006/relationships/image" Target="../media/image127.emf"/><Relationship Id="rId4" Type="http://schemas.openxmlformats.org/officeDocument/2006/relationships/image" Target="../media/image121.jpeg"/><Relationship Id="rId9" Type="http://schemas.openxmlformats.org/officeDocument/2006/relationships/image" Target="../media/image126.gif"/></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72.xml"/><Relationship Id="rId1" Type="http://schemas.openxmlformats.org/officeDocument/2006/relationships/themeOverride" Target="../theme/themeOverride1.xml"/><Relationship Id="rId4" Type="http://schemas.openxmlformats.org/officeDocument/2006/relationships/image" Target="../media/image13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1.jpeg"/><Relationship Id="rId1" Type="http://schemas.openxmlformats.org/officeDocument/2006/relationships/slideLayout" Target="../slideLayouts/slideLayout259.xml"/><Relationship Id="rId4" Type="http://schemas.openxmlformats.org/officeDocument/2006/relationships/image" Target="../media/image13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3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3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33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6.xml"/><Relationship Id="rId1" Type="http://schemas.openxmlformats.org/officeDocument/2006/relationships/slideLayout" Target="../slideLayouts/slideLayout33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7.xml"/><Relationship Id="rId1" Type="http://schemas.openxmlformats.org/officeDocument/2006/relationships/slideLayout" Target="../slideLayouts/slideLayout33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8.xml"/><Relationship Id="rId1" Type="http://schemas.openxmlformats.org/officeDocument/2006/relationships/slideLayout" Target="../slideLayouts/slideLayout33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33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0.xml"/><Relationship Id="rId1" Type="http://schemas.openxmlformats.org/officeDocument/2006/relationships/slideLayout" Target="../slideLayouts/slideLayout3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1.xml"/><Relationship Id="rId1" Type="http://schemas.openxmlformats.org/officeDocument/2006/relationships/slideLayout" Target="../slideLayouts/slideLayout3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2.xml"/><Relationship Id="rId1" Type="http://schemas.openxmlformats.org/officeDocument/2006/relationships/slideLayout" Target="../slideLayouts/slideLayout3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3.xml"/><Relationship Id="rId1" Type="http://schemas.openxmlformats.org/officeDocument/2006/relationships/slideLayout" Target="../slideLayouts/slideLayout33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4.xml"/><Relationship Id="rId1" Type="http://schemas.openxmlformats.org/officeDocument/2006/relationships/slideLayout" Target="../slideLayouts/slideLayout3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5.xml"/><Relationship Id="rId1" Type="http://schemas.openxmlformats.org/officeDocument/2006/relationships/slideLayout" Target="../slideLayouts/slideLayout3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6.xml"/><Relationship Id="rId1" Type="http://schemas.openxmlformats.org/officeDocument/2006/relationships/slideLayout" Target="../slideLayouts/slideLayout3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7.xml"/><Relationship Id="rId1" Type="http://schemas.openxmlformats.org/officeDocument/2006/relationships/slideLayout" Target="../slideLayouts/slideLayout3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8.xml"/><Relationship Id="rId1" Type="http://schemas.openxmlformats.org/officeDocument/2006/relationships/slideLayout" Target="../slideLayouts/slideLayout337.xml"/></Relationships>
</file>

<file path=ppt/slides/_rels/slide1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9.xml"/></Relationships>
</file>

<file path=ppt/slides/_rels/slide13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24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36.xml"/><Relationship Id="rId1" Type="http://schemas.openxmlformats.org/officeDocument/2006/relationships/themeOverride" Target="../theme/themeOverride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24.xml"/><Relationship Id="rId1" Type="http://schemas.openxmlformats.org/officeDocument/2006/relationships/themeOverride" Target="../theme/themeOverride3.xml"/><Relationship Id="rId4" Type="http://schemas.openxmlformats.org/officeDocument/2006/relationships/image" Target="../media/image14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9.jpeg"/><Relationship Id="rId1" Type="http://schemas.openxmlformats.org/officeDocument/2006/relationships/slideLayout" Target="../slideLayouts/slideLayout379.xml"/><Relationship Id="rId4" Type="http://schemas.openxmlformats.org/officeDocument/2006/relationships/image" Target="../media/image1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2.xml"/><Relationship Id="rId1" Type="http://schemas.openxmlformats.org/officeDocument/2006/relationships/slideLayout" Target="../slideLayouts/slideLayout13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3.xml"/><Relationship Id="rId1" Type="http://schemas.openxmlformats.org/officeDocument/2006/relationships/slideLayout" Target="../slideLayouts/slideLayout13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4.xml"/><Relationship Id="rId1" Type="http://schemas.openxmlformats.org/officeDocument/2006/relationships/slideLayout" Target="../slideLayouts/slideLayout136.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5.xml"/><Relationship Id="rId1" Type="http://schemas.openxmlformats.org/officeDocument/2006/relationships/slideLayout" Target="../slideLayouts/slideLayout13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6.xml"/><Relationship Id="rId1" Type="http://schemas.openxmlformats.org/officeDocument/2006/relationships/slideLayout" Target="../slideLayouts/slideLayout13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7.xml"/><Relationship Id="rId1" Type="http://schemas.openxmlformats.org/officeDocument/2006/relationships/slideLayout" Target="../slideLayouts/slideLayout13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8.xml"/><Relationship Id="rId1" Type="http://schemas.openxmlformats.org/officeDocument/2006/relationships/slideLayout" Target="../slideLayouts/slideLayout13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9.xml"/><Relationship Id="rId1" Type="http://schemas.openxmlformats.org/officeDocument/2006/relationships/slideLayout" Target="../slideLayouts/slideLayout13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0.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1.xml"/><Relationship Id="rId1" Type="http://schemas.openxmlformats.org/officeDocument/2006/relationships/slideLayout" Target="../slideLayouts/slideLayout1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2.xml"/><Relationship Id="rId1" Type="http://schemas.openxmlformats.org/officeDocument/2006/relationships/slideLayout" Target="../slideLayouts/slideLayout13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3.xml"/><Relationship Id="rId1" Type="http://schemas.openxmlformats.org/officeDocument/2006/relationships/slideLayout" Target="../slideLayouts/slideLayout1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4.xml"/><Relationship Id="rId1" Type="http://schemas.openxmlformats.org/officeDocument/2006/relationships/slideLayout" Target="../slideLayouts/slideLayout13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5.xml"/><Relationship Id="rId1" Type="http://schemas.openxmlformats.org/officeDocument/2006/relationships/slideLayout" Target="../slideLayouts/slideLayout13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6.xml"/><Relationship Id="rId1" Type="http://schemas.openxmlformats.org/officeDocument/2006/relationships/slideLayout" Target="../slideLayouts/slideLayout13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9.xml"/></Relationships>
</file>

<file path=ppt/slides/_rels/slide15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2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7.xml"/><Relationship Id="rId1" Type="http://schemas.openxmlformats.org/officeDocument/2006/relationships/slideLayout" Target="../slideLayouts/slideLayout129.xml"/><Relationship Id="rId4" Type="http://schemas.openxmlformats.org/officeDocument/2006/relationships/image" Target="../media/image165.png"/></Relationships>
</file>

<file path=ppt/slides/_rels/slide15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98.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9.xml"/><Relationship Id="rId1" Type="http://schemas.openxmlformats.org/officeDocument/2006/relationships/slideLayout" Target="../slideLayouts/slideLayout42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1.xml"/><Relationship Id="rId1" Type="http://schemas.openxmlformats.org/officeDocument/2006/relationships/slideLayout" Target="../slideLayouts/slideLayout4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2.xml"/><Relationship Id="rId1" Type="http://schemas.openxmlformats.org/officeDocument/2006/relationships/slideLayout" Target="../slideLayouts/slideLayout4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3.xml"/><Relationship Id="rId1" Type="http://schemas.openxmlformats.org/officeDocument/2006/relationships/slideLayout" Target="../slideLayouts/slideLayout4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42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24.xml"/></Relationships>
</file>

<file path=ppt/slides/_rels/slide1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6.xml"/><Relationship Id="rId1" Type="http://schemas.openxmlformats.org/officeDocument/2006/relationships/slideLayout" Target="../slideLayouts/slideLayout4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7.xml"/><Relationship Id="rId1" Type="http://schemas.openxmlformats.org/officeDocument/2006/relationships/slideLayout" Target="../slideLayouts/slideLayout4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3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0.xml"/><Relationship Id="rId1" Type="http://schemas.openxmlformats.org/officeDocument/2006/relationships/slideLayout" Target="../slideLayouts/slideLayout4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3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5.jpeg"/><Relationship Id="rId1" Type="http://schemas.openxmlformats.org/officeDocument/2006/relationships/slideLayout" Target="../slideLayouts/slideLayout177.xml"/><Relationship Id="rId4" Type="http://schemas.openxmlformats.org/officeDocument/2006/relationships/image" Target="../media/image18.jpeg"/></Relationships>
</file>

<file path=ppt/slides/_rels/slide1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18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18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18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18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8.xml"/><Relationship Id="rId1" Type="http://schemas.openxmlformats.org/officeDocument/2006/relationships/slideLayout" Target="../slideLayouts/slideLayout183.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9.xml"/><Relationship Id="rId1" Type="http://schemas.openxmlformats.org/officeDocument/2006/relationships/slideLayout" Target="../slideLayouts/slideLayout183.xml"/></Relationships>
</file>

<file path=ppt/slides/_rels/slide18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0.xml"/><Relationship Id="rId1" Type="http://schemas.openxmlformats.org/officeDocument/2006/relationships/slideLayout" Target="../slideLayouts/slideLayout18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1.xml"/><Relationship Id="rId1" Type="http://schemas.openxmlformats.org/officeDocument/2006/relationships/slideLayout" Target="../slideLayouts/slideLayout18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2.xml"/><Relationship Id="rId1" Type="http://schemas.openxmlformats.org/officeDocument/2006/relationships/slideLayout" Target="../slideLayouts/slideLayout18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3.xml"/><Relationship Id="rId1" Type="http://schemas.openxmlformats.org/officeDocument/2006/relationships/slideLayout" Target="../slideLayouts/slideLayout18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4.xml"/><Relationship Id="rId1" Type="http://schemas.openxmlformats.org/officeDocument/2006/relationships/slideLayout" Target="../slideLayouts/slideLayout183.xml"/></Relationships>
</file>

<file path=ppt/slides/_rels/slide1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5.xml"/><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6.xml"/><Relationship Id="rId1" Type="http://schemas.openxmlformats.org/officeDocument/2006/relationships/slideLayout" Target="../slideLayouts/slideLayout183.xml"/></Relationships>
</file>

<file path=ppt/slides/_rels/slide19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7.xml"/><Relationship Id="rId1" Type="http://schemas.openxmlformats.org/officeDocument/2006/relationships/slideLayout" Target="../slideLayouts/slideLayout183.xml"/></Relationships>
</file>

<file path=ppt/slides/_rels/slide19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8.xml"/><Relationship Id="rId1" Type="http://schemas.openxmlformats.org/officeDocument/2006/relationships/slideLayout" Target="../slideLayouts/slideLayout183.xml"/></Relationships>
</file>

<file path=ppt/slides/_rels/slide19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9.xml"/><Relationship Id="rId1" Type="http://schemas.openxmlformats.org/officeDocument/2006/relationships/slideLayout" Target="../slideLayouts/slideLayout183.xml"/></Relationships>
</file>

<file path=ppt/slides/_rels/slide19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0.xml"/><Relationship Id="rId1" Type="http://schemas.openxmlformats.org/officeDocument/2006/relationships/slideLayout" Target="../slideLayouts/slideLayout18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1.xml"/><Relationship Id="rId1" Type="http://schemas.openxmlformats.org/officeDocument/2006/relationships/slideLayout" Target="../slideLayouts/slideLayout18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2.xml"/><Relationship Id="rId1" Type="http://schemas.openxmlformats.org/officeDocument/2006/relationships/slideLayout" Target="../slideLayouts/slideLayout183.xml"/></Relationships>
</file>

<file path=ppt/slides/_rels/slide1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19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6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30.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4.xml"/></Relationships>
</file>

<file path=ppt/slides/_rels/slide20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30.xml"/></Relationships>
</file>

<file path=ppt/slides/_rels/slide20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30.xml"/></Relationships>
</file>

<file path=ppt/slides/_rels/slide20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30.xml"/></Relationships>
</file>

<file path=ppt/slides/_rels/slide20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0.xml"/></Relationships>
</file>

<file path=ppt/slides/_rels/slide20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30.xml"/></Relationships>
</file>

<file path=ppt/slides/_rels/slide2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30.xml"/></Relationships>
</file>

<file path=ppt/slides/_rels/slide20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0.xml"/></Relationships>
</file>

<file path=ppt/slides/_rels/slide20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30.xml"/></Relationships>
</file>

<file path=ppt/slides/_rels/slide20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30.xml"/></Relationships>
</file>

<file path=ppt/slides/_rels/slide20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3.xml"/></Relationships>
</file>

<file path=ppt/slides/_rels/slide210.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33.xml"/><Relationship Id="rId1" Type="http://schemas.openxmlformats.org/officeDocument/2006/relationships/slideLayout" Target="../slideLayouts/slideLayout248.xml"/><Relationship Id="rId4" Type="http://schemas.openxmlformats.org/officeDocument/2006/relationships/image" Target="../media/image206.jpeg"/></Relationships>
</file>

<file path=ppt/slides/_rels/slide2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0.xml"/></Relationships>
</file>

<file path=ppt/slides/_rels/slide21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4.xml"/><Relationship Id="rId1" Type="http://schemas.openxmlformats.org/officeDocument/2006/relationships/slideLayout" Target="../slideLayouts/slideLayout166.xml"/><Relationship Id="rId5" Type="http://schemas.openxmlformats.org/officeDocument/2006/relationships/image" Target="../media/image18.jpeg"/><Relationship Id="rId4" Type="http://schemas.openxmlformats.org/officeDocument/2006/relationships/image" Target="../media/image17.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5.xml"/><Relationship Id="rId1" Type="http://schemas.openxmlformats.org/officeDocument/2006/relationships/slideLayout" Target="../slideLayouts/slideLayout172.xml"/></Relationships>
</file>

<file path=ppt/slides/_rels/slide21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6.xml"/><Relationship Id="rId1" Type="http://schemas.openxmlformats.org/officeDocument/2006/relationships/slideLayout" Target="../slideLayouts/slideLayout17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7.xml"/><Relationship Id="rId1" Type="http://schemas.openxmlformats.org/officeDocument/2006/relationships/slideLayout" Target="../slideLayouts/slideLayout172.xml"/></Relationships>
</file>

<file path=ppt/slides/_rels/slide21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8.xml"/><Relationship Id="rId1" Type="http://schemas.openxmlformats.org/officeDocument/2006/relationships/slideLayout" Target="../slideLayouts/slideLayout172.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9.xml"/><Relationship Id="rId1" Type="http://schemas.openxmlformats.org/officeDocument/2006/relationships/slideLayout" Target="../slideLayouts/slideLayout17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0.xml"/><Relationship Id="rId1" Type="http://schemas.openxmlformats.org/officeDocument/2006/relationships/slideLayout" Target="../slideLayouts/slideLayout17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1.xml"/><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2.xml"/><Relationship Id="rId1" Type="http://schemas.openxmlformats.org/officeDocument/2006/relationships/slideLayout" Target="../slideLayouts/slideLayout17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22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6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2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3.xml"/><Relationship Id="rId1" Type="http://schemas.openxmlformats.org/officeDocument/2006/relationships/slideLayout" Target="../slideLayouts/slideLayout26.xml"/><Relationship Id="rId4" Type="http://schemas.openxmlformats.org/officeDocument/2006/relationships/image" Target="../media/image216.emf"/></Relationships>
</file>

<file path=ppt/slides/_rels/slide2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7.jpeg"/><Relationship Id="rId1" Type="http://schemas.openxmlformats.org/officeDocument/2006/relationships/slideLayout" Target="../slideLayouts/slideLayout188.xml"/><Relationship Id="rId4" Type="http://schemas.openxmlformats.org/officeDocument/2006/relationships/image" Target="../media/image18.jpeg"/></Relationships>
</file>

<file path=ppt/slides/_rels/slide22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4.xml"/><Relationship Id="rId1" Type="http://schemas.openxmlformats.org/officeDocument/2006/relationships/slideLayout" Target="../slideLayouts/slideLayout31.xml"/></Relationships>
</file>

<file path=ppt/slides/_rels/slide22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5.xml"/><Relationship Id="rId1" Type="http://schemas.openxmlformats.org/officeDocument/2006/relationships/slideLayout" Target="../slideLayouts/slideLayout31.xml"/></Relationships>
</file>

<file path=ppt/slides/_rels/slide22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6.xml"/><Relationship Id="rId1" Type="http://schemas.openxmlformats.org/officeDocument/2006/relationships/slideLayout" Target="../slideLayouts/slideLayout3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7.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4.jpeg"/><Relationship Id="rId1" Type="http://schemas.openxmlformats.org/officeDocument/2006/relationships/slideLayout" Target="../slideLayouts/slideLayout130.xml"/><Relationship Id="rId4" Type="http://schemas.openxmlformats.org/officeDocument/2006/relationships/image" Target="../media/image18.jpeg"/></Relationships>
</file>

<file path=ppt/slides/_rels/slide23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8.xml"/><Relationship Id="rId1" Type="http://schemas.openxmlformats.org/officeDocument/2006/relationships/slideLayout" Target="../slideLayouts/slideLayout31.xml"/></Relationships>
</file>

<file path=ppt/slides/_rels/slide2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49.xml"/><Relationship Id="rId1" Type="http://schemas.openxmlformats.org/officeDocument/2006/relationships/slideLayout" Target="../slideLayouts/slideLayout3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0.xml"/><Relationship Id="rId1" Type="http://schemas.openxmlformats.org/officeDocument/2006/relationships/slideLayout" Target="../slideLayouts/slideLayout3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1.xml"/><Relationship Id="rId1" Type="http://schemas.openxmlformats.org/officeDocument/2006/relationships/slideLayout" Target="../slideLayouts/slideLayout31.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2.xml"/><Relationship Id="rId1" Type="http://schemas.openxmlformats.org/officeDocument/2006/relationships/slideLayout" Target="../slideLayouts/slideLayout31.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3.xml"/><Relationship Id="rId1" Type="http://schemas.openxmlformats.org/officeDocument/2006/relationships/slideLayout" Target="../slideLayouts/slideLayout31.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4.xml"/><Relationship Id="rId1" Type="http://schemas.openxmlformats.org/officeDocument/2006/relationships/slideLayout" Target="../slideLayouts/slideLayout31.xml"/></Relationships>
</file>

<file path=ppt/slides/_rels/slide23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5.xml"/><Relationship Id="rId1" Type="http://schemas.openxmlformats.org/officeDocument/2006/relationships/slideLayout" Target="../slideLayouts/slideLayout31.xml"/></Relationships>
</file>

<file path=ppt/slides/_rels/slide23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6.xml"/><Relationship Id="rId1" Type="http://schemas.openxmlformats.org/officeDocument/2006/relationships/slideLayout" Target="../slideLayouts/slideLayout31.xml"/></Relationships>
</file>

<file path=ppt/slides/_rels/slide23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7.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24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8.xml"/><Relationship Id="rId1" Type="http://schemas.openxmlformats.org/officeDocument/2006/relationships/slideLayout" Target="../slideLayouts/slideLayout31.xml"/></Relationships>
</file>

<file path=ppt/slides/_rels/slide24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9.xml"/><Relationship Id="rId1" Type="http://schemas.openxmlformats.org/officeDocument/2006/relationships/slideLayout" Target="../slideLayouts/slideLayout31.xml"/></Relationships>
</file>

<file path=ppt/slides/_rels/slide2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24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18.xml"/></Relationships>
</file>

<file path=ppt/slides/_rels/slide24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0.xml"/><Relationship Id="rId1" Type="http://schemas.openxmlformats.org/officeDocument/2006/relationships/slideLayout" Target="../slideLayouts/slideLayout248.xml"/><Relationship Id="rId5" Type="http://schemas.openxmlformats.org/officeDocument/2006/relationships/image" Target="../media/image18.jpeg"/><Relationship Id="rId4" Type="http://schemas.openxmlformats.org/officeDocument/2006/relationships/image" Target="../media/image17.jpeg"/></Relationships>
</file>

<file path=ppt/slides/_rels/slide24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1.xml"/><Relationship Id="rId1" Type="http://schemas.openxmlformats.org/officeDocument/2006/relationships/slideLayout" Target="../slideLayouts/slideLayout124.xml"/></Relationships>
</file>

<file path=ppt/slides/_rels/slide24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2.xml"/><Relationship Id="rId1" Type="http://schemas.openxmlformats.org/officeDocument/2006/relationships/slideLayout" Target="../slideLayouts/slideLayout124.xml"/></Relationships>
</file>

<file path=ppt/slides/_rels/slide24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3.xml"/><Relationship Id="rId1" Type="http://schemas.openxmlformats.org/officeDocument/2006/relationships/slideLayout" Target="../slideLayouts/slideLayout124.xml"/></Relationships>
</file>

<file path=ppt/slides/_rels/slide24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4.xml"/><Relationship Id="rId1" Type="http://schemas.openxmlformats.org/officeDocument/2006/relationships/slideLayout" Target="../slideLayouts/slideLayout124.xml"/></Relationships>
</file>

<file path=ppt/slides/_rels/slide24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5.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25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6.xml"/><Relationship Id="rId1" Type="http://schemas.openxmlformats.org/officeDocument/2006/relationships/slideLayout" Target="../slideLayouts/slideLayout124.xml"/></Relationships>
</file>

<file path=ppt/slides/_rels/slide25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7.xml"/><Relationship Id="rId1" Type="http://schemas.openxmlformats.org/officeDocument/2006/relationships/slideLayout" Target="../slideLayouts/slideLayout124.xml"/></Relationships>
</file>

<file path=ppt/slides/_rels/slide25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8.xml"/><Relationship Id="rId1" Type="http://schemas.openxmlformats.org/officeDocument/2006/relationships/slideLayout" Target="../slideLayouts/slideLayout124.xml"/></Relationships>
</file>

<file path=ppt/slides/_rels/slide25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9.xml"/><Relationship Id="rId1" Type="http://schemas.openxmlformats.org/officeDocument/2006/relationships/slideLayout" Target="../slideLayouts/slideLayout124.xml"/></Relationships>
</file>

<file path=ppt/slides/_rels/slide25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0.xml"/><Relationship Id="rId1" Type="http://schemas.openxmlformats.org/officeDocument/2006/relationships/slideLayout" Target="../slideLayouts/slideLayout124.xml"/></Relationships>
</file>

<file path=ppt/slides/_rels/slide25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1.xml"/><Relationship Id="rId1" Type="http://schemas.openxmlformats.org/officeDocument/2006/relationships/slideLayout" Target="../slideLayouts/slideLayout124.xml"/></Relationships>
</file>

<file path=ppt/slides/_rels/slide25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2.xml"/><Relationship Id="rId1" Type="http://schemas.openxmlformats.org/officeDocument/2006/relationships/slideLayout" Target="../slideLayouts/slideLayout1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3.xml"/><Relationship Id="rId1" Type="http://schemas.openxmlformats.org/officeDocument/2006/relationships/slideLayout" Target="../slideLayouts/slideLayout124.xml"/></Relationships>
</file>

<file path=ppt/slides/_rels/slide25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4.xml"/><Relationship Id="rId1" Type="http://schemas.openxmlformats.org/officeDocument/2006/relationships/slideLayout" Target="../slideLayouts/slideLayout124.xml"/></Relationships>
</file>

<file path=ppt/slides/_rels/slide25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5.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26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6.xml"/><Relationship Id="rId1" Type="http://schemas.openxmlformats.org/officeDocument/2006/relationships/slideLayout" Target="../slideLayouts/slideLayout124.xml"/></Relationships>
</file>

<file path=ppt/slides/_rels/slide26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7.xml"/><Relationship Id="rId1" Type="http://schemas.openxmlformats.org/officeDocument/2006/relationships/slideLayout" Target="../slideLayouts/slideLayout124.xml"/></Relationships>
</file>

<file path=ppt/slides/_rels/slide26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8.xml"/><Relationship Id="rId1" Type="http://schemas.openxmlformats.org/officeDocument/2006/relationships/slideLayout" Target="../slideLayouts/slideLayout124.xml"/></Relationships>
</file>

<file path=ppt/slides/_rels/slide2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26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1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24.xml"/><Relationship Id="rId1" Type="http://schemas.openxmlformats.org/officeDocument/2006/relationships/themeOverride" Target="../theme/themeOverride4.xml"/><Relationship Id="rId4" Type="http://schemas.openxmlformats.org/officeDocument/2006/relationships/image" Target="../media/image148.png"/></Relationships>
</file>

<file path=ppt/slides/_rels/slide2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1.jpeg"/><Relationship Id="rId1" Type="http://schemas.openxmlformats.org/officeDocument/2006/relationships/slideLayout" Target="../slideLayouts/slideLayout154.xml"/><Relationship Id="rId4" Type="http://schemas.openxmlformats.org/officeDocument/2006/relationships/image" Target="../media/image18.jpeg"/></Relationships>
</file>

<file path=ppt/slides/_rels/slide26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0.xml"/><Relationship Id="rId1" Type="http://schemas.openxmlformats.org/officeDocument/2006/relationships/slideLayout" Target="../slideLayouts/slideLayout160.xml"/></Relationships>
</file>

<file path=ppt/slides/_rels/slide26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1.xml"/><Relationship Id="rId1" Type="http://schemas.openxmlformats.org/officeDocument/2006/relationships/slideLayout" Target="../slideLayouts/slideLayout205.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2.xml"/><Relationship Id="rId1" Type="http://schemas.openxmlformats.org/officeDocument/2006/relationships/slideLayout" Target="../slideLayouts/slideLayout205.xml"/></Relationships>
</file>

<file path=ppt/slides/_rels/slide27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3.xml"/><Relationship Id="rId1" Type="http://schemas.openxmlformats.org/officeDocument/2006/relationships/slideLayout" Target="../slideLayouts/slideLayout205.xml"/></Relationships>
</file>

<file path=ppt/slides/_rels/slide27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4.xml"/><Relationship Id="rId1" Type="http://schemas.openxmlformats.org/officeDocument/2006/relationships/slideLayout" Target="../slideLayouts/slideLayout205.xml"/></Relationships>
</file>

<file path=ppt/slides/_rels/slide27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5.xml"/><Relationship Id="rId1" Type="http://schemas.openxmlformats.org/officeDocument/2006/relationships/slideLayout" Target="../slideLayouts/slideLayout205.xml"/></Relationships>
</file>

<file path=ppt/slides/_rels/slide27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6.xml"/><Relationship Id="rId1" Type="http://schemas.openxmlformats.org/officeDocument/2006/relationships/slideLayout" Target="../slideLayouts/slideLayout205.xml"/></Relationships>
</file>

<file path=ppt/slides/_rels/slide2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7.xml"/><Relationship Id="rId1" Type="http://schemas.openxmlformats.org/officeDocument/2006/relationships/slideLayout" Target="../slideLayouts/slideLayout205.xml"/></Relationships>
</file>

<file path=ppt/slides/_rels/slide276.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88.xml"/><Relationship Id="rId1" Type="http://schemas.openxmlformats.org/officeDocument/2006/relationships/slideLayout" Target="../slideLayouts/slideLayout205.xml"/></Relationships>
</file>

<file path=ppt/slides/_rels/slide27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89.xml"/><Relationship Id="rId1" Type="http://schemas.openxmlformats.org/officeDocument/2006/relationships/slideLayout" Target="../slideLayouts/slideLayout205.xml"/></Relationships>
</file>

<file path=ppt/slides/_rels/slide27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90.xml"/><Relationship Id="rId1" Type="http://schemas.openxmlformats.org/officeDocument/2006/relationships/slideLayout" Target="../slideLayouts/slideLayout205.xml"/></Relationships>
</file>

<file path=ppt/slides/_rels/slide27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91.xml"/><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4.xml"/></Relationships>
</file>

<file path=ppt/slides/_rels/slide28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2.xml"/><Relationship Id="rId1" Type="http://schemas.openxmlformats.org/officeDocument/2006/relationships/slideLayout" Target="../slideLayouts/slideLayout205.xml"/></Relationships>
</file>

<file path=ppt/slides/_rels/slide28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93.xml"/><Relationship Id="rId1" Type="http://schemas.openxmlformats.org/officeDocument/2006/relationships/slideLayout" Target="../slideLayouts/slideLayout205.xml"/></Relationships>
</file>

<file path=ppt/slides/_rels/slide28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94.xml"/><Relationship Id="rId1" Type="http://schemas.openxmlformats.org/officeDocument/2006/relationships/slideLayout" Target="../slideLayouts/slideLayout205.xml"/></Relationships>
</file>

<file path=ppt/slides/_rels/slide28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95.xml"/><Relationship Id="rId1" Type="http://schemas.openxmlformats.org/officeDocument/2006/relationships/slideLayout" Target="../slideLayouts/slideLayout205.xml"/></Relationships>
</file>

<file path=ppt/slides/_rels/slide28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6.xml"/><Relationship Id="rId1" Type="http://schemas.openxmlformats.org/officeDocument/2006/relationships/slideLayout" Target="../slideLayouts/slideLayout160.xml"/></Relationships>
</file>

<file path=ppt/slides/_rels/slide28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97.xml"/><Relationship Id="rId1" Type="http://schemas.openxmlformats.org/officeDocument/2006/relationships/slideLayout" Target="../slideLayouts/slideLayout205.xml"/></Relationships>
</file>

<file path=ppt/slides/_rels/slide2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28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66.xml"/></Relationships>
</file>

<file path=ppt/slides/_rels/slide288.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16.xml"/></Relationships>
</file>

<file path=ppt/slides/_rels/slide289.xml.rels><?xml version="1.0" encoding="UTF-8" standalone="yes"?>
<Relationships xmlns="http://schemas.openxmlformats.org/package/2006/relationships"><Relationship Id="rId2" Type="http://schemas.openxmlformats.org/officeDocument/2006/relationships/image" Target="../media/image270.gif"/><Relationship Id="rId1" Type="http://schemas.openxmlformats.org/officeDocument/2006/relationships/slideLayout" Target="../slideLayouts/slideLayout21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4.xml"/></Relationships>
</file>

<file path=ppt/slides/_rels/slide29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16.xml"/></Relationships>
</file>

<file path=ppt/slides/_rels/slide291.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16.xml"/></Relationships>
</file>

<file path=ppt/slides/_rels/slide292.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16.xml"/></Relationships>
</file>

<file path=ppt/slides/_rels/slide29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390.xml"/><Relationship Id="rId4" Type="http://schemas.openxmlformats.org/officeDocument/2006/relationships/image" Target="../media/image18.jpeg"/></Relationships>
</file>

<file path=ppt/slides/_rels/slide29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8.xml"/><Relationship Id="rId1" Type="http://schemas.openxmlformats.org/officeDocument/2006/relationships/slideLayout" Target="../slideLayouts/slideLayout31.xml"/></Relationships>
</file>

<file path=ppt/slides/_rels/slide29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9.xml"/><Relationship Id="rId1" Type="http://schemas.openxmlformats.org/officeDocument/2006/relationships/slideLayout" Target="../slideLayouts/slideLayout31.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0.xml"/><Relationship Id="rId1" Type="http://schemas.openxmlformats.org/officeDocument/2006/relationships/slideLayout" Target="../slideLayouts/slideLayout31.xml"/></Relationships>
</file>

<file path=ppt/slides/_rels/slide29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01.xml"/><Relationship Id="rId1" Type="http://schemas.openxmlformats.org/officeDocument/2006/relationships/slideLayout" Target="../slideLayouts/slideLayout31.xml"/></Relationships>
</file>

<file path=ppt/slides/_rels/slide29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2.xml"/><Relationship Id="rId1" Type="http://schemas.openxmlformats.org/officeDocument/2006/relationships/slideLayout" Target="../slideLayouts/slideLayout31.xml"/></Relationships>
</file>

<file path=ppt/slides/_rels/slide29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4.xml"/></Relationships>
</file>

<file path=ppt/slides/_rels/slide30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4.xml"/><Relationship Id="rId1" Type="http://schemas.openxmlformats.org/officeDocument/2006/relationships/slideLayout" Target="../slideLayouts/slideLayout31.xml"/></Relationships>
</file>

<file path=ppt/slides/_rels/slide301.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5.xml"/><Relationship Id="rId1" Type="http://schemas.openxmlformats.org/officeDocument/2006/relationships/slideLayout" Target="../slideLayouts/slideLayout31.xml"/></Relationships>
</file>

<file path=ppt/slides/_rels/slide30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6.xml"/><Relationship Id="rId1" Type="http://schemas.openxmlformats.org/officeDocument/2006/relationships/slideLayout" Target="../slideLayouts/slideLayout31.xml"/></Relationships>
</file>

<file path=ppt/slides/_rels/slide3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30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18.xml"/></Relationships>
</file>

<file path=ppt/slides/_rels/slide30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7.xml"/><Relationship Id="rId1" Type="http://schemas.openxmlformats.org/officeDocument/2006/relationships/slideLayout" Target="../slideLayouts/slideLayout407.xml"/></Relationships>
</file>

<file path=ppt/slides/_rels/slide30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08.xml"/><Relationship Id="rId1" Type="http://schemas.openxmlformats.org/officeDocument/2006/relationships/slideLayout" Target="../slideLayouts/slideLayout18.xml"/><Relationship Id="rId5" Type="http://schemas.openxmlformats.org/officeDocument/2006/relationships/image" Target="../media/image287.emf"/><Relationship Id="rId4" Type="http://schemas.openxmlformats.org/officeDocument/2006/relationships/image" Target="../media/image286.emf"/></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24.xml"/><Relationship Id="rId1" Type="http://schemas.openxmlformats.org/officeDocument/2006/relationships/themeOverride" Target="../theme/themeOverride5.xml"/><Relationship Id="rId4" Type="http://schemas.openxmlformats.org/officeDocument/2006/relationships/image" Target="../media/image148.png"/></Relationships>
</file>

<file path=ppt/slides/_rels/slide30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10.xml"/><Relationship Id="rId1" Type="http://schemas.openxmlformats.org/officeDocument/2006/relationships/slideLayout" Target="../slideLayouts/slideLayout224.xml"/><Relationship Id="rId4" Type="http://schemas.openxmlformats.org/officeDocument/2006/relationships/image" Target="../media/image289.png"/></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24.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24.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24.xml"/></Relationships>
</file>

<file path=ppt/slides/_rels/slide31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4.xml"/><Relationship Id="rId1" Type="http://schemas.openxmlformats.org/officeDocument/2006/relationships/slideLayout" Target="../slideLayouts/slideLayout224.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2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1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16.xml"/><Relationship Id="rId1" Type="http://schemas.openxmlformats.org/officeDocument/2006/relationships/slideLayout" Target="../slideLayouts/slideLayout247.xml"/><Relationship Id="rId4" Type="http://schemas.openxmlformats.org/officeDocument/2006/relationships/image" Target="../media/image292.png"/></Relationships>
</file>

<file path=ppt/slides/_rels/slide31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17.xml"/><Relationship Id="rId1" Type="http://schemas.openxmlformats.org/officeDocument/2006/relationships/slideLayout" Target="../slideLayouts/slideLayout18.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8.xml"/></Relationships>
</file>

<file path=ppt/slides/_rels/slide31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19.xml"/><Relationship Id="rId1" Type="http://schemas.openxmlformats.org/officeDocument/2006/relationships/slideLayout" Target="../slideLayouts/slideLayout247.xml"/><Relationship Id="rId4" Type="http://schemas.openxmlformats.org/officeDocument/2006/relationships/image" Target="../media/image292.pn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07.xml"/><Relationship Id="rId5" Type="http://schemas.openxmlformats.org/officeDocument/2006/relationships/image" Target="../media/image64.jpeg"/><Relationship Id="rId4" Type="http://schemas.openxmlformats.org/officeDocument/2006/relationships/image" Target="../media/image17.jpe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94.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24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7.jpeg"/><Relationship Id="rId1" Type="http://schemas.openxmlformats.org/officeDocument/2006/relationships/slideLayout" Target="../slideLayouts/slideLayout259.xml"/><Relationship Id="rId4" Type="http://schemas.openxmlformats.org/officeDocument/2006/relationships/image" Target="../media/image18.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60.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60.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60.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60.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60.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60.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160.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160.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160.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9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75.jpeg"/><Relationship Id="rId1" Type="http://schemas.openxmlformats.org/officeDocument/2006/relationships/slideLayout" Target="../slideLayouts/slideLayout166.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283.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107.xm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294.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283.xml"/><Relationship Id="rId4" Type="http://schemas.openxmlformats.org/officeDocument/2006/relationships/image" Target="../media/image103.jpeg"/></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94.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28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ar-SA" dirty="0">
                <a:solidFill>
                  <a:srgbClr val="000000"/>
                </a:solidFill>
                <a:latin typeface="Arial" panose="020B0604020202020204" pitchFamily="34" charset="0"/>
                <a:cs typeface="Arial" panose="020B0604020202020204" pitchFamily="34" charset="0"/>
              </a:rPr>
              <a:t>لوقا</a:t>
            </a:r>
            <a:r>
              <a:rPr lang="en-US" dirty="0">
                <a:solidFill>
                  <a:srgbClr val="000000"/>
                </a:solidFill>
                <a:latin typeface="Arial" panose="020B0604020202020204" pitchFamily="34" charset="0"/>
                <a:cs typeface="Arial" panose="020B0604020202020204" pitchFamily="34" charset="0"/>
              </a:rPr>
              <a:t> Title Slide</a:t>
            </a:r>
            <a:endParaRPr lang="en-US" dirty="0">
              <a:latin typeface="Arial" panose="020B0604020202020204" pitchFamily="34" charset="0"/>
              <a:cs typeface="Arial" panose="020B0604020202020204" pitchFamily="34"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Arial" panose="020B0604020202020204" pitchFamily="34" charset="0"/>
              <a:cs typeface="Arial" panose="020B0604020202020204" pitchFamily="34"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Arial" panose="020B0604020202020204" pitchFamily="34" charset="0"/>
              <a:cs typeface="Arial" panose="020B0604020202020204" pitchFamily="34"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Arial" panose="020B0604020202020204" pitchFamily="34" charset="0"/>
              <a:cs typeface="Arial" panose="020B0604020202020204" pitchFamily="34" charset="0"/>
            </a:endParaRPr>
          </a:p>
        </p:txBody>
      </p:sp>
      <p:sp>
        <p:nvSpPr>
          <p:cNvPr id="263175" name="WordArt 3"/>
          <p:cNvSpPr>
            <a:spLocks noChangeArrowheads="1" noChangeShapeType="1" noTextEdit="1"/>
          </p:cNvSpPr>
          <p:nvPr/>
        </p:nvSpPr>
        <p:spPr bwMode="auto">
          <a:xfrm>
            <a:off x="395288" y="3406778"/>
            <a:ext cx="4864101" cy="2743200"/>
          </a:xfrm>
          <a:prstGeom prst="rect">
            <a:avLst/>
          </a:prstGeom>
        </p:spPr>
        <p:txBody>
          <a:bodyPr wrap="none" lIns="91427" tIns="45714" rIns="91427" bIns="45714" fromWordArt="1">
            <a:prstTxWarp prst="textDoubleWave1">
              <a:avLst>
                <a:gd name="adj1" fmla="val 6500"/>
                <a:gd name="adj2" fmla="val 0"/>
              </a:avLst>
            </a:prstTxWarp>
          </a:bodyPr>
          <a:lstStyle/>
          <a:p>
            <a:pPr algn="ctr"/>
            <a:r>
              <a:rPr lang="ar-SA"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١٣-٢٤</a:t>
            </a:r>
            <a:r>
              <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 </a:t>
            </a:r>
            <a:r>
              <a:rPr lang="ar-SA"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لوقا</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 name="Rectangle 9">
            <a:extLst>
              <a:ext uri="{FF2B5EF4-FFF2-40B4-BE49-F238E27FC236}">
                <a16:creationId xmlns:a16="http://schemas.microsoft.com/office/drawing/2014/main" id="{93BBB71D-4D96-5D45-94D6-C0F41FAC0A7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9109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7338"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مشترك بين جميع روايات الإنجيل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دهن يسوع</a:t>
            </a:r>
            <a:endParaRPr lang="en-US" sz="3200" b="1" dirty="0">
              <a:solidFill>
                <a:schemeClr val="tx1"/>
              </a:solidFill>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08"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Text Box 5"/>
          <p:cNvSpPr txBox="1">
            <a:spLocks noChangeArrowheads="1"/>
          </p:cNvSpPr>
          <p:nvPr/>
        </p:nvSpPr>
        <p:spPr bwMode="auto">
          <a:xfrm>
            <a:off x="144462" y="1877658"/>
            <a:ext cx="8855075" cy="3539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زيارة غير معلنة من قبل امرأة</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يدهن رأس يسوع و / أو قدميه</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يمسح قدميه بشعرهاشكوى التلاميذ من الهدر / يهوذا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وبَّخ يسوع التلاميذ </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المنزل</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جرة المرمر (ماعدا في يوحنا)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منزل مملوك لرجل يدعى سيمون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8372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1961"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 (لوقا ٧:٤٨)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584610"/>
          </a:xfrm>
        </p:spPr>
        <p:txBody>
          <a:bodyPr anchor="t">
            <a:spAutoFit/>
          </a:bodyPr>
          <a:lstStyle/>
          <a:p>
            <a:pPr eaLnBrk="1" hangingPunct="1">
              <a:defRPr/>
            </a:pPr>
            <a:r>
              <a:rPr lang="ar-SA"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دهن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49845"/>
          </a:xfrm>
          <a:prstGeom prst="rect">
            <a:avLst/>
          </a:prstGeom>
        </p:spPr>
      </p:pic>
      <p:sp>
        <p:nvSpPr>
          <p:cNvPr id="3" name="Title 2"/>
          <p:cNvSpPr>
            <a:spLocks noGrp="1"/>
          </p:cNvSpPr>
          <p:nvPr>
            <p:ph type="ctrTitle"/>
          </p:nvPr>
        </p:nvSpPr>
        <p:spPr>
          <a:xfrm>
            <a:off x="2843808" y="6093296"/>
            <a:ext cx="3456384" cy="792088"/>
          </a:xfrm>
          <a:solidFill>
            <a:srgbClr val="B7CF5A"/>
          </a:solidFill>
        </p:spPr>
        <p:txBody>
          <a:bodyPr/>
          <a:lstStyle/>
          <a:p>
            <a:r>
              <a:rPr lang="ar-SA" sz="2800" b="1" dirty="0">
                <a:solidFill>
                  <a:srgbClr val="008000"/>
                </a:solidFill>
                <a:latin typeface="Arial" panose="020B0604020202020204" pitchFamily="34" charset="0"/>
                <a:cs typeface="Arial" panose="020B0604020202020204" pitchFamily="34" charset="0"/>
              </a:rPr>
              <a:t>لوقا ١٩ : ٣٨</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Arial" panose="020B0604020202020204" pitchFamily="34" charset="0"/>
                <a:cs typeface="Arial" panose="020B0604020202020204" pitchFamily="34" charset="0"/>
              </a:rPr>
              <a:t>Blessed is He Who Comes in the Name of the </a:t>
            </a:r>
            <a:br>
              <a:rPr lang="en-US" sz="3200" b="1" dirty="0">
                <a:solidFill>
                  <a:srgbClr val="F1FF80"/>
                </a:solidFill>
                <a:latin typeface="Arial" panose="020B0604020202020204" pitchFamily="34" charset="0"/>
                <a:cs typeface="Arial" panose="020B0604020202020204" pitchFamily="34" charset="0"/>
              </a:rPr>
            </a:br>
            <a:r>
              <a:rPr lang="en-US" sz="8800" b="1" dirty="0">
                <a:solidFill>
                  <a:srgbClr val="F1FF80"/>
                </a:solidFill>
                <a:latin typeface="Arial" panose="020B0604020202020204" pitchFamily="34" charset="0"/>
                <a:cs typeface="Arial" panose="020B0604020202020204" pitchFamily="34" charset="0"/>
              </a:rPr>
              <a:t>LORD</a:t>
            </a:r>
            <a:endParaRPr lang="en-US" sz="3200" b="1" dirty="0">
              <a:solidFill>
                <a:srgbClr val="F1FF80"/>
              </a:solidFill>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71716347-A638-61E9-7A3F-7B6627D5AC09}"/>
              </a:ext>
            </a:extLst>
          </p:cNvPr>
          <p:cNvSpPr txBox="1">
            <a:spLocks/>
          </p:cNvSpPr>
          <p:nvPr/>
        </p:nvSpPr>
        <p:spPr bwMode="auto">
          <a:xfrm>
            <a:off x="2267744" y="1750566"/>
            <a:ext cx="4536503" cy="350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rtl="1"/>
            <a:r>
              <a:rPr lang="ar-SA" dirty="0">
                <a:solidFill>
                  <a:srgbClr val="FAE16A"/>
                </a:solidFill>
                <a:latin typeface="Arial" panose="020B0604020202020204" pitchFamily="34" charset="0"/>
                <a:cs typeface="Arial" panose="020B0604020202020204" pitchFamily="34" charset="0"/>
              </a:rPr>
              <a:t>«مُبَارَكٌ الْمَلِكُ الآتِي بِاسْمِ الرَّبِّ! سَلاَمٌ فِي السَّمَاءِ وَمَجْدٌ فِي </a:t>
            </a:r>
            <a:r>
              <a:rPr lang="ar-SA" dirty="0" err="1">
                <a:solidFill>
                  <a:srgbClr val="FAE16A"/>
                </a:solidFill>
                <a:latin typeface="Arial" panose="020B0604020202020204" pitchFamily="34" charset="0"/>
                <a:cs typeface="Arial" panose="020B0604020202020204" pitchFamily="34" charset="0"/>
              </a:rPr>
              <a:t>الأَعَالِي</a:t>
            </a:r>
            <a:r>
              <a:rPr lang="ar-SA" dirty="0">
                <a:solidFill>
                  <a:srgbClr val="FAE16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186352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46"/>
            <a:ext cx="9144000" cy="6819254"/>
          </a:xfrm>
          <a:prstGeom prst="rect">
            <a:avLst/>
          </a:prstGeom>
        </p:spPr>
      </p:pic>
      <p:sp>
        <p:nvSpPr>
          <p:cNvPr id="3" name="Title 2"/>
          <p:cNvSpPr>
            <a:spLocks noGrp="1"/>
          </p:cNvSpPr>
          <p:nvPr>
            <p:ph type="ctrTitle"/>
          </p:nvPr>
        </p:nvSpPr>
        <p:spPr>
          <a:xfrm>
            <a:off x="3203848" y="7029400"/>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ar-SA" sz="2800" b="1" dirty="0">
                <a:solidFill>
                  <a:srgbClr val="008000"/>
                </a:solidFill>
                <a:latin typeface="Arial" panose="020B0604020202020204" pitchFamily="34" charset="0"/>
                <a:cs typeface="Arial" panose="020B0604020202020204" pitchFamily="34" charset="0"/>
              </a:rPr>
              <a:t>لوقا</a:t>
            </a:r>
            <a:r>
              <a:rPr lang="en-US" sz="2800" b="1" dirty="0">
                <a:solidFill>
                  <a:srgbClr val="008000"/>
                </a:solidFill>
                <a:latin typeface="Arial" panose="020B0604020202020204" pitchFamily="34" charset="0"/>
                <a:cs typeface="Arial" panose="020B0604020202020204" pitchFamily="34" charset="0"/>
              </a:rPr>
              <a:t> 19:29- 36</a:t>
            </a:r>
          </a:p>
        </p:txBody>
      </p:sp>
      <p:sp>
        <p:nvSpPr>
          <p:cNvPr id="4" name="TextBox 3">
            <a:extLst>
              <a:ext uri="{FF2B5EF4-FFF2-40B4-BE49-F238E27FC236}">
                <a16:creationId xmlns:a16="http://schemas.microsoft.com/office/drawing/2014/main" id="{A85526F1-F091-1B0F-41D4-4A43E4F9C961}"/>
              </a:ext>
            </a:extLst>
          </p:cNvPr>
          <p:cNvSpPr txBox="1"/>
          <p:nvPr/>
        </p:nvSpPr>
        <p:spPr>
          <a:xfrm>
            <a:off x="539552" y="422151"/>
            <a:ext cx="8136904" cy="6001643"/>
          </a:xfrm>
          <a:prstGeom prst="rect">
            <a:avLst/>
          </a:prstGeom>
          <a:noFill/>
        </p:spPr>
        <p:txBody>
          <a:bodyPr wrap="square" rtlCol="0">
            <a:spAutoFit/>
          </a:bodyPr>
          <a:lstStyle/>
          <a:p>
            <a:pPr algn="ctr" rtl="1"/>
            <a:r>
              <a:rPr lang="ar-SA" sz="3200" b="1" dirty="0">
                <a:solidFill>
                  <a:schemeClr val="bg1"/>
                </a:solidFill>
                <a:latin typeface="Arial" panose="020B0604020202020204" pitchFamily="34" charset="0"/>
                <a:cs typeface="Arial" panose="020B0604020202020204" pitchFamily="34" charset="0"/>
              </a:rPr>
              <a:t>لوقا ١٩ : ٢٩-٣٦</a:t>
            </a:r>
            <a:endParaRPr lang="ar-SA" b="1" dirty="0">
              <a:solidFill>
                <a:schemeClr val="bg1"/>
              </a:solidFill>
              <a:latin typeface="Arial" panose="020B0604020202020204" pitchFamily="34" charset="0"/>
              <a:cs typeface="Arial" panose="020B0604020202020204" pitchFamily="34" charset="0"/>
            </a:endParaRPr>
          </a:p>
          <a:p>
            <a:pPr algn="ctr" rtl="1"/>
            <a:endParaRPr lang="en-US" sz="3200" b="1" dirty="0">
              <a:solidFill>
                <a:schemeClr val="bg1"/>
              </a:solidFill>
              <a:latin typeface="Arial" panose="020B0604020202020204" pitchFamily="34" charset="0"/>
              <a:cs typeface="Arial" panose="020B0604020202020204" pitchFamily="34" charset="0"/>
            </a:endParaRPr>
          </a:p>
          <a:p>
            <a:pPr algn="ctr" rtl="1"/>
            <a:r>
              <a:rPr lang="ar-SA" sz="3200" b="1" dirty="0">
                <a:solidFill>
                  <a:schemeClr val="bg1"/>
                </a:solidFill>
                <a:latin typeface="Arial" panose="020B0604020202020204" pitchFamily="34" charset="0"/>
                <a:cs typeface="Arial" panose="020B0604020202020204" pitchFamily="34" charset="0"/>
              </a:rPr>
              <a:t> وَإِذْ قَرُبَ مِنْ بَيْتِ </a:t>
            </a:r>
            <a:r>
              <a:rPr lang="ar-SA" sz="3200" b="1" dirty="0" err="1">
                <a:solidFill>
                  <a:schemeClr val="bg1"/>
                </a:solidFill>
                <a:latin typeface="Arial" panose="020B0604020202020204" pitchFamily="34" charset="0"/>
                <a:cs typeface="Arial" panose="020B0604020202020204" pitchFamily="34" charset="0"/>
              </a:rPr>
              <a:t>فَاجِي</a:t>
            </a:r>
            <a:r>
              <a:rPr lang="ar-SA" sz="3200" b="1" dirty="0">
                <a:solidFill>
                  <a:schemeClr val="bg1"/>
                </a:solidFill>
                <a:latin typeface="Arial" panose="020B0604020202020204" pitchFamily="34" charset="0"/>
                <a:cs typeface="Arial" panose="020B0604020202020204" pitchFamily="34" charset="0"/>
              </a:rPr>
              <a:t> وَبَيْتِ عَنْيَا عِنْدَ الْجَبَلِ الَّذِي يُدْعَى جَبَلَ الزَّيْتُونِ أَرْسَلَ اثْنَيْنِ مِنْ تَلاَمِيذِهِ ٣٠ قَائِلاً: «اِذْهَبَا إِلَى الْقَرْيَةِ الَّتِي أَمَامَكُمَا وَحِينَ تَدْخُلاَنِهَا تَجِدَانِ جَحْشاً مَرْبُوطاً لَمْ يَجْلِسْ عَلَيْهِ أَحَدٌ مِنَ النَّاسِ قَطُّ. فَحُلاَّهُ وَأْتِيَا بِهِ. ٣١ وَإِنْ سَأَلَكُمَا أَحَدٌ: لِمَاذَا تَحُلاَّنِهِ؟ فَقُولاَ لَهُ: إِنَّ الرَّبَّ مُحْتَاجٌ إِلَيْهِ». ٣٢ فَمَضَى الْمُرْسَلاَنِ وَوَجَدَا كَمَا قَالَ لَهُمَا. ٣٣ وَفِيمَا هُمَا يَحُلاَّنِ الْجَحْشَ قَالَ لَهُمَا أَصْحَابُهُ: «لِمَاذَا تَحُلاَّنِ الْجَحْشَ؟» ٣٤ فَقَالاَ: «الرَّبُّ مُحْتَاجٌ إِلَيْهِ». ٣٥ وَأَتَيَا بِهِ إِلَى يَسُوعَ وَطَرَحَا ثِيَابَهُمَا عَلَى الْجَحْشِ وَأَرْكَبَا يَسُوعَ. ٣٦ وَفِيمَا هُوَ سَائِرٌ فَرَشُوا ثِيَابَهُمْ فِي الطَّرِيقِ. </a:t>
            </a:r>
          </a:p>
        </p:txBody>
      </p:sp>
    </p:spTree>
    <p:extLst>
      <p:ext uri="{BB962C8B-B14F-4D97-AF65-F5344CB8AC3E}">
        <p14:creationId xmlns:p14="http://schemas.microsoft.com/office/powerpoint/2010/main" val="68191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6929958"/>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ar-SA" sz="2800" b="1" dirty="0">
                <a:solidFill>
                  <a:srgbClr val="008000"/>
                </a:solidFill>
                <a:latin typeface="Arial" panose="020B0604020202020204" pitchFamily="34" charset="0"/>
                <a:cs typeface="Arial" panose="020B0604020202020204" pitchFamily="34" charset="0"/>
              </a:rPr>
              <a:t>لوقا</a:t>
            </a:r>
            <a:r>
              <a:rPr lang="en-US" sz="2800" b="1" dirty="0">
                <a:solidFill>
                  <a:srgbClr val="008000"/>
                </a:solidFill>
                <a:latin typeface="Arial" panose="020B0604020202020204" pitchFamily="34" charset="0"/>
                <a:cs typeface="Arial" panose="020B0604020202020204" pitchFamily="34" charset="0"/>
              </a:rPr>
              <a:t> 19:37-40</a:t>
            </a:r>
          </a:p>
        </p:txBody>
      </p:sp>
      <p:pic>
        <p:nvPicPr>
          <p:cNvPr id="4" name="Picture 3" descr="Screen Shot 2015-01-09 at 9.30.23 pm.png">
            <a:extLst>
              <a:ext uri="{FF2B5EF4-FFF2-40B4-BE49-F238E27FC236}">
                <a16:creationId xmlns:a16="http://schemas.microsoft.com/office/drawing/2014/main" id="{CDA214E3-AFAE-6D85-4B56-8CD6D64FC2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46"/>
            <a:ext cx="9144000" cy="6819254"/>
          </a:xfrm>
          <a:prstGeom prst="rect">
            <a:avLst/>
          </a:prstGeom>
        </p:spPr>
      </p:pic>
      <p:sp>
        <p:nvSpPr>
          <p:cNvPr id="5" name="TextBox 4">
            <a:extLst>
              <a:ext uri="{FF2B5EF4-FFF2-40B4-BE49-F238E27FC236}">
                <a16:creationId xmlns:a16="http://schemas.microsoft.com/office/drawing/2014/main" id="{4B0348D4-CF46-89E7-5673-DF87F1DADDBD}"/>
              </a:ext>
            </a:extLst>
          </p:cNvPr>
          <p:cNvSpPr txBox="1"/>
          <p:nvPr/>
        </p:nvSpPr>
        <p:spPr>
          <a:xfrm>
            <a:off x="539552" y="422151"/>
            <a:ext cx="8136904" cy="4031873"/>
          </a:xfrm>
          <a:prstGeom prst="rect">
            <a:avLst/>
          </a:prstGeom>
          <a:noFill/>
        </p:spPr>
        <p:txBody>
          <a:bodyPr wrap="square" rtlCol="0">
            <a:spAutoFit/>
          </a:bodyPr>
          <a:lstStyle>
            <a:defPPr>
              <a:defRPr lang="en-US"/>
            </a:defPPr>
            <a:lvl1pPr algn="ctr" rtl="1">
              <a:defRPr sz="3200" b="1">
                <a:solidFill>
                  <a:schemeClr val="bg1"/>
                </a:solidFill>
                <a:latin typeface="Arial" panose="020B0604020202020204" pitchFamily="34" charset="0"/>
                <a:cs typeface="Arial" panose="020B0604020202020204" pitchFamily="34" charset="0"/>
              </a:defRPr>
            </a:lvl1pPr>
          </a:lstStyle>
          <a:p>
            <a:r>
              <a:rPr lang="ar-SA" dirty="0"/>
              <a:t>لوقا ١٩ : ٣٧-٤٠</a:t>
            </a:r>
          </a:p>
          <a:p>
            <a:endParaRPr lang="en-US" dirty="0"/>
          </a:p>
          <a:p>
            <a:r>
              <a:rPr lang="ar-SA" dirty="0"/>
              <a:t>وَلَمَّا قَرُبَ عِنْدَ مُنْحَدَرِ جَبَلِ الزَّيْتُونِ ابْتَدَأَ كُلُّ جُمْهُورِ التَّلاَمِيذِ يَفْرَحُونَ وَيُسَبِّحُونَ اللهَ بِصَوْتٍ عَظِيمٍ لأَجْلِ جَمِيعِ الْقُوَّاتِ الَّتِي نَظَرُوا ٣٨ قَائِلِينَ: «مُبَارَكٌ الْمَلِكُ الآتِي بِاسْمِ الرَّبِّ! سَلاَمٌ فِي السَّمَاءِ وَمَجْدٌ فِي </a:t>
            </a:r>
            <a:r>
              <a:rPr lang="ar-SA" dirty="0" err="1"/>
              <a:t>الأَعَالِي</a:t>
            </a:r>
            <a:r>
              <a:rPr lang="ar-SA" dirty="0"/>
              <a:t>!». ٣٩ وَأَمَّا بَعْضُ الْفَرِّيسِيِّينَ مِنَ الْجَمْعِ فَقَالُوا لَهُ: «يَا مُعَلِّمُ انْتَهِرْ تَلاَمِيذَكَ». ٤٠ فَأَجَابَ: «أَقُولُ لَكُمْ: إِنَّهُ إِنْ سَكَتَ هَؤُلاَءِ فَالْحِجَارَةُ تَصْرُخُ!». </a:t>
            </a:r>
          </a:p>
        </p:txBody>
      </p:sp>
    </p:spTree>
    <p:extLst>
      <p:ext uri="{BB962C8B-B14F-4D97-AF65-F5344CB8AC3E}">
        <p14:creationId xmlns:p14="http://schemas.microsoft.com/office/powerpoint/2010/main" val="451459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panose="020B0604020202020204" pitchFamily="34" charset="0"/>
                <a:ea typeface="ＭＳ Ｐゴシック" charset="0"/>
                <a:cs typeface="Arial" panose="020B0604020202020204" pitchFamily="34" charset="0"/>
              </a:rPr>
              <a:t>الروح يغادر ويرجع</a:t>
            </a:r>
            <a:endParaRPr lang="en-US" sz="24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89756" y="30413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"41وفيما هو يَقتَرِبُ نَظَرَ إلَى المدينةِ وبَكَى علَيها 42قائلًا: «إنَّكِ لو عَلِمتِ أنتِ أيضًا، حتَّى في </a:t>
            </a:r>
            <a:r>
              <a:rPr lang="ar-JO" sz="4000" b="1" dirty="0">
                <a:solidFill>
                  <a:srgbClr val="FFFF00"/>
                </a:solidFill>
                <a:effectLst>
                  <a:glow rad="177800">
                    <a:srgbClr val="000000"/>
                  </a:glow>
                </a:effectLst>
                <a:latin typeface="Arial" panose="020B0604020202020204" pitchFamily="34" charset="0"/>
                <a:cs typeface="Arial" panose="020B0604020202020204" pitchFamily="34" charset="0"/>
              </a:rPr>
              <a:t>يومِكِ</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 </a:t>
            </a:r>
            <a:r>
              <a:rPr lang="ar-JO" sz="4000" b="1" dirty="0">
                <a:solidFill>
                  <a:srgbClr val="FFFF00"/>
                </a:solidFill>
                <a:effectLst>
                  <a:glow rad="177800">
                    <a:srgbClr val="000000"/>
                  </a:glow>
                </a:effectLst>
                <a:latin typeface="Arial" panose="020B0604020202020204" pitchFamily="34" charset="0"/>
                <a:cs typeface="Arial" panose="020B0604020202020204" pitchFamily="34" charset="0"/>
              </a:rPr>
              <a:t>هذا</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 ما هو لسَلامِكِ! ولكن الآنَ قد أُخفيَ عن عَينَيكِ."</a:t>
            </a:r>
            <a:endParaRPr lang="en-US" sz="40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يومٌ يُنذِر بالسوء:</a:t>
            </a:r>
            <a:b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لوقا 19: 41-42</a:t>
            </a:r>
            <a:endParaRPr lang="en-US"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63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570"/>
            <a:ext cx="9144000" cy="6858000"/>
          </a:xfrm>
          <a:prstGeom prst="rect">
            <a:avLst/>
          </a:prstGeom>
        </p:spPr>
      </p:pic>
      <p:sp>
        <p:nvSpPr>
          <p:cNvPr id="46089" name="Rectangle 9"/>
          <p:cNvSpPr>
            <a:spLocks noChangeArrowheads="1"/>
          </p:cNvSpPr>
          <p:nvPr/>
        </p:nvSpPr>
        <p:spPr bwMode="auto">
          <a:xfrm>
            <a:off x="467544" y="1070620"/>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"43فإنَّهُ ستأتي أيّامٌ ويُحيطُ بكِ أعداؤُكِ بمِترَسَةٍ، ويُحدِقونَ بكِ ويُحاصِرونَكِ مِنْ كُلِّ جِهَةٍ، 44ويَهدِمونَكِ وبَنيكِ فيكِ، ولا يترُكونَ فيكِ حَجَرًا علَى حَجَرٍ، </a:t>
            </a:r>
            <a:r>
              <a:rPr lang="ar-JO" sz="4400" b="1" dirty="0">
                <a:solidFill>
                  <a:srgbClr val="FFFF00"/>
                </a:solidFill>
                <a:effectLst>
                  <a:glow rad="177800">
                    <a:srgbClr val="000000"/>
                  </a:glow>
                </a:effectLst>
                <a:latin typeface="Arial" panose="020B0604020202020204" pitchFamily="34" charset="0"/>
                <a:cs typeface="Arial" panose="020B0604020202020204" pitchFamily="34" charset="0"/>
              </a:rPr>
              <a:t>لأنَّكِ لم تعرِفي زَمانَ افتِقادِكِ</a:t>
            </a: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يومٌ يُنذِر بالسوء:</a:t>
            </a:r>
            <a:b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لوقا 19: 43-44</a:t>
            </a:r>
            <a:endParaRPr lang="en-US" sz="48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86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4"/>
          <p:cNvSpPr>
            <a:spLocks noGrp="1" noChangeArrowheads="1"/>
          </p:cNvSpPr>
          <p:nvPr>
            <p:ph type="title" idx="4294967295"/>
          </p:nvPr>
        </p:nvSpPr>
        <p:spPr>
          <a:xfrm>
            <a:off x="-1" y="-27384"/>
            <a:ext cx="9158543" cy="685800"/>
          </a:xfrm>
          <a:solidFill>
            <a:srgbClr val="000090"/>
          </a:solidFill>
        </p:spPr>
        <p:txBody>
          <a:bodyPr/>
          <a:lstStyle/>
          <a:p>
            <a:pPr eaLnBrk="1" hangingPunct="1"/>
            <a:r>
              <a:rPr lang="ar-JO" sz="2800" b="1" dirty="0">
                <a:solidFill>
                  <a:schemeClr val="bg1"/>
                </a:solidFill>
                <a:latin typeface="Arial" panose="020B0604020202020204" pitchFamily="34" charset="0"/>
                <a:cs typeface="Arial" panose="020B0604020202020204" pitchFamily="34" charset="0"/>
              </a:rPr>
              <a:t>الكنيسة والملكوت (لوقا 19: 41-44)</a:t>
            </a:r>
            <a:endParaRPr lang="en-US" sz="2800" b="1" dirty="0">
              <a:solidFill>
                <a:schemeClr val="bg1"/>
              </a:solidFill>
              <a:latin typeface="Arial" panose="020B0604020202020204" pitchFamily="34" charset="0"/>
              <a:cs typeface="Arial" panose="020B0604020202020204" pitchFamily="34" charset="0"/>
            </a:endParaRPr>
          </a:p>
        </p:txBody>
      </p:sp>
      <p:pic>
        <p:nvPicPr>
          <p:cNvPr id="431107" name="Picture 2"/>
          <p:cNvPicPr>
            <a:picLocks noChangeAspect="1" noChangeArrowheads="1"/>
          </p:cNvPicPr>
          <p:nvPr/>
        </p:nvPicPr>
        <p:blipFill>
          <a:blip r:embed="rId4"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31108" name="Text Box 3"/>
          <p:cNvSpPr txBox="1">
            <a:spLocks noChangeArrowheads="1"/>
          </p:cNvSpPr>
          <p:nvPr/>
        </p:nvSpPr>
        <p:spPr bwMode="auto">
          <a:xfrm>
            <a:off x="8405105" y="15039"/>
            <a:ext cx="70397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106</a:t>
            </a:r>
            <a:endParaRPr lang="en-US"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484445" y="5694363"/>
            <a:ext cx="4535487" cy="1077186"/>
          </a:xfrm>
          <a:prstGeom prst="rect">
            <a:avLst/>
          </a:prstGeom>
          <a:noFill/>
        </p:spPr>
        <p:txBody>
          <a:bodyPr lIns="91408" tIns="45704" rIns="91408" bIns="45704">
            <a:spAutoFit/>
          </a:bodyPr>
          <a:lstStyle/>
          <a:p>
            <a:pPr algn="ctr">
              <a:defRPr/>
            </a:pPr>
            <a:r>
              <a:rPr lang="ar-JO" sz="1800" b="1" dirty="0">
                <a:latin typeface="Arial" panose="020B0604020202020204" pitchFamily="34" charset="0"/>
                <a:ea typeface="ＭＳ Ｐゴシック" pitchFamily="34" charset="-128"/>
                <a:cs typeface="Arial" panose="020B0604020202020204" pitchFamily="34" charset="0"/>
              </a:rPr>
              <a:t>دراسة في</a:t>
            </a:r>
            <a:endParaRPr lang="en-US" sz="1800" b="1" dirty="0">
              <a:latin typeface="Arial" panose="020B0604020202020204" pitchFamily="34" charset="0"/>
              <a:ea typeface="ＭＳ Ｐゴシック" pitchFamily="34" charset="-128"/>
              <a:cs typeface="Arial" panose="020B0604020202020204" pitchFamily="34" charset="0"/>
            </a:endParaRPr>
          </a:p>
          <a:p>
            <a:pPr algn="ctr">
              <a:defRPr/>
            </a:pPr>
            <a:r>
              <a:rPr lang="ar-JO" sz="2800" b="1" u="sng" dirty="0">
                <a:latin typeface="Arial" panose="020B0604020202020204" pitchFamily="34" charset="0"/>
                <a:ea typeface="ＭＳ Ｐゴシック" pitchFamily="34" charset="-128"/>
                <a:cs typeface="Arial" panose="020B0604020202020204" pitchFamily="34" charset="0"/>
              </a:rPr>
              <a:t>الكنيسة والملكوت</a:t>
            </a:r>
            <a:endParaRPr lang="en-US" sz="2800" b="1" u="sng" dirty="0">
              <a:latin typeface="Arial" panose="020B0604020202020204" pitchFamily="34" charset="0"/>
              <a:ea typeface="ＭＳ Ｐゴシック" pitchFamily="34" charset="-128"/>
              <a:cs typeface="Arial" panose="020B0604020202020204" pitchFamily="34" charset="0"/>
            </a:endParaRPr>
          </a:p>
          <a:p>
            <a:pPr algn="ctr">
              <a:defRPr/>
            </a:pPr>
            <a:r>
              <a:rPr lang="ar-JO" sz="1800" b="1" dirty="0">
                <a:latin typeface="Arial" panose="020B0604020202020204" pitchFamily="34" charset="0"/>
                <a:ea typeface="ＭＳ Ｐゴシック" pitchFamily="34" charset="-128"/>
                <a:cs typeface="Arial" panose="020B0604020202020204" pitchFamily="34" charset="0"/>
              </a:rPr>
              <a:t>في العهد الجديد</a:t>
            </a:r>
            <a:endParaRPr lang="en-US" sz="1800" b="1" dirty="0">
              <a:latin typeface="Arial" panose="020B0604020202020204" pitchFamily="34" charset="0"/>
              <a:ea typeface="ＭＳ Ｐゴシック" pitchFamily="34" charset="-128"/>
              <a:cs typeface="Arial" panose="020B0604020202020204" pitchFamily="34" charset="0"/>
            </a:endParaRPr>
          </a:p>
        </p:txBody>
      </p:sp>
      <p:sp>
        <p:nvSpPr>
          <p:cNvPr id="6" name="TextBox 5"/>
          <p:cNvSpPr txBox="1"/>
          <p:nvPr/>
        </p:nvSpPr>
        <p:spPr>
          <a:xfrm>
            <a:off x="7200905" y="4508500"/>
            <a:ext cx="1692277" cy="1441450"/>
          </a:xfrm>
          <a:prstGeom prst="rect">
            <a:avLst/>
          </a:prstGeom>
          <a:noFill/>
        </p:spPr>
        <p:txBody>
          <a:bodyPr lIns="91408" tIns="45704" rIns="91408" bIns="45704"/>
          <a:lstStyle/>
          <a:p>
            <a:pPr algn="ctr">
              <a:defRPr/>
            </a:pPr>
            <a:r>
              <a:rPr lang="ar-JO" sz="2000" b="1" dirty="0">
                <a:latin typeface="Arial" panose="020B0604020202020204" pitchFamily="34" charset="0"/>
                <a:ea typeface="ＭＳ Ｐゴシック" pitchFamily="34" charset="-128"/>
                <a:cs typeface="Arial" panose="020B0604020202020204" pitchFamily="34" charset="0"/>
              </a:rPr>
              <a:t>مجيء ابن الإنسان     في ملكوته</a:t>
            </a:r>
            <a:endParaRPr lang="en-US" sz="1400" b="1" dirty="0">
              <a:latin typeface="Arial" panose="020B0604020202020204" pitchFamily="34" charset="0"/>
              <a:ea typeface="ＭＳ Ｐゴシック" pitchFamily="34" charset="-128"/>
              <a:cs typeface="Arial" panose="020B0604020202020204" pitchFamily="34" charset="0"/>
            </a:endParaRPr>
          </a:p>
          <a:p>
            <a:pPr algn="ctr">
              <a:defRPr/>
            </a:pPr>
            <a:r>
              <a:rPr lang="ar-JO" sz="1400" b="1" dirty="0">
                <a:latin typeface="Arial" panose="020B0604020202020204" pitchFamily="34" charset="0"/>
                <a:ea typeface="ＭＳ Ｐゴシック" pitchFamily="34" charset="-128"/>
                <a:cs typeface="Arial" panose="020B0604020202020204" pitchFamily="34" charset="0"/>
              </a:rPr>
              <a:t>لو 21: 27، 31</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31: 41</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7" name="TextBox 6"/>
          <p:cNvSpPr txBox="1"/>
          <p:nvPr/>
        </p:nvSpPr>
        <p:spPr>
          <a:xfrm>
            <a:off x="71435" y="4508500"/>
            <a:ext cx="1692278" cy="1441450"/>
          </a:xfrm>
          <a:prstGeom prst="rect">
            <a:avLst/>
          </a:prstGeom>
          <a:noFill/>
        </p:spPr>
        <p:txBody>
          <a:bodyPr lIns="91408" tIns="45704" rIns="91408" bIns="45704"/>
          <a:lstStyle/>
          <a:p>
            <a:pPr algn="ctr">
              <a:defRPr/>
            </a:pPr>
            <a:r>
              <a:rPr lang="ar-JO" sz="2000" b="1" dirty="0">
                <a:latin typeface="Arial" panose="020B0604020202020204" pitchFamily="34" charset="0"/>
                <a:ea typeface="ＭＳ Ｐゴシック" pitchFamily="34" charset="-128"/>
                <a:cs typeface="Arial" panose="020B0604020202020204" pitchFamily="34" charset="0"/>
              </a:rPr>
              <a:t>يوحنا المعمدان</a:t>
            </a:r>
            <a:endParaRPr lang="en-US" sz="1400" b="1" dirty="0">
              <a:latin typeface="Arial" panose="020B0604020202020204" pitchFamily="34" charset="0"/>
              <a:ea typeface="ＭＳ Ｐゴシック" pitchFamily="34" charset="-128"/>
              <a:cs typeface="Arial" panose="020B0604020202020204" pitchFamily="34" charset="0"/>
            </a:endParaRPr>
          </a:p>
          <a:p>
            <a:pPr algn="ctr">
              <a:defRPr/>
            </a:pPr>
            <a:r>
              <a:rPr lang="ar-JO" sz="1400" b="1" dirty="0">
                <a:latin typeface="Arial" panose="020B0604020202020204" pitchFamily="34" charset="0"/>
                <a:ea typeface="ＭＳ Ｐゴシック" pitchFamily="34" charset="-128"/>
                <a:cs typeface="Arial" panose="020B0604020202020204" pitchFamily="34" charset="0"/>
              </a:rPr>
              <a:t>مت 3: 2</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4: 17</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10: 7</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431112" name="TextBox 11"/>
          <p:cNvSpPr txBox="1">
            <a:spLocks noChangeArrowheads="1"/>
          </p:cNvSpPr>
          <p:nvPr/>
        </p:nvSpPr>
        <p:spPr bwMode="auto">
          <a:xfrm>
            <a:off x="2520590" y="4437285"/>
            <a:ext cx="1690502"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000" b="1" dirty="0">
                <a:latin typeface="Arial" panose="020B0604020202020204" pitchFamily="34" charset="0"/>
                <a:cs typeface="Arial" panose="020B0604020202020204" pitchFamily="34" charset="0"/>
              </a:rPr>
              <a:t>وقت مجيئك</a:t>
            </a:r>
            <a:endParaRPr lang="en-US" altLang="ja-JP" sz="2000" b="1" dirty="0">
              <a:latin typeface="Arial" panose="020B0604020202020204" pitchFamily="34" charset="0"/>
              <a:cs typeface="Arial" panose="020B0604020202020204" pitchFamily="34" charset="0"/>
            </a:endParaRPr>
          </a:p>
          <a:p>
            <a:pPr algn="ctr"/>
            <a:r>
              <a:rPr lang="ar-JO" sz="1200" b="1">
                <a:latin typeface="Arial" panose="020B0604020202020204" pitchFamily="34" charset="0"/>
                <a:cs typeface="Arial" panose="020B0604020202020204" pitchFamily="34" charset="0"/>
              </a:rPr>
              <a:t>مت </a:t>
            </a:r>
            <a:r>
              <a:rPr lang="ar-JO" sz="1200" b="1" dirty="0">
                <a:latin typeface="Arial" panose="020B0604020202020204" pitchFamily="34" charset="0"/>
                <a:cs typeface="Arial" panose="020B0604020202020204" pitchFamily="34" charset="0"/>
              </a:rPr>
              <a:t>21: 4-5</a:t>
            </a:r>
          </a:p>
          <a:p>
            <a:pPr algn="ctr"/>
            <a:r>
              <a:rPr lang="ar-JO" sz="1200" b="1" dirty="0">
                <a:latin typeface="Arial" panose="020B0604020202020204" pitchFamily="34" charset="0"/>
                <a:cs typeface="Arial" panose="020B0604020202020204" pitchFamily="34" charset="0"/>
              </a:rPr>
              <a:t>مت 23: 37-39</a:t>
            </a:r>
          </a:p>
          <a:p>
            <a:pPr algn="ctr"/>
            <a:r>
              <a:rPr lang="ar-JO" sz="1200" b="1" dirty="0">
                <a:latin typeface="Arial" panose="020B0604020202020204" pitchFamily="34" charset="0"/>
                <a:cs typeface="Arial" panose="020B0604020202020204" pitchFamily="34" charset="0"/>
              </a:rPr>
              <a:t>لو 19: 41-44</a:t>
            </a:r>
          </a:p>
          <a:p>
            <a:pPr algn="ctr"/>
            <a:r>
              <a:rPr lang="ar-JO" sz="1200" b="1" dirty="0">
                <a:latin typeface="Arial" panose="020B0604020202020204" pitchFamily="34" charset="0"/>
                <a:cs typeface="Arial" panose="020B0604020202020204" pitchFamily="34" charset="0"/>
              </a:rPr>
              <a:t>مت 21: 43</a:t>
            </a:r>
            <a:endParaRPr lang="en-US" sz="1200" b="1" dirty="0">
              <a:latin typeface="Arial" panose="020B0604020202020204" pitchFamily="34" charset="0"/>
              <a:cs typeface="Arial" panose="020B0604020202020204" pitchFamily="34" charset="0"/>
            </a:endParaRPr>
          </a:p>
        </p:txBody>
      </p:sp>
      <p:sp>
        <p:nvSpPr>
          <p:cNvPr id="13" name="TextBox 12"/>
          <p:cNvSpPr txBox="1"/>
          <p:nvPr/>
        </p:nvSpPr>
        <p:spPr>
          <a:xfrm>
            <a:off x="7092950" y="4021138"/>
            <a:ext cx="960438" cy="271462"/>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الإختطاف</a:t>
            </a:r>
            <a:endParaRPr lang="en-US" sz="1000" b="1" dirty="0">
              <a:latin typeface="Arial" panose="020B0604020202020204" pitchFamily="34" charset="0"/>
              <a:ea typeface="ＭＳ Ｐゴシック" pitchFamily="34" charset="-128"/>
              <a:cs typeface="Arial" panose="020B0604020202020204" pitchFamily="34" charset="0"/>
            </a:endParaRPr>
          </a:p>
        </p:txBody>
      </p:sp>
      <p:sp>
        <p:nvSpPr>
          <p:cNvPr id="431114" name="TextBox 18"/>
          <p:cNvSpPr txBox="1">
            <a:spLocks noChangeArrowheads="1"/>
          </p:cNvSpPr>
          <p:nvPr/>
        </p:nvSpPr>
        <p:spPr bwMode="auto">
          <a:xfrm>
            <a:off x="4284663" y="1268414"/>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200" b="1" dirty="0">
                <a:latin typeface="Arial" panose="020B0604020202020204" pitchFamily="34" charset="0"/>
                <a:cs typeface="Arial" panose="020B0604020202020204" pitchFamily="34" charset="0"/>
              </a:rPr>
              <a:t>الكنيسة هي مملكة المؤمنين المُتجددين "المدعوين" من العالم ـ كولوسي ١: ١٣، ١ تسالونيكي. 2:12، 1 كورنثوس 12:13، ​​أفسس. 4:4، روم. 12:5</a:t>
            </a:r>
            <a:endParaRPr lang="en-US" sz="1200" b="1" dirty="0">
              <a:latin typeface="Arial" panose="020B0604020202020204" pitchFamily="34" charset="0"/>
              <a:cs typeface="Arial" panose="020B0604020202020204" pitchFamily="34" charset="0"/>
            </a:endParaRPr>
          </a:p>
        </p:txBody>
      </p:sp>
      <p:sp>
        <p:nvSpPr>
          <p:cNvPr id="8" name="TextBox 7"/>
          <p:cNvSpPr txBox="1"/>
          <p:nvPr/>
        </p:nvSpPr>
        <p:spPr>
          <a:xfrm>
            <a:off x="1" y="2997202"/>
            <a:ext cx="900113" cy="1439863"/>
          </a:xfrm>
          <a:prstGeom prst="rect">
            <a:avLst/>
          </a:prstGeom>
          <a:noFill/>
        </p:spPr>
        <p:txBody>
          <a:bodyPr lIns="91408" tIns="45704" rIns="91408" bIns="45704"/>
          <a:lstStyle/>
          <a:p>
            <a:pPr algn="ctr">
              <a:defRPr/>
            </a:pPr>
            <a:r>
              <a:rPr lang="ar-JO" sz="1400" b="1" dirty="0">
                <a:latin typeface="Arial" panose="020B0604020202020204" pitchFamily="34" charset="0"/>
                <a:ea typeface="ＭＳ Ｐゴシック" pitchFamily="34" charset="-128"/>
                <a:cs typeface="Arial" panose="020B0604020202020204" pitchFamily="34" charset="0"/>
              </a:rPr>
              <a:t>الناموس والأنبياء كانوا إلى يوحنا</a:t>
            </a:r>
          </a:p>
          <a:p>
            <a:pPr algn="ctr">
              <a:defRPr/>
            </a:pPr>
            <a:r>
              <a:rPr lang="ar-JO" sz="1400" b="1" dirty="0">
                <a:latin typeface="Arial" panose="020B0604020202020204" pitchFamily="34" charset="0"/>
                <a:ea typeface="ＭＳ Ｐゴシック" pitchFamily="34" charset="-128"/>
                <a:cs typeface="Arial" panose="020B0604020202020204" pitchFamily="34" charset="0"/>
              </a:rPr>
              <a:t>لوقا 16:16</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9" name="TextBox 8"/>
          <p:cNvSpPr txBox="1"/>
          <p:nvPr/>
        </p:nvSpPr>
        <p:spPr>
          <a:xfrm>
            <a:off x="1163639" y="2997200"/>
            <a:ext cx="960437" cy="1144588"/>
          </a:xfrm>
          <a:prstGeom prst="rect">
            <a:avLst/>
          </a:prstGeom>
          <a:noFill/>
        </p:spPr>
        <p:txBody>
          <a:bodyPr lIns="91408" tIns="45704" rIns="91408" bIns="45704"/>
          <a:lstStyle/>
          <a:p>
            <a:pPr algn="ctr">
              <a:defRPr/>
            </a:pPr>
            <a:r>
              <a:rPr lang="ar-JO" sz="1100" b="1" dirty="0">
                <a:latin typeface="Arial" panose="020B0604020202020204" pitchFamily="34" charset="0"/>
                <a:ea typeface="ＭＳ Ｐゴシック" pitchFamily="34" charset="-128"/>
                <a:cs typeface="Arial" panose="020B0604020202020204" pitchFamily="34" charset="0"/>
              </a:rPr>
              <a:t>"ملكوت السماوات يعاني من العنف"</a:t>
            </a:r>
          </a:p>
          <a:p>
            <a:pPr algn="ctr">
              <a:defRPr/>
            </a:pPr>
            <a:r>
              <a:rPr lang="ar-JO" sz="1100" b="1" dirty="0">
                <a:latin typeface="Arial" panose="020B0604020202020204" pitchFamily="34" charset="0"/>
                <a:ea typeface="ＭＳ Ｐゴシック" pitchFamily="34" charset="-128"/>
                <a:cs typeface="Arial" panose="020B0604020202020204" pitchFamily="34" charset="0"/>
              </a:rPr>
              <a:t>مت. 11: 12</a:t>
            </a:r>
          </a:p>
          <a:p>
            <a:pPr algn="ctr">
              <a:defRPr/>
            </a:pPr>
            <a:r>
              <a:rPr lang="ar-JO" sz="1100" b="1" dirty="0">
                <a:latin typeface="Arial" panose="020B0604020202020204" pitchFamily="34" charset="0"/>
                <a:ea typeface="ＭＳ Ｐゴシック" pitchFamily="34" charset="-128"/>
                <a:cs typeface="Arial" panose="020B0604020202020204" pitchFamily="34" charset="0"/>
              </a:rPr>
              <a:t>مت 13: 25</a:t>
            </a:r>
          </a:p>
          <a:p>
            <a:pPr algn="ctr">
              <a:defRPr/>
            </a:pPr>
            <a:r>
              <a:rPr lang="ar-JO" sz="1100" b="1" dirty="0">
                <a:latin typeface="Arial" panose="020B0604020202020204" pitchFamily="34" charset="0"/>
                <a:ea typeface="ＭＳ Ｐゴシック" pitchFamily="34" charset="-128"/>
                <a:cs typeface="Arial" panose="020B0604020202020204" pitchFamily="34" charset="0"/>
              </a:rPr>
              <a:t>يوحنا 6: 15</a:t>
            </a:r>
            <a:endParaRPr lang="en-US" sz="1100" b="1" dirty="0">
              <a:latin typeface="Arial" panose="020B0604020202020204" pitchFamily="34" charset="0"/>
              <a:ea typeface="ＭＳ Ｐゴシック" pitchFamily="34" charset="-128"/>
              <a:cs typeface="Arial" panose="020B0604020202020204" pitchFamily="34" charset="0"/>
            </a:endParaRPr>
          </a:p>
        </p:txBody>
      </p:sp>
      <p:sp>
        <p:nvSpPr>
          <p:cNvPr id="431118" name="TextBox 9"/>
          <p:cNvSpPr txBox="1">
            <a:spLocks noChangeArrowheads="1"/>
          </p:cNvSpPr>
          <p:nvPr/>
        </p:nvSpPr>
        <p:spPr bwMode="auto">
          <a:xfrm>
            <a:off x="2316163" y="2997201"/>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"سأبني كنيستي"</a:t>
            </a:r>
          </a:p>
          <a:p>
            <a:pPr algn="ctr"/>
            <a:r>
              <a:rPr lang="ar-JO" altLang="ja-JP" sz="1100" b="1" dirty="0">
                <a:latin typeface="Arial" panose="020B0604020202020204" pitchFamily="34" charset="0"/>
                <a:cs typeface="Arial" panose="020B0604020202020204" pitchFamily="34" charset="0"/>
              </a:rPr>
              <a:t>مت.  16: 18، 21</a:t>
            </a:r>
            <a:endParaRPr lang="en-US" sz="1100" b="1" dirty="0">
              <a:latin typeface="Arial" panose="020B0604020202020204" pitchFamily="34" charset="0"/>
              <a:cs typeface="Arial" panose="020B0604020202020204" pitchFamily="34" charset="0"/>
            </a:endParaRPr>
          </a:p>
        </p:txBody>
      </p:sp>
      <p:sp>
        <p:nvSpPr>
          <p:cNvPr id="11" name="TextBox 10"/>
          <p:cNvSpPr txBox="1"/>
          <p:nvPr/>
        </p:nvSpPr>
        <p:spPr>
          <a:xfrm>
            <a:off x="3179765" y="3429000"/>
            <a:ext cx="960437" cy="620713"/>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مت 20: 26</a:t>
            </a:r>
          </a:p>
          <a:p>
            <a:pPr algn="ctr">
              <a:defRPr/>
            </a:pPr>
            <a:r>
              <a:rPr lang="ar-JO" sz="1000" b="1" dirty="0">
                <a:latin typeface="Arial" panose="020B0604020202020204" pitchFamily="34" charset="0"/>
                <a:ea typeface="ＭＳ Ｐゴシック" pitchFamily="34" charset="-128"/>
                <a:cs typeface="Arial" panose="020B0604020202020204" pitchFamily="34" charset="0"/>
              </a:rPr>
              <a:t>مت 10: 45</a:t>
            </a:r>
          </a:p>
          <a:p>
            <a:pPr algn="ctr">
              <a:defRPr/>
            </a:pPr>
            <a:r>
              <a:rPr lang="ar-JO" sz="1000" b="1" dirty="0">
                <a:latin typeface="Arial" panose="020B0604020202020204" pitchFamily="34" charset="0"/>
                <a:ea typeface="ＭＳ Ｐゴシック" pitchFamily="34" charset="-128"/>
                <a:cs typeface="Arial" panose="020B0604020202020204" pitchFamily="34" charset="0"/>
              </a:rPr>
              <a:t>يو 12: 27</a:t>
            </a:r>
          </a:p>
          <a:p>
            <a:pPr algn="ctr">
              <a:defRPr/>
            </a:pPr>
            <a:r>
              <a:rPr lang="ar-JO" sz="1000" b="1" dirty="0">
                <a:latin typeface="Arial" panose="020B0604020202020204" pitchFamily="34" charset="0"/>
                <a:ea typeface="ＭＳ Ｐゴシック" pitchFamily="34" charset="-128"/>
                <a:cs typeface="Arial" panose="020B0604020202020204" pitchFamily="34" charset="0"/>
              </a:rPr>
              <a:t>يو 18: 36-37</a:t>
            </a:r>
            <a:endParaRPr lang="en-US" sz="1000" b="1" dirty="0">
              <a:latin typeface="Arial" panose="020B0604020202020204" pitchFamily="34" charset="0"/>
              <a:ea typeface="ＭＳ Ｐゴシック" pitchFamily="34" charset="-128"/>
              <a:cs typeface="Arial" panose="020B0604020202020204" pitchFamily="34" charset="0"/>
            </a:endParaRPr>
          </a:p>
        </p:txBody>
      </p:sp>
      <p:sp>
        <p:nvSpPr>
          <p:cNvPr id="431120" name="TextBox 13"/>
          <p:cNvSpPr txBox="1">
            <a:spLocks noChangeArrowheads="1"/>
          </p:cNvSpPr>
          <p:nvPr/>
        </p:nvSpPr>
        <p:spPr bwMode="auto">
          <a:xfrm>
            <a:off x="4427538" y="2997201"/>
            <a:ext cx="35290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"وسيُكرز ببشارة الملكوت هذه في كل المسكونة </a:t>
            </a:r>
          </a:p>
          <a:p>
            <a:pPr algn="ctr"/>
            <a:r>
              <a:rPr lang="ar-JO" altLang="ja-JP" sz="1100" b="1" dirty="0">
                <a:latin typeface="Arial" panose="020B0604020202020204" pitchFamily="34" charset="0"/>
                <a:cs typeface="Arial" panose="020B0604020202020204" pitchFamily="34" charset="0"/>
              </a:rPr>
              <a:t>شهادةً لجميع الأمم، ثم تأتي النهاية" - متى. 24:14</a:t>
            </a:r>
            <a:endParaRPr lang="en-US" sz="1100" b="1" dirty="0">
              <a:latin typeface="Arial" panose="020B0604020202020204" pitchFamily="34" charset="0"/>
              <a:cs typeface="Arial" panose="020B0604020202020204" pitchFamily="34" charset="0"/>
            </a:endParaRPr>
          </a:p>
        </p:txBody>
      </p:sp>
      <p:sp>
        <p:nvSpPr>
          <p:cNvPr id="431121" name="TextBox 14"/>
          <p:cNvSpPr txBox="1">
            <a:spLocks noChangeArrowheads="1"/>
          </p:cNvSpPr>
          <p:nvPr/>
        </p:nvSpPr>
        <p:spPr bwMode="auto">
          <a:xfrm>
            <a:off x="8220077" y="2636838"/>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"حينئذٍ يشرق الأبرار كالشمس في ملكوت الأب"</a:t>
            </a:r>
          </a:p>
          <a:p>
            <a:pPr algn="ctr"/>
            <a:r>
              <a:rPr lang="ar-JO" altLang="ja-JP" sz="1100" b="1" dirty="0">
                <a:latin typeface="Arial" panose="020B0604020202020204" pitchFamily="34" charset="0"/>
                <a:cs typeface="Arial" panose="020B0604020202020204" pitchFamily="34" charset="0"/>
              </a:rPr>
              <a:t>مت13: 43</a:t>
            </a:r>
          </a:p>
          <a:p>
            <a:pPr algn="ctr"/>
            <a:r>
              <a:rPr lang="ar-JO" altLang="ja-JP" sz="1100" b="1" dirty="0">
                <a:latin typeface="Arial" panose="020B0604020202020204" pitchFamily="34" charset="0"/>
                <a:cs typeface="Arial" panose="020B0604020202020204" pitchFamily="34" charset="0"/>
              </a:rPr>
              <a:t>1 كور. 13: 24</a:t>
            </a:r>
          </a:p>
          <a:p>
            <a:pPr algn="ctr"/>
            <a:r>
              <a:rPr lang="ar-JO" altLang="ja-JP" sz="1100" b="1" dirty="0">
                <a:latin typeface="Arial" panose="020B0604020202020204" pitchFamily="34" charset="0"/>
                <a:cs typeface="Arial" panose="020B0604020202020204" pitchFamily="34" charset="0"/>
              </a:rPr>
              <a:t>لوقا 13: 29</a:t>
            </a:r>
            <a:endParaRPr lang="en-US" sz="1100" b="1" dirty="0">
              <a:latin typeface="Arial" panose="020B0604020202020204" pitchFamily="34" charset="0"/>
              <a:cs typeface="Arial" panose="020B0604020202020204" pitchFamily="34" charset="0"/>
            </a:endParaRPr>
          </a:p>
        </p:txBody>
      </p:sp>
      <p:sp>
        <p:nvSpPr>
          <p:cNvPr id="22" name="TextBox 21"/>
          <p:cNvSpPr txBox="1"/>
          <p:nvPr/>
        </p:nvSpPr>
        <p:spPr>
          <a:xfrm>
            <a:off x="3708401" y="3141670"/>
            <a:ext cx="576263" cy="142875"/>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70 م</a:t>
            </a:r>
            <a:endParaRPr lang="en-US" sz="1000" b="1" dirty="0">
              <a:latin typeface="Arial" panose="020B0604020202020204" pitchFamily="34" charset="0"/>
              <a:ea typeface="ＭＳ Ｐゴシック" pitchFamily="34" charset="-128"/>
              <a:cs typeface="Arial" panose="020B0604020202020204" pitchFamily="34" charset="0"/>
            </a:endParaRP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sz="3200" b="1">
                <a:latin typeface="Arial" panose="020B0604020202020204" pitchFamily="34" charset="0"/>
                <a:ea typeface="ＭＳ Ｐゴシック" charset="-128"/>
                <a:cs typeface="Arial" panose="020B0604020202020204" pitchFamily="34" charset="0"/>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sz="3200" b="1">
                <a:latin typeface="Arial" panose="020B0604020202020204" pitchFamily="34" charset="0"/>
                <a:ea typeface="ＭＳ Ｐゴシック" charset="-128"/>
                <a:cs typeface="Arial" panose="020B0604020202020204" pitchFamily="34" charset="0"/>
              </a:endParaRPr>
            </a:p>
          </p:txBody>
        </p:sp>
      </p:grpSp>
      <p:cxnSp>
        <p:nvCxnSpPr>
          <p:cNvPr id="431124" name="Straight Connector 3"/>
          <p:cNvCxnSpPr>
            <a:cxnSpLocks noChangeShapeType="1"/>
          </p:cNvCxnSpPr>
          <p:nvPr/>
        </p:nvCxnSpPr>
        <p:spPr bwMode="auto">
          <a:xfrm>
            <a:off x="9715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5" name="Straight Connector 30"/>
          <p:cNvCxnSpPr>
            <a:cxnSpLocks noChangeShapeType="1"/>
          </p:cNvCxnSpPr>
          <p:nvPr/>
        </p:nvCxnSpPr>
        <p:spPr bwMode="auto">
          <a:xfrm>
            <a:off x="81724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6"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7"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8" name="Straight Connector 3"/>
          <p:cNvCxnSpPr>
            <a:cxnSpLocks noChangeShapeType="1"/>
          </p:cNvCxnSpPr>
          <p:nvPr/>
        </p:nvCxnSpPr>
        <p:spPr bwMode="auto">
          <a:xfrm>
            <a:off x="3779838" y="1125545"/>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9" name="Straight Connector 3"/>
          <p:cNvCxnSpPr>
            <a:cxnSpLocks noChangeShapeType="1"/>
          </p:cNvCxnSpPr>
          <p:nvPr/>
        </p:nvCxnSpPr>
        <p:spPr bwMode="auto">
          <a:xfrm>
            <a:off x="7956550" y="1125539"/>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8" name="TextBox 17"/>
          <p:cNvSpPr txBox="1"/>
          <p:nvPr/>
        </p:nvSpPr>
        <p:spPr>
          <a:xfrm>
            <a:off x="5076825" y="981075"/>
            <a:ext cx="1727200" cy="287338"/>
          </a:xfrm>
          <a:prstGeom prst="rect">
            <a:avLst/>
          </a:prstGeom>
          <a:solidFill>
            <a:srgbClr val="FFFFFF"/>
          </a:solidFill>
        </p:spPr>
        <p:txBody>
          <a:bodyPr lIns="91408" tIns="45704" rIns="91408" bIns="45704"/>
          <a:lstStyle/>
          <a:p>
            <a:pPr algn="ctr">
              <a:defRPr/>
            </a:pPr>
            <a:r>
              <a:rPr lang="ar-JO" sz="1800" b="1" dirty="0">
                <a:latin typeface="Arial" panose="020B0604020202020204" pitchFamily="34" charset="0"/>
                <a:ea typeface="ＭＳ Ｐゴシック" pitchFamily="34" charset="-128"/>
                <a:cs typeface="Arial" panose="020B0604020202020204" pitchFamily="34" charset="0"/>
              </a:rPr>
              <a:t>الكنيسة</a:t>
            </a:r>
            <a:endParaRPr lang="en-US" sz="1800" b="1" dirty="0">
              <a:latin typeface="Arial" panose="020B0604020202020204" pitchFamily="34" charset="0"/>
              <a:ea typeface="ＭＳ Ｐゴシック" pitchFamily="34" charset="-128"/>
              <a:cs typeface="Arial" panose="020B0604020202020204" pitchFamily="34" charset="0"/>
            </a:endParaRPr>
          </a:p>
        </p:txBody>
      </p:sp>
      <p:cxnSp>
        <p:nvCxnSpPr>
          <p:cNvPr id="431131" name="Straight Connector 3"/>
          <p:cNvCxnSpPr>
            <a:cxnSpLocks noChangeShapeType="1"/>
          </p:cNvCxnSpPr>
          <p:nvPr/>
        </p:nvCxnSpPr>
        <p:spPr bwMode="auto">
          <a:xfrm>
            <a:off x="3455442" y="4149953"/>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32" name="Straight Connector 3"/>
          <p:cNvCxnSpPr>
            <a:cxnSpLocks noChangeShapeType="1"/>
          </p:cNvCxnSpPr>
          <p:nvPr/>
        </p:nvCxnSpPr>
        <p:spPr bwMode="auto">
          <a:xfrm flipV="1">
            <a:off x="7885113" y="2852739"/>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16" name="TextBox 15"/>
          <p:cNvSpPr txBox="1"/>
          <p:nvPr/>
        </p:nvSpPr>
        <p:spPr>
          <a:xfrm>
            <a:off x="2988280" y="2276475"/>
            <a:ext cx="1583720" cy="473075"/>
          </a:xfrm>
          <a:prstGeom prst="rect">
            <a:avLst/>
          </a:prstGeom>
          <a:solidFill>
            <a:srgbClr val="FFFFFF"/>
          </a:solidFill>
        </p:spPr>
        <p:txBody>
          <a:bodyPr lIns="91408" tIns="45704" rIns="91408" bIns="45704"/>
          <a:lstStyle/>
          <a:p>
            <a:pPr algn="ctr">
              <a:defRPr/>
            </a:pPr>
            <a:r>
              <a:rPr lang="ar-JO" sz="1050" b="1" dirty="0">
                <a:latin typeface="Arial" panose="020B0604020202020204" pitchFamily="34" charset="0"/>
                <a:ea typeface="ＭＳ Ｐゴシック" pitchFamily="34" charset="-128"/>
                <a:cs typeface="Arial" panose="020B0604020202020204" pitchFamily="34" charset="0"/>
              </a:rPr>
              <a:t>بدأت في يوم الخمسين</a:t>
            </a:r>
          </a:p>
          <a:p>
            <a:pPr algn="ctr">
              <a:defRPr/>
            </a:pPr>
            <a:r>
              <a:rPr lang="ar-JO" sz="1050" b="1" dirty="0">
                <a:latin typeface="Arial" panose="020B0604020202020204" pitchFamily="34" charset="0"/>
                <a:ea typeface="ＭＳ Ｐゴシック" pitchFamily="34" charset="-128"/>
                <a:cs typeface="Arial" panose="020B0604020202020204" pitchFamily="34" charset="0"/>
              </a:rPr>
              <a:t>أعمال الرسل ٢: ١، ٤١، ٤٧</a:t>
            </a:r>
            <a:endParaRPr lang="en-US" sz="1050" b="1" dirty="0">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3419475" y="1989138"/>
            <a:ext cx="3455988" cy="423862"/>
          </a:xfrm>
          <a:prstGeom prst="rect">
            <a:avLst/>
          </a:prstGeom>
          <a:noFill/>
        </p:spPr>
        <p:txBody>
          <a:bodyPr lIns="91408" tIns="45704" rIns="91408" bIns="45704"/>
          <a:lstStyle/>
          <a:p>
            <a:pPr algn="ctr">
              <a:defRPr/>
            </a:pPr>
            <a:r>
              <a:rPr lang="ar-JO" b="1" dirty="0">
                <a:latin typeface="Arial" panose="020B0604020202020204" pitchFamily="34" charset="0"/>
                <a:ea typeface="ＭＳ Ｐゴシック" pitchFamily="34" charset="-128"/>
                <a:cs typeface="Arial" panose="020B0604020202020204" pitchFamily="34" charset="0"/>
              </a:rPr>
              <a:t>ملكوت الله</a:t>
            </a:r>
            <a:endParaRPr lang="en-US" b="1" dirty="0">
              <a:latin typeface="Arial" panose="020B0604020202020204" pitchFamily="34" charset="0"/>
              <a:ea typeface="ＭＳ Ｐゴシック" pitchFamily="34" charset="-128"/>
              <a:cs typeface="Arial" panose="020B0604020202020204" pitchFamily="34" charset="0"/>
            </a:endParaRPr>
          </a:p>
        </p:txBody>
      </p:sp>
      <p:sp>
        <p:nvSpPr>
          <p:cNvPr id="34" name="TextBox 33">
            <a:extLst>
              <a:ext uri="{FF2B5EF4-FFF2-40B4-BE49-F238E27FC236}">
                <a16:creationId xmlns:a16="http://schemas.microsoft.com/office/drawing/2014/main" id="{02ED58DF-FF6B-9A47-8B76-95869422F02A}"/>
              </a:ext>
            </a:extLst>
          </p:cNvPr>
          <p:cNvSpPr txBox="1"/>
          <p:nvPr/>
        </p:nvSpPr>
        <p:spPr>
          <a:xfrm>
            <a:off x="-7273" y="6582718"/>
            <a:ext cx="9158545" cy="30774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مقتبس من ريموند لودفيجسون، مسح لنبوة الكتاب المقدس (جراند رابيدز: زوندرفان، 1975)، 83</a:t>
            </a:r>
            <a:endParaRPr kumimoji="0" lang="en-US" sz="1050" b="1" i="1" u="none" strike="noStrike" kern="120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36399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829620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2091" y="27063"/>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0088388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122252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264087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12" name="Rectangle 4"/>
          <p:cNvSpPr>
            <a:spLocks noGrp="1" noChangeArrowheads="1"/>
          </p:cNvSpPr>
          <p:nvPr>
            <p:ph type="title" idx="4294967295"/>
          </p:nvPr>
        </p:nvSpPr>
        <p:spPr>
          <a:xfrm>
            <a:off x="971557" y="609607"/>
            <a:ext cx="7129463" cy="646113"/>
          </a:xfrm>
          <a:solidFill>
            <a:srgbClr val="000000"/>
          </a:solidFill>
        </p:spPr>
        <p:txBody>
          <a:bodyPr anchor="t">
            <a:spAutoFit/>
          </a:bodyPr>
          <a:lstStyle/>
          <a:p>
            <a:pPr eaLnBrk="1" hangingPunct="1"/>
            <a:r>
              <a:rPr lang="ar-JO" sz="3600" b="1" dirty="0">
                <a:latin typeface="Arial" panose="020B0604020202020204" pitchFamily="34" charset="0"/>
                <a:cs typeface="Arial" panose="020B0604020202020204" pitchFamily="34" charset="0"/>
              </a:rPr>
              <a:t>ملخص خطاب جبل الزيتون</a:t>
            </a:r>
            <a:endParaRPr lang="en-US" sz="3600" b="1" dirty="0">
              <a:latin typeface="Arial" panose="020B0604020202020204" pitchFamily="34" charset="0"/>
              <a:cs typeface="Arial" panose="020B0604020202020204" pitchFamily="34" charset="0"/>
            </a:endParaRPr>
          </a:p>
        </p:txBody>
      </p:sp>
      <p:sp>
        <p:nvSpPr>
          <p:cNvPr id="427013" name="Text Box 2"/>
          <p:cNvSpPr txBox="1">
            <a:spLocks noChangeArrowheads="1"/>
          </p:cNvSpPr>
          <p:nvPr/>
        </p:nvSpPr>
        <p:spPr bwMode="auto">
          <a:xfrm>
            <a:off x="857885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27</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4" name="TextBox 1"/>
          <p:cNvSpPr txBox="1">
            <a:spLocks noChangeArrowheads="1"/>
          </p:cNvSpPr>
          <p:nvPr/>
        </p:nvSpPr>
        <p:spPr bwMode="auto">
          <a:xfrm>
            <a:off x="2195520"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عصر الكنيسة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5" name="TextBox 5"/>
          <p:cNvSpPr txBox="1">
            <a:spLocks noChangeArrowheads="1"/>
          </p:cNvSpPr>
          <p:nvPr/>
        </p:nvSpPr>
        <p:spPr bwMode="auto">
          <a:xfrm>
            <a:off x="7667625" y="3094499"/>
            <a:ext cx="1296988"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الألفية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6" name="TextBox 6"/>
          <p:cNvSpPr txBox="1">
            <a:spLocks noChangeArrowheads="1"/>
          </p:cNvSpPr>
          <p:nvPr/>
        </p:nvSpPr>
        <p:spPr bwMode="auto">
          <a:xfrm>
            <a:off x="5940425" y="3094499"/>
            <a:ext cx="1295400"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الضيقة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7" name="TextBox 7"/>
          <p:cNvSpPr txBox="1">
            <a:spLocks noChangeArrowheads="1"/>
          </p:cNvSpPr>
          <p:nvPr/>
        </p:nvSpPr>
        <p:spPr bwMode="auto">
          <a:xfrm>
            <a:off x="1403351" y="4089407"/>
            <a:ext cx="24479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تشتت إسرائيل لوقا 21: 24</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8" name="TextBox 8"/>
          <p:cNvSpPr txBox="1">
            <a:spLocks noChangeArrowheads="1"/>
          </p:cNvSpPr>
          <p:nvPr/>
        </p:nvSpPr>
        <p:spPr bwMode="auto">
          <a:xfrm>
            <a:off x="3932245" y="4089407"/>
            <a:ext cx="16478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العودة إلى الأرض</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9" name="TextBox 10"/>
          <p:cNvSpPr txBox="1">
            <a:spLocks noChangeArrowheads="1"/>
          </p:cNvSpPr>
          <p:nvPr/>
        </p:nvSpPr>
        <p:spPr bwMode="auto">
          <a:xfrm>
            <a:off x="6165857" y="5765800"/>
            <a:ext cx="2943225" cy="41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مخططات سالم كربان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جداول سفر الرؤيا (١٩٧٩)، ٤٨</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0" name="TextBox 11"/>
          <p:cNvSpPr txBox="1">
            <a:spLocks noChangeArrowheads="1"/>
          </p:cNvSpPr>
          <p:nvPr/>
        </p:nvSpPr>
        <p:spPr bwMode="auto">
          <a:xfrm>
            <a:off x="6370645" y="3505200"/>
            <a:ext cx="12969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العظيمة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9: 27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24: 15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1" name="TextBox 12"/>
          <p:cNvSpPr txBox="1">
            <a:spLocks noChangeArrowheads="1"/>
          </p:cNvSpPr>
          <p:nvPr/>
        </p:nvSpPr>
        <p:spPr bwMode="auto">
          <a:xfrm>
            <a:off x="6840465" y="4917860"/>
            <a:ext cx="144145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 الأمم الوثنية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 31-46</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2" name="TextBox 13"/>
          <p:cNvSpPr txBox="1">
            <a:spLocks noChangeArrowheads="1"/>
          </p:cNvSpPr>
          <p:nvPr/>
        </p:nvSpPr>
        <p:spPr bwMode="auto">
          <a:xfrm>
            <a:off x="1042995" y="1739907"/>
            <a:ext cx="1296987"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70 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3" name="TextBox 14"/>
          <p:cNvSpPr txBox="1">
            <a:spLocks noChangeArrowheads="1"/>
          </p:cNvSpPr>
          <p:nvPr/>
        </p:nvSpPr>
        <p:spPr bwMode="auto">
          <a:xfrm>
            <a:off x="4321279" y="1739907"/>
            <a:ext cx="1763609"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الإختطاف</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تسالونيكي 4: 14-17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الثالث</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5" name="TextBox 16"/>
          <p:cNvSpPr txBox="1">
            <a:spLocks noChangeArrowheads="1"/>
          </p:cNvSpPr>
          <p:nvPr/>
        </p:nvSpPr>
        <p:spPr bwMode="auto">
          <a:xfrm>
            <a:off x="6804032" y="1739907"/>
            <a:ext cx="1647825"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الثاني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القديسين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23: 39، 24: 30</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6" name="TextBox 1"/>
          <p:cNvSpPr txBox="1">
            <a:spLocks noChangeArrowheads="1"/>
          </p:cNvSpPr>
          <p:nvPr/>
        </p:nvSpPr>
        <p:spPr bwMode="auto">
          <a:xfrm>
            <a:off x="179395"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إسرائيل</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27" name="TextBox 1"/>
          <p:cNvSpPr txBox="1">
            <a:spLocks noChangeArrowheads="1"/>
          </p:cNvSpPr>
          <p:nvPr/>
        </p:nvSpPr>
        <p:spPr bwMode="auto">
          <a:xfrm>
            <a:off x="-144456" y="4519613"/>
            <a:ext cx="971551"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8" name="TextBox 13"/>
          <p:cNvSpPr txBox="1">
            <a:spLocks noChangeArrowheads="1"/>
          </p:cNvSpPr>
          <p:nvPr/>
        </p:nvSpPr>
        <p:spPr bwMode="auto">
          <a:xfrm>
            <a:off x="46038" y="1739907"/>
            <a:ext cx="1077912"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الأول 586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أزمنة الأمم لوقا 21: 24</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spTree>
    <p:extLst>
      <p:ext uri="{BB962C8B-B14F-4D97-AF65-F5344CB8AC3E}">
        <p14:creationId xmlns:p14="http://schemas.microsoft.com/office/powerpoint/2010/main" val="6427896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7101408"/>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188640"/>
            <a:ext cx="7924800" cy="609600"/>
          </a:xfrm>
          <a:solidFill>
            <a:srgbClr val="000000"/>
          </a:solidFill>
        </p:spPr>
        <p:txBody>
          <a:bodyPr anchor="t"/>
          <a:lstStyle/>
          <a:p>
            <a:pPr rtl="1" eaLnBrk="1" hangingPunct="1"/>
            <a:r>
              <a:rPr lang="ar-JO" b="1" dirty="0">
                <a:latin typeface="Arial" panose="020B0604020202020204" pitchFamily="34" charset="0"/>
                <a:cs typeface="Arial" panose="020B0604020202020204" pitchFamily="34" charset="0"/>
              </a:rPr>
              <a:t>أزمنة الأمم (لوقا 21: 24)</a:t>
            </a:r>
            <a:endParaRPr lang="en-US" b="1" dirty="0">
              <a:latin typeface="Arial" panose="020B0604020202020204" pitchFamily="34" charset="0"/>
              <a:cs typeface="Arial" panose="020B0604020202020204" pitchFamily="34" charset="0"/>
            </a:endParaRPr>
          </a:p>
        </p:txBody>
      </p:sp>
      <p:sp>
        <p:nvSpPr>
          <p:cNvPr id="429059" name="Text Box 3"/>
          <p:cNvSpPr txBox="1">
            <a:spLocks noChangeArrowheads="1"/>
          </p:cNvSpPr>
          <p:nvPr/>
        </p:nvSpPr>
        <p:spPr bwMode="auto">
          <a:xfrm>
            <a:off x="845457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9060" name="TextBox 5"/>
          <p:cNvSpPr txBox="1">
            <a:spLocks noChangeArrowheads="1"/>
          </p:cNvSpPr>
          <p:nvPr/>
        </p:nvSpPr>
        <p:spPr bwMode="auto">
          <a:xfrm>
            <a:off x="2592395" y="83671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"أزمنة الأمم"</a:t>
            </a:r>
            <a:endParaRPr kumimoji="0" lang="en-US" altLang="ja-JP" sz="3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لوقا 21: 24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634029" y="2401449"/>
            <a:ext cx="2232033" cy="1938960"/>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4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الرسل 15: 14-18</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08401"/>
            <a:ext cx="5329237"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"بين أممٍ كثيرة"</a:t>
            </a:r>
            <a:endParaRPr kumimoji="0" lang="en-US" sz="3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07954" y="2303989"/>
            <a:ext cx="865188" cy="769409"/>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 يهوذا</a:t>
            </a:r>
            <a:endParaRPr kumimoji="0" lang="en-US" sz="2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الأربعة قرون ما بين العهدين</a:t>
            </a:r>
            <a:endParaRPr kumimoji="0" lang="en-US"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100392" y="2492375"/>
            <a:ext cx="1084157"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2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"كرسيُّ الرب"</a:t>
            </a:r>
            <a:endParaRPr kumimoji="0" lang="en-US" altLang="ja-JP" sz="22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3: 17</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إشعياء 62: 6-7</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4108450" y="4171950"/>
            <a:ext cx="1957388" cy="1600406"/>
          </a:xfrm>
          <a:prstGeom prst="rect">
            <a:avLst/>
          </a:prstGeom>
          <a:noFill/>
        </p:spPr>
        <p:txBody>
          <a:bodyPr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حزقيال 6: 8</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516216" y="4149080"/>
            <a:ext cx="2609850" cy="17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أُقيمُ الكلِمَةَ الصّالِحَةَ الّتي تكلَّمتُ بها إلَى بَيتِ إسرائيلَ وإلَى بَيتِ يَهوذا</a:t>
            </a: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endParaRPr kumimoji="0" lang="en-US"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33: 7-14</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إشعياء 4: 2-6</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حزقيال 43: 1-9</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زكريا 2: 10-13</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زكريا 8: 1-8</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9068" name="TextBox 14"/>
          <p:cNvSpPr txBox="1">
            <a:spLocks noChangeArrowheads="1"/>
          </p:cNvSpPr>
          <p:nvPr/>
        </p:nvSpPr>
        <p:spPr bwMode="auto">
          <a:xfrm>
            <a:off x="162399" y="4171949"/>
            <a:ext cx="2830511" cy="216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 غَرَبَتْ شَمسُها إذ بَعدُ نهارٌ</a:t>
            </a: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15: 9</a:t>
            </a:r>
            <a:endParaRPr kumimoji="0" lang="en-US" altLang="ja-JP"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700" b="1" i="0"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مِنْ أجلِ أنهُم ترَكوا عَهدَ الرَّبِّ</a:t>
            </a: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22: 8-9</a:t>
            </a:r>
            <a:endParaRPr kumimoji="0" lang="en-US" altLang="ja-JP"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2 أخبار الأيام 25: 8-12</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15: 4؛ 22: 29-30؛ 30: 24</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حزقيال 10: 4، 28؛ 11: 22-25؛ 14: 22-23</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026026" y="3122613"/>
            <a:ext cx="1096719" cy="646298"/>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الإغريق/اليونان</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400077"/>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70م</a:t>
            </a:r>
            <a:endParaRPr kumimoji="0" lang="en-US"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0632" y="3429000"/>
            <a:ext cx="865188" cy="584743"/>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81382"/>
            <a:ext cx="865188" cy="584743"/>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35896" y="3381382"/>
            <a:ext cx="865188" cy="338522"/>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283968" y="3164489"/>
            <a:ext cx="1509708" cy="646298"/>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الرومانيَّة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312455" y="3140968"/>
            <a:ext cx="1494832" cy="646298"/>
          </a:xfrm>
          <a:prstGeom prst="rect">
            <a:avLst/>
          </a:prstGeom>
          <a:solidFill>
            <a:schemeClr val="accent4">
              <a:lumMod val="60000"/>
              <a:lumOff val="40000"/>
            </a:schemeClr>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البابليَّة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881063" y="2574926"/>
            <a:ext cx="865187" cy="584743"/>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cs typeface="Arial" panose="020B0604020202020204" pitchFamily="34" charset="0"/>
              </a:rPr>
              <a:t>586 ق.م.</a:t>
            </a:r>
            <a:endParaRPr kumimoji="0" lang="en-US" sz="1600" b="1" i="0" u="none" strike="noStrike" kern="1200" cap="none" spc="0" normalizeH="0" baseline="0" noProof="0" dirty="0">
              <a:ln>
                <a:noFill/>
              </a:ln>
              <a:solidFill>
                <a:srgbClr val="220011"/>
              </a:solidFill>
              <a:effectLst/>
              <a:uLnTx/>
              <a:uFillTx/>
              <a:cs typeface="Arial" panose="020B0604020202020204" pitchFamily="34" charset="0"/>
            </a:endParaRPr>
          </a:p>
        </p:txBody>
      </p:sp>
      <p:sp>
        <p:nvSpPr>
          <p:cNvPr id="10" name="TextBox 9"/>
          <p:cNvSpPr txBox="1"/>
          <p:nvPr/>
        </p:nvSpPr>
        <p:spPr>
          <a:xfrm>
            <a:off x="1620838" y="2348880"/>
            <a:ext cx="1060450"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الاسترداد</a:t>
            </a:r>
            <a:endParaRPr kumimoji="0" lang="en-US" sz="20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572801" y="3122613"/>
            <a:ext cx="1372624" cy="56935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55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الفارسيَّة</a:t>
            </a:r>
            <a:endParaRPr kumimoji="0" lang="en-US" sz="155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25333" y="6686101"/>
            <a:ext cx="9158545" cy="430855"/>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مقتبسة بتصرُّف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Raymond Ludwigson, </a:t>
            </a:r>
            <a:r>
              <a:rPr kumimoji="0" lang="en-US" sz="1100" b="1" i="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A Survey of Bible Prophecy</a:t>
            </a:r>
            <a:r>
              <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 (Grand Rapids: Zondervan, 1975), 181</a:t>
            </a:r>
            <a:endParaRPr kumimoji="0" lang="en-US" sz="900" b="1" i="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extBox 1">
            <a:extLst>
              <a:ext uri="{FF2B5EF4-FFF2-40B4-BE49-F238E27FC236}">
                <a16:creationId xmlns:a16="http://schemas.microsoft.com/office/drawing/2014/main" id="{5C38DE99-CABD-986F-A4B1-20C29274F3BD}"/>
              </a:ext>
            </a:extLst>
          </p:cNvPr>
          <p:cNvSpPr txBox="1"/>
          <p:nvPr/>
        </p:nvSpPr>
        <p:spPr>
          <a:xfrm>
            <a:off x="18262" y="6082959"/>
            <a:ext cx="9251940" cy="1077186"/>
          </a:xfrm>
          <a:prstGeom prst="rect">
            <a:avLst/>
          </a:prstGeom>
          <a:solidFill>
            <a:srgbClr val="020101"/>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وتَكونُ أورُشَليمُ مَدوسةً مِنَ الأُمَمِ، حتَّى تُكَمَّلَ أزمِنَةُ الأُمَمِ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(لوقا 21: 24)</a:t>
            </a:r>
          </a:p>
        </p:txBody>
      </p:sp>
    </p:spTree>
    <p:extLst>
      <p:ext uri="{BB962C8B-B14F-4D97-AF65-F5344CB8AC3E}">
        <p14:creationId xmlns:p14="http://schemas.microsoft.com/office/powerpoint/2010/main" val="33636238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a:t>
            </a:r>
            <a:r>
              <a:rPr lang="en-US" sz="8800" dirty="0">
                <a:latin typeface="Arial" charset="0"/>
                <a:ea typeface="Osaka" charset="0"/>
                <a:cs typeface="Arial" charset="0"/>
              </a:rPr>
              <a:t> </a:t>
            </a:r>
            <a:r>
              <a:rPr lang="ar-JO" sz="8800" dirty="0">
                <a:latin typeface="Arial" charset="0"/>
                <a:ea typeface="Osaka" charset="0"/>
                <a:cs typeface="Arial" charset="0"/>
              </a:rPr>
              <a:t>22</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30929730"/>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007605" y="2685377"/>
            <a:ext cx="7272808"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t>كيف نكون </a:t>
            </a:r>
            <a:b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br>
            <a:r>
              <a:rPr lang="ar-SA" sz="3600" b="1" dirty="0">
                <a:solidFill>
                  <a:srgbClr val="000000"/>
                </a:solidFill>
                <a:latin typeface="Arial" panose="020B0604020202020204" pitchFamily="34" charset="0"/>
                <a:cs typeface="Arial" panose="020B0604020202020204" pitchFamily="34" charset="0"/>
              </a:rPr>
              <a:t>متأك</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r>
              <a:rPr lang="ar-SA" sz="3600" b="1" dirty="0">
                <a:solidFill>
                  <a:srgbClr val="000000"/>
                </a:solidFill>
                <a:latin typeface="Arial" panose="020B0604020202020204" pitchFamily="34" charset="0"/>
                <a:cs typeface="Arial" panose="020B0604020202020204" pitchFamily="34" charset="0"/>
              </a:rPr>
              <a:t>دين</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 وثابتين</a:t>
            </a:r>
            <a:r>
              <a:rPr lang="ar-SA"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endParaRPr kumimoji="0" lang="en-US"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83066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9884985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597990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ar-SA"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وجبة عيد الفصح</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9" name="Text Box 12"/>
          <p:cNvSpPr txBox="1">
            <a:spLocks noChangeArrowheads="1"/>
          </p:cNvSpPr>
          <p:nvPr/>
        </p:nvSpPr>
        <p:spPr bwMode="auto">
          <a:xfrm>
            <a:off x="2940050" y="1981201"/>
            <a:ext cx="1754780"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الضربات</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93" name="Text Box 13"/>
          <p:cNvSpPr txBox="1">
            <a:spLocks noChangeArrowheads="1"/>
          </p:cNvSpPr>
          <p:nvPr/>
        </p:nvSpPr>
        <p:spPr bwMode="auto">
          <a:xfrm>
            <a:off x="-73025" y="4800601"/>
            <a:ext cx="2747985"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الفداء</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163118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5403" name="TextBox 14"/>
          <p:cNvSpPr txBox="1">
            <a:spLocks noChangeArrowheads="1"/>
          </p:cNvSpPr>
          <p:nvPr/>
        </p:nvSpPr>
        <p:spPr bwMode="auto">
          <a:xfrm>
            <a:off x="4724400" y="2743200"/>
            <a:ext cx="4419600" cy="101563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a:t>
            </a:r>
            <a:r>
              <a:rPr kumimoji="0" lang="ar-JO" sz="2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أنقذكم</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عبوديتهم</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4724400" y="3733800"/>
            <a:ext cx="4419600" cy="707854"/>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a:t>
            </a:r>
            <a:r>
              <a:rPr kumimoji="0" lang="ar-JO" sz="2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أخلصكم</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بذراع ممدودة وبأحكام عظيمة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865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rtl="1"/>
            <a:r>
              <a:rPr lang="ar-SA" sz="7200" dirty="0">
                <a:latin typeface="Arial" panose="020B0604020202020204" pitchFamily="34" charset="0"/>
                <a:cs typeface="Arial" panose="020B0604020202020204" pitchFamily="34" charset="0"/>
              </a:rPr>
              <a:t>«هَذَا هُوَ جَسَدِي الَّذِي يُبْذَلُ عَنْكُمْ. اِصْنَعُوا هَذَا لِذِكْرِي». </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SA" sz="3600" b="1" dirty="0">
                <a:latin typeface="Arial" panose="020B0604020202020204" pitchFamily="34" charset="0"/>
                <a:cs typeface="Arial" panose="020B0604020202020204" pitchFamily="34" charset="0"/>
              </a:rPr>
              <a:t>لوقا ٢٢ : ١٩</a:t>
            </a:r>
            <a:endParaRPr lang="en-US" sz="3600" b="1" i="1" dirty="0">
              <a:solidFill>
                <a:srgbClr val="001F00"/>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9215039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العهد الجديد</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ar-SA" b="1" dirty="0">
                <a:solidFill>
                  <a:schemeClr val="bg1"/>
                </a:solidFill>
                <a:effectLst>
                  <a:outerShdw blurRad="38100" dist="38100" dir="2700000" algn="tl">
                    <a:srgbClr val="000000"/>
                  </a:outerShdw>
                </a:effectLst>
                <a:latin typeface="Arial" charset="0"/>
                <a:ea typeface="ＭＳ Ｐゴシック" charset="0"/>
                <a:cs typeface="Arial" charset="0"/>
              </a:rPr>
              <a:t>إرميا</a:t>
            </a: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 31: 31-34</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a:t>
            </a:r>
          </a:p>
        </p:txBody>
      </p:sp>
    </p:spTree>
    <p:extLst>
      <p:ext uri="{BB962C8B-B14F-4D97-AF65-F5344CB8AC3E}">
        <p14:creationId xmlns:p14="http://schemas.microsoft.com/office/powerpoint/2010/main" val="415615209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الإبراهيمي</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تك 12: 1-3</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النسل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البركة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 30: 1-10</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الداوودي</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صم 7 : 12-16</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الجديد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إر 31: 31-34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panose="020B0604020202020204" pitchFamily="34" charset="0"/>
                <a:ea typeface="+mj-ea"/>
                <a:cs typeface="Arial" panose="020B0604020202020204" pitchFamily="34" charset="0"/>
              </a:rPr>
              <a:t>أربعة عهود كتابية غير مشروطة</a:t>
            </a:r>
            <a:endParaRPr lang="en-US" sz="3600" b="1" dirty="0">
              <a:solidFill>
                <a:schemeClr val="tx1"/>
              </a:solidFill>
              <a:latin typeface="Arial" panose="020B0604020202020204" pitchFamily="34" charset="0"/>
              <a:ea typeface="+mj-ea"/>
              <a:cs typeface="Arial" panose="020B0604020202020204" pitchFamily="34" charset="0"/>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هو تضخيم الله غير المشروط لوعد البركة في العهد الإبراهيمي حيث ستختبر يهوذا وإسرائيل الفداء القومي والروحي.</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00557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ar-JO" sz="4400" b="1" dirty="0">
                <a:solidFill>
                  <a:schemeClr val="tx1"/>
                </a:solidFill>
                <a:latin typeface="Arial" panose="020B0604020202020204" pitchFamily="34" charset="0"/>
                <a:ea typeface="+mj-ea"/>
                <a:cs typeface="Arial" panose="020B0604020202020204" pitchFamily="34" charset="0"/>
              </a:rPr>
              <a:t>الطبيعة غير المشروطة</a:t>
            </a:r>
            <a:endParaRPr lang="en-US" sz="4400" b="1" dirty="0">
              <a:solidFill>
                <a:schemeClr val="tx1"/>
              </a:solidFill>
              <a:latin typeface="Arial" panose="020B0604020202020204" pitchFamily="34" charset="0"/>
              <a:ea typeface="+mj-ea"/>
              <a:cs typeface="Arial" panose="020B0604020202020204" pitchFamily="34" charset="0"/>
            </a:endParaRP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أبدي (إر 31: 36، 40؛ 32: 40؛ 50: 5؛ إ ش 61: 2. 8- 9؛ 24: 5؛ حز 37: 26).</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تفخيم العهد الإبراهيمي غير المشروط.</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تصريحات الله "سأفعل" غير المشروطة. </a:t>
            </a:r>
          </a:p>
        </p:txBody>
      </p:sp>
      <p:sp>
        <p:nvSpPr>
          <p:cNvPr id="227332" name="Text Box 6"/>
          <p:cNvSpPr txBox="1">
            <a:spLocks noChangeArrowheads="1"/>
          </p:cNvSpPr>
          <p:nvPr/>
        </p:nvSpPr>
        <p:spPr bwMode="auto">
          <a:xfrm>
            <a:off x="8286750" y="142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228600" y="5486400"/>
            <a:ext cx="4800600" cy="10636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1" eaLnBrk="0" fontAlgn="base" latinLnBrk="0" hangingPunct="0">
              <a:lnSpc>
                <a:spcPct val="107000"/>
              </a:lnSpc>
              <a:spcBef>
                <a:spcPts val="0"/>
              </a:spcBef>
              <a:spcAft>
                <a:spcPts val="80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 محبة الله غير مشروطة. لكن يجب عليك أن تتصرف الآن. فالعرض بمكن أن يسحب في أي وقت. ويكون باطلاً عندما يحظره القانون."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652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ar-JO" sz="5400" b="1" dirty="0">
                <a:solidFill>
                  <a:srgbClr val="3F2B15"/>
                </a:solidFill>
                <a:latin typeface="Arial" panose="020B0604020202020204" pitchFamily="34" charset="0"/>
                <a:ea typeface="ヒラギノ角ゴ Pro W3" charset="0"/>
                <a:cs typeface="Arial" panose="020B0604020202020204" pitchFamily="34" charset="0"/>
              </a:rPr>
              <a:t>هذا الكأس هو</a:t>
            </a:r>
            <a:br>
              <a:rPr lang="en-US" sz="5400" b="1" i="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العهد الجديد</a:t>
            </a:r>
            <a:br>
              <a:rPr lang="en-US"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i="1" dirty="0">
                <a:solidFill>
                  <a:srgbClr val="3F2B15"/>
                </a:solidFill>
                <a:latin typeface="Arial" panose="020B0604020202020204" pitchFamily="34" charset="0"/>
                <a:ea typeface="ヒラギノ角ゴ Pro W3" charset="0"/>
                <a:cs typeface="Arial" panose="020B0604020202020204" pitchFamily="34" charset="0"/>
              </a:rPr>
              <a:t>بدمي الذي</a:t>
            </a:r>
            <a:br>
              <a:rPr lang="ar-JO" sz="5400" b="1" i="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يسفك</a:t>
            </a:r>
            <a:br>
              <a:rPr lang="en-US"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i="1" dirty="0">
                <a:solidFill>
                  <a:srgbClr val="3F2B15"/>
                </a:solidFill>
                <a:latin typeface="Arial" panose="020B0604020202020204" pitchFamily="34" charset="0"/>
                <a:ea typeface="ヒラギノ角ゴ Pro W3" charset="0"/>
                <a:cs typeface="Arial" panose="020B0604020202020204" pitchFamily="34" charset="0"/>
              </a:rPr>
              <a:t>عنكم</a:t>
            </a:r>
            <a:endParaRPr lang="en-US" sz="5400" b="1" i="1" dirty="0">
              <a:solidFill>
                <a:srgbClr val="3F2B15"/>
              </a:solidFill>
              <a:latin typeface="Arial" panose="020B0604020202020204" pitchFamily="34" charset="0"/>
              <a:ea typeface="ヒラギノ角ゴ Pro W3" charset="0"/>
              <a:cs typeface="Arial" panose="020B0604020202020204" pitchFamily="34"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rPr>
              <a:t>لوقا 22: 20</a:t>
            </a:r>
            <a:endParaRPr kumimoji="0" lang="en-US" sz="3600" b="1" i="1"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الكأس (ليس المعمودية)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هي علامة العهد الجديد</a:t>
            </a:r>
            <a:endPar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7879254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كيف تمكن يسوع أن يطبق وعود العهد الجديد</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على تلاميذه في حين أن الشروط الأخرى</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لم تتحقق حينها؟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(ماذا عن إعادة توحيد إسرائيل ويهوذا؟ </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وماذا عن كل الناس الذين يعرفون الله؟)</a:t>
            </a:r>
            <a:endParaRPr lang="en-US"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2249888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إرميا 31: 31- 34 (لإسرائيل)</a:t>
            </a:r>
            <a:endParaRPr kumimoji="0" lang="en-US"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أبدي’</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rPr>
              <a:t>'</a:t>
            </a:r>
            <a:r>
              <a:rPr kumimoji="0" lang="ar-JO"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قلبًا جديدًا</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’روحًا جديدة’</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سلام’</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لوقا 22: 20 (للكنيسة)</a:t>
            </a:r>
            <a:endParaRPr kumimoji="0" lang="en-US"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ar-JO" sz="5000" dirty="0">
                <a:solidFill>
                  <a:srgbClr val="FFFF00"/>
                </a:solidFill>
                <a:latin typeface="Arial" panose="020B0604020202020204" pitchFamily="34" charset="0"/>
                <a:ea typeface="ＭＳ Ｐゴシック" charset="0"/>
                <a:cs typeface="Arial" panose="020B0604020202020204" pitchFamily="34" charset="0"/>
              </a:rPr>
              <a:t>كيف نتصالح؟</a:t>
            </a:r>
            <a:endParaRPr lang="en-US" sz="5000"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1111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تمّت</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سكنى الروح القدس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مع حز 36: 27)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طبيعة، قلب وفكر جديد</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أش 59: 21)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غفران الخطايا</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34ب</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لم تتم بعد</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 شخص سيعرف الرب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34أ)</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ستتحد إسرائيل ويهوذا ثانية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2" name="Title 6"/>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الأحكام</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689538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آراء عن زمن التحقيق</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4499" name="Text Box 17"/>
          <p:cNvSpPr txBox="1">
            <a:spLocks noChangeArrowheads="1"/>
          </p:cNvSpPr>
          <p:nvPr/>
        </p:nvSpPr>
        <p:spPr bwMode="auto">
          <a:xfrm>
            <a:off x="228600" y="5786438"/>
            <a:ext cx="6719664"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660066"/>
                </a:solidFill>
                <a:effectLst/>
                <a:uLnTx/>
                <a:uFillTx/>
                <a:latin typeface="Arial" charset="0"/>
                <a:ea typeface="ＭＳ Ｐゴシック" charset="0"/>
                <a:cs typeface="Arial" panose="020B0604020202020204" pitchFamily="34" charset="0"/>
              </a:rPr>
              <a:t>2. التحقيق الكامل بعد عودة المسيح.</a:t>
            </a:r>
            <a:endParaRPr kumimoji="0" lang="en-US"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34500" name="Text Box 17"/>
          <p:cNvSpPr txBox="1">
            <a:spLocks noChangeArrowheads="1"/>
          </p:cNvSpPr>
          <p:nvPr/>
        </p:nvSpPr>
        <p:spPr bwMode="auto">
          <a:xfrm>
            <a:off x="657225" y="3354388"/>
            <a:ext cx="79533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 عهد جديد واحد فقط لإسرائيل (داربي).</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 عهدان جديدان: واحد لإسرائيل والآخر للكنيسة (شيفر)</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 عهد واحد جديد ذو تطبيقين: أولاً لإسرائيل وثانيًا للكنيسة.</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34501" name="Text Box 17"/>
          <p:cNvSpPr txBox="1">
            <a:spLocks noChangeArrowheads="1"/>
          </p:cNvSpPr>
          <p:nvPr/>
        </p:nvSpPr>
        <p:spPr bwMode="auto">
          <a:xfrm>
            <a:off x="228600" y="1447800"/>
            <a:ext cx="8610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غالبًا ما يقول أتباع اللاألفية أن جميع شروط العهد الجديد يتم تنفيذها الان في الكنيسة التي يعتبرونها "إسرائيل الجديدة." لكن هل هم كذلك؟</a:t>
            </a:r>
          </a:p>
          <a:p>
            <a:pPr marL="342900" marR="0" lvl="0" indent="-342900" algn="r" defTabSz="914400" rtl="1"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1.	</a:t>
            </a:r>
            <a:r>
              <a:rPr kumimoji="0" lang="ar-SA" sz="2400" b="1" i="0" u="sng"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تحقيق جزئي في عصر الكنيسة الحالي</a:t>
            </a: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477</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063257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4142745827"/>
              </p:ext>
            </p:extLst>
          </p:nvPr>
        </p:nvGraphicFramePr>
        <p:xfrm>
          <a:off x="67235" y="0"/>
          <a:ext cx="9076765" cy="6748463"/>
        </p:xfrm>
        <a:graphic>
          <a:graphicData uri="http://schemas.openxmlformats.org/drawingml/2006/table">
            <a:tbl>
              <a:tblPr/>
              <a:tblGrid>
                <a:gridCol w="1266265">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المدرسة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المشاكل</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إعادة صياغة العهد الموسوي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يوجد عهد جديد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النقدية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كوتيورير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دوم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شميدت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بوتر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رفض التمايزات النصية في العهدين</a:t>
                      </a:r>
                      <a:endPar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العهد القديم =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غير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العهد القديم = مؤقت، العهد الجديد = أبدي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القديم = خارجي، العهد الجديد = داخلي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العهد القديم = لا يوجد تمكين</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تمكين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 العهد الجديد = السلام والإزدهار والملاذ والروح (مقاطع متوازية)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الكنيسة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لإسرائيل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اللاألفية / بعد الألفية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أليس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كوكس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سميك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بويتنر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القديم عن مساواة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قدم العهد الجديد لإسرائيل ولكنه لم يتم لهم</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الحاجة الحالية لمعرفة يهوه (لا زلنا نحتاج لطاعة المأمورية العظمى)</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أورشليم في 70م مقابل إر 31: 40</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8200" name="Text Box 2"/>
          <p:cNvSpPr txBox="1">
            <a:spLocks noChangeArrowheads="1"/>
          </p:cNvSpPr>
          <p:nvPr/>
        </p:nvSpPr>
        <p:spPr bwMode="auto">
          <a:xfrm>
            <a:off x="7490012" y="0"/>
            <a:ext cx="17127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rPr>
              <a:t>م ع ق2 499</a:t>
            </a:r>
            <a:endParaRPr kumimoji="0" lang="en-US"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endParaRPr>
          </a:p>
        </p:txBody>
      </p:sp>
      <p:sp>
        <p:nvSpPr>
          <p:cNvPr id="178201" name="Title 6"/>
          <p:cNvSpPr>
            <a:spLocks noGrp="1"/>
          </p:cNvSpPr>
          <p:nvPr>
            <p:ph type="title" idx="4294967295"/>
          </p:nvPr>
        </p:nvSpPr>
        <p:spPr>
          <a:xfrm>
            <a:off x="443754" y="2590800"/>
            <a:ext cx="4509246" cy="914400"/>
          </a:xfrm>
          <a:solidFill>
            <a:srgbClr val="000000"/>
          </a:solidFill>
        </p:spPr>
        <p:txBody>
          <a:bodyPr/>
          <a:lstStyle/>
          <a:p>
            <a:pPr eaLnBrk="1" hangingPunct="1"/>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867660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1786412401"/>
              </p:ext>
            </p:extLst>
          </p:nvPr>
        </p:nvGraphicFramePr>
        <p:xfrm>
          <a:off x="0" y="1"/>
          <a:ext cx="9144000" cy="6842026"/>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5501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المشاكل</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4820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الكلاسيكية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داربي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ثومبسون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فون راد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الجديد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كلمات المسيح في العشاء الأخير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عبارات بولس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تطبيق سفر العبرانيين على 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itchFamily="34" charset="0"/>
                          <a:ea typeface="SimSun" charset="0"/>
                          <a:cs typeface="Arial" pitchFamily="34" charset="0"/>
                        </a:rPr>
                        <a:t>2. يرفض العمل الحالي للروح القدس</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13858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عهدين جديدين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 جديد لإسرائيل وعهد جديد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بداية 1900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شافير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(قديم)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(قديم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نفس منهجية العهد الجديد في كل من عهدي الكتاب المقدس</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هناك تمايز واضح بين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أساس الغفران متشابه</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إذا كان هناك عهدين جديدين فلا يوجد عهد قديم للكنيسة</a:t>
                      </a:r>
                      <a:endParaRPr kumimoji="0" lang="en-US" altLang="ja-JP"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لا تحصل الكنيسة على وعود إسرائيل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7692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مساهمة الكنيسة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بشكل أساسي لإسرائيل وبشكل ثانوي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الحالية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لامكي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برايت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سكوفيلد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(كلية دالاس)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(كلية دالاس)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آرتشر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كايسر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الدعم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التتميم الأستسي مستقبلي – رو 11</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يتعامل مع معلومات كل من العهد القديم و العهد 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الغفران والروح القدس هي بركات يتم اختبارها حالياً</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الجديد يمتلك ناموس 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تفنيدات الآراء أعلاه</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802420068"/>
                  </a:ext>
                </a:extLst>
              </a:tr>
            </a:tbl>
          </a:graphicData>
        </a:graphic>
      </p:graphicFrame>
      <p:sp>
        <p:nvSpPr>
          <p:cNvPr id="179225" name="Title 6"/>
          <p:cNvSpPr>
            <a:spLocks noGrp="1"/>
          </p:cNvSpPr>
          <p:nvPr>
            <p:ph type="title" idx="4294967295"/>
          </p:nvPr>
        </p:nvSpPr>
        <p:spPr>
          <a:xfrm>
            <a:off x="0" y="3419381"/>
            <a:ext cx="4495800" cy="990600"/>
          </a:xfrm>
          <a:solidFill>
            <a:srgbClr val="000000"/>
          </a:solidFill>
        </p:spPr>
        <p:txBody>
          <a:bodyPr/>
          <a:lstStyle/>
          <a:p>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7624482" y="0"/>
            <a:ext cx="15782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rPr>
              <a:t>م ع ق2 490</a:t>
            </a:r>
            <a:endParaRPr kumimoji="0" lang="en-US"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EFEE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6241042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712403100"/>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الحجر (3: 3 ب ،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القلوب (3: 3 ب ؛ ارميا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تلاشى المجد (3: 7 ب ، 11 أ ،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يزداد المجد باستمرار (3: 11 ب ،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الخداع</a:t>
                      </a:r>
                      <a:r>
                        <a:rPr lang="ar-JO" sz="2000" b="1" baseline="0"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وجوه مكشوفة (3: 13 أ ،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166ت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088527"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166ج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7172" name="Group 4"/>
          <p:cNvGraphicFramePr>
            <a:graphicFrameLocks noGrp="1"/>
          </p:cNvGraphicFramePr>
          <p:nvPr>
            <p:extLst>
              <p:ext uri="{D42A27DB-BD31-4B8C-83A1-F6EECF244321}">
                <p14:modId xmlns:p14="http://schemas.microsoft.com/office/powerpoint/2010/main" val="2150751371"/>
              </p:ext>
            </p:extLst>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469571">
                  <a:extLst>
                    <a:ext uri="{9D8B030D-6E8A-4147-A177-3AD203B41FA5}">
                      <a16:colId xmlns:a16="http://schemas.microsoft.com/office/drawing/2014/main" val="20002"/>
                    </a:ext>
                  </a:extLst>
                </a:gridCol>
                <a:gridCol w="1730829">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العهد</a:t>
                      </a:r>
                      <a:endParaRPr kumimoji="0" lang="en-US"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التعريف</a:t>
                      </a:r>
                      <a:endParaRPr kumimoji="0" lang="en-US"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الوعد</a:t>
                      </a:r>
                      <a:endParaRPr kumimoji="0" lang="en-US"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التتميم</a:t>
                      </a:r>
                      <a:endParaRPr kumimoji="0" lang="en-US"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العلامة</a:t>
                      </a:r>
                      <a:endParaRPr kumimoji="0" lang="en-US" sz="2000" b="1" i="1"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النوحي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وعد غير مشروط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بعدم إغراق الأرض ثانية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البحر لا يوجد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رؤ 21: 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قوس قزح</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الإبراهيمي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بمنح إسرائيل أرض و حكم و بركة روحية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12: 1-3،      15: 13-18</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600" b="1" dirty="0">
                          <a:latin typeface="Arial" panose="020B0604020202020204" pitchFamily="34" charset="0"/>
                          <a:cs typeface="Arial" panose="020B0604020202020204" pitchFamily="34" charset="0"/>
                        </a:rPr>
                        <a:t>يستمر في الوقت الحاضر (غل 3:17) ولكن لا يزال لإسرائيل مستقبل (رو 11: 25-27)</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الختان</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17: 11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الموسوي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بركات مشروطة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خر 19-31،          تث 28</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موت المسيح</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7: 4-6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السبت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 31: 13</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بأرض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مادية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من وادي مصر إلى نهر الفرات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تث 30: 1-10</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مباركة الأرض</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13-15</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يوجد علامات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حسب علمي</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الداوودي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بحكم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سياسي</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أبدي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لنسل داود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صم 7: 12-17</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تجديد الحكم</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11-12</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جلوس المسيح عن يمين الله</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أع 2: 34-36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بسكنى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روحية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للروح القدس (كتابة الناموس على القلب)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الغفران و كرازة كاملة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إر 31: 31-34</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 و الرسل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 3-4</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خلاص جميع إسرائيل</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11: 26-27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كأس عشاء الرب</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 11: 25)</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1301" name="Title 5"/>
          <p:cNvSpPr>
            <a:spLocks noGrp="1"/>
          </p:cNvSpPr>
          <p:nvPr>
            <p:ph type="title" idx="4294967295"/>
          </p:nvPr>
        </p:nvSpPr>
        <p:spPr>
          <a:xfrm>
            <a:off x="685800" y="0"/>
            <a:ext cx="7696200" cy="609600"/>
          </a:xfrm>
        </p:spPr>
        <p:txBody>
          <a:bodyPr/>
          <a:lstStyle/>
          <a:p>
            <a:r>
              <a:rPr lang="ar-JO" sz="2800" b="1" dirty="0">
                <a:latin typeface="Arial" charset="0"/>
                <a:ea typeface="ＭＳ Ｐゴシック" charset="0"/>
              </a:rPr>
              <a:t>علامات العهود</a:t>
            </a:r>
            <a:endParaRPr lang="en-US" sz="2800" b="1" dirty="0">
              <a:latin typeface="Arial" charset="0"/>
              <a:ea typeface="ＭＳ Ｐゴシック" charset="0"/>
            </a:endParaRPr>
          </a:p>
        </p:txBody>
      </p:sp>
    </p:spTree>
    <p:extLst>
      <p:ext uri="{BB962C8B-B14F-4D97-AF65-F5344CB8AC3E}">
        <p14:creationId xmlns:p14="http://schemas.microsoft.com/office/powerpoint/2010/main" val="332850977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59911316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1118312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4158" y="2213530"/>
            <a:ext cx="3290014"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46116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600" b="1" dirty="0">
                <a:solidFill>
                  <a:srgbClr val="000000"/>
                </a:solidFill>
                <a:latin typeface="Arial" panose="020B0604020202020204" pitchFamily="34" charset="0"/>
                <a:cs typeface="Arial" panose="020B0604020202020204" pitchFamily="34" charset="0"/>
              </a:rPr>
              <a:t>تود </a:t>
            </a:r>
            <a:r>
              <a:rPr lang="en-US" sz="1600" b="1" dirty="0">
                <a:solidFill>
                  <a:srgbClr val="000000"/>
                </a:solidFill>
                <a:latin typeface="Arial" panose="020B0604020202020204" pitchFamily="34" charset="0"/>
                <a:cs typeface="Arial" panose="020B0604020202020204" pitchFamily="34" charset="0"/>
              </a:rPr>
              <a:t>FreeBibleimages </a:t>
            </a:r>
            <a:r>
              <a:rPr lang="ar-JO" sz="1600" b="1" dirty="0">
                <a:solidFill>
                  <a:srgbClr val="000000"/>
                </a:solidFill>
                <a:latin typeface="Arial" panose="020B0604020202020204" pitchFamily="34" charset="0"/>
                <a:cs typeface="Arial" panose="020B0604020202020204" pitchFamily="34" charset="0"/>
              </a:rPr>
              <a:t>أن تشكر </a:t>
            </a:r>
            <a:r>
              <a:rPr lang="en-US" sz="1600" b="1" dirty="0">
                <a:solidFill>
                  <a:srgbClr val="000000"/>
                </a:solidFill>
                <a:latin typeface="Arial" panose="020B0604020202020204" pitchFamily="34" charset="0"/>
                <a:cs typeface="Arial" panose="020B0604020202020204" pitchFamily="34" charset="0"/>
              </a:rPr>
              <a:t>Peter </a:t>
            </a:r>
            <a:r>
              <a:rPr lang="en-US" sz="1600" b="1" dirty="0" err="1">
                <a:solidFill>
                  <a:srgbClr val="000000"/>
                </a:solidFill>
                <a:latin typeface="Arial" panose="020B0604020202020204" pitchFamily="34" charset="0"/>
                <a:cs typeface="Arial" panose="020B0604020202020204" pitchFamily="34" charset="0"/>
              </a:rPr>
              <a:t>Hutley</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و</a:t>
            </a:r>
            <a:r>
              <a:rPr lang="en-US" sz="1600" b="1" dirty="0" err="1">
                <a:solidFill>
                  <a:srgbClr val="000000"/>
                </a:solidFill>
                <a:latin typeface="Arial" panose="020B0604020202020204" pitchFamily="34" charset="0"/>
                <a:cs typeface="Arial" panose="020B0604020202020204" pitchFamily="34" charset="0"/>
              </a:rPr>
              <a:t>Wintershall</a:t>
            </a:r>
            <a:r>
              <a:rPr lang="en-US" sz="1600" b="1" dirty="0">
                <a:solidFill>
                  <a:srgbClr val="000000"/>
                </a:solidFill>
                <a:latin typeface="Arial" panose="020B0604020202020204" pitchFamily="34" charset="0"/>
                <a:cs typeface="Arial" panose="020B0604020202020204" pitchFamily="34" charset="0"/>
              </a:rPr>
              <a:t> Players </a:t>
            </a:r>
            <a:r>
              <a:rPr lang="ar-JO" sz="1600" b="1" dirty="0">
                <a:solidFill>
                  <a:srgbClr val="000000"/>
                </a:solidFill>
                <a:latin typeface="Arial" panose="020B0604020202020204" pitchFamily="34" charset="0"/>
                <a:cs typeface="Arial" panose="020B0604020202020204" pitchFamily="34" charset="0"/>
              </a:rPr>
              <a:t>لاستخدام طاقم الممثلين والأزياء والمرافق الخاصة بهم في إنشاء هذه الصور.</a:t>
            </a:r>
            <a:endParaRPr lang="en-US" sz="16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بيك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بوك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ميديا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57779426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0" y="5255633"/>
            <a:ext cx="9144000" cy="864096"/>
          </a:xfrm>
        </p:spPr>
        <p:txBody>
          <a:bodyPr/>
          <a:lstStyle/>
          <a:p>
            <a:pPr>
              <a:lnSpc>
                <a:spcPct val="80000"/>
              </a:lnSpc>
            </a:pPr>
            <a:r>
              <a:rPr lang="ar-SA" sz="6000" dirty="0">
                <a:latin typeface="Arial" charset="0"/>
                <a:ea typeface="Osaka" charset="0"/>
                <a:cs typeface="Arial" charset="0"/>
              </a:rPr>
              <a:t>لوقا ١٥: ٧</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أَقُولُ لَكُمْ إِنَّهُ هَكَذَا يَكُونُ فَرَحٌ فِي السَّمَاءِ</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 </a:t>
            </a:r>
            <a:r>
              <a:rPr kumimoji="0" lang="ar-SA" sz="3600" b="1" i="0" u="none" strike="noStrike" kern="1200" cap="none" spc="0" normalizeH="0" baseline="0" noProof="0" dirty="0">
                <a:ln>
                  <a:noFill/>
                </a:ln>
                <a:solidFill>
                  <a:srgbClr val="FFFF00"/>
                </a:solidFill>
                <a:effectLst/>
                <a:uLnTx/>
                <a:uFillTx/>
                <a:latin typeface="Arial" charset="0"/>
                <a:ea typeface="Osaka" charset="0"/>
                <a:cs typeface="Arial" charset="0"/>
              </a:rPr>
              <a:t>بِخَاطِئٍ وَاحِدٍ يَتُوبُ</a:t>
            </a:r>
            <a:b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b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 أَكْثَرَ مِنْ تِسْعَةٍ وَتِسْعِينَ بَارّاً لاَ يَحْتَاجُونَ إِلَى تَوْبَةٍ. </a:t>
            </a:r>
          </a:p>
        </p:txBody>
      </p:sp>
      <p:sp>
        <p:nvSpPr>
          <p:cNvPr id="13" name="Title 2"/>
          <p:cNvSpPr txBox="1">
            <a:spLocks/>
          </p:cNvSpPr>
          <p:nvPr/>
        </p:nvSpPr>
        <p:spPr bwMode="auto">
          <a:xfrm>
            <a:off x="5941604" y="6427079"/>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Osaka" charset="0"/>
                <a:cs typeface="Arial" charset="0"/>
              </a:rPr>
              <a:t>مقتبسة بتصرُّف من:</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Logos Bible Software</a:t>
            </a:r>
          </a:p>
        </p:txBody>
      </p:sp>
    </p:spTree>
    <p:extLst>
      <p:ext uri="{BB962C8B-B14F-4D97-AF65-F5344CB8AC3E}">
        <p14:creationId xmlns:p14="http://schemas.microsoft.com/office/powerpoint/2010/main" val="420099624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8549560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098070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23</a:t>
            </a:r>
            <a:r>
              <a:rPr lang="en-US" sz="8800" dirty="0">
                <a:latin typeface="Arial" charset="0"/>
                <a:ea typeface="Osaka" charset="0"/>
                <a:cs typeface="Arial" charset="0"/>
              </a:rPr>
              <a:t> </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1797121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5004048" cy="2308292"/>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مَثَل الإبنين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(الإبن الضال)</a:t>
            </a:r>
            <a:endParaRPr kumimoji="0" lang="en-US"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0" y="4581532"/>
            <a:ext cx="3999687" cy="83096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لوقا 15: 11-32</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6155664" y="4149080"/>
            <a:ext cx="2660102" cy="2025640"/>
            <a:chOff x="5508104" y="620689"/>
            <a:chExt cx="2660102" cy="2025640"/>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extBox 9"/>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873686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97595577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9148111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SA"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5195" y="1959801"/>
            <a:ext cx="3043019"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
مرقس 15: 25-47
لوقا 23: 35-56
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734277" cy="772715"/>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
</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B54F552-919A-75F3-AB6F-15BDDC6046FE}"/>
              </a:ext>
            </a:extLst>
          </p:cNvPr>
          <p:cNvGrpSpPr/>
          <p:nvPr/>
        </p:nvGrpSpPr>
        <p:grpSpPr>
          <a:xfrm>
            <a:off x="179512" y="144951"/>
            <a:ext cx="2970134" cy="1564800"/>
            <a:chOff x="238313" y="1506508"/>
            <a:chExt cx="2707986" cy="1252451"/>
          </a:xfrm>
        </p:grpSpPr>
        <p:grpSp>
          <p:nvGrpSpPr>
            <p:cNvPr id="5" name="Group 4">
              <a:extLst>
                <a:ext uri="{FF2B5EF4-FFF2-40B4-BE49-F238E27FC236}">
                  <a16:creationId xmlns:a16="http://schemas.microsoft.com/office/drawing/2014/main" id="{6EC82549-4B80-F9EB-78C5-406B197B3F51}"/>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FCEF1C89-E471-2861-5030-312F5170037B}"/>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E7EBDC17-67F6-0E70-6345-739AD987EF3F}"/>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6AFBE95-2DA1-9DE4-7439-0DF38F348692}"/>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7968419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42699551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0" y="0"/>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8323646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24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06599484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t>كيف نكون </a:t>
            </a:r>
            <a:b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br>
            <a:r>
              <a:rPr lang="ar-SA" sz="3600" b="1" dirty="0">
                <a:solidFill>
                  <a:srgbClr val="000000"/>
                </a:solidFill>
                <a:latin typeface="Arial" panose="020B0604020202020204" pitchFamily="34" charset="0"/>
                <a:cs typeface="Arial" panose="020B0604020202020204" pitchFamily="34" charset="0"/>
              </a:rPr>
              <a:t>متأك</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r>
              <a:rPr lang="ar-SA" sz="3600" b="1" dirty="0">
                <a:solidFill>
                  <a:srgbClr val="000000"/>
                </a:solidFill>
                <a:latin typeface="Arial" panose="020B0604020202020204" pitchFamily="34" charset="0"/>
                <a:cs typeface="Arial" panose="020B0604020202020204" pitchFamily="34" charset="0"/>
              </a:rPr>
              <a:t>دين</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 وثابتين</a:t>
            </a:r>
            <a:r>
              <a:rPr lang="ar-SA"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endParaRPr kumimoji="0" lang="en-US"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87624" y="1603710"/>
            <a:ext cx="6840760"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يمكننا الإعلان للعالم عن مُخَلِّصٍ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قائمٍ</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الموت</a:t>
            </a:r>
            <a:b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الأصحاح 24).</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 name="Rectangle 3">
            <a:extLst>
              <a:ext uri="{FF2B5EF4-FFF2-40B4-BE49-F238E27FC236}">
                <a16:creationId xmlns:a16="http://schemas.microsoft.com/office/drawing/2014/main" id="{33C15B76-DB54-6310-353F-FA9FC59A80CA}"/>
              </a:ext>
            </a:extLst>
          </p:cNvPr>
          <p:cNvSpPr txBox="1">
            <a:spLocks noChangeArrowheads="1"/>
          </p:cNvSpPr>
          <p:nvPr/>
        </p:nvSpPr>
        <p:spPr bwMode="auto">
          <a:xfrm>
            <a:off x="1007605" y="2685377"/>
            <a:ext cx="7272808" cy="1198160"/>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78166045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1" grpId="0" animBg="1"/>
      <p:bldP spid="2"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28: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527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055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408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338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06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227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349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942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1514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6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854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8591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813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11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354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974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7987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52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98940972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4038333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(لوقا 24)</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7728" y="68364"/>
            <a:ext cx="9070776" cy="1866476"/>
          </a:xfrm>
        </p:spPr>
        <p:txBody>
          <a:bodyPr/>
          <a:lstStyle/>
          <a:p>
            <a:r>
              <a:rPr lang="ar-JO" sz="4000" b="1" dirty="0">
                <a:effectLst>
                  <a:glow rad="101600">
                    <a:schemeClr val="tx1">
                      <a:alpha val="75000"/>
                    </a:schemeClr>
                  </a:glow>
                </a:effectLst>
              </a:rPr>
              <a:t>هل يمكن للبشر ومن هم في أجساد ممجدة </a:t>
            </a:r>
            <a:br>
              <a:rPr lang="ar-JO" sz="4000" b="1" dirty="0">
                <a:effectLst>
                  <a:glow rad="101600">
                    <a:schemeClr val="tx1">
                      <a:alpha val="75000"/>
                    </a:schemeClr>
                  </a:glow>
                </a:effectLst>
              </a:rPr>
            </a:br>
            <a:r>
              <a:rPr lang="ar-JO" sz="4000" b="1" dirty="0">
                <a:effectLst>
                  <a:glow rad="101600">
                    <a:schemeClr val="tx1">
                      <a:alpha val="75000"/>
                    </a:schemeClr>
                  </a:glow>
                </a:effectLst>
              </a:rPr>
              <a:t>أن يعيشوا معاً ؟</a:t>
            </a:r>
            <a:endParaRPr lang="en-US" sz="4000" b="1"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70950408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latin typeface="Arial" panose="020B0604020202020204" pitchFamily="34" charset="0"/>
                <a:cs typeface="Arial" panose="020B0604020202020204" pitchFamily="34" charset="0"/>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تذكر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482600">
                    <a:srgbClr val="2D2DB9">
                      <a:alpha val="75000"/>
                    </a:srgbClr>
                  </a:glow>
                </a:effectLst>
                <a:uLnTx/>
                <a:uFillTx/>
                <a:latin typeface="Arial" panose="020B0604020202020204" pitchFamily="34" charset="0"/>
                <a:cs typeface="Arial" panose="020B0604020202020204" pitchFamily="34" charset="0"/>
              </a:rPr>
              <a:t>توهج ؟</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29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لا، فقد بدا مثلنا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9010643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b="1" dirty="0">
                <a:effectLst>
                  <a:glow rad="101600">
                    <a:schemeClr val="tx1">
                      <a:alpha val="75000"/>
                    </a:schemeClr>
                  </a:glow>
                </a:effectLst>
              </a:rPr>
              <a:t>أدركا يسوع </a:t>
            </a:r>
            <a:br>
              <a:rPr lang="ar-JO" sz="4000" b="1" dirty="0">
                <a:effectLst>
                  <a:glow rad="101600">
                    <a:schemeClr val="tx1">
                      <a:alpha val="75000"/>
                    </a:schemeClr>
                  </a:glow>
                </a:effectLst>
              </a:rPr>
            </a:br>
            <a:r>
              <a:rPr lang="ar-JO" sz="4000" b="1" dirty="0">
                <a:effectLst>
                  <a:glow rad="101600">
                    <a:schemeClr val="tx1">
                      <a:alpha val="75000"/>
                    </a:schemeClr>
                  </a:glow>
                </a:effectLst>
              </a:rPr>
              <a:t>عند العشاء فقط</a:t>
            </a:r>
            <a:endParaRPr lang="en-US" sz="4000" b="1"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983342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لوقا ٢٤ : ٢٧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ثُمَّ ابْتَدَأَ مِنْ مُوسَى وَمِنْ جَمِيعِ الأَنْبِيَاءِ يُفَسِّرُ لَهُمَا الأُمُورَ الْمُخْتَصَّةَ بِهِ فِي جَمِيعِ الْكُتُبِ. </a:t>
            </a:r>
          </a:p>
        </p:txBody>
      </p:sp>
    </p:spTree>
    <p:extLst>
      <p:ext uri="{BB962C8B-B14F-4D97-AF65-F5344CB8AC3E}">
        <p14:creationId xmlns:p14="http://schemas.microsoft.com/office/powerpoint/2010/main" val="117751311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463158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5489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821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29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9771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5187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8591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47348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65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3144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6254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1710834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7412186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6"/>
            <a:ext cx="9144000" cy="6035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55682"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105</a:t>
            </a:r>
            <a:endPar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pic>
        <p:nvPicPr>
          <p:cNvPr id="455683" name="Picture 4" descr="j019563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407" y="5030788"/>
            <a:ext cx="13557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4" name="Rectangle 5"/>
          <p:cNvSpPr>
            <a:spLocks noGrp="1" noChangeArrowheads="1"/>
          </p:cNvSpPr>
          <p:nvPr>
            <p:ph type="title" idx="4294967295"/>
          </p:nvPr>
        </p:nvSpPr>
        <p:spPr>
          <a:xfrm>
            <a:off x="1" y="381000"/>
            <a:ext cx="7391400" cy="609600"/>
          </a:xfrm>
          <a:solidFill>
            <a:srgbClr val="000000"/>
          </a:solidFill>
        </p:spPr>
        <p:txBody>
          <a:bodyPr/>
          <a:lstStyle/>
          <a:p>
            <a:pPr eaLnBrk="1" hangingPunct="1"/>
            <a:r>
              <a:rPr lang="ar-JO" dirty="0">
                <a:latin typeface="Arial" charset="0"/>
              </a:rPr>
              <a:t>ظهورات القيامة</a:t>
            </a:r>
            <a:endParaRPr lang="en-US" dirty="0">
              <a:latin typeface="Arial" charset="0"/>
            </a:endParaRPr>
          </a:p>
        </p:txBody>
      </p:sp>
      <p:pic>
        <p:nvPicPr>
          <p:cNvPr id="455685" name="Picture 6" descr="j028188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115616" y="2683830"/>
            <a:ext cx="7128792"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t>كيف نكون </a:t>
            </a:r>
            <a:br>
              <a:rPr lang="ar-SA" sz="3600" b="1" dirty="0">
                <a:solidFill>
                  <a:srgbClr val="000000"/>
                </a:solidFill>
                <a:effectLst/>
                <a:latin typeface="Arial" panose="020B0604020202020204" pitchFamily="34" charset="0"/>
                <a:ea typeface="Accordance" panose="00000400000000000000" pitchFamily="2" charset="-78"/>
                <a:cs typeface="Arial" panose="020B0604020202020204" pitchFamily="34" charset="0"/>
              </a:rPr>
            </a:br>
            <a:r>
              <a:rPr lang="ar-SA" sz="3600" b="1" dirty="0">
                <a:solidFill>
                  <a:srgbClr val="000000"/>
                </a:solidFill>
                <a:latin typeface="Arial" panose="020B0604020202020204" pitchFamily="34" charset="0"/>
                <a:cs typeface="Arial" panose="020B0604020202020204" pitchFamily="34" charset="0"/>
              </a:rPr>
              <a:t>متأك</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r>
              <a:rPr lang="ar-SA" sz="3600" b="1" dirty="0">
                <a:solidFill>
                  <a:srgbClr val="000000"/>
                </a:solidFill>
                <a:latin typeface="Arial" panose="020B0604020202020204" pitchFamily="34" charset="0"/>
                <a:cs typeface="Arial" panose="020B0604020202020204" pitchFamily="34" charset="0"/>
              </a:rPr>
              <a:t>دين</a:t>
            </a:r>
            <a:r>
              <a:rPr lang="ar-JO"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 وثابتين</a:t>
            </a:r>
            <a:r>
              <a:rPr lang="ar-SA"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rPr>
              <a:t>...</a:t>
            </a:r>
            <a:endParaRPr kumimoji="0" lang="en-US" sz="3600" b="1" dirty="0">
              <a:solidFill>
                <a:srgbClr val="C00000"/>
              </a:solidFill>
              <a:effectLst/>
              <a:latin typeface="Arial" panose="020B0604020202020204" pitchFamily="34" charset="0"/>
              <a:ea typeface="Accordance" panose="00000400000000000000" pitchFamily="2" charset="-78"/>
              <a:cs typeface="Arial" panose="020B0604020202020204" pitchFamily="34" charset="0"/>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331640" y="1603710"/>
            <a:ext cx="6696744"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يمكننا الإعلان للعالم عن مُخَلِّصٍ </a:t>
            </a:r>
            <a:r>
              <a:rPr kumimoji="0" lang="ar-JO" sz="2800" b="1" i="0"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قائمٍ</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الموت</a:t>
            </a:r>
            <a:b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الأصحاح 24).</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138446" y="2772166"/>
            <a:ext cx="9018265"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54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يسوع يهوديٌّ، ولكنَّه أيضاً مُخَلِّصُ </a:t>
            </a:r>
            <a:r>
              <a:rPr kumimoji="0" lang="ar-JO" sz="5400" b="1" i="0" u="none" strike="noStrike" kern="0" cap="none" spc="0" normalizeH="0" baseline="0" noProof="0" dirty="0">
                <a:ln>
                  <a:noFill/>
                </a:ln>
                <a:solidFill>
                  <a:srgbClr val="C00000"/>
                </a:solidFill>
                <a:effectLst/>
                <a:uLnTx/>
                <a:uFillTx/>
                <a:latin typeface="Arial" panose="020B0604020202020204" pitchFamily="34" charset="0"/>
                <a:ea typeface="Accordance" panose="00000400000000000000" pitchFamily="2" charset="-78"/>
                <a:cs typeface="Arial" panose="020B0604020202020204" pitchFamily="34" charset="0"/>
              </a:rPr>
              <a:t>العالَم</a:t>
            </a:r>
            <a:r>
              <a:rPr kumimoji="0" lang="ar-JO" sz="54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(الفكرة الرئيسيَّة).</a:t>
            </a:r>
            <a:endParaRPr kumimoji="0" lang="en-US" sz="54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40800502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4" grpId="0"/>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23273"/>
            <a:ext cx="9144000" cy="6674976"/>
          </a:xfrm>
          <a:prstGeom prst="rect">
            <a:avLst/>
          </a:prstGeom>
        </p:spPr>
      </p:pic>
      <p:sp>
        <p:nvSpPr>
          <p:cNvPr id="900098" name="Rectangle 2"/>
          <p:cNvSpPr>
            <a:spLocks noGrp="1" noChangeArrowheads="1"/>
          </p:cNvSpPr>
          <p:nvPr>
            <p:ph type="ctrTitle"/>
          </p:nvPr>
        </p:nvSpPr>
        <p:spPr>
          <a:xfrm>
            <a:off x="0" y="836712"/>
            <a:ext cx="9143999" cy="467692"/>
          </a:xfrm>
          <a:solidFill>
            <a:schemeClr val="bg1"/>
          </a:solidFill>
          <a:effectLst/>
        </p:spPr>
        <p:txBody>
          <a:bodyPr/>
          <a:lstStyle/>
          <a:p>
            <a:pPr rtl="1">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الحقائق تعيش حتَّى منتصف عمرها الافتراضيِّ فقط</a:t>
            </a:r>
            <a:endPar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43257"/>
            <a:ext cx="3600400" cy="5447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FCAD01B-A1E8-9B51-1D7D-FE5DA890461C}"/>
              </a:ext>
            </a:extLst>
          </p:cNvPr>
          <p:cNvSpPr txBox="1">
            <a:spLocks noChangeArrowheads="1"/>
          </p:cNvSpPr>
          <p:nvPr/>
        </p:nvSpPr>
        <p:spPr bwMode="auto">
          <a:xfrm>
            <a:off x="76201" y="3861047"/>
            <a:ext cx="5359896" cy="297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في كلِّ مجالٍ من مجالات المعرفة، سيجري تحديث نصف ما نعتقد أنَّه صحيحٌ اليوم بمعلوماتٍ أفضل مستقبلاً، ويبدو أنَّنا نعرف حقًّا متى سيأتي ذلك اليوم الذي سيجري فيه تصحيح معلوماتنا بالنسبة للكثير من المساعي والمجالات الأكاديميَّة.</a:t>
            </a:r>
          </a:p>
        </p:txBody>
      </p:sp>
    </p:spTree>
    <p:extLst>
      <p:ext uri="{BB962C8B-B14F-4D97-AF65-F5344CB8AC3E}">
        <p14:creationId xmlns:p14="http://schemas.microsoft.com/office/powerpoint/2010/main" val="183992075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Arial" panose="020B0604020202020204" pitchFamily="34" charset="0"/>
                <a:ea typeface="ＭＳ Ｐゴシック" charset="-128"/>
                <a:cs typeface="Arial" panose="020B0604020202020204" pitchFamily="34" charset="0"/>
              </a:rPr>
              <a:t>الحقائق تعيش حتَّى منتصف عمرها الافتراضيِّ فقط </a:t>
            </a:r>
            <a:endParaRPr lang="en-US" sz="3600" b="1" kern="1200" dirty="0">
              <a:latin typeface="Arial" panose="020B0604020202020204" pitchFamily="34" charset="0"/>
              <a:ea typeface="ＭＳ Ｐゴシック" charset="-128"/>
              <a:cs typeface="Arial" panose="020B0604020202020204" pitchFamily="34" charset="0"/>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52324" y="953344"/>
            <a:ext cx="8984172" cy="420384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في كلِّ مجالٍ من مجالات المعرفة، سيجري تحديث نصف ما نعتقد أنَّه صحيحٌ اليوم بمعلوماتٍ أفضل مستقبلاً، ويبدو أنَّنا نعرف حقًّا الوقت الذي سيأتي فيه ذلك اليوم الذي سيُصحِّح معلوماتنا بالنسبة للكثير من المساعي والمجالات الأكاديميَّة".</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157192"/>
            <a:ext cx="9194368" cy="18002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a:t>
            </a: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BoingBoing,</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808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Arial" panose="020B0604020202020204" pitchFamily="34" charset="0"/>
                <a:ea typeface="ＭＳ Ｐゴシック" charset="-128"/>
                <a:cs typeface="Arial" panose="020B0604020202020204" pitchFamily="34" charset="0"/>
              </a:rPr>
              <a:t>الحقائق تعيش حتَّى منتصف عمرها الافتراضيِّ فقط</a:t>
            </a:r>
            <a:endParaRPr lang="en-US" sz="3600" b="1" kern="1200" dirty="0">
              <a:latin typeface="Arial" panose="020B0604020202020204" pitchFamily="34" charset="0"/>
              <a:ea typeface="ＭＳ Ｐゴシック" charset="-128"/>
              <a:cs typeface="Arial" panose="020B0604020202020204" pitchFamily="34" charset="0"/>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0" y="1124744"/>
            <a:ext cx="9144000" cy="409006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"هذا ما يُطلِق عليه الكاتبُ صموئيل آربيسمان تعبير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الحقائق تعيش حتَّى منتصف عمرها الافتراضيِّ فقط</a:t>
            </a:r>
            <a:r>
              <a:rPr kumimoji="0" lang="ar-JO"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عندما ننظر إلى كلِّ المجالات والأنظمة والتخصُّصات والمدارس المختصَّة بالمعرفة، فإنَّ الفرضيَّة بشأنها هي أنَّ ما يحدث بصورة بطيئة هو أنَّ الحقائق المتضمَّنة فيها تُنقَض، ويُزَاد عليها، وتُبدَّل، وتُصقَل وتتحسَّن- وفي مجال الطبِّ مثلاً، تكون نسبةُ النقض هذه عاليةً بما يكفي لتجعلك في وضْعٍ لا تستطيع أن تقول فيه إنَّك أكملْتَ تعليمك. وبكلماتٍ أُخرى، إنَّ دراستك في كلِّيَّة الطبِّ لا تنتهي البتَّة".</a:t>
            </a:r>
            <a:endParaRPr kumimoji="0" lang="en-US"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73216"/>
            <a:ext cx="9194368" cy="1584176"/>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a:t>
            </a: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BoingBoing,</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235295"/>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Arial" panose="020B0604020202020204" pitchFamily="34" charset="0"/>
                <a:ea typeface="ＭＳ Ｐゴシック" charset="-128"/>
                <a:cs typeface="Arial" panose="020B0604020202020204" pitchFamily="34" charset="0"/>
              </a:rPr>
              <a:t>الحقائق تعيش حتَّى منتصف عمرها الافتراضيِّ فقط</a:t>
            </a:r>
            <a:endParaRPr lang="en-US" sz="3600" b="1" kern="1200" dirty="0">
              <a:latin typeface="Arial" panose="020B0604020202020204" pitchFamily="34" charset="0"/>
              <a:ea typeface="ＭＳ Ｐゴシック" charset="-128"/>
              <a:cs typeface="Arial" panose="020B0604020202020204" pitchFamily="34" charset="0"/>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8" y="1147690"/>
            <a:ext cx="8568952" cy="398782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في مجال الفيزياء مثلاً، نجد أنَّ نصف النتائج التي يجري التوصُّل إليها في الأبحاث سيثبت أنَّها غير صحيحةٍ ضمن مدَّة 13 سنة. وإذا انتقلنا إلى علم النفْس، تكون هذه المدَّة سبع سنواتٍ فقط. وبكلماتٍ أُخرى، إذا تخرَّجْتَ بشهادةٍ في علم النفْس قبْلَ سبع سنواتٍ، ستكون نصف المعلومات التي كانت في جميع الكتب الدراسيَّة التي درسْتَها غير دقيقةٍ الآن".</a:t>
            </a:r>
            <a:endParaRPr kumimoji="0" lang="en-US" sz="36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01208"/>
            <a:ext cx="9194368" cy="1656184"/>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endPar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a:t>
            </a: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BoingBoing,</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925094"/>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rPr>
              <a:t>الكتاب المقدَّس الذي لا يتغيَّر</a:t>
            </a:r>
            <a:endParaRPr lang="en-US" sz="48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137408" y="2366463"/>
            <a:ext cx="944770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5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يسوع هو مُخَلِّص </a:t>
            </a:r>
            <a:r>
              <a:rPr kumimoji="0" lang="ar-JO" sz="5600" b="1" i="0"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العالَم</a:t>
            </a:r>
            <a:r>
              <a:rPr kumimoji="0" lang="ar-JO" sz="5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لكن هل تحتاج أن تكون متأكِّداً </a:t>
            </a:r>
            <a:r>
              <a:rPr kumimoji="0" lang="ar-JO" sz="5600" b="1" i="0"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وثابتاً</a:t>
            </a:r>
            <a:r>
              <a:rPr kumimoji="0" lang="ar-JO" sz="5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أنَّه مُخَلِّصك </a:t>
            </a:r>
            <a:r>
              <a:rPr kumimoji="0" lang="ar-JO" sz="5600" b="1" i="0"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أنت</a:t>
            </a:r>
            <a:r>
              <a:rPr kumimoji="0" lang="ar-JO" sz="5600" b="1" i="0"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a:t>
            </a: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12543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829727"/>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Accordance" panose="00000400000000000000" pitchFamily="2" charset="-78"/>
                <a:cs typeface="Arial" panose="020B0604020202020204" pitchFamily="34" charset="0"/>
              </a:rPr>
              <a:t>الكتاب المقدَّس الذي لا يتغيَّر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539552" y="1639478"/>
            <a:ext cx="8424937"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"يَبِسَ العُشبُ، ذَبُلَ الزَّهرُ... وأمّا كلِمَةُ إلهِنا فتثبُتُ إلَى الأبدِ (إشعياء 40: 8)".</a:t>
            </a:r>
            <a:endParaRPr kumimoji="0" lang="en-SG"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___________</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"فإنّي الحَقَّ أقولُ لكُمْ: إلَى أنْ تزولَ السماءُ والأرضُ لا يَزولُ حَرفٌ واحِدٌ أو نُقطَةٌ واحِدَةٌ مِنَ النّاموسِ حتَّى يكونَ الكُلُّ (متَّى 5: 18)".</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281086"/>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8964509"/>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8" name="Text Box 3"/>
          <p:cNvSpPr txBox="1">
            <a:spLocks noChangeArrowheads="1"/>
          </p:cNvSpPr>
          <p:nvPr/>
        </p:nvSpPr>
        <p:spPr bwMode="auto">
          <a:xfrm>
            <a:off x="8502651" y="117479"/>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2"/>
                </a:solidFill>
                <a:cs typeface="Arial" charset="0"/>
              </a:rPr>
              <a:t>105</a:t>
            </a:r>
          </a:p>
        </p:txBody>
      </p:sp>
      <p:sp>
        <p:nvSpPr>
          <p:cNvPr id="439299"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ar-SA" sz="3200" b="1" dirty="0">
                <a:latin typeface="Arial" charset="0"/>
              </a:rPr>
              <a:t>كنيس </a:t>
            </a:r>
            <a:r>
              <a:rPr lang="ar-SA" sz="3200" b="1" dirty="0" err="1">
                <a:latin typeface="Arial" charset="0"/>
              </a:rPr>
              <a:t>كفرناحوم</a:t>
            </a:r>
            <a:endParaRPr lang="en-US" sz="3200" b="1" dirty="0">
              <a:latin typeface="Arial" charset="0"/>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62030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29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مَثَل</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الدرهم المفقود</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224585" y="5300670"/>
            <a:ext cx="6919415" cy="70785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لوقا 15: 8-10</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16632"/>
            <a:ext cx="2660102" cy="1565044"/>
            <a:chOff x="5508104" y="548681"/>
            <a:chExt cx="2660102" cy="156504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p:cNvSpPr txBox="1"/>
            <p:nvPr/>
          </p:nvSpPr>
          <p:spPr>
            <a:xfrm>
              <a:off x="6804248" y="548681"/>
              <a:ext cx="1296144"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2267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044504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600" b="1" dirty="0">
                <a:solidFill>
                  <a:srgbClr val="000000"/>
                </a:solidFill>
                <a:latin typeface="Arial" panose="020B0604020202020204" pitchFamily="34" charset="0"/>
                <a:cs typeface="Arial" panose="020B0604020202020204" pitchFamily="34" charset="0"/>
              </a:rPr>
              <a:t>تود </a:t>
            </a:r>
            <a:r>
              <a:rPr lang="en-US" sz="1600" b="1" dirty="0">
                <a:solidFill>
                  <a:srgbClr val="000000"/>
                </a:solidFill>
                <a:latin typeface="Arial" panose="020B0604020202020204" pitchFamily="34" charset="0"/>
                <a:cs typeface="Arial" panose="020B0604020202020204" pitchFamily="34" charset="0"/>
              </a:rPr>
              <a:t>FreeBibleimages </a:t>
            </a:r>
            <a:r>
              <a:rPr lang="ar-JO" sz="1600" b="1" dirty="0">
                <a:solidFill>
                  <a:srgbClr val="000000"/>
                </a:solidFill>
                <a:latin typeface="Arial" panose="020B0604020202020204" pitchFamily="34" charset="0"/>
                <a:cs typeface="Arial" panose="020B0604020202020204" pitchFamily="34" charset="0"/>
              </a:rPr>
              <a:t>أن تشكر </a:t>
            </a:r>
            <a:r>
              <a:rPr lang="en-US" sz="1600" b="1" dirty="0">
                <a:solidFill>
                  <a:srgbClr val="000000"/>
                </a:solidFill>
                <a:latin typeface="Arial" panose="020B0604020202020204" pitchFamily="34" charset="0"/>
                <a:cs typeface="Arial" panose="020B0604020202020204" pitchFamily="34" charset="0"/>
              </a:rPr>
              <a:t>Peter </a:t>
            </a:r>
            <a:r>
              <a:rPr lang="en-US" sz="1600" b="1" dirty="0" err="1">
                <a:solidFill>
                  <a:srgbClr val="000000"/>
                </a:solidFill>
                <a:latin typeface="Arial" panose="020B0604020202020204" pitchFamily="34" charset="0"/>
                <a:cs typeface="Arial" panose="020B0604020202020204" pitchFamily="34" charset="0"/>
              </a:rPr>
              <a:t>Hutley</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و</a:t>
            </a:r>
            <a:r>
              <a:rPr lang="en-US" sz="1600" b="1" dirty="0" err="1">
                <a:solidFill>
                  <a:srgbClr val="000000"/>
                </a:solidFill>
                <a:latin typeface="Arial" panose="020B0604020202020204" pitchFamily="34" charset="0"/>
                <a:cs typeface="Arial" panose="020B0604020202020204" pitchFamily="34" charset="0"/>
              </a:rPr>
              <a:t>Wintershall</a:t>
            </a:r>
            <a:r>
              <a:rPr lang="en-US" sz="1600" b="1" dirty="0">
                <a:solidFill>
                  <a:srgbClr val="000000"/>
                </a:solidFill>
                <a:latin typeface="Arial" panose="020B0604020202020204" pitchFamily="34" charset="0"/>
                <a:cs typeface="Arial" panose="020B0604020202020204" pitchFamily="34" charset="0"/>
              </a:rPr>
              <a:t> Players </a:t>
            </a:r>
            <a:r>
              <a:rPr lang="ar-JO" sz="1600" b="1" dirty="0">
                <a:solidFill>
                  <a:srgbClr val="000000"/>
                </a:solidFill>
                <a:latin typeface="Arial" panose="020B0604020202020204" pitchFamily="34" charset="0"/>
                <a:cs typeface="Arial" panose="020B0604020202020204" pitchFamily="34" charset="0"/>
              </a:rPr>
              <a:t>لاستخدام طاقم الممثلين والأزياء والمرافق الخاصة بهم في إنشاء هذه الصور.</a:t>
            </a:r>
            <a:endParaRPr lang="en-US" sz="16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369112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021305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2029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a:t>
            </a:r>
            <a:r>
              <a:rPr lang="ar-JO" sz="8800" dirty="0">
                <a:latin typeface="Arial" charset="0"/>
                <a:ea typeface="Osaka" charset="0"/>
                <a:cs typeface="Arial" charset="0"/>
              </a:rPr>
              <a:t>19</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442384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3"/>
          <p:cNvSpPr>
            <a:spLocks noGrp="1" noChangeArrowheads="1"/>
          </p:cNvSpPr>
          <p:nvPr>
            <p:ph type="title"/>
          </p:nvPr>
        </p:nvSpPr>
        <p:spPr>
          <a:xfrm>
            <a:off x="0" y="5410200"/>
            <a:ext cx="2698750" cy="1447800"/>
          </a:xfrm>
        </p:spPr>
        <p:txBody>
          <a:bodyPr/>
          <a:lstStyle/>
          <a:p>
            <a:pPr eaLnBrk="1" hangingPunct="1"/>
            <a:r>
              <a:rPr lang="ar-JO" altLang="zh-CN" dirty="0">
                <a:latin typeface="Arial" charset="0"/>
              </a:rPr>
              <a:t>حطام      بيت عنيا</a:t>
            </a:r>
            <a:endParaRPr lang="en-US" dirty="0">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726300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8921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7055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7802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9356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052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949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6405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92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3001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9507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033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3529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6611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93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0559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86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4688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8794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023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225569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3526267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 y="845045"/>
            <a:ext cx="4271369" cy="5582383"/>
          </a:xfrm>
          <a:prstGeom prst="rect">
            <a:avLst/>
          </a:prstGeom>
        </p:spPr>
      </p:pic>
      <p:pic>
        <p:nvPicPr>
          <p:cNvPr id="3" name="Picture 2"/>
          <p:cNvPicPr>
            <a:picLocks noChangeAspect="1"/>
          </p:cNvPicPr>
          <p:nvPr/>
        </p:nvPicPr>
        <p:blipFill>
          <a:blip r:embed="rId4"/>
          <a:stretch>
            <a:fillRect/>
          </a:stretch>
        </p:blipFill>
        <p:spPr>
          <a:xfrm>
            <a:off x="3578024"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الدخول</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الإ</a:t>
            </a: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نتصار</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a:t>
            </a:r>
            <a:endParaRPr lang="ar-SA"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dirty="0">
                <a:solidFill>
                  <a:schemeClr val="bg1"/>
                </a:solidFill>
                <a:latin typeface="Arial" panose="020B0604020202020204" pitchFamily="34" charset="0"/>
                <a:cs typeface="Arial" panose="020B0604020202020204" pitchFamily="34" charset="0"/>
              </a:rPr>
              <a:t>الدخول</a:t>
            </a:r>
            <a:r>
              <a:rPr lang="ar-JO" sz="4800" dirty="0">
                <a:solidFill>
                  <a:schemeClr val="bg1"/>
                </a:solidFill>
                <a:latin typeface="Arial" panose="020B0604020202020204" pitchFamily="34" charset="0"/>
                <a:cs typeface="Arial" panose="020B0604020202020204" pitchFamily="34" charset="0"/>
              </a:rPr>
              <a:t> الإ</a:t>
            </a:r>
            <a:r>
              <a:rPr lang="ar-SA" sz="4800" dirty="0">
                <a:solidFill>
                  <a:schemeClr val="bg1"/>
                </a:solidFill>
                <a:latin typeface="Arial" panose="020B0604020202020204" pitchFamily="34" charset="0"/>
                <a:cs typeface="Arial" panose="020B0604020202020204" pitchFamily="34" charset="0"/>
              </a:rPr>
              <a:t>نتصار</a:t>
            </a:r>
            <a:r>
              <a:rPr lang="ar-JO" sz="4800" dirty="0">
                <a:solidFill>
                  <a:schemeClr val="bg1"/>
                </a:solidFill>
                <a:latin typeface="Arial" panose="020B0604020202020204" pitchFamily="34" charset="0"/>
                <a:cs typeface="Arial" panose="020B0604020202020204" pitchFamily="34" charset="0"/>
              </a:rPr>
              <a:t>يّ</a:t>
            </a:r>
            <a:endParaRPr lang="ar-SA" sz="4800"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a:t>
            </a:r>
            <a:r>
              <a:rPr kumimoji="0" lang="ar-JO"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theme/_rels/them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17603</TotalTime>
  <Words>8285</Words>
  <Application>Microsoft Macintosh PowerPoint</Application>
  <PresentationFormat>On-screen Show (4:3)</PresentationFormat>
  <Paragraphs>1254</Paragraphs>
  <Slides>318</Slides>
  <Notes>219</Notes>
  <HiddenSlides>0</HiddenSlides>
  <MMClips>0</MMClips>
  <ScaleCrop>false</ScaleCrop>
  <HeadingPairs>
    <vt:vector size="6" baseType="variant">
      <vt:variant>
        <vt:lpstr>Fonts Used</vt:lpstr>
      </vt:variant>
      <vt:variant>
        <vt:i4>17</vt:i4>
      </vt:variant>
      <vt:variant>
        <vt:lpstr>Theme</vt:lpstr>
      </vt:variant>
      <vt:variant>
        <vt:i4>43</vt:i4>
      </vt:variant>
      <vt:variant>
        <vt:lpstr>Slide Titles</vt:lpstr>
      </vt:variant>
      <vt:variant>
        <vt:i4>318</vt:i4>
      </vt:variant>
    </vt:vector>
  </HeadingPairs>
  <TitlesOfParts>
    <vt:vector size="378" baseType="lpstr">
      <vt:lpstr>ＭＳ Ｐゴシック</vt:lpstr>
      <vt:lpstr>Osaka</vt:lpstr>
      <vt:lpstr>Times</vt:lpstr>
      <vt:lpstr>Accordance</vt:lpstr>
      <vt:lpstr>Apple Chancery</vt:lpstr>
      <vt:lpstr>Arial</vt:lpstr>
      <vt:lpstr>Avenir Black</vt:lpstr>
      <vt:lpstr>Calibri</vt:lpstr>
      <vt:lpstr>Comic Sans MS</vt:lpstr>
      <vt:lpstr>Georgia</vt:lpstr>
      <vt:lpstr>Impact</vt:lpstr>
      <vt:lpstr>Monotype Sorts</vt:lpstr>
      <vt:lpstr>Tahoma</vt:lpstr>
      <vt:lpstr>Times New Roman</vt:lpstr>
      <vt:lpstr>Traditional Arabic</vt:lpstr>
      <vt:lpstr>Wingdings</vt:lpstr>
      <vt:lpstr>Wingdings 2</vt:lpstr>
      <vt:lpstr>Blank Presentation</vt:lpstr>
      <vt:lpstr>Ribbons</vt:lpstr>
      <vt:lpstr>Soaring</vt:lpstr>
      <vt:lpstr>2_Blank Presentation</vt:lpstr>
      <vt:lpstr>3_Blank Presentation</vt:lpstr>
      <vt:lpstr>5_Blank Presentation</vt:lpstr>
      <vt:lpstr>2_Ribbons</vt:lpstr>
      <vt:lpstr>13_Default Design</vt:lpstr>
      <vt:lpstr>6_Blank Presentation</vt:lpstr>
      <vt:lpstr>1_Office Theme</vt:lpstr>
      <vt:lpstr>1_Kimono</vt:lpstr>
      <vt:lpstr>7_Blank Presentation</vt:lpstr>
      <vt:lpstr>8_Blank Presentation</vt:lpstr>
      <vt:lpstr>9_Blank Presentation</vt:lpstr>
      <vt:lpstr>4_Ribbons</vt:lpstr>
      <vt:lpstr>1_Default Design</vt:lpstr>
      <vt:lpstr>11_Office Theme</vt:lpstr>
      <vt:lpstr>16_Default Design</vt:lpstr>
      <vt:lpstr>10_Blank Presentation</vt:lpstr>
      <vt:lpstr>2_Default Design</vt:lpstr>
      <vt:lpstr>46_Blank Presentation</vt:lpstr>
      <vt:lpstr>50_Blank Presentation</vt:lpstr>
      <vt:lpstr>Orbit</vt:lpstr>
      <vt:lpstr>10_Office Theme</vt:lpstr>
      <vt:lpstr>14_Default Design</vt:lpstr>
      <vt:lpstr>3_Mountain</vt:lpstr>
      <vt:lpstr>31_Default Design</vt:lpstr>
      <vt:lpstr>3_Office Theme</vt:lpstr>
      <vt:lpstr>51_Blank Presentation</vt:lpstr>
      <vt:lpstr>11_Default Design</vt:lpstr>
      <vt:lpstr>4_Mountain</vt:lpstr>
      <vt:lpstr>3_Default Design</vt:lpstr>
      <vt:lpstr>5_Mountain</vt:lpstr>
      <vt:lpstr>52_Blank Presentation</vt:lpstr>
      <vt:lpstr>4_Office Theme</vt:lpstr>
      <vt:lpstr>2_Office Theme</vt:lpstr>
      <vt:lpstr>1_Soaring</vt:lpstr>
      <vt:lpstr>1_Slit</vt:lpstr>
      <vt:lpstr>2_Civic</vt:lpstr>
      <vt:lpstr>1_Blank Presentation</vt:lpstr>
      <vt:lpstr>Whirlpool</vt:lpstr>
      <vt:lpstr>Notebook</vt:lpstr>
      <vt:lpstr>2_Slit</vt:lpstr>
      <vt:lpstr>لوقا Title Slide</vt:lpstr>
      <vt:lpstr>Slides on  لوقا 13 </vt:lpstr>
      <vt:lpstr>Slides on  لوقا 14 </vt:lpstr>
      <vt:lpstr>Slides on  لوقا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لوقا ١٥: 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Slides on  لوقا 16 </vt:lpstr>
      <vt:lpstr>Slides on  لوقا 17 </vt:lpstr>
      <vt:lpstr>Slides on  لوقا 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Slides on  لوقا 19 </vt:lpstr>
      <vt:lpstr>حطام      بيت عنيا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الدخول الإنتصاريّ</vt:lpstr>
      <vt:lpstr>الدخول الإنتصاريّ</vt:lpstr>
      <vt:lpstr>الشعانين إلى الشعانين</vt:lpstr>
      <vt:lpstr> ما هو الأمر الجيد بخصوص الجمعة العظيمة ؟</vt:lpstr>
      <vt:lpstr> كيف يكون موت المسيح أفضل من أي ذبيحة ؟</vt:lpstr>
      <vt:lpstr>هل كانت مريم المجدلية  هي المرأة  حاملة قارورة الطيب ؟</vt:lpstr>
      <vt:lpstr>يوحنا ١٢ حدث</vt:lpstr>
      <vt:lpstr>لم يكن هذا مثل لوقا ٧: ٣٦-٥٠ مع يسوع والمرأة الخاطئة</vt:lpstr>
      <vt:lpstr>دهن يسوع</vt:lpstr>
      <vt:lpstr>دهن يسوع</vt:lpstr>
      <vt:lpstr>لوقا ١٩ : ٣٨</vt:lpstr>
      <vt:lpstr>لوقا 19:29- 36</vt:lpstr>
      <vt:lpstr>لوقا 19:37-40</vt:lpstr>
      <vt:lpstr>الروح يغادر ويرجع</vt:lpstr>
      <vt:lpstr>يومٌ يُنذِر بالسوء: لوقا 19: 41-42</vt:lpstr>
      <vt:lpstr>يومٌ يُنذِر بالسوء: لوقا 19: 43-44</vt:lpstr>
      <vt:lpstr>الكنيسة والملكوت (لوقا 19: 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20</vt:lpstr>
      <vt:lpstr>Slides on  لوقا 21</vt:lpstr>
      <vt:lpstr>ملخص خطاب جبل الزيتون</vt:lpstr>
      <vt:lpstr>أزمنة الأمم (لوقا 21: 24)</vt:lpstr>
      <vt:lpstr>Slides on  لوقا  22</vt:lpstr>
      <vt:lpstr>كيف نكون  متأكِّدين وثابتين...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PESACH</vt:lpstr>
      <vt:lpstr>الكؤوس الأربعة (خر 6: 6-7)</vt:lpstr>
      <vt:lpstr>«هَذَا هُوَ جَسَدِي الَّذِي يُبْذَلُ عَنْكُمْ. اِصْنَعُوا هَذَا لِذِكْرِي». </vt:lpstr>
      <vt:lpstr>العهد الجديد (إرميا 31: 31-34) </vt:lpstr>
      <vt:lpstr>أربعة عهود كتابية غير مشروطة</vt:lpstr>
      <vt:lpstr>العهد الجديد</vt:lpstr>
      <vt:lpstr>العهد الجديد</vt:lpstr>
      <vt:lpstr>الطبيعة غير المشروطة</vt:lpstr>
      <vt:lpstr>هذا الكأس هو العهد الجديد بدمي الذي يسفك عنكم</vt:lpstr>
      <vt:lpstr>كيف تمكن يسوع أن يطبق وعود العهد الجديد  على تلاميذه في حين أن الشروط الأخرى  لم تتحقق حينها؟   (ماذا عن إعادة توحيد إسرائيل ويهوذا؟  وماذا عن كل الناس الذين يعرفون الله؟)</vt:lpstr>
      <vt:lpstr>كيف نتصالح؟</vt:lpstr>
      <vt:lpstr>الأحكام</vt:lpstr>
      <vt:lpstr>آراء عن زمن التحقيق</vt:lpstr>
      <vt:lpstr>نظريات تتميم العهد الجديد</vt:lpstr>
      <vt:lpstr>نظريات تتميم العهد الجديد</vt:lpstr>
      <vt:lpstr>هذه الكأس هي العهد الجديد بدمي (لوقا 22: 20)</vt:lpstr>
      <vt:lpstr>تباين العهود (2 كورنثوس 3-4)</vt:lpstr>
      <vt:lpstr>علامات العهود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23 </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24 </vt:lpstr>
      <vt:lpstr>كيف نكون  متأكِّدين وثابتين...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يمكن للبشر ومن هم في أجساد ممجدة  أن يعيشوا معاً ؟</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ظهورات القيامة</vt:lpstr>
      <vt:lpstr>كيف نكون  متأكِّدين وثابتين...</vt:lpstr>
      <vt:lpstr>الحقائق تعيش حتَّى منتصف عمرها الافتراضيِّ فقط</vt:lpstr>
      <vt:lpstr>الحقائق تعيش حتَّى منتصف عمرها الافتراضيِّ فقط </vt:lpstr>
      <vt:lpstr>الحقائق تعيش حتَّى منتصف عمرها الافتراضيِّ فقط</vt:lpstr>
      <vt:lpstr>الحقائق تعيش حتَّى منتصف عمرها الافتراضيِّ فقط</vt:lpstr>
      <vt:lpstr>الكتاب المقدَّس الذي لا يتغيَّر</vt:lpstr>
      <vt:lpstr>الكتاب المقدَّس الذي لا يتغيَّر</vt:lpstr>
      <vt:lpstr>Black</vt:lpstr>
      <vt:lpstr>وعظ العهد الجديد • BibleStudyDownloads.org</vt:lpstr>
      <vt:lpstr>كنيس كفرناحوم</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287</cp:revision>
  <cp:lastPrinted>2006-06-01T06:59:55Z</cp:lastPrinted>
  <dcterms:created xsi:type="dcterms:W3CDTF">2006-05-23T02:57:59Z</dcterms:created>
  <dcterms:modified xsi:type="dcterms:W3CDTF">2023-12-14T20:31:13Z</dcterms:modified>
</cp:coreProperties>
</file>