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3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36.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37.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38.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39.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40.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41.xml" ContentType="application/vnd.openxmlformats-officedocument.theme+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42.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43.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44.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45.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46.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47.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48.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49.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5.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heme/themeOverride6.xml" ContentType="application/vnd.openxmlformats-officedocument.themeOverr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9776" r:id="rId7"/>
    <p:sldMasterId id="2147489815" r:id="rId8"/>
    <p:sldMasterId id="2147489827" r:id="rId9"/>
    <p:sldMasterId id="2147489851" r:id="rId10"/>
    <p:sldMasterId id="2147489935" r:id="rId11"/>
    <p:sldMasterId id="2147489947" r:id="rId12"/>
    <p:sldMasterId id="2147489960" r:id="rId13"/>
    <p:sldMasterId id="2147489972" r:id="rId14"/>
    <p:sldMasterId id="2147489984" r:id="rId15"/>
    <p:sldMasterId id="2147490020" r:id="rId16"/>
    <p:sldMasterId id="2147490032" r:id="rId17"/>
    <p:sldMasterId id="2147490093" r:id="rId18"/>
    <p:sldMasterId id="2147490107" r:id="rId19"/>
    <p:sldMasterId id="2147490132" r:id="rId20"/>
    <p:sldMasterId id="2147490154" r:id="rId21"/>
    <p:sldMasterId id="2147490166" r:id="rId22"/>
    <p:sldMasterId id="2147490178" r:id="rId23"/>
    <p:sldMasterId id="2147490180" r:id="rId24"/>
    <p:sldMasterId id="2147490194" r:id="rId25"/>
    <p:sldMasterId id="2147490206" r:id="rId26"/>
    <p:sldMasterId id="2147490219" r:id="rId27"/>
    <p:sldMasterId id="2147490240" r:id="rId28"/>
    <p:sldMasterId id="2147490254" r:id="rId29"/>
    <p:sldMasterId id="2147490267" r:id="rId30"/>
    <p:sldMasterId id="2147490280" r:id="rId31"/>
    <p:sldMasterId id="2147490292" r:id="rId32"/>
    <p:sldMasterId id="2147490294" r:id="rId33"/>
    <p:sldMasterId id="2147490320" r:id="rId34"/>
    <p:sldMasterId id="2147490332" r:id="rId35"/>
    <p:sldMasterId id="2147490663" r:id="rId36"/>
    <p:sldMasterId id="2147490675" r:id="rId37"/>
    <p:sldMasterId id="2147490687" r:id="rId38"/>
    <p:sldMasterId id="2147490699" r:id="rId39"/>
    <p:sldMasterId id="2147490711" r:id="rId40"/>
    <p:sldMasterId id="2147490724" r:id="rId41"/>
    <p:sldMasterId id="2147490742" r:id="rId42"/>
    <p:sldMasterId id="2147490754" r:id="rId43"/>
    <p:sldMasterId id="2147490757" r:id="rId44"/>
    <p:sldMasterId id="2147490769" r:id="rId45"/>
    <p:sldMasterId id="2147490781" r:id="rId46"/>
    <p:sldMasterId id="2147490793" r:id="rId47"/>
    <p:sldMasterId id="2147490805" r:id="rId48"/>
    <p:sldMasterId id="2147490828" r:id="rId49"/>
    <p:sldMasterId id="2147490841" r:id="rId50"/>
  </p:sldMasterIdLst>
  <p:notesMasterIdLst>
    <p:notesMasterId r:id="rId373"/>
  </p:notesMasterIdLst>
  <p:sldIdLst>
    <p:sldId id="775" r:id="rId51"/>
    <p:sldId id="450" r:id="rId52"/>
    <p:sldId id="270" r:id="rId53"/>
    <p:sldId id="4990" r:id="rId54"/>
    <p:sldId id="4931" r:id="rId55"/>
    <p:sldId id="5004" r:id="rId56"/>
    <p:sldId id="5003" r:id="rId57"/>
    <p:sldId id="5002" r:id="rId58"/>
    <p:sldId id="5009" r:id="rId59"/>
    <p:sldId id="5010" r:id="rId60"/>
    <p:sldId id="5007" r:id="rId61"/>
    <p:sldId id="5006" r:id="rId62"/>
    <p:sldId id="5397" r:id="rId63"/>
    <p:sldId id="5403" r:id="rId64"/>
    <p:sldId id="5374" r:id="rId65"/>
    <p:sldId id="4971" r:id="rId66"/>
    <p:sldId id="4958" r:id="rId67"/>
    <p:sldId id="5024" r:id="rId68"/>
    <p:sldId id="5400" r:id="rId69"/>
    <p:sldId id="5026" r:id="rId70"/>
    <p:sldId id="5401" r:id="rId71"/>
    <p:sldId id="5402" r:id="rId72"/>
    <p:sldId id="4941" r:id="rId73"/>
    <p:sldId id="451" r:id="rId74"/>
    <p:sldId id="5520" r:id="rId75"/>
    <p:sldId id="5521" r:id="rId76"/>
    <p:sldId id="5522" r:id="rId77"/>
    <p:sldId id="386" r:id="rId78"/>
    <p:sldId id="387" r:id="rId79"/>
    <p:sldId id="5523" r:id="rId80"/>
    <p:sldId id="5524" r:id="rId81"/>
    <p:sldId id="5525" r:id="rId82"/>
    <p:sldId id="5526" r:id="rId83"/>
    <p:sldId id="5527" r:id="rId84"/>
    <p:sldId id="393" r:id="rId85"/>
    <p:sldId id="5632" r:id="rId86"/>
    <p:sldId id="5630" r:id="rId87"/>
    <p:sldId id="5631" r:id="rId88"/>
    <p:sldId id="5633" r:id="rId89"/>
    <p:sldId id="395" r:id="rId90"/>
    <p:sldId id="5298" r:id="rId91"/>
    <p:sldId id="5286" r:id="rId92"/>
    <p:sldId id="5287" r:id="rId93"/>
    <p:sldId id="5288" r:id="rId94"/>
    <p:sldId id="5289" r:id="rId95"/>
    <p:sldId id="5299" r:id="rId96"/>
    <p:sldId id="5300" r:id="rId97"/>
    <p:sldId id="5301" r:id="rId98"/>
    <p:sldId id="452" r:id="rId99"/>
    <p:sldId id="282" r:id="rId100"/>
    <p:sldId id="5290" r:id="rId101"/>
    <p:sldId id="5291" r:id="rId102"/>
    <p:sldId id="5292" r:id="rId103"/>
    <p:sldId id="5293" r:id="rId104"/>
    <p:sldId id="5294" r:id="rId105"/>
    <p:sldId id="272" r:id="rId106"/>
    <p:sldId id="5537" r:id="rId107"/>
    <p:sldId id="273" r:id="rId108"/>
    <p:sldId id="5767" r:id="rId109"/>
    <p:sldId id="5534" r:id="rId110"/>
    <p:sldId id="5768" r:id="rId111"/>
    <p:sldId id="5769" r:id="rId112"/>
    <p:sldId id="5770" r:id="rId113"/>
    <p:sldId id="5771" r:id="rId114"/>
    <p:sldId id="5772" r:id="rId115"/>
    <p:sldId id="5773" r:id="rId116"/>
    <p:sldId id="5774" r:id="rId117"/>
    <p:sldId id="5775" r:id="rId118"/>
    <p:sldId id="5776" r:id="rId119"/>
    <p:sldId id="5777" r:id="rId120"/>
    <p:sldId id="5778" r:id="rId121"/>
    <p:sldId id="5779" r:id="rId122"/>
    <p:sldId id="5780" r:id="rId123"/>
    <p:sldId id="814" r:id="rId124"/>
    <p:sldId id="815" r:id="rId125"/>
    <p:sldId id="5781" r:id="rId126"/>
    <p:sldId id="5782" r:id="rId127"/>
    <p:sldId id="5783" r:id="rId128"/>
    <p:sldId id="4886" r:id="rId129"/>
    <p:sldId id="5794" r:id="rId130"/>
    <p:sldId id="5535" r:id="rId131"/>
    <p:sldId id="5449" r:id="rId132"/>
    <p:sldId id="5450" r:id="rId133"/>
    <p:sldId id="5451" r:id="rId134"/>
    <p:sldId id="5536" r:id="rId135"/>
    <p:sldId id="5201" r:id="rId136"/>
    <p:sldId id="798" r:id="rId137"/>
    <p:sldId id="5224" r:id="rId138"/>
    <p:sldId id="5225" r:id="rId139"/>
    <p:sldId id="5226" r:id="rId140"/>
    <p:sldId id="5227" r:id="rId141"/>
    <p:sldId id="5228" r:id="rId142"/>
    <p:sldId id="5229" r:id="rId143"/>
    <p:sldId id="5230" r:id="rId144"/>
    <p:sldId id="5231" r:id="rId145"/>
    <p:sldId id="5232" r:id="rId146"/>
    <p:sldId id="5233" r:id="rId147"/>
    <p:sldId id="5234" r:id="rId148"/>
    <p:sldId id="5235" r:id="rId149"/>
    <p:sldId id="5236" r:id="rId150"/>
    <p:sldId id="5237" r:id="rId151"/>
    <p:sldId id="5238" r:id="rId152"/>
    <p:sldId id="5784" r:id="rId153"/>
    <p:sldId id="5303" r:id="rId154"/>
    <p:sldId id="5304" r:id="rId155"/>
    <p:sldId id="5305" r:id="rId156"/>
    <p:sldId id="261" r:id="rId157"/>
    <p:sldId id="5795" r:id="rId158"/>
    <p:sldId id="5425" r:id="rId159"/>
    <p:sldId id="5426" r:id="rId160"/>
    <p:sldId id="5427" r:id="rId161"/>
    <p:sldId id="5428" r:id="rId162"/>
    <p:sldId id="5785" r:id="rId163"/>
    <p:sldId id="4889" r:id="rId164"/>
    <p:sldId id="4903" r:id="rId165"/>
    <p:sldId id="426" r:id="rId166"/>
    <p:sldId id="480" r:id="rId167"/>
    <p:sldId id="481" r:id="rId168"/>
    <p:sldId id="482" r:id="rId169"/>
    <p:sldId id="483" r:id="rId170"/>
    <p:sldId id="301" r:id="rId171"/>
    <p:sldId id="302" r:id="rId172"/>
    <p:sldId id="303" r:id="rId173"/>
    <p:sldId id="469" r:id="rId174"/>
    <p:sldId id="453" r:id="rId175"/>
    <p:sldId id="5519" r:id="rId176"/>
    <p:sldId id="5417" r:id="rId177"/>
    <p:sldId id="5418" r:id="rId178"/>
    <p:sldId id="5416" r:id="rId179"/>
    <p:sldId id="5419" r:id="rId180"/>
    <p:sldId id="5415" r:id="rId181"/>
    <p:sldId id="3734" r:id="rId182"/>
    <p:sldId id="4204" r:id="rId183"/>
    <p:sldId id="4202" r:id="rId184"/>
    <p:sldId id="4205" r:id="rId185"/>
    <p:sldId id="4925" r:id="rId186"/>
    <p:sldId id="454" r:id="rId187"/>
    <p:sldId id="455" r:id="rId188"/>
    <p:sldId id="997" r:id="rId189"/>
    <p:sldId id="4050" r:id="rId190"/>
    <p:sldId id="4051" r:id="rId191"/>
    <p:sldId id="4052" r:id="rId192"/>
    <p:sldId id="4053" r:id="rId193"/>
    <p:sldId id="5507" r:id="rId194"/>
    <p:sldId id="4054" r:id="rId195"/>
    <p:sldId id="5508" r:id="rId196"/>
    <p:sldId id="4055" r:id="rId197"/>
    <p:sldId id="5509" r:id="rId198"/>
    <p:sldId id="4056" r:id="rId199"/>
    <p:sldId id="5511" r:id="rId200"/>
    <p:sldId id="5510" r:id="rId201"/>
    <p:sldId id="5512" r:id="rId202"/>
    <p:sldId id="5513" r:id="rId203"/>
    <p:sldId id="5514" r:id="rId204"/>
    <p:sldId id="5515" r:id="rId205"/>
    <p:sldId id="5516" r:id="rId206"/>
    <p:sldId id="5517" r:id="rId207"/>
    <p:sldId id="5518" r:id="rId208"/>
    <p:sldId id="851" r:id="rId209"/>
    <p:sldId id="5786" r:id="rId210"/>
    <p:sldId id="5420" r:id="rId211"/>
    <p:sldId id="425" r:id="rId212"/>
    <p:sldId id="5421" r:id="rId213"/>
    <p:sldId id="5422" r:id="rId214"/>
    <p:sldId id="5406" r:id="rId215"/>
    <p:sldId id="1311" r:id="rId216"/>
    <p:sldId id="663" r:id="rId217"/>
    <p:sldId id="664" r:id="rId218"/>
    <p:sldId id="665" r:id="rId219"/>
    <p:sldId id="666" r:id="rId220"/>
    <p:sldId id="667" r:id="rId221"/>
    <p:sldId id="668" r:id="rId222"/>
    <p:sldId id="669" r:id="rId223"/>
    <p:sldId id="670" r:id="rId224"/>
    <p:sldId id="671" r:id="rId225"/>
    <p:sldId id="672" r:id="rId226"/>
    <p:sldId id="673" r:id="rId227"/>
    <p:sldId id="674" r:id="rId228"/>
    <p:sldId id="675" r:id="rId229"/>
    <p:sldId id="676" r:id="rId230"/>
    <p:sldId id="677" r:id="rId231"/>
    <p:sldId id="5787" r:id="rId232"/>
    <p:sldId id="5315" r:id="rId233"/>
    <p:sldId id="680" r:id="rId234"/>
    <p:sldId id="681" r:id="rId235"/>
    <p:sldId id="682" r:id="rId236"/>
    <p:sldId id="683" r:id="rId237"/>
    <p:sldId id="684" r:id="rId238"/>
    <p:sldId id="685" r:id="rId239"/>
    <p:sldId id="686" r:id="rId240"/>
    <p:sldId id="687" r:id="rId241"/>
    <p:sldId id="688" r:id="rId242"/>
    <p:sldId id="689" r:id="rId243"/>
    <p:sldId id="690" r:id="rId244"/>
    <p:sldId id="691" r:id="rId245"/>
    <p:sldId id="692" r:id="rId246"/>
    <p:sldId id="693" r:id="rId247"/>
    <p:sldId id="694" r:id="rId248"/>
    <p:sldId id="695" r:id="rId249"/>
    <p:sldId id="696" r:id="rId250"/>
    <p:sldId id="697" r:id="rId251"/>
    <p:sldId id="698" r:id="rId252"/>
    <p:sldId id="699" r:id="rId253"/>
    <p:sldId id="5788" r:id="rId254"/>
    <p:sldId id="4893" r:id="rId255"/>
    <p:sldId id="383" r:id="rId256"/>
    <p:sldId id="384" r:id="rId257"/>
    <p:sldId id="618" r:id="rId258"/>
    <p:sldId id="854" r:id="rId259"/>
    <p:sldId id="855" r:id="rId260"/>
    <p:sldId id="856" r:id="rId261"/>
    <p:sldId id="857" r:id="rId262"/>
    <p:sldId id="858" r:id="rId263"/>
    <p:sldId id="859" r:id="rId264"/>
    <p:sldId id="860" r:id="rId265"/>
    <p:sldId id="861" r:id="rId266"/>
    <p:sldId id="862" r:id="rId267"/>
    <p:sldId id="863" r:id="rId268"/>
    <p:sldId id="977" r:id="rId269"/>
    <p:sldId id="5789" r:id="rId270"/>
    <p:sldId id="1204" r:id="rId271"/>
    <p:sldId id="890" r:id="rId272"/>
    <p:sldId id="891" r:id="rId273"/>
    <p:sldId id="892" r:id="rId274"/>
    <p:sldId id="893" r:id="rId275"/>
    <p:sldId id="894" r:id="rId276"/>
    <p:sldId id="895" r:id="rId277"/>
    <p:sldId id="896" r:id="rId278"/>
    <p:sldId id="897" r:id="rId279"/>
    <p:sldId id="5790" r:id="rId280"/>
    <p:sldId id="4896" r:id="rId281"/>
    <p:sldId id="456" r:id="rId282"/>
    <p:sldId id="1025" r:id="rId283"/>
    <p:sldId id="901" r:id="rId284"/>
    <p:sldId id="902" r:id="rId285"/>
    <p:sldId id="903" r:id="rId286"/>
    <p:sldId id="904" r:id="rId287"/>
    <p:sldId id="905" r:id="rId288"/>
    <p:sldId id="906" r:id="rId289"/>
    <p:sldId id="907" r:id="rId290"/>
    <p:sldId id="908" r:id="rId291"/>
    <p:sldId id="909" r:id="rId292"/>
    <p:sldId id="910" r:id="rId293"/>
    <p:sldId id="911" r:id="rId294"/>
    <p:sldId id="912" r:id="rId295"/>
    <p:sldId id="913" r:id="rId296"/>
    <p:sldId id="914" r:id="rId297"/>
    <p:sldId id="915" r:id="rId298"/>
    <p:sldId id="916" r:id="rId299"/>
    <p:sldId id="5791" r:id="rId300"/>
    <p:sldId id="4898" r:id="rId301"/>
    <p:sldId id="364" r:id="rId302"/>
    <p:sldId id="920" r:id="rId303"/>
    <p:sldId id="921" r:id="rId304"/>
    <p:sldId id="922" r:id="rId305"/>
    <p:sldId id="923" r:id="rId306"/>
    <p:sldId id="924" r:id="rId307"/>
    <p:sldId id="925" r:id="rId308"/>
    <p:sldId id="926" r:id="rId309"/>
    <p:sldId id="927" r:id="rId310"/>
    <p:sldId id="928" r:id="rId311"/>
    <p:sldId id="929" r:id="rId312"/>
    <p:sldId id="930" r:id="rId313"/>
    <p:sldId id="931" r:id="rId314"/>
    <p:sldId id="932" r:id="rId315"/>
    <p:sldId id="933" r:id="rId316"/>
    <p:sldId id="934" r:id="rId317"/>
    <p:sldId id="935" r:id="rId318"/>
    <p:sldId id="936" r:id="rId319"/>
    <p:sldId id="937" r:id="rId320"/>
    <p:sldId id="5792" r:id="rId321"/>
    <p:sldId id="4900" r:id="rId322"/>
    <p:sldId id="5307" r:id="rId323"/>
    <p:sldId id="5308" r:id="rId324"/>
    <p:sldId id="5309" r:id="rId325"/>
    <p:sldId id="457" r:id="rId326"/>
    <p:sldId id="1027" r:id="rId327"/>
    <p:sldId id="941" r:id="rId328"/>
    <p:sldId id="942" r:id="rId329"/>
    <p:sldId id="943" r:id="rId330"/>
    <p:sldId id="944" r:id="rId331"/>
    <p:sldId id="945" r:id="rId332"/>
    <p:sldId id="946" r:id="rId333"/>
    <p:sldId id="947" r:id="rId334"/>
    <p:sldId id="948" r:id="rId335"/>
    <p:sldId id="949" r:id="rId336"/>
    <p:sldId id="950" r:id="rId337"/>
    <p:sldId id="951" r:id="rId338"/>
    <p:sldId id="952" r:id="rId339"/>
    <p:sldId id="953" r:id="rId340"/>
    <p:sldId id="954" r:id="rId341"/>
    <p:sldId id="955" r:id="rId342"/>
    <p:sldId id="956" r:id="rId343"/>
    <p:sldId id="957" r:id="rId344"/>
    <p:sldId id="958" r:id="rId345"/>
    <p:sldId id="5793" r:id="rId346"/>
    <p:sldId id="4902" r:id="rId347"/>
    <p:sldId id="385" r:id="rId348"/>
    <p:sldId id="5297" r:id="rId349"/>
    <p:sldId id="375" r:id="rId350"/>
    <p:sldId id="5316" r:id="rId351"/>
    <p:sldId id="377" r:id="rId352"/>
    <p:sldId id="5310" r:id="rId353"/>
    <p:sldId id="5311" r:id="rId354"/>
    <p:sldId id="5312" r:id="rId355"/>
    <p:sldId id="271" r:id="rId356"/>
    <p:sldId id="5313" r:id="rId357"/>
    <p:sldId id="3732" r:id="rId358"/>
    <p:sldId id="5314" r:id="rId359"/>
    <p:sldId id="1270" r:id="rId360"/>
    <p:sldId id="4046" r:id="rId361"/>
    <p:sldId id="5239" r:id="rId362"/>
    <p:sldId id="605" r:id="rId363"/>
    <p:sldId id="606" r:id="rId364"/>
    <p:sldId id="607" r:id="rId365"/>
    <p:sldId id="608" r:id="rId366"/>
    <p:sldId id="609" r:id="rId367"/>
    <p:sldId id="610" r:id="rId368"/>
    <p:sldId id="611" r:id="rId369"/>
    <p:sldId id="612" r:id="rId370"/>
    <p:sldId id="416" r:id="rId371"/>
    <p:sldId id="4045" r:id="rId37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397"/>
            <p14:sldId id="5403"/>
            <p14:sldId id="5374"/>
            <p14:sldId id="4971"/>
            <p14:sldId id="4958"/>
            <p14:sldId id="5024"/>
            <p14:sldId id="5400"/>
            <p14:sldId id="5026"/>
            <p14:sldId id="5401"/>
            <p14:sldId id="5402"/>
            <p14:sldId id="4941"/>
            <p14:sldId id="451"/>
            <p14:sldId id="5520"/>
            <p14:sldId id="5521"/>
            <p14:sldId id="5522"/>
            <p14:sldId id="386"/>
            <p14:sldId id="387"/>
            <p14:sldId id="5523"/>
            <p14:sldId id="5524"/>
            <p14:sldId id="5525"/>
            <p14:sldId id="5526"/>
            <p14:sldId id="5527"/>
            <p14:sldId id="393"/>
            <p14:sldId id="5632"/>
            <p14:sldId id="5630"/>
            <p14:sldId id="5631"/>
            <p14:sldId id="5633"/>
            <p14:sldId id="395"/>
            <p14:sldId id="5298"/>
            <p14:sldId id="5286"/>
            <p14:sldId id="5287"/>
            <p14:sldId id="5288"/>
            <p14:sldId id="5289"/>
            <p14:sldId id="5299"/>
            <p14:sldId id="5300"/>
            <p14:sldId id="5301"/>
            <p14:sldId id="452"/>
            <p14:sldId id="282"/>
            <p14:sldId id="5290"/>
            <p14:sldId id="5291"/>
            <p14:sldId id="5292"/>
            <p14:sldId id="5293"/>
            <p14:sldId id="5294"/>
            <p14:sldId id="272"/>
            <p14:sldId id="5537"/>
            <p14:sldId id="273"/>
            <p14:sldId id="5767"/>
            <p14:sldId id="5534"/>
            <p14:sldId id="5768"/>
            <p14:sldId id="5769"/>
            <p14:sldId id="5770"/>
            <p14:sldId id="5771"/>
            <p14:sldId id="5772"/>
            <p14:sldId id="5773"/>
            <p14:sldId id="5774"/>
            <p14:sldId id="5775"/>
            <p14:sldId id="5776"/>
            <p14:sldId id="5777"/>
            <p14:sldId id="5778"/>
            <p14:sldId id="5779"/>
            <p14:sldId id="5780"/>
            <p14:sldId id="814"/>
            <p14:sldId id="815"/>
            <p14:sldId id="5781"/>
            <p14:sldId id="5782"/>
            <p14:sldId id="5783"/>
            <p14:sldId id="4886"/>
            <p14:sldId id="5794"/>
            <p14:sldId id="5535"/>
            <p14:sldId id="5449"/>
            <p14:sldId id="5450"/>
            <p14:sldId id="5451"/>
            <p14:sldId id="5536"/>
            <p14:sldId id="5201"/>
            <p14:sldId id="798"/>
            <p14:sldId id="5224"/>
            <p14:sldId id="5225"/>
            <p14:sldId id="5226"/>
            <p14:sldId id="5227"/>
            <p14:sldId id="5228"/>
            <p14:sldId id="5229"/>
            <p14:sldId id="5230"/>
            <p14:sldId id="5231"/>
            <p14:sldId id="5232"/>
            <p14:sldId id="5233"/>
            <p14:sldId id="5234"/>
            <p14:sldId id="5235"/>
            <p14:sldId id="5236"/>
            <p14:sldId id="5237"/>
            <p14:sldId id="5238"/>
            <p14:sldId id="5784"/>
            <p14:sldId id="5303"/>
            <p14:sldId id="5304"/>
            <p14:sldId id="5305"/>
            <p14:sldId id="261"/>
            <p14:sldId id="5795"/>
            <p14:sldId id="5425"/>
            <p14:sldId id="5426"/>
            <p14:sldId id="5427"/>
            <p14:sldId id="5428"/>
            <p14:sldId id="5785"/>
            <p14:sldId id="4889"/>
            <p14:sldId id="4903"/>
            <p14:sldId id="426"/>
            <p14:sldId id="480"/>
            <p14:sldId id="481"/>
            <p14:sldId id="482"/>
            <p14:sldId id="483"/>
            <p14:sldId id="301"/>
            <p14:sldId id="302"/>
            <p14:sldId id="303"/>
            <p14:sldId id="469"/>
            <p14:sldId id="453"/>
            <p14:sldId id="5519"/>
            <p14:sldId id="5417"/>
            <p14:sldId id="5418"/>
            <p14:sldId id="5416"/>
            <p14:sldId id="5419"/>
            <p14:sldId id="5415"/>
            <p14:sldId id="3734"/>
            <p14:sldId id="4204"/>
            <p14:sldId id="4202"/>
            <p14:sldId id="4205"/>
            <p14:sldId id="4925"/>
            <p14:sldId id="454"/>
            <p14:sldId id="455"/>
            <p14:sldId id="997"/>
            <p14:sldId id="4050"/>
            <p14:sldId id="4051"/>
            <p14:sldId id="4052"/>
            <p14:sldId id="4053"/>
            <p14:sldId id="5507"/>
            <p14:sldId id="4054"/>
            <p14:sldId id="5508"/>
            <p14:sldId id="4055"/>
            <p14:sldId id="5509"/>
            <p14:sldId id="4056"/>
            <p14:sldId id="5511"/>
            <p14:sldId id="5510"/>
            <p14:sldId id="5512"/>
            <p14:sldId id="5513"/>
            <p14:sldId id="5514"/>
            <p14:sldId id="5515"/>
            <p14:sldId id="5516"/>
            <p14:sldId id="5517"/>
            <p14:sldId id="5518"/>
            <p14:sldId id="851"/>
            <p14:sldId id="5786"/>
            <p14:sldId id="5420"/>
            <p14:sldId id="425"/>
            <p14:sldId id="5421"/>
            <p14:sldId id="5422"/>
            <p14:sldId id="5406"/>
            <p14:sldId id="1311"/>
            <p14:sldId id="663"/>
            <p14:sldId id="664"/>
            <p14:sldId id="665"/>
            <p14:sldId id="666"/>
            <p14:sldId id="667"/>
            <p14:sldId id="668"/>
            <p14:sldId id="669"/>
            <p14:sldId id="670"/>
            <p14:sldId id="671"/>
            <p14:sldId id="672"/>
            <p14:sldId id="673"/>
            <p14:sldId id="674"/>
            <p14:sldId id="675"/>
            <p14:sldId id="676"/>
            <p14:sldId id="677"/>
            <p14:sldId id="5787"/>
            <p14:sldId id="5315"/>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5788"/>
            <p14:sldId id="4893"/>
            <p14:sldId id="383"/>
            <p14:sldId id="384"/>
            <p14:sldId id="618"/>
            <p14:sldId id="854"/>
            <p14:sldId id="855"/>
            <p14:sldId id="856"/>
            <p14:sldId id="857"/>
            <p14:sldId id="858"/>
            <p14:sldId id="859"/>
            <p14:sldId id="860"/>
            <p14:sldId id="861"/>
            <p14:sldId id="862"/>
            <p14:sldId id="863"/>
            <p14:sldId id="977"/>
            <p14:sldId id="5789"/>
            <p14:sldId id="1204"/>
            <p14:sldId id="890"/>
            <p14:sldId id="891"/>
            <p14:sldId id="892"/>
            <p14:sldId id="893"/>
            <p14:sldId id="894"/>
            <p14:sldId id="895"/>
            <p14:sldId id="896"/>
            <p14:sldId id="897"/>
            <p14:sldId id="5790"/>
            <p14:sldId id="4896"/>
            <p14:sldId id="456"/>
            <p14:sldId id="1025"/>
            <p14:sldId id="901"/>
            <p14:sldId id="902"/>
            <p14:sldId id="903"/>
            <p14:sldId id="904"/>
            <p14:sldId id="905"/>
            <p14:sldId id="906"/>
            <p14:sldId id="907"/>
            <p14:sldId id="908"/>
            <p14:sldId id="909"/>
            <p14:sldId id="910"/>
            <p14:sldId id="911"/>
            <p14:sldId id="912"/>
            <p14:sldId id="913"/>
            <p14:sldId id="914"/>
            <p14:sldId id="915"/>
            <p14:sldId id="916"/>
            <p14:sldId id="5791"/>
            <p14:sldId id="4898"/>
            <p14:sldId id="364"/>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5792"/>
            <p14:sldId id="4900"/>
            <p14:sldId id="5307"/>
            <p14:sldId id="5308"/>
            <p14:sldId id="5309"/>
            <p14:sldId id="457"/>
            <p14:sldId id="1027"/>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5793"/>
            <p14:sldId id="4902"/>
            <p14:sldId id="385"/>
            <p14:sldId id="5297"/>
            <p14:sldId id="375"/>
            <p14:sldId id="5316"/>
            <p14:sldId id="377"/>
            <p14:sldId id="5310"/>
          </p14:sldIdLst>
        </p14:section>
        <p14:section name="Conclusion" id="{531123C8-FA67-BF46-A250-D4496D33BE77}">
          <p14:sldIdLst>
            <p14:sldId id="5311"/>
            <p14:sldId id="5312"/>
            <p14:sldId id="271"/>
            <p14:sldId id="5313"/>
            <p14:sldId id="3732"/>
            <p14:sldId id="5314"/>
            <p14:sldId id="1270"/>
            <p14:sldId id="4046"/>
          </p14:sldIdLst>
        </p14:section>
        <p14:section name="Supplements" id="{C9F0F97C-D317-6042-B47D-F366F8A39E84}">
          <p14:sldIdLst>
            <p14:sldId id="5239"/>
            <p14:sldId id="605"/>
            <p14:sldId id="606"/>
            <p14:sldId id="607"/>
            <p14:sldId id="608"/>
            <p14:sldId id="609"/>
            <p14:sldId id="610"/>
            <p14:sldId id="611"/>
            <p14:sldId id="612"/>
            <p14:sldId id="41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87" autoAdjust="0"/>
    <p:restoredTop sz="66314" autoAdjust="0"/>
  </p:normalViewPr>
  <p:slideViewPr>
    <p:cSldViewPr>
      <p:cViewPr varScale="1">
        <p:scale>
          <a:sx n="80" d="100"/>
          <a:sy n="80" d="100"/>
        </p:scale>
        <p:origin x="208" y="664"/>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366" Type="http://schemas.openxmlformats.org/officeDocument/2006/relationships/slide" Target="slides/slide316.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377" Type="http://schemas.openxmlformats.org/officeDocument/2006/relationships/tableStyles" Target="tableStyles.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346" Type="http://schemas.openxmlformats.org/officeDocument/2006/relationships/slide" Target="slides/slide296.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357" Type="http://schemas.openxmlformats.org/officeDocument/2006/relationships/slide" Target="slides/slide307.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368" Type="http://schemas.openxmlformats.org/officeDocument/2006/relationships/slide" Target="slides/slide318.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37" Type="http://schemas.openxmlformats.org/officeDocument/2006/relationships/slide" Target="slides/slide287.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348" Type="http://schemas.openxmlformats.org/officeDocument/2006/relationships/slide" Target="slides/slide298.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261" Type="http://schemas.openxmlformats.org/officeDocument/2006/relationships/slide" Target="slides/slide211.xml"/><Relationship Id="rId14" Type="http://schemas.openxmlformats.org/officeDocument/2006/relationships/slideMaster" Target="slideMasters/slideMaster14.xml"/><Relationship Id="rId56" Type="http://schemas.openxmlformats.org/officeDocument/2006/relationships/slide" Target="slides/slide6.xml"/><Relationship Id="rId317" Type="http://schemas.openxmlformats.org/officeDocument/2006/relationships/slide" Target="slides/slide267.xml"/><Relationship Id="rId359" Type="http://schemas.openxmlformats.org/officeDocument/2006/relationships/slide" Target="slides/slide309.xml"/><Relationship Id="rId98" Type="http://schemas.openxmlformats.org/officeDocument/2006/relationships/slide" Target="slides/slide48.xml"/><Relationship Id="rId121" Type="http://schemas.openxmlformats.org/officeDocument/2006/relationships/slide" Target="slides/slide71.xml"/><Relationship Id="rId163" Type="http://schemas.openxmlformats.org/officeDocument/2006/relationships/slide" Target="slides/slide113.xml"/><Relationship Id="rId219" Type="http://schemas.openxmlformats.org/officeDocument/2006/relationships/slide" Target="slides/slide169.xml"/><Relationship Id="rId370" Type="http://schemas.openxmlformats.org/officeDocument/2006/relationships/slide" Target="slides/slide320.xml"/><Relationship Id="rId230" Type="http://schemas.openxmlformats.org/officeDocument/2006/relationships/slide" Target="slides/slide180.xml"/><Relationship Id="rId25" Type="http://schemas.openxmlformats.org/officeDocument/2006/relationships/slideMaster" Target="slideMasters/slideMaster25.xml"/><Relationship Id="rId67" Type="http://schemas.openxmlformats.org/officeDocument/2006/relationships/slide" Target="slides/slide17.xml"/><Relationship Id="rId272" Type="http://schemas.openxmlformats.org/officeDocument/2006/relationships/slide" Target="slides/slide222.xml"/><Relationship Id="rId328" Type="http://schemas.openxmlformats.org/officeDocument/2006/relationships/slide" Target="slides/slide278.xml"/><Relationship Id="rId132" Type="http://schemas.openxmlformats.org/officeDocument/2006/relationships/slide" Target="slides/slide82.xml"/><Relationship Id="rId174" Type="http://schemas.openxmlformats.org/officeDocument/2006/relationships/slide" Target="slides/slide124.xml"/><Relationship Id="rId241" Type="http://schemas.openxmlformats.org/officeDocument/2006/relationships/slide" Target="slides/slide191.xml"/><Relationship Id="rId36" Type="http://schemas.openxmlformats.org/officeDocument/2006/relationships/slideMaster" Target="slideMasters/slideMaster36.xml"/><Relationship Id="rId283" Type="http://schemas.openxmlformats.org/officeDocument/2006/relationships/slide" Target="slides/slide233.xml"/><Relationship Id="rId339" Type="http://schemas.openxmlformats.org/officeDocument/2006/relationships/slide" Target="slides/slide289.xml"/><Relationship Id="rId78" Type="http://schemas.openxmlformats.org/officeDocument/2006/relationships/slide" Target="slides/slide28.xml"/><Relationship Id="rId101" Type="http://schemas.openxmlformats.org/officeDocument/2006/relationships/slide" Target="slides/slide51.xml"/><Relationship Id="rId143" Type="http://schemas.openxmlformats.org/officeDocument/2006/relationships/slide" Target="slides/slide93.xml"/><Relationship Id="rId185" Type="http://schemas.openxmlformats.org/officeDocument/2006/relationships/slide" Target="slides/slide135.xml"/><Relationship Id="rId350" Type="http://schemas.openxmlformats.org/officeDocument/2006/relationships/slide" Target="slides/slide300.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329" Type="http://schemas.openxmlformats.org/officeDocument/2006/relationships/slide" Target="slides/slide279.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340" Type="http://schemas.openxmlformats.org/officeDocument/2006/relationships/slide" Target="slides/slide290.xml"/><Relationship Id="rId361" Type="http://schemas.openxmlformats.org/officeDocument/2006/relationships/slide" Target="slides/slide311.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330" Type="http://schemas.openxmlformats.org/officeDocument/2006/relationships/slide" Target="slides/slide280.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351" Type="http://schemas.openxmlformats.org/officeDocument/2006/relationships/slide" Target="slides/slide301.xml"/><Relationship Id="rId372" Type="http://schemas.openxmlformats.org/officeDocument/2006/relationships/slide" Target="slides/slide322.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341" Type="http://schemas.openxmlformats.org/officeDocument/2006/relationships/slide" Target="slides/slide291.xml"/><Relationship Id="rId362" Type="http://schemas.openxmlformats.org/officeDocument/2006/relationships/slide" Target="slides/slide312.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331" Type="http://schemas.openxmlformats.org/officeDocument/2006/relationships/slide" Target="slides/slide281.xml"/><Relationship Id="rId352" Type="http://schemas.openxmlformats.org/officeDocument/2006/relationships/slide" Target="slides/slide302.xml"/><Relationship Id="rId373"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342" Type="http://schemas.openxmlformats.org/officeDocument/2006/relationships/slide" Target="slides/slide292.xml"/><Relationship Id="rId363" Type="http://schemas.openxmlformats.org/officeDocument/2006/relationships/slide" Target="slides/slide313.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332" Type="http://schemas.openxmlformats.org/officeDocument/2006/relationships/slide" Target="slides/slide282.xml"/><Relationship Id="rId353" Type="http://schemas.openxmlformats.org/officeDocument/2006/relationships/slide" Target="slides/slide303.xml"/><Relationship Id="rId374" Type="http://schemas.openxmlformats.org/officeDocument/2006/relationships/presProps" Target="presProps.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slide" Target="slides/slide272.xml"/><Relationship Id="rId343" Type="http://schemas.openxmlformats.org/officeDocument/2006/relationships/slide" Target="slides/slide293.xml"/><Relationship Id="rId364" Type="http://schemas.openxmlformats.org/officeDocument/2006/relationships/slide" Target="slides/slide314.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333" Type="http://schemas.openxmlformats.org/officeDocument/2006/relationships/slide" Target="slides/slide283.xml"/><Relationship Id="rId354" Type="http://schemas.openxmlformats.org/officeDocument/2006/relationships/slide" Target="slides/slide304.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75"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slide" Target="slides/slide273.xml"/><Relationship Id="rId344" Type="http://schemas.openxmlformats.org/officeDocument/2006/relationships/slide" Target="slides/slide2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365" Type="http://schemas.openxmlformats.org/officeDocument/2006/relationships/slide" Target="slides/slide315.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334" Type="http://schemas.openxmlformats.org/officeDocument/2006/relationships/slide" Target="slides/slide284.xml"/><Relationship Id="rId355" Type="http://schemas.openxmlformats.org/officeDocument/2006/relationships/slide" Target="slides/slide305.xml"/><Relationship Id="rId376"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345" Type="http://schemas.openxmlformats.org/officeDocument/2006/relationships/slide" Target="slides/slide295.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356" Type="http://schemas.openxmlformats.org/officeDocument/2006/relationships/slide" Target="slides/slide306.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367" Type="http://schemas.openxmlformats.org/officeDocument/2006/relationships/slide" Target="slides/slide317.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347" Type="http://schemas.openxmlformats.org/officeDocument/2006/relationships/slide" Target="slides/slide297.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358" Type="http://schemas.openxmlformats.org/officeDocument/2006/relationships/slide" Target="slides/slide308.xml"/><Relationship Id="rId162" Type="http://schemas.openxmlformats.org/officeDocument/2006/relationships/slide" Target="slides/slide112.xml"/><Relationship Id="rId218" Type="http://schemas.openxmlformats.org/officeDocument/2006/relationships/slide" Target="slides/slide168.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369" Type="http://schemas.openxmlformats.org/officeDocument/2006/relationships/slide" Target="slides/slide319.xml"/><Relationship Id="rId173" Type="http://schemas.openxmlformats.org/officeDocument/2006/relationships/slide" Target="slides/slide123.xml"/><Relationship Id="rId229" Type="http://schemas.openxmlformats.org/officeDocument/2006/relationships/slide" Target="slides/slide179.xml"/><Relationship Id="rId240" Type="http://schemas.openxmlformats.org/officeDocument/2006/relationships/slide" Target="slides/slide190.xml"/><Relationship Id="rId35" Type="http://schemas.openxmlformats.org/officeDocument/2006/relationships/slideMaster" Target="slideMasters/slideMaster35.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38" Type="http://schemas.openxmlformats.org/officeDocument/2006/relationships/slide" Target="slides/slide288.xml"/><Relationship Id="rId8" Type="http://schemas.openxmlformats.org/officeDocument/2006/relationships/slideMaster" Target="slideMasters/slideMaster8.xml"/><Relationship Id="rId142" Type="http://schemas.openxmlformats.org/officeDocument/2006/relationships/slide" Target="slides/slide92.xml"/><Relationship Id="rId184" Type="http://schemas.openxmlformats.org/officeDocument/2006/relationships/slide" Target="slides/slide134.xml"/><Relationship Id="rId251" Type="http://schemas.openxmlformats.org/officeDocument/2006/relationships/slide" Target="slides/slide201.xml"/><Relationship Id="rId46" Type="http://schemas.openxmlformats.org/officeDocument/2006/relationships/slideMaster" Target="slideMasters/slideMaster46.xml"/><Relationship Id="rId293" Type="http://schemas.openxmlformats.org/officeDocument/2006/relationships/slide" Target="slides/slide243.xml"/><Relationship Id="rId307" Type="http://schemas.openxmlformats.org/officeDocument/2006/relationships/slide" Target="slides/slide257.xml"/><Relationship Id="rId349" Type="http://schemas.openxmlformats.org/officeDocument/2006/relationships/slide" Target="slides/slide299.xml"/><Relationship Id="rId88" Type="http://schemas.openxmlformats.org/officeDocument/2006/relationships/slide" Target="slides/slide38.xml"/><Relationship Id="rId111" Type="http://schemas.openxmlformats.org/officeDocument/2006/relationships/slide" Target="slides/slide61.xml"/><Relationship Id="rId153" Type="http://schemas.openxmlformats.org/officeDocument/2006/relationships/slide" Target="slides/slide103.xml"/><Relationship Id="rId195" Type="http://schemas.openxmlformats.org/officeDocument/2006/relationships/slide" Target="slides/slide145.xml"/><Relationship Id="rId209" Type="http://schemas.openxmlformats.org/officeDocument/2006/relationships/slide" Target="slides/slide159.xml"/><Relationship Id="rId360" Type="http://schemas.openxmlformats.org/officeDocument/2006/relationships/slide" Target="slides/slide310.xml"/><Relationship Id="rId220" Type="http://schemas.openxmlformats.org/officeDocument/2006/relationships/slide" Target="slides/slide170.xml"/><Relationship Id="rId15" Type="http://schemas.openxmlformats.org/officeDocument/2006/relationships/slideMaster" Target="slideMasters/slideMaster15.xml"/><Relationship Id="rId57" Type="http://schemas.openxmlformats.org/officeDocument/2006/relationships/slide" Target="slides/slide7.xml"/><Relationship Id="rId262" Type="http://schemas.openxmlformats.org/officeDocument/2006/relationships/slide" Target="slides/slide212.xml"/><Relationship Id="rId318" Type="http://schemas.openxmlformats.org/officeDocument/2006/relationships/slide" Target="slides/slide268.xml"/><Relationship Id="rId99" Type="http://schemas.openxmlformats.org/officeDocument/2006/relationships/slide" Target="slides/slide49.xml"/><Relationship Id="rId122" Type="http://schemas.openxmlformats.org/officeDocument/2006/relationships/slide" Target="slides/slide72.xml"/><Relationship Id="rId164" Type="http://schemas.openxmlformats.org/officeDocument/2006/relationships/slide" Target="slides/slide114.xml"/><Relationship Id="rId371" Type="http://schemas.openxmlformats.org/officeDocument/2006/relationships/slide" Target="slides/slide3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30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302.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Twelve-118</a:t>
            </a:r>
          </a:p>
          <a:p>
            <a:pPr>
              <a:defRPr/>
            </a:pPr>
            <a:r>
              <a:rPr lang="en-US" sz="1200" kern="1200" dirty="0">
                <a:solidFill>
                  <a:schemeClr val="tx1"/>
                </a:solidFill>
                <a:ea typeface="ＭＳ Ｐゴシック" charset="-128"/>
                <a:cs typeface="ＭＳ Ｐゴシック" charset="-128"/>
              </a:rPr>
              <a:t>OS-39-Malachi-135</a:t>
            </a:r>
          </a:p>
          <a:p>
            <a:pPr>
              <a:defRPr/>
            </a:pPr>
            <a:r>
              <a:rPr lang="en-US" sz="1200" kern="1200" dirty="0">
                <a:solidFill>
                  <a:schemeClr val="tx1"/>
                </a:solidFill>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14611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305</a:t>
            </a:r>
          </a:p>
          <a:p>
            <a:r>
              <a:rPr lang="en-US" dirty="0"/>
              <a:t>NS-04-John12-21-slide 20</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306</a:t>
            </a:r>
          </a:p>
          <a:p>
            <a:r>
              <a:rPr lang="en-US" sz="2400" dirty="0"/>
              <a:t>NS-04-John12-21-slide 21</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307</a:t>
            </a:r>
          </a:p>
          <a:p>
            <a:r>
              <a:rPr lang="en-US" sz="2400" dirty="0"/>
              <a:t>NS-04-John12-21-slide 22</a:t>
            </a:r>
          </a:p>
        </p:txBody>
      </p:sp>
    </p:spTree>
    <p:extLst>
      <p:ext uri="{BB962C8B-B14F-4D97-AF65-F5344CB8AC3E}">
        <p14:creationId xmlns:p14="http://schemas.microsoft.com/office/powerpoint/2010/main" val="26663067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Twelve-119</a:t>
            </a:r>
          </a:p>
          <a:p>
            <a:pPr>
              <a:defRPr/>
            </a:pPr>
            <a:r>
              <a:rPr lang="en-US" sz="1200" kern="1200" dirty="0">
                <a:solidFill>
                  <a:schemeClr val="tx1"/>
                </a:solidFill>
                <a:ea typeface="ＭＳ Ｐゴシック" charset="-128"/>
                <a:cs typeface="ＭＳ Ｐゴシック" charset="-128"/>
              </a:rPr>
              <a:t>OS-39-Malachi-136</a:t>
            </a:r>
          </a:p>
          <a:p>
            <a:pPr>
              <a:defRPr/>
            </a:pPr>
            <a:r>
              <a:rPr lang="en-US" sz="1200" kern="1200" dirty="0">
                <a:solidFill>
                  <a:schemeClr val="tx1"/>
                </a:solidFill>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19:21</a:t>
            </a:r>
            <a:r>
              <a:rPr lang="en-US" sz="1200" kern="1200">
                <a:solidFill>
                  <a:schemeClr val="tx1"/>
                </a:solidFill>
                <a:effectLst/>
                <a:latin typeface="+mn-lt"/>
                <a:ea typeface="+mn-ea"/>
                <a:cs typeface="+mn-cs"/>
              </a:rPr>
              <a:t>    Jesus told him, “If you want to be perfect, go and sell all your possessions and give the money to the poor, and you will have treasure in heaven. Then come, follow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19:22</a:t>
            </a:r>
            <a:r>
              <a:rPr lang="en-US" sz="1200" kern="1200">
                <a:solidFill>
                  <a:schemeClr val="tx1"/>
                </a:solidFill>
                <a:effectLst/>
                <a:latin typeface="+mn-lt"/>
                <a:ea typeface="+mn-ea"/>
                <a:cs typeface="+mn-cs"/>
              </a:rPr>
              <a:t>    But when the young man heard this, he went away sad, for he had many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19:23</a:t>
            </a:r>
            <a:r>
              <a:rPr lang="en-US" sz="1200" kern="1200">
                <a:solidFill>
                  <a:schemeClr val="tx1"/>
                </a:solidFill>
                <a:effectLst/>
                <a:latin typeface="+mn-lt"/>
                <a:ea typeface="+mn-ea"/>
                <a:cs typeface="+mn-cs"/>
              </a:rPr>
              <a:t>    Then Jesus said to his disciples, “I tell you the truth, it is very hard for a rich person to enter the Kingdom of Heaven.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I’ll say it again—it is easier for a camel to go through the eye of a needle than for a rich person to enter the Kingdom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19:25</a:t>
            </a:r>
            <a:r>
              <a:rPr lang="en-US" sz="1200" kern="1200">
                <a:solidFill>
                  <a:schemeClr val="tx1"/>
                </a:solidFill>
                <a:effectLst/>
                <a:latin typeface="+mn-lt"/>
                <a:ea typeface="+mn-ea"/>
                <a:cs typeface="+mn-cs"/>
              </a:rPr>
              <a:t>    The disciples were astounded. “Then who in the world can be saved?”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19:26</a:t>
            </a:r>
            <a:r>
              <a:rPr lang="en-US" sz="1200" kern="1200">
                <a:solidFill>
                  <a:schemeClr val="tx1"/>
                </a:solidFill>
                <a:effectLst/>
                <a:latin typeface="+mn-lt"/>
                <a:ea typeface="+mn-ea"/>
                <a:cs typeface="+mn-cs"/>
              </a:rPr>
              <a:t>    Jesus looked at them intently and said, “Humanly speaking, it is impossible. But with God everything is possible.”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19:27</a:t>
            </a:r>
            <a:r>
              <a:rPr lang="en-US" sz="1200" kern="1200">
                <a:solidFill>
                  <a:schemeClr val="tx1"/>
                </a:solidFill>
                <a:effectLst/>
                <a:latin typeface="+mn-lt"/>
                <a:ea typeface="+mn-ea"/>
                <a:cs typeface="+mn-cs"/>
              </a:rPr>
              <a:t>    Then Peter said to him, “We’ve given up everything to follow you. What will we get?”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19:28</a:t>
            </a:r>
            <a:r>
              <a:rPr lang="en-US" sz="1200" kern="1200">
                <a:solidFill>
                  <a:schemeClr val="tx1"/>
                </a:solidFill>
                <a:effectLst/>
                <a:latin typeface="+mn-lt"/>
                <a:ea typeface="+mn-ea"/>
                <a:cs typeface="+mn-cs"/>
              </a:rPr>
              <a:t>    Jesus replied, “I assure you that when the world is made new and the Son of Man sits upon his glorious throne, you who have been my followers will also sit on twelve thrones, judging the twelve tribes of Israel.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everyone who has given up houses or brothers or sisters or father or mother or children or property, for my sake, will receive a hundred times as much in return and will inherit eternal life.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many who are the greatest now will be least important then, and those who seem least important now will be the greatest then.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Vineyard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a:t>
            </a:r>
            <a:r>
              <a:rPr lang="en-US" sz="1200" kern="1200">
                <a:solidFill>
                  <a:schemeClr val="tx1"/>
                </a:solidFill>
                <a:effectLst/>
                <a:latin typeface="+mn-lt"/>
                <a:ea typeface="+mn-ea"/>
                <a:cs typeface="+mn-cs"/>
              </a:rPr>
              <a:t>    “For the Kingdom of Heaven is like the landowner who went out early one morning to hire workers for his vineyard.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agreed to pay the normal daily wage and sent them out to work.</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20:3</a:t>
            </a:r>
            <a:r>
              <a:rPr lang="en-US" sz="1200" kern="1200">
                <a:solidFill>
                  <a:schemeClr val="tx1"/>
                </a:solidFill>
                <a:effectLst/>
                <a:latin typeface="+mn-lt"/>
                <a:ea typeface="+mn-ea"/>
                <a:cs typeface="+mn-cs"/>
              </a:rPr>
              <a:t>    “At nine o’clock in the morning he was passing through the marketplace and saw somepeople standing around doing nothing.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he hired them, telling them he would pay them whatever was right at the end of the day.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So they went to work in the vineyard. At noon and again at three o’clock he did the same 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20:6</a:t>
            </a:r>
            <a:r>
              <a:rPr lang="en-US" sz="1200" kern="1200">
                <a:solidFill>
                  <a:schemeClr val="tx1"/>
                </a:solidFill>
                <a:effectLst/>
                <a:latin typeface="+mn-lt"/>
                <a:ea typeface="+mn-ea"/>
                <a:cs typeface="+mn-cs"/>
              </a:rPr>
              <a:t>    “At five o’clock that afternoon he was in town again and saw some more people standing around. He asked them, ‘Why haven’t you been working today?’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20:7</a:t>
            </a:r>
            <a:r>
              <a:rPr lang="en-US" sz="1200" kern="1200">
                <a:solidFill>
                  <a:schemeClr val="tx1"/>
                </a:solidFill>
                <a:effectLst/>
                <a:latin typeface="+mn-lt"/>
                <a:ea typeface="+mn-ea"/>
                <a:cs typeface="+mn-cs"/>
              </a:rPr>
              <a:t>    “They replied, ‘Because no one hired us.’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landowner told them, ‘Then go out and join the others in my vineyard.’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20:8</a:t>
            </a:r>
            <a:r>
              <a:rPr lang="en-US" sz="1200" kern="1200">
                <a:solidFill>
                  <a:schemeClr val="tx1"/>
                </a:solidFill>
                <a:effectLst/>
                <a:latin typeface="+mn-lt"/>
                <a:ea typeface="+mn-ea"/>
                <a:cs typeface="+mn-cs"/>
              </a:rPr>
              <a:t>    “That evening he told the foreman to call the workers in and pay them, beginning with the last workers first.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When those hired at five o’clock were paid, each received a full day’s wage.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When those hired first came to get their pay, they assumed they would receive more. But they, too, were paid a day’s wage.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When they received their pay, they protested to the owner,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‘Those people worked only one hour, and yet you’ve paid them just as much as you paid us who worked all day in the scorching heat.’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20:13</a:t>
            </a:r>
            <a:r>
              <a:rPr lang="en-US" sz="1200" kern="1200">
                <a:solidFill>
                  <a:schemeClr val="tx1"/>
                </a:solidFill>
                <a:effectLst/>
                <a:latin typeface="+mn-lt"/>
                <a:ea typeface="+mn-ea"/>
                <a:cs typeface="+mn-cs"/>
              </a:rPr>
              <a:t>    “He answered one of them, ‘Friend, I haven’t been unfair! Didn’t you agree to work all day for the usual wage?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Take your money and go. I wanted to pay this last worker the same as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Is it against the law for me to do what I want with my money? Should you be jealous because I am kind to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20:16</a:t>
            </a:r>
            <a:r>
              <a:rPr lang="en-US" sz="1200" kern="1200">
                <a:solidFill>
                  <a:schemeClr val="tx1"/>
                </a:solidFill>
                <a:effectLst/>
                <a:latin typeface="+mn-lt"/>
                <a:ea typeface="+mn-ea"/>
                <a:cs typeface="+mn-cs"/>
              </a:rPr>
              <a:t>    “So those who are last now will be first then, and those who are first will be last.”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6228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b="1" smtClean="0">
                <a:solidFill>
                  <a:prstClr val="black"/>
                </a:solidFill>
                <a:latin typeface="Arial" panose="020B0604020202020204" pitchFamily="34" charset="0"/>
                <a:cs typeface="Arial" panose="020B0604020202020204" pitchFamily="34" charset="0"/>
              </a:rPr>
              <a:pPr eaLnBrk="1" hangingPunct="1">
                <a:defRPr/>
              </a:pPr>
              <a:t>206</a:t>
            </a:fld>
            <a:endParaRPr lang="en-US" b="1">
              <a:solidFill>
                <a:prstClr val="black"/>
              </a:solidFill>
              <a:latin typeface="Arial" panose="020B0604020202020204" pitchFamily="34" charset="0"/>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"This man’s question indicated that he viewed eternal life as something to be achieved by doing good (in contrast with Mark 10:15; cf. Matt. 19:16) and also that he felt insecure about his future destiny. References to eternal life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ccordance" pitchFamily="2" charset="-79"/>
                <a:cs typeface="Accordance" pitchFamily="2" charset="-79"/>
              </a:rPr>
              <a:t>John D. Grassmick, </a:t>
            </a:r>
            <a:r>
              <a:rPr lang="en-US" b="0" i="1" dirty="0">
                <a:effectLst/>
                <a:latin typeface="Accordance" pitchFamily="2" charset="-79"/>
                <a:cs typeface="Accordance" pitchFamily="2" charset="-79"/>
              </a:rPr>
              <a:t>Mark</a:t>
            </a:r>
            <a:r>
              <a:rPr lang="en-US" b="0"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094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a:p>
            <a:endParaRPr lang="en-US" dirty="0"/>
          </a:p>
        </p:txBody>
      </p:sp>
    </p:spTree>
    <p:extLst>
      <p:ext uri="{BB962C8B-B14F-4D97-AF65-F5344CB8AC3E}">
        <p14:creationId xmlns:p14="http://schemas.microsoft.com/office/powerpoint/2010/main" val="14459322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57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cs typeface="Arial" panose="020B0604020202020204" pitchFamily="34" charset="0"/>
              </a:rPr>
              <a:t>Leviticus</a:t>
            </a:r>
            <a:r>
              <a:rPr lang="en-US" baseline="0" dirty="0">
                <a:cs typeface="Arial" panose="020B0604020202020204" pitchFamily="34" charset="0"/>
              </a:rPr>
              <a:t> 23 gives the order of three key feasts of Israel: • Passover, • Unleavened Bread, and • Firstfruits.</a:t>
            </a:r>
          </a:p>
          <a:p>
            <a:r>
              <a:rPr lang="en-US" dirty="0">
                <a:cs typeface="Arial" panose="020B0604020202020204" pitchFamily="34" charset="0"/>
              </a:rPr>
              <a:t>• But</a:t>
            </a:r>
            <a:r>
              <a:rPr lang="en-US" baseline="0" dirty="0">
                <a:cs typeface="Arial" panose="020B0604020202020204" pitchFamily="34" charset="0"/>
              </a:rPr>
              <a:t> h</a:t>
            </a:r>
            <a:r>
              <a:rPr lang="en-US" dirty="0">
                <a:cs typeface="Arial" panose="020B0604020202020204" pitchFamily="34" charset="0"/>
              </a:rPr>
              <a:t>ow</a:t>
            </a:r>
            <a:r>
              <a:rPr lang="en-US" baseline="0" dirty="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cs typeface="Arial" panose="020B0604020202020204" pitchFamily="34" charset="0"/>
            </a:endParaRPr>
          </a:p>
          <a:p>
            <a:r>
              <a:rPr lang="en-US" baseline="0" dirty="0">
                <a:cs typeface="Arial" panose="020B0604020202020204" pitchFamily="34" charset="0"/>
              </a:rPr>
              <a:t>• The Feast of Unleavened Bread always began the day after Passover (Lev 23:5-6). </a:t>
            </a:r>
          </a:p>
          <a:p>
            <a:r>
              <a:rPr lang="en-US" baseline="0" dirty="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cs typeface="Arial" panose="020B0604020202020204" pitchFamily="34" charset="0"/>
            </a:endParaRPr>
          </a:p>
          <a:p>
            <a:r>
              <a:rPr lang="en-US" baseline="0" dirty="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cs typeface="Arial" panose="020B0604020202020204" pitchFamily="34" charset="0"/>
            </a:endParaRPr>
          </a:p>
          <a:p>
            <a:r>
              <a:rPr lang="en-US" baseline="0" dirty="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cs typeface="Arial" panose="020B0604020202020204" pitchFamily="34" charset="0"/>
              </a:rPr>
              <a:t>————————————</a:t>
            </a:r>
          </a:p>
          <a:p>
            <a:r>
              <a:rPr lang="en-US" dirty="0"/>
              <a:t>OB-25-Feasts-35</a:t>
            </a:r>
          </a:p>
          <a:p>
            <a:r>
              <a:rPr lang="en-US" dirty="0"/>
              <a:t>OS-03-Leviticus-303</a:t>
            </a:r>
          </a:p>
          <a:p>
            <a:r>
              <a:rPr lang="en-US" baseline="0" dirty="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cs typeface="Arial" panose="020B0604020202020204" pitchFamily="34" charset="0"/>
            </a:endParaRPr>
          </a:p>
          <a:p>
            <a:r>
              <a:rPr lang="en-US" baseline="0" dirty="0">
                <a:cs typeface="Arial" panose="020B0604020202020204" pitchFamily="34" charset="0"/>
              </a:rPr>
              <a:t>NS-00-NTS Chronology-slide 40</a:t>
            </a:r>
          </a:p>
          <a:p>
            <a:r>
              <a:rPr lang="en-US" baseline="0" dirty="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299</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dirty="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dirty="0">
                <a:ea typeface="ＭＳ Ｐゴシック" charset="0"/>
                <a:cs typeface="Arial" panose="020B0604020202020204" pitchFamily="34" charset="0"/>
              </a:rPr>
              <a:t>Rome gave us the Western text type which has many manuscripts from the 8</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-10</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 centuries, supported by the Roman Catholic church.</a:t>
            </a:r>
          </a:p>
          <a:p>
            <a:pPr marL="228600" indent="-228600">
              <a:buFontTx/>
              <a:buAutoNum type="arabicPeriod"/>
              <a:defRPr/>
            </a:pPr>
            <a:r>
              <a:rPr lang="en-US" dirty="0">
                <a:ea typeface="ＭＳ Ｐゴシック" charset="0"/>
                <a:cs typeface="Arial" panose="020B0604020202020204" pitchFamily="34" charset="0"/>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dirty="0">
                <a:ea typeface="ＭＳ Ｐゴシック" charset="0"/>
                <a:cs typeface="Arial" panose="020B0604020202020204" pitchFamily="34" charset="0"/>
              </a:rPr>
              <a:t>.  </a:t>
            </a:r>
            <a:r>
              <a:rPr lang="en-US" dirty="0">
                <a:cs typeface="Arial" panose="020B0604020202020204" pitchFamily="34" charset="0"/>
              </a:rPr>
              <a:t>While considerably varying, it also underlies the </a:t>
            </a:r>
            <a:r>
              <a:rPr lang="en-US" dirty="0">
                <a:cs typeface="Arial" panose="020B0604020202020204" pitchFamily="34" charset="0"/>
                <a:hlinkClick r:id="rId3" tooltip="Textus Receptus"/>
              </a:rPr>
              <a:t>Textus Receptus</a:t>
            </a:r>
            <a:r>
              <a:rPr lang="en-US" dirty="0">
                <a:cs typeface="Arial" panose="020B0604020202020204" pitchFamily="34" charset="0"/>
              </a:rPr>
              <a:t> Greek text used for most Reformation-era translations of the New Testament into vernacular languages, </a:t>
            </a:r>
            <a:r>
              <a:rPr lang="en-US" dirty="0">
                <a:ea typeface="ＭＳ Ｐゴシック" charset="0"/>
                <a:cs typeface="Arial" panose="020B0604020202020204" pitchFamily="34" charset="0"/>
              </a:rPr>
              <a:t>and </a:t>
            </a:r>
          </a:p>
          <a:p>
            <a:pPr marL="228600" indent="-228600">
              <a:buFontTx/>
              <a:buAutoNum type="arabicPeriod"/>
              <a:defRPr/>
            </a:pPr>
            <a:r>
              <a:rPr lang="en-US" dirty="0">
                <a:ea typeface="ＭＳ Ｐゴシック" charset="0"/>
                <a:cs typeface="Arial" panose="020B0604020202020204" pitchFamily="34" charset="0"/>
              </a:rPr>
              <a:t>A large community of Christians gathered in Alexandria, Egypt.  This Alexandrian texts were the earliest, going back to about AD 200. </a:t>
            </a:r>
            <a:r>
              <a:rPr lang="en-US" dirty="0">
                <a:cs typeface="Arial" panose="020B0604020202020204" pitchFamily="34" charset="0"/>
              </a:rPr>
              <a:t>Modern translations mainly use </a:t>
            </a:r>
            <a:r>
              <a:rPr lang="en-US" dirty="0">
                <a:cs typeface="Arial" panose="020B0604020202020204" pitchFamily="34" charset="0"/>
                <a:hlinkClick r:id="rId4" tooltip="Textual criticism"/>
              </a:rPr>
              <a:t>Eclectic</a:t>
            </a:r>
            <a:r>
              <a:rPr lang="en-US" dirty="0">
                <a:cs typeface="Arial" panose="020B0604020202020204" pitchFamily="34" charset="0"/>
              </a:rPr>
              <a:t> editions that conform more often to the </a:t>
            </a:r>
            <a:r>
              <a:rPr lang="en-US" dirty="0">
                <a:cs typeface="Arial" panose="020B0604020202020204" pitchFamily="34" charset="0"/>
                <a:hlinkClick r:id="rId5" tooltip="Alexandrian text-type"/>
              </a:rPr>
              <a:t>Alexandrian text-type</a:t>
            </a:r>
            <a:r>
              <a:rPr lang="en-US" dirty="0">
                <a:cs typeface="Arial" panose="020B0604020202020204" pitchFamily="34" charset="0"/>
              </a:rPr>
              <a:t>.</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4026558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dirty="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dirty="0">
                <a:ea typeface="ＭＳ Ｐゴシック" charset="0"/>
                <a:cs typeface="Arial" panose="020B0604020202020204" pitchFamily="34" charset="0"/>
              </a:rPr>
              <a:t>Rome gave us the Western text type which has many manuscripts from the 8</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-10</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 centuries, supported by the Roman Catholic church.</a:t>
            </a:r>
          </a:p>
          <a:p>
            <a:pPr marL="228600" indent="-228600">
              <a:buFontTx/>
              <a:buAutoNum type="arabicPeriod"/>
              <a:defRPr/>
            </a:pPr>
            <a:r>
              <a:rPr lang="en-US" dirty="0">
                <a:ea typeface="ＭＳ Ｐゴシック" charset="0"/>
                <a:cs typeface="Arial" panose="020B0604020202020204" pitchFamily="34" charset="0"/>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dirty="0">
                <a:ea typeface="ＭＳ Ｐゴシック" charset="0"/>
                <a:cs typeface="Arial" panose="020B0604020202020204" pitchFamily="34" charset="0"/>
              </a:rPr>
              <a:t>.  </a:t>
            </a:r>
            <a:r>
              <a:rPr lang="en-US" dirty="0">
                <a:cs typeface="Arial" panose="020B0604020202020204" pitchFamily="34" charset="0"/>
              </a:rPr>
              <a:t>While considerably varying, it also underlies the </a:t>
            </a:r>
            <a:r>
              <a:rPr lang="en-US" dirty="0">
                <a:cs typeface="Arial" panose="020B0604020202020204" pitchFamily="34" charset="0"/>
                <a:hlinkClick r:id="rId3" tooltip="Textus Receptus"/>
              </a:rPr>
              <a:t>Textus Receptus</a:t>
            </a:r>
            <a:r>
              <a:rPr lang="en-US" dirty="0">
                <a:cs typeface="Arial" panose="020B0604020202020204" pitchFamily="34" charset="0"/>
              </a:rPr>
              <a:t> Greek text used for most Reformation-era translations of the New Testament into vernacular languages, </a:t>
            </a:r>
            <a:r>
              <a:rPr lang="en-US" dirty="0">
                <a:ea typeface="ＭＳ Ｐゴシック" charset="0"/>
                <a:cs typeface="Arial" panose="020B0604020202020204" pitchFamily="34" charset="0"/>
              </a:rPr>
              <a:t>and </a:t>
            </a:r>
          </a:p>
          <a:p>
            <a:pPr marL="228600" indent="-228600">
              <a:buFontTx/>
              <a:buAutoNum type="arabicPeriod"/>
              <a:defRPr/>
            </a:pPr>
            <a:r>
              <a:rPr lang="en-US" dirty="0">
                <a:ea typeface="ＭＳ Ｐゴシック" charset="0"/>
                <a:cs typeface="Arial" panose="020B0604020202020204" pitchFamily="34" charset="0"/>
              </a:rPr>
              <a:t>A large community of Christians gathered in Alexandria, Egypt.  This Alexandrian texts were the earliest, going back to about AD 200. </a:t>
            </a:r>
            <a:r>
              <a:rPr lang="en-US" dirty="0">
                <a:cs typeface="Arial" panose="020B0604020202020204" pitchFamily="34" charset="0"/>
              </a:rPr>
              <a:t>Modern translations mainly use </a:t>
            </a:r>
            <a:r>
              <a:rPr lang="en-US" dirty="0">
                <a:cs typeface="Arial" panose="020B0604020202020204" pitchFamily="34" charset="0"/>
                <a:hlinkClick r:id="rId4" tooltip="Textual criticism"/>
              </a:rPr>
              <a:t>Eclectic</a:t>
            </a:r>
            <a:r>
              <a:rPr lang="en-US" dirty="0">
                <a:cs typeface="Arial" panose="020B0604020202020204" pitchFamily="34" charset="0"/>
              </a:rPr>
              <a:t> editions that conform more often to the </a:t>
            </a:r>
            <a:r>
              <a:rPr lang="en-US" dirty="0">
                <a:cs typeface="Arial" panose="020B0604020202020204" pitchFamily="34" charset="0"/>
                <a:hlinkClick r:id="rId5" tooltip="Alexandrian text-type"/>
              </a:rPr>
              <a:t>Alexandrian text-type</a:t>
            </a:r>
            <a:r>
              <a:rPr lang="en-US" dirty="0">
                <a:cs typeface="Arial" panose="020B0604020202020204" pitchFamily="34" charset="0"/>
              </a:rPr>
              <a:t>.</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13039521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306</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NP NT Preaching (np)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b="1">
                <a:solidFill>
                  <a:srgbClr val="000000"/>
                </a:solidFill>
                <a:latin typeface="Arial" panose="020B0604020202020204" pitchFamily="34" charset="0"/>
              </a:rPr>
              <a:pPr eaLnBrk="1" hangingPunct="1"/>
              <a:t>321</a:t>
            </a:fld>
            <a:endParaRPr lang="en-US" sz="1200" b="1">
              <a:solidFill>
                <a:srgbClr val="000000"/>
              </a:solidFill>
              <a:latin typeface="Arial" panose="020B0604020202020204" pitchFamily="34"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endParaRPr lang="en-US" dirty="0"/>
          </a:p>
          <a:p>
            <a:r>
              <a:rPr lang="en-US" dirty="0"/>
              <a:t>—————————</a:t>
            </a:r>
          </a:p>
          <a:p>
            <a:r>
              <a:rPr lang="en-US" dirty="0"/>
              <a:t>LC-06-Preparation-184</a:t>
            </a:r>
          </a:p>
          <a:p>
            <a:r>
              <a:rPr lang="en-US" dirty="0"/>
              <a:t>NS-01-Matt15-28—slide 102</a:t>
            </a:r>
          </a:p>
        </p:txBody>
      </p:sp>
    </p:spTree>
    <p:extLst>
      <p:ext uri="{BB962C8B-B14F-4D97-AF65-F5344CB8AC3E}">
        <p14:creationId xmlns:p14="http://schemas.microsoft.com/office/powerpoint/2010/main" val="202833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Q: Is Jesus explaining something difficult or impossible?</a:t>
            </a:r>
          </a:p>
          <a:p>
            <a:endParaRPr lang="en-US" dirty="0"/>
          </a:p>
          <a:p>
            <a:r>
              <a:rPr lang="en-US" dirty="0"/>
              <a:t>A: Humanly speaking, a camel cannot fit through a normal-sized needle, so it is impossible. Some understand this to mean that a wealthy person cannot enter heaven through their wealth (an impossibility).</a:t>
            </a:r>
          </a:p>
          <a:p>
            <a:endParaRPr lang="en-US" dirty="0"/>
          </a:p>
          <a:p>
            <a:r>
              <a:rPr lang="en-US" dirty="0"/>
              <a:t>Others say that riches often prevent the wealthy from seeing their need for Jesus (a difficulty).</a:t>
            </a:r>
          </a:p>
          <a:p>
            <a:endParaRPr lang="en-US" dirty="0"/>
          </a:p>
          <a:p>
            <a:r>
              <a:rPr lang="en-US" dirty="0"/>
              <a:t>Which is correct? Both are theologically sound, but which view best fits the context?</a:t>
            </a:r>
          </a:p>
          <a:p>
            <a:endParaRPr lang="en-US" dirty="0"/>
          </a:p>
          <a:p>
            <a:r>
              <a:rPr lang="en-US" dirty="0"/>
              <a:t>—————————</a:t>
            </a:r>
          </a:p>
          <a:p>
            <a:r>
              <a:rPr lang="en-US" dirty="0"/>
              <a:t>LC-06-Preparation-185</a:t>
            </a:r>
          </a:p>
          <a:p>
            <a:r>
              <a:rPr lang="en-US" dirty="0"/>
              <a:t>NS-01-Matt15-28—slide 103</a:t>
            </a:r>
          </a:p>
        </p:txBody>
      </p:sp>
    </p:spTree>
    <p:extLst>
      <p:ext uri="{BB962C8B-B14F-4D97-AF65-F5344CB8AC3E}">
        <p14:creationId xmlns:p14="http://schemas.microsoft.com/office/powerpoint/2010/main" val="2729151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752B968-B574-CFAF-2F9E-A9A76BB360A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F6B5524-2F8E-36E9-7223-274B1FC3E5B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34D00AD6-D39E-0487-9A84-A6A8C291D25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Joseph Dillow presents an alternate view:</a:t>
            </a:r>
          </a:p>
          <a:p>
            <a:endParaRPr lang="en-US" i="0" dirty="0"/>
          </a:p>
          <a:p>
            <a:r>
              <a:rPr lang="en-US" sz="1200" i="0" kern="1200">
                <a:solidFill>
                  <a:schemeClr val="tx1"/>
                </a:solidFill>
                <a:effectLst/>
                <a:latin typeface="+mn-lt"/>
                <a:ea typeface="+mn-ea"/>
                <a:cs typeface="+mn-cs"/>
              </a:rPr>
              <a:t>"Are Works a Condition for Entering the Kingdom?</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The New Testament includes 23 references to entering the kingdom, entering into “life,” seeking “life,” or seeking the kingdom.</a:t>
            </a:r>
            <a:r>
              <a:rPr lang="en-US" sz="1200" i="0" kern="1200" baseline="30000">
                <a:solidFill>
                  <a:schemeClr val="tx1"/>
                </a:solidFill>
                <a:effectLst/>
                <a:latin typeface="+mn-lt"/>
                <a:ea typeface="+mn-ea"/>
                <a:cs typeface="+mn-cs"/>
              </a:rPr>
              <a:t>731</a:t>
            </a:r>
            <a:r>
              <a:rPr lang="en-US" sz="1200" i="0" kern="1200">
                <a:solidFill>
                  <a:schemeClr val="tx1"/>
                </a:solidFill>
                <a:effectLst/>
                <a:latin typeface="+mn-lt"/>
                <a:ea typeface="+mn-ea"/>
                <a:cs typeface="+mn-cs"/>
              </a:rPr>
              <a:t> These passages, commonly called the “entry sayings,” are usually understood to refer to entrance into personal salvation either now or in the eschatological future. However, in many of these passages, entry into the kingdom or into “life” appears to be predicated on works.</a:t>
            </a:r>
            <a:r>
              <a:rPr lang="en-US" sz="1200" i="0" kern="1200" baseline="30000">
                <a:solidFill>
                  <a:schemeClr val="tx1"/>
                </a:solidFill>
                <a:effectLst/>
                <a:latin typeface="+mn-lt"/>
                <a:ea typeface="+mn-ea"/>
                <a:cs typeface="+mn-cs"/>
              </a:rPr>
              <a:t>732</a:t>
            </a:r>
            <a:r>
              <a:rPr lang="en-US" sz="1200" i="0" kern="1200">
                <a:solidFill>
                  <a:schemeClr val="tx1"/>
                </a:solidFill>
                <a:effectLst/>
                <a:latin typeface="+mn-lt"/>
                <a:ea typeface="+mn-ea"/>
                <a:cs typeface="+mn-cs"/>
              </a:rPr>
              <a:t>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For example, to “enter the kingdom”</a:t>
            </a:r>
            <a:r>
              <a:rPr lang="en-US" sz="1200" i="0" kern="1200" baseline="30000">
                <a:solidFill>
                  <a:schemeClr val="tx1"/>
                </a:solidFill>
                <a:effectLst/>
                <a:latin typeface="+mn-lt"/>
                <a:ea typeface="+mn-ea"/>
                <a:cs typeface="+mn-cs"/>
              </a:rPr>
              <a:t>733</a:t>
            </a:r>
            <a:r>
              <a:rPr lang="en-US" sz="1200" i="0" kern="1200">
                <a:solidFill>
                  <a:schemeClr val="tx1"/>
                </a:solidFill>
                <a:effectLst/>
                <a:latin typeface="+mn-lt"/>
                <a:ea typeface="+mn-ea"/>
                <a:cs typeface="+mn-cs"/>
              </a:rPr>
              <a:t> requires a righteousness that is greater than that of the scribes and Pharisees (Matthew 5:20).</a:t>
            </a:r>
            <a:r>
              <a:rPr lang="en-US" sz="1200" i="0" kern="1200" baseline="30000">
                <a:solidFill>
                  <a:schemeClr val="tx1"/>
                </a:solidFill>
                <a:effectLst/>
                <a:latin typeface="+mn-lt"/>
                <a:ea typeface="+mn-ea"/>
                <a:cs typeface="+mn-cs"/>
              </a:rPr>
              <a:t>734</a:t>
            </a:r>
            <a:r>
              <a:rPr lang="en-US" sz="1200" i="0" kern="1200">
                <a:solidFill>
                  <a:schemeClr val="tx1"/>
                </a:solidFill>
                <a:effectLst/>
                <a:latin typeface="+mn-lt"/>
                <a:ea typeface="+mn-ea"/>
                <a:cs typeface="+mn-cs"/>
              </a:rPr>
              <a:t> Those who enter the kingdom must do so through the path of discipleship, the narrow gate (Matthew 7:13, 14). In order to enter the kingdom, one must do the “will of the Father,” that is, obey the precepts taught in the Sermon on the Mount (Matthew 7:21).</a:t>
            </a:r>
            <a:r>
              <a:rPr lang="en-US" sz="1200" i="0" kern="1200" baseline="30000">
                <a:solidFill>
                  <a:schemeClr val="tx1"/>
                </a:solidFill>
                <a:effectLst/>
                <a:latin typeface="+mn-lt"/>
                <a:ea typeface="+mn-ea"/>
                <a:cs typeface="+mn-cs"/>
              </a:rPr>
              <a:t>735</a:t>
            </a:r>
            <a:r>
              <a:rPr lang="en-US" sz="1200" i="0" kern="1200">
                <a:solidFill>
                  <a:schemeClr val="tx1"/>
                </a:solidFill>
                <a:effectLst/>
                <a:latin typeface="+mn-lt"/>
                <a:ea typeface="+mn-ea"/>
                <a:cs typeface="+mn-cs"/>
              </a:rPr>
              <a:t> To “enter into life,” which is an equivalent phrase, one must deal radically with sin, reject it, and remove it from one’s lifestyle (Matthew 18:3, 9).</a:t>
            </a:r>
            <a:r>
              <a:rPr lang="en-US" sz="1200" i="0" kern="1200" baseline="30000">
                <a:solidFill>
                  <a:schemeClr val="tx1"/>
                </a:solidFill>
                <a:effectLst/>
                <a:latin typeface="+mn-lt"/>
                <a:ea typeface="+mn-ea"/>
                <a:cs typeface="+mn-cs"/>
              </a:rPr>
              <a:t>736</a:t>
            </a:r>
            <a:r>
              <a:rPr lang="en-US" sz="1200" i="0" kern="1200">
                <a:solidFill>
                  <a:schemeClr val="tx1"/>
                </a:solidFill>
                <a:effectLst/>
                <a:latin typeface="+mn-lt"/>
                <a:ea typeface="+mn-ea"/>
                <a:cs typeface="+mn-cs"/>
              </a:rPr>
              <a:t> To enter the kingdom, one must be “converted” (Matthew 18:3, 9). Jesus tells the rich young ruler that to “enter into life” (which he equates with entering the kingdom, v. 23) one must “keep the commandments” (Matthew 19:17).</a:t>
            </a:r>
            <a:r>
              <a:rPr lang="en-US" sz="1200" i="0" kern="1200" baseline="30000">
                <a:solidFill>
                  <a:schemeClr val="tx1"/>
                </a:solidFill>
                <a:effectLst/>
                <a:latin typeface="+mn-lt"/>
                <a:ea typeface="+mn-ea"/>
                <a:cs typeface="+mn-cs"/>
              </a:rPr>
              <a:t>737</a:t>
            </a:r>
            <a:r>
              <a:rPr lang="en-US" sz="1200" i="0" kern="1200">
                <a:solidFill>
                  <a:schemeClr val="tx1"/>
                </a:solidFill>
                <a:effectLst/>
                <a:latin typeface="+mn-lt"/>
                <a:ea typeface="+mn-ea"/>
                <a:cs typeface="+mn-cs"/>
              </a:rPr>
              <a:t> Strenuous moral effort is required if one is to enter the kingdom (Mark 10:24, “how hard”).</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It should be obvious to any unbiased reader that the calls to enter the kingdom are conditioned upon works. Neonomian writers, believing that entering the kingdom means “going to heaven,” simply call a spade a spade and in agreement with the Catholics boldly assert that salvation is secured by non-meritorious, God-produced works in the believer. It is disappointing that the Evangelical Theological Society, is now publishing books and articles advocating this viewpoint. A recent example from the pen of Edmund Neufeld says, “Each [beatitude] is an aspect of the condition by which the follower of Christ receives salvation from God.”</a:t>
            </a:r>
            <a:r>
              <a:rPr lang="en-US" sz="1200" i="0" kern="1200" baseline="30000">
                <a:solidFill>
                  <a:schemeClr val="tx1"/>
                </a:solidFill>
                <a:effectLst/>
                <a:latin typeface="+mn-lt"/>
                <a:ea typeface="+mn-ea"/>
                <a:cs typeface="+mn-cs"/>
              </a:rPr>
              <a:t>738</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In the following discussion I will argue that the calls to enter the kingdom in the Gospel of Matthew are all addressed to those who are already born again. They are challenges to live out one’s faith, not always invitations to personal salvation, entrance into heaven, or entrance into the Millennial Kingdom. The next three chapters will be devoted to establishing this understanding of the “entry” sayings."</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731 The “entry sayings” refer to these phrases: (1) “enter the kingdom of heaven” (Matthew 5:20; 7:21; 18:3; 19:23, 24; 23:13; Mark 9:47; 10:15, 25; Luke 18:17, 24, 25; John 3:5; Acts 14:22); (2) “entering into life” (Matthew 18:8, 9; 19:17; Mark 9:43; (3) “seeking life” (Luke 17:33; Romans 2:7); (4)</a:t>
            </a:r>
          </a:p>
          <a:p>
            <a:r>
              <a:rPr lang="en-US" sz="1200" i="0" kern="1200">
                <a:solidFill>
                  <a:schemeClr val="tx1"/>
                </a:solidFill>
                <a:effectLst/>
                <a:latin typeface="+mn-lt"/>
                <a:ea typeface="+mn-ea"/>
                <a:cs typeface="+mn-cs"/>
              </a:rPr>
              <a:t>“seeking the kingdom” (Matthew 6:33; 13:45; Luke 12:31). These seem to be parallel and explain one another.</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732 See G. Todd Wilson, "Conditions for Entering the Kingdom," Perspectives in Religious Studies 5 (Spring 1978): 40.</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733 Equivalent expressions to “enter the kingdom” are “enter into life” and “enter into joy” and in some cases “inherit the kingdom” (see Schneider, “eiserchomai,” TDNT,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734 Some understand this “greater righteousness” to refer to either forensic justification or a characteristic of all who are saved. However, as will be demonstrated later, both these options are inconsistent with the context. See pp. 233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735 To obey the will of the Father seems to refer to good works in Matthew 12:50. And it is highly unlikely that the “will of the Father” in the context of the Sermon on the Mount is to believe on Christ of </a:t>
            </a:r>
          </a:p>
          <a:p>
            <a:r>
              <a:rPr lang="en-US" sz="1200" i="0" kern="1200">
                <a:solidFill>
                  <a:schemeClr val="tx1"/>
                </a:solidFill>
                <a:effectLst/>
                <a:latin typeface="+mn-lt"/>
                <a:ea typeface="+mn-ea"/>
                <a:cs typeface="+mn-cs"/>
              </a:rPr>
              <a:t>salvation as it is in John 6:40. For discussion of this phrase, see pp. 306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736 “This unconditional orientation to the coming kingdom demands sacrifice, namely, a clean break with everything that would hinder or prejudice the newly established existence of man before God (cf. the sayings about offences in Matthew 18:8 ff.),”ibid.,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737 True, the disciples ask, “Who then can be saved?” As already demonstrated, “saved” does not have to refer to soteriological entrance into heaven. As has been shown earlier, the salvation in view is the deliverance of the soul by self-denying discipleship to Christ, leading to high honor and reward in the kingdom, see pp. 202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738 Edmund K. Neufeld, "The Gospel in the Gospels: Answering the Question 'What must I do to be saved?' From the Synoptics," JETS 51, no. 2 (June 2008): 273.</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—Joseph Dillow, </a:t>
            </a:r>
            <a:r>
              <a:rPr lang="en-US" sz="1200" i="1" kern="1200">
                <a:solidFill>
                  <a:schemeClr val="tx1"/>
                </a:solidFill>
                <a:effectLst/>
                <a:latin typeface="+mn-lt"/>
                <a:ea typeface="+mn-ea"/>
                <a:cs typeface="+mn-cs"/>
              </a:rPr>
              <a:t>Final Destiny</a:t>
            </a:r>
            <a:r>
              <a:rPr lang="en-US" sz="1200" i="0" kern="1200">
                <a:solidFill>
                  <a:schemeClr val="tx1"/>
                </a:solidFill>
                <a:effectLst/>
                <a:latin typeface="+mn-lt"/>
                <a:ea typeface="+mn-ea"/>
                <a:cs typeface="+mn-cs"/>
              </a:rPr>
              <a:t>, 230-31</a:t>
            </a:r>
            <a:endParaRPr lang="en-US" dirty="0"/>
          </a:p>
          <a:p>
            <a:endParaRPr lang="en-US" dirty="0"/>
          </a:p>
          <a:p>
            <a:r>
              <a:rPr lang="en-US" dirty="0"/>
              <a:t>—————————</a:t>
            </a:r>
          </a:p>
          <a:p>
            <a:r>
              <a:rPr lang="en-US" dirty="0"/>
              <a:t>LC-06-Preparation-186</a:t>
            </a:r>
          </a:p>
          <a:p>
            <a:r>
              <a:rPr lang="en-US" dirty="0"/>
              <a:t>NS-01-Matt15-28—slide 104</a:t>
            </a:r>
          </a:p>
        </p:txBody>
      </p:sp>
    </p:spTree>
    <p:extLst>
      <p:ext uri="{BB962C8B-B14F-4D97-AF65-F5344CB8AC3E}">
        <p14:creationId xmlns:p14="http://schemas.microsoft.com/office/powerpoint/2010/main" val="28727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50</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D810E-AC1E-5B49-B084-9E989CFE075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61985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LC-08-Official Presentation-22, 60, 92</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0838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11:12</a:t>
            </a:r>
            <a:r>
              <a:rPr lang="en-US" sz="1200" kern="1200">
                <a:solidFill>
                  <a:schemeClr val="tx1"/>
                </a:solidFill>
                <a:effectLst/>
                <a:latin typeface="+mn-lt"/>
                <a:ea typeface="+mn-ea"/>
                <a:cs typeface="+mn-cs"/>
              </a:rPr>
              <a:t>    The next morning as they were leaving Bethany, Jesus was hungry.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He noticed a fig tree in full leaf a little way off, so he went over to see if he could find any figs.</a:t>
            </a:r>
            <a:endParaRPr lang="en-US" altLang="en-US"/>
          </a:p>
        </p:txBody>
      </p:sp>
    </p:spTree>
    <p:extLst>
      <p:ext uri="{BB962C8B-B14F-4D97-AF65-F5344CB8AC3E}">
        <p14:creationId xmlns:p14="http://schemas.microsoft.com/office/powerpoint/2010/main" val="92752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11:13b</a:t>
            </a:r>
            <a:r>
              <a:rPr lang="en-US" sz="1200" kern="1200">
                <a:solidFill>
                  <a:schemeClr val="tx1"/>
                </a:solidFill>
                <a:effectLst/>
                <a:latin typeface="+mn-lt"/>
                <a:ea typeface="+mn-ea"/>
                <a:cs typeface="+mn-cs"/>
              </a:rPr>
              <a:t>    But there were only leaves because it was too early in the season for fruit. </a:t>
            </a:r>
            <a:endParaRPr lang="en-US" altLang="en-US"/>
          </a:p>
        </p:txBody>
      </p:sp>
    </p:spTree>
    <p:extLst>
      <p:ext uri="{BB962C8B-B14F-4D97-AF65-F5344CB8AC3E}">
        <p14:creationId xmlns:p14="http://schemas.microsoft.com/office/powerpoint/2010/main" val="4117315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a:t>Mark 11:14</a:t>
            </a:r>
            <a:r>
              <a:rPr lang="en-US" altLang="en-US"/>
              <a:t> </a:t>
            </a:r>
            <a:r>
              <a:rPr lang="en-US" sz="1200" kern="1200">
                <a:solidFill>
                  <a:schemeClr val="tx1"/>
                </a:solidFill>
                <a:effectLst/>
                <a:latin typeface="+mn-lt"/>
                <a:ea typeface="+mn-ea"/>
                <a:cs typeface="+mn-cs"/>
              </a:rPr>
              <a:t>Then Jesus said to the tree, “May no one ever eat your fruit again!” And the disciples heard him say it. </a:t>
            </a:r>
            <a:endParaRPr lang="en-US" altLang="en-US"/>
          </a:p>
        </p:txBody>
      </p:sp>
    </p:spTree>
    <p:extLst>
      <p:ext uri="{BB962C8B-B14F-4D97-AF65-F5344CB8AC3E}">
        <p14:creationId xmlns:p14="http://schemas.microsoft.com/office/powerpoint/2010/main" val="814336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LC-08-Official Presentation-22, 60, 92</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11:20</a:t>
            </a:r>
            <a:r>
              <a:rPr lang="en-US" sz="1200" kern="1200">
                <a:solidFill>
                  <a:schemeClr val="tx1"/>
                </a:solidFill>
                <a:effectLst/>
                <a:latin typeface="+mn-lt"/>
                <a:ea typeface="+mn-ea"/>
                <a:cs typeface="+mn-cs"/>
              </a:rPr>
              <a:t>    The next morning as they passed by the fig tree he had cursed, the disciples noticed it had withered from the roots up. </a:t>
            </a:r>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11:21</a:t>
            </a:r>
            <a:r>
              <a:rPr lang="en-US" sz="1200" kern="1200">
                <a:solidFill>
                  <a:schemeClr val="tx1"/>
                </a:solidFill>
                <a:effectLst/>
                <a:latin typeface="+mn-lt"/>
                <a:ea typeface="+mn-ea"/>
                <a:cs typeface="+mn-cs"/>
              </a:rPr>
              <a:t>   Peter remembered what Jesus had said to the tree on the previous day and exclaimed, “Look, Rabbi! The fig tree you cursed has withered and died!”</a:t>
            </a:r>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11:22-23</a:t>
            </a:r>
            <a:r>
              <a:rPr lang="en-US" sz="1200" kern="1200">
                <a:solidFill>
                  <a:schemeClr val="tx1"/>
                </a:solidFill>
                <a:effectLst/>
                <a:latin typeface="+mn-lt"/>
                <a:ea typeface="+mn-ea"/>
                <a:cs typeface="+mn-cs"/>
              </a:rPr>
              <a:t>    Then Jesus said to the disciples, “Have faith in God.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 tell you the truth, you can say to this mountain, ‘May you be lifted up and thrown into the sea,’ and it will happen. But you must really believe it will happen and have no doubt in your heart."</a:t>
            </a:r>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11:24-25</a:t>
            </a:r>
            <a:r>
              <a:rPr lang="en-US" sz="1200" kern="1200">
                <a:solidFill>
                  <a:schemeClr val="tx1"/>
                </a:solidFill>
                <a:effectLst/>
                <a:latin typeface="+mn-lt"/>
                <a:ea typeface="+mn-ea"/>
                <a:cs typeface="+mn-cs"/>
              </a:rPr>
              <a:t>    I tell you, you can pray for anything, and if you believe that you’ve received it, it will be yours.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But when you are praying, first forgive anyone you are holding a grudge against, so that your Father in heaven will forgive your sins, too.” </a:t>
            </a:r>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116</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latin typeface="Lucida Grande" panose="020B0600040502020204" pitchFamily="34" charset="0"/>
              </a:rPr>
              <a:t>The Widow’s Mites</a:t>
            </a:r>
          </a:p>
          <a:p>
            <a:endParaRPr lang="en-US" b="0" dirty="0">
              <a:effectLst/>
              <a:latin typeface="Lucida Grande" panose="020B0600040502020204" pitchFamily="34" charset="0"/>
            </a:endParaRPr>
          </a:p>
          <a:p>
            <a:r>
              <a:rPr lang="en-US" b="0" dirty="0">
                <a:solidFill>
                  <a:srgbClr val="006699"/>
                </a:solidFill>
                <a:effectLst/>
                <a:latin typeface="Helvetica Neue" panose="02000503000000020004" pitchFamily="2" charset="0"/>
              </a:rPr>
              <a:t>Mark 12:41</a:t>
            </a:r>
            <a:r>
              <a:rPr lang="en-US" b="0"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0" baseline="30000" dirty="0">
                <a:solidFill>
                  <a:srgbClr val="006699"/>
                </a:solidFill>
                <a:effectLst/>
                <a:latin typeface="Helvetica Neue" panose="02000503000000020004" pitchFamily="2" charset="0"/>
              </a:rPr>
              <a:t>42</a:t>
            </a:r>
            <a:r>
              <a:rPr lang="en-US" b="0" dirty="0">
                <a:effectLst/>
                <a:latin typeface="Lucida Grande" panose="020B0600040502020204" pitchFamily="34" charset="0"/>
              </a:rPr>
              <a:t> A poor widow came and put in two </a:t>
            </a:r>
            <a:r>
              <a:rPr lang="en-US" b="0" baseline="30000" dirty="0">
                <a:effectLst/>
                <a:latin typeface="Lucida Grande" panose="020B0600040502020204" pitchFamily="34" charset="0"/>
              </a:rPr>
              <a:t>1</a:t>
            </a:r>
            <a:r>
              <a:rPr lang="en-US" b="0" dirty="0">
                <a:effectLst/>
                <a:latin typeface="Lucida Grande" panose="020B0600040502020204" pitchFamily="34" charset="0"/>
              </a:rPr>
              <a:t>small copper coins, which amount to a cent. </a:t>
            </a:r>
            <a:r>
              <a:rPr lang="en-US" b="0" baseline="30000" dirty="0">
                <a:solidFill>
                  <a:srgbClr val="006699"/>
                </a:solidFill>
                <a:effectLst/>
                <a:latin typeface="Helvetica Neue" panose="02000503000000020004" pitchFamily="2" charset="0"/>
              </a:rPr>
              <a:t>43</a:t>
            </a:r>
            <a:r>
              <a:rPr lang="en-US" b="0" dirty="0">
                <a:effectLst/>
                <a:latin typeface="Lucida Grande" panose="020B0600040502020204" pitchFamily="34" charset="0"/>
              </a:rPr>
              <a:t> Calling His disciples to Him, He said to them, </a:t>
            </a:r>
            <a:r>
              <a:rPr lang="en-US" b="0" dirty="0">
                <a:solidFill>
                  <a:srgbClr val="FF2500"/>
                </a:solidFill>
                <a:effectLst/>
                <a:latin typeface="Lucida Grande" panose="020B0600040502020204" pitchFamily="34" charset="0"/>
              </a:rPr>
              <a:t>“Truly I say to you, this poor widow put in more than all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the contributors to the treasury;</a:t>
            </a:r>
            <a:r>
              <a:rPr lang="en-US" b="0" dirty="0">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44</a:t>
            </a:r>
            <a:r>
              <a:rPr lang="en-US" b="0" dirty="0">
                <a:solidFill>
                  <a:srgbClr val="FF2500"/>
                </a:solidFill>
                <a:effectLst/>
                <a:latin typeface="Lucida Grande" panose="020B0600040502020204" pitchFamily="34" charset="0"/>
              </a:rPr>
              <a:t> for they all put in out of their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surplus, but she, out of her poverty, put in all she owned, </a:t>
            </a:r>
            <a:r>
              <a:rPr lang="en-US" b="0" baseline="30000" dirty="0">
                <a:solidFill>
                  <a:srgbClr val="FF2500"/>
                </a:solidFill>
                <a:effectLst/>
                <a:latin typeface="Lucida Grande" panose="020B0600040502020204" pitchFamily="34" charset="0"/>
              </a:rPr>
              <a:t>2</a:t>
            </a:r>
            <a:r>
              <a:rPr lang="en-US" b="0" dirty="0">
                <a:solidFill>
                  <a:srgbClr val="FF2500"/>
                </a:solidFill>
                <a:effectLst/>
                <a:latin typeface="Lucida Grande" panose="020B0600040502020204" pitchFamily="34" charset="0"/>
              </a:rPr>
              <a:t>all she had to live on.”</a:t>
            </a:r>
            <a:endParaRPr lang="en-US" b="0" dirty="0">
              <a:effectLst/>
              <a:latin typeface="Lucida Grande" panose="020B0600040502020204" pitchFamily="34" charset="0"/>
            </a:endParaRPr>
          </a:p>
          <a:p>
            <a:endParaRPr lang="en-US" b="0" dirty="0">
              <a:effectLst/>
              <a:latin typeface="Lucida Grande" panose="020B0600040502020204" pitchFamily="34" charset="0"/>
            </a:endParaRPr>
          </a:p>
          <a:p>
            <a:r>
              <a:rPr lang="en-US" b="0" dirty="0">
                <a:effectLst/>
                <a:latin typeface="Lucida Grande" panose="020B0600040502020204" pitchFamily="34" charset="0"/>
              </a:rPr>
              <a:t>The Widow’s Gift</a:t>
            </a:r>
            <a:br>
              <a:rPr lang="en-US" b="0" dirty="0">
                <a:effectLst/>
                <a:latin typeface="Lucida Grande" panose="020B0600040502020204" pitchFamily="34" charset="0"/>
              </a:rPr>
            </a:br>
            <a:endParaRPr lang="en-US" b="0" dirty="0">
              <a:effectLst/>
              <a:latin typeface="Lucida Grande" panose="020B0600040502020204" pitchFamily="34" charset="0"/>
            </a:endParaRPr>
          </a:p>
          <a:p>
            <a:r>
              <a:rPr lang="en-US" b="0" dirty="0">
                <a:solidFill>
                  <a:srgbClr val="006699"/>
                </a:solidFill>
                <a:effectLst/>
                <a:latin typeface="Helvetica Neue" panose="02000503000000020004" pitchFamily="2" charset="0"/>
              </a:rPr>
              <a:t>Luke 21:1</a:t>
            </a:r>
            <a:r>
              <a:rPr lang="en-US" b="0" dirty="0">
                <a:solidFill>
                  <a:srgbClr val="000000"/>
                </a:solidFill>
                <a:effectLst/>
                <a:latin typeface="Lucida Grande" panose="020B0600040502020204" pitchFamily="34" charset="0"/>
              </a:rPr>
              <a:t>   And He looked up and saw the rich putting their gifts into the treasury. </a:t>
            </a:r>
            <a:r>
              <a:rPr lang="en-US" b="0" baseline="30000" dirty="0">
                <a:solidFill>
                  <a:srgbClr val="006699"/>
                </a:solidFill>
                <a:effectLst/>
                <a:latin typeface="Helvetica Neue" panose="02000503000000020004" pitchFamily="2" charset="0"/>
              </a:rPr>
              <a:t>2</a:t>
            </a:r>
            <a:r>
              <a:rPr lang="en-US" b="0" dirty="0">
                <a:solidFill>
                  <a:srgbClr val="000000"/>
                </a:solidFill>
                <a:effectLst/>
                <a:latin typeface="Lucida Grande" panose="020B0600040502020204" pitchFamily="34" charset="0"/>
              </a:rPr>
              <a:t> And He saw a poor widow putting in two small copper coins. </a:t>
            </a:r>
            <a:r>
              <a:rPr lang="en-US" b="0" baseline="30000" dirty="0">
                <a:solidFill>
                  <a:srgbClr val="006699"/>
                </a:solidFill>
                <a:effectLst/>
                <a:latin typeface="Helvetica Neue" panose="02000503000000020004" pitchFamily="2" charset="0"/>
              </a:rPr>
              <a:t>3</a:t>
            </a:r>
            <a:r>
              <a:rPr lang="en-US" b="0" dirty="0">
                <a:solidFill>
                  <a:srgbClr val="000000"/>
                </a:solidFill>
                <a:effectLst/>
                <a:latin typeface="Lucida Grande" panose="020B0600040502020204" pitchFamily="34" charset="0"/>
              </a:rPr>
              <a:t> And He said, </a:t>
            </a:r>
            <a:r>
              <a:rPr lang="en-US" b="0" dirty="0">
                <a:solidFill>
                  <a:srgbClr val="FF2500"/>
                </a:solidFill>
                <a:effectLst/>
                <a:latin typeface="Lucida Grande" panose="020B0600040502020204" pitchFamily="34" charset="0"/>
              </a:rPr>
              <a:t>“Truly I say to you, this poor widow put in more than all of them;</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4</a:t>
            </a:r>
            <a:r>
              <a:rPr lang="en-US" b="0" dirty="0">
                <a:solidFill>
                  <a:srgbClr val="FF2500"/>
                </a:solidFill>
                <a:effectLst/>
                <a:latin typeface="Lucida Grande" panose="020B0600040502020204" pitchFamily="34" charset="0"/>
              </a:rPr>
              <a:t> for they all out of their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surplus put into the </a:t>
            </a:r>
            <a:r>
              <a:rPr lang="en-US" b="0" baseline="30000" dirty="0">
                <a:solidFill>
                  <a:srgbClr val="FF2500"/>
                </a:solidFill>
                <a:effectLst/>
                <a:latin typeface="Lucida Grande" panose="020B0600040502020204" pitchFamily="34" charset="0"/>
              </a:rPr>
              <a:t>2</a:t>
            </a:r>
            <a:r>
              <a:rPr lang="en-US" b="0" dirty="0">
                <a:solidFill>
                  <a:srgbClr val="FF2500"/>
                </a:solidFill>
                <a:effectLst/>
                <a:latin typeface="Lucida Grande" panose="020B0600040502020204" pitchFamily="34" charset="0"/>
              </a:rPr>
              <a:t>offering; but she out of her poverty put in all </a:t>
            </a:r>
            <a:r>
              <a:rPr lang="en-US" b="0" baseline="30000" dirty="0">
                <a:solidFill>
                  <a:srgbClr val="FF2500"/>
                </a:solidFill>
                <a:effectLst/>
                <a:latin typeface="Lucida Grande" panose="020B0600040502020204" pitchFamily="34" charset="0"/>
              </a:rPr>
              <a:t>3</a:t>
            </a:r>
            <a:r>
              <a:rPr lang="en-US" b="0" dirty="0">
                <a:solidFill>
                  <a:srgbClr val="FF2500"/>
                </a:solidFill>
                <a:effectLst/>
                <a:latin typeface="Lucida Grande" panose="020B0600040502020204" pitchFamily="34" charset="0"/>
              </a:rPr>
              <a:t>that she had to live on.”</a:t>
            </a:r>
            <a:r>
              <a:rPr lang="en-US" b="0" dirty="0">
                <a:solidFill>
                  <a:srgbClr val="000000"/>
                </a:solidFill>
                <a:effectLst/>
                <a:latin typeface="Lucida Grande" panose="020B0600040502020204" pitchFamily="34" charset="0"/>
              </a:rPr>
              <a:t> </a:t>
            </a:r>
            <a:endParaRPr lang="en-US" b="0"/>
          </a:p>
          <a:p>
            <a:r>
              <a:rPr lang="en-US" b="0"/>
              <a:t>____________</a:t>
            </a:r>
          </a:p>
          <a:p>
            <a:r>
              <a:rPr lang="en-US" b="0"/>
              <a:t>LC-07-Presentation-81</a:t>
            </a:r>
          </a:p>
          <a:p>
            <a:r>
              <a:rPr lang="en-US" b="0"/>
              <a:t>NS-02-Mark9-16—slide 116</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126</a:t>
            </a:fld>
            <a:endParaRPr lang="en-US"/>
          </a:p>
        </p:txBody>
      </p:sp>
    </p:spTree>
    <p:extLst>
      <p:ext uri="{BB962C8B-B14F-4D97-AF65-F5344CB8AC3E}">
        <p14:creationId xmlns:p14="http://schemas.microsoft.com/office/powerpoint/2010/main" val="1661266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LC-07-Presentation-82</a:t>
            </a:r>
          </a:p>
          <a:p>
            <a:r>
              <a:rPr lang="en-US" b="0"/>
              <a:t>NS-02-Mark9-16—slide 117</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127</a:t>
            </a:fld>
            <a:endParaRPr lang="en-US"/>
          </a:p>
        </p:txBody>
      </p:sp>
    </p:spTree>
    <p:extLst>
      <p:ext uri="{BB962C8B-B14F-4D97-AF65-F5344CB8AC3E}">
        <p14:creationId xmlns:p14="http://schemas.microsoft.com/office/powerpoint/2010/main" val="218877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LC-07-Presentation-83</a:t>
            </a:r>
          </a:p>
          <a:p>
            <a:r>
              <a:rPr lang="en-US" b="0"/>
              <a:t>NS-02-Mark9-16—slide 118</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128</a:t>
            </a:fld>
            <a:endParaRPr lang="en-US"/>
          </a:p>
        </p:txBody>
      </p:sp>
    </p:spTree>
    <p:extLst>
      <p:ext uri="{BB962C8B-B14F-4D97-AF65-F5344CB8AC3E}">
        <p14:creationId xmlns:p14="http://schemas.microsoft.com/office/powerpoint/2010/main" val="40488892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LC-07-Presentation-84</a:t>
            </a:r>
          </a:p>
          <a:p>
            <a:r>
              <a:rPr lang="en-US" b="0"/>
              <a:t>NS-02-Mark9-16—slide 119</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129</a:t>
            </a:fld>
            <a:endParaRPr lang="en-US"/>
          </a:p>
        </p:txBody>
      </p:sp>
    </p:spTree>
    <p:extLst>
      <p:ext uri="{BB962C8B-B14F-4D97-AF65-F5344CB8AC3E}">
        <p14:creationId xmlns:p14="http://schemas.microsoft.com/office/powerpoint/2010/main" val="28224107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LC-07-Presentation-85</a:t>
            </a:r>
          </a:p>
          <a:p>
            <a:r>
              <a:rPr lang="en-US" b="0"/>
              <a:t>NS-02-Mark9-16—slide 120</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130</a:t>
            </a:fld>
            <a:endParaRPr lang="en-US"/>
          </a:p>
        </p:txBody>
      </p:sp>
    </p:spTree>
    <p:extLst>
      <p:ext uri="{BB962C8B-B14F-4D97-AF65-F5344CB8AC3E}">
        <p14:creationId xmlns:p14="http://schemas.microsoft.com/office/powerpoint/2010/main" val="3516999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LC-07-Presentation-86</a:t>
            </a:r>
          </a:p>
          <a:p>
            <a:r>
              <a:rPr lang="en-US" b="0"/>
              <a:t>NS-02-Mark9-16—slide 121</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131</a:t>
            </a:fld>
            <a:endParaRPr lang="en-US"/>
          </a:p>
        </p:txBody>
      </p:sp>
    </p:spTree>
    <p:extLst>
      <p:ext uri="{BB962C8B-B14F-4D97-AF65-F5344CB8AC3E}">
        <p14:creationId xmlns:p14="http://schemas.microsoft.com/office/powerpoint/2010/main" val="25646264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0"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When I was a pastor, a man inquiring about our church asked me, “So what is most important to your church?  What is unique?”  If he had asked you, what would you have said?  I told him one word: LOVE!</a:t>
            </a:r>
            <a:endPar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b="0"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b="0"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b="0" dirty="0">
                <a:latin typeface="Times New Roman" charset="0"/>
                <a:ea typeface="ＭＳ Ｐゴシック" charset="0"/>
                <a:cs typeface="ＭＳ Ｐゴシック" charset="0"/>
              </a:rPr>
              <a:t>LC-06-Presentation-113</a:t>
            </a:r>
          </a:p>
          <a:p>
            <a:pPr eaLnBrk="1" hangingPunct="1"/>
            <a:r>
              <a:rPr lang="en-US" b="0" dirty="0">
                <a:latin typeface="Times New Roman" charset="0"/>
                <a:ea typeface="ＭＳ Ｐゴシック" charset="0"/>
                <a:cs typeface="ＭＳ Ｐゴシック" charset="0"/>
              </a:rPr>
              <a:t>NS-01-Matt15-28-slide 143</a:t>
            </a:r>
          </a:p>
          <a:p>
            <a:pPr eaLnBrk="1" hangingPunct="1"/>
            <a:r>
              <a:rPr lang="en-US" b="0" dirty="0">
                <a:latin typeface="Arial" charset="0"/>
                <a:ea typeface="ＭＳ Ｐゴシック" charset="0"/>
                <a:cs typeface="Arial"/>
              </a:rPr>
              <a:t>NS-02-Mark9-16-slide 107</a:t>
            </a:r>
            <a:endParaRPr lang="en-US" b="0"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97408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9807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dirty="0">
                <a:ea typeface="ＭＳ Ｐゴシック" panose="020B0600070205080204" pitchFamily="34" charset="-128"/>
              </a:rPr>
              <a:t>  Jesus answered…</a:t>
            </a: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Common-263</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OS-05-Deut-154</a:t>
            </a:r>
          </a:p>
          <a:p>
            <a:pPr eaLnBrk="1" hangingPunct="1"/>
            <a:r>
              <a:rPr lang="en-US">
                <a:ea typeface="ＭＳ Ｐゴシック" charset="0"/>
                <a:cs typeface="Arial" panose="020B0604020202020204" pitchFamily="34" charset="0"/>
              </a:rPr>
              <a:t>NS-02-Mark9-16-slide 110</a:t>
            </a:r>
            <a:endParaRPr lang="en-US" dirty="0">
              <a:ea typeface="ＭＳ Ｐゴシック" charset="0"/>
              <a:cs typeface="Arial" panose="020B0604020202020204" pitchFamily="34" charset="0"/>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ea typeface="ＭＳ Ｐゴシック" pitchFamily="-112" charset="-128"/>
                <a:cs typeface="Arial" panose="020B0604020202020204" pitchFamily="34" charset="0"/>
              </a:rPr>
              <a:t>Repentance will bring restoration in a church: God wants our church to really trust him</a:t>
            </a:r>
            <a:r>
              <a:rPr kumimoji="1" lang="en-SG" sz="1200" kern="1200" dirty="0">
                <a:solidFill>
                  <a:schemeClr val="tx1"/>
                </a:solidFill>
                <a:effectLst/>
                <a:ea typeface="ＭＳ Ｐゴシック" pitchFamily="-112" charset="-128"/>
                <a:cs typeface="Arial" panose="020B0604020202020204" pitchFamily="34" charset="0"/>
              </a:rPr>
              <a:t>.</a:t>
            </a:r>
          </a:p>
          <a:p>
            <a:pPr eaLnBrk="1" hangingPunct="1"/>
            <a:r>
              <a:rPr lang="en-SG" dirty="0">
                <a:ea typeface="ＭＳ Ｐゴシック" charset="0"/>
                <a:cs typeface="Arial" panose="020B0604020202020204" pitchFamily="34" charset="0"/>
              </a:rPr>
              <a:t>We still don’t see our need for him as we don’t see our need to pray.</a:t>
            </a:r>
          </a:p>
          <a:p>
            <a:pPr eaLnBrk="1" hangingPunct="1"/>
            <a:r>
              <a:rPr lang="en-SG" dirty="0">
                <a:ea typeface="ＭＳ Ｐゴシック" charset="0"/>
                <a:cs typeface="Arial" panose="020B0604020202020204" pitchFamily="34" charset="0"/>
              </a:rPr>
              <a:t>We also need to be involved in his work: missions, teaching, accountability groups, finances, etc. </a:t>
            </a:r>
          </a:p>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Common-263</a:t>
            </a:r>
          </a:p>
          <a:p>
            <a:pPr eaLnBrk="1" hangingPunct="1"/>
            <a:r>
              <a:rPr lang="en-US" dirty="0">
                <a:ea typeface="ＭＳ Ｐゴシック" charset="0"/>
                <a:cs typeface="Arial" panose="020B0604020202020204" pitchFamily="34" charset="0"/>
              </a:rPr>
              <a:t>BE-05-Deut-82</a:t>
            </a:r>
          </a:p>
          <a:p>
            <a:pPr eaLnBrk="1" hangingPunct="1"/>
            <a:r>
              <a:rPr lang="en-US" dirty="0">
                <a:ea typeface="ＭＳ Ｐゴシック" charset="0"/>
                <a:cs typeface="ＭＳ Ｐゴシック" charset="0"/>
              </a:rPr>
              <a:t>OP-05-Deut-71</a:t>
            </a:r>
          </a:p>
          <a:p>
            <a:pPr eaLnBrk="1" hangingPunct="1"/>
            <a:r>
              <a:rPr lang="en-US" dirty="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OS-29-Joel-128</a:t>
            </a:r>
          </a:p>
          <a:p>
            <a:pPr eaLnBrk="1" hangingPunct="1"/>
            <a:r>
              <a:rPr lang="en-US" dirty="0">
                <a:ea typeface="ＭＳ Ｐゴシック" charset="0"/>
                <a:cs typeface="ＭＳ Ｐゴシック" charset="0"/>
              </a:rPr>
              <a:t>NS-02-Mark1-8-slide 111</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5.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1.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1.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1.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1.xml"/></Relationships>
</file>

<file path=ppt/slideLayouts/_rels/slideLayout7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1.xml"/><Relationship Id="rId4" Type="http://schemas.openxmlformats.org/officeDocument/2006/relationships/image" Target="../media/image24.jpeg"/></Relationships>
</file>

<file path=ppt/slideLayouts/_rels/slideLayout7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1.xml"/><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b="1" i="0">
                <a:latin typeface="Arial" panose="020B0604020202020204" pitchFamily="34" charset="0"/>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11/16/25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11/16/25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11/16/25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11/16/25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11/16/25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11/16/25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11/16/25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11/16/25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552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70479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970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11/16/25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b="1" i="0">
                <a:solidFill>
                  <a:srgbClr val="FFFFFF"/>
                </a:solidFill>
                <a:latin typeface="Garamond" charset="0"/>
                <a:cs typeface="Arial" panose="020B0604020202020204" pitchFamily="34"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6985080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6491158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477684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4049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9193263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2894632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779521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6791281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3833417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267862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a:pPr/>
              <a:t>‹#›</a:t>
            </a:fld>
            <a:endParaRPr lang="en-US"/>
          </a:p>
        </p:txBody>
      </p:sp>
    </p:spTree>
    <p:extLst>
      <p:ext uri="{BB962C8B-B14F-4D97-AF65-F5344CB8AC3E}">
        <p14:creationId xmlns:p14="http://schemas.microsoft.com/office/powerpoint/2010/main" val="9597734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0318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027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546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3065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7497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8191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666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0948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655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6241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794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647244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5962902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1567873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42633217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8022162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4108783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6939623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8586319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915417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803268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755628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2548586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901970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210667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008137603"/>
      </p:ext>
    </p:extLst>
  </p:cSld>
  <p:clrMapOvr>
    <a:masterClrMapping/>
  </p:clrMapOvr>
  <p:transition spd="slow">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059912"/>
      </p:ext>
    </p:extLst>
  </p:cSld>
  <p:clrMapOvr>
    <a:masterClrMapping/>
  </p:clrMapOvr>
  <p:transition spd="slow">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1036739499"/>
      </p:ext>
    </p:extLst>
  </p:cSld>
  <p:clrMapOvr>
    <a:masterClrMapping/>
  </p:clrMapOvr>
  <p:transition spd="slow">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377695444"/>
      </p:ext>
    </p:extLst>
  </p:cSld>
  <p:clrMapOvr>
    <a:masterClrMapping/>
  </p:clrMapOvr>
  <p:transition spd="slow">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11/16/25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7712788"/>
      </p:ext>
    </p:extLst>
  </p:cSld>
  <p:clrMapOvr>
    <a:masterClrMapping/>
  </p:clrMapOvr>
  <p:transition spd="slow">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11/16/25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966173166"/>
      </p:ext>
    </p:extLst>
  </p:cSld>
  <p:clrMapOvr>
    <a:masterClrMapping/>
  </p:clrMapOvr>
  <p:transition spd="slow">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11/16/25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21636000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678265063"/>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564564375"/>
      </p:ext>
    </p:extLst>
  </p:cSld>
  <p:clrMapOvr>
    <a:masterClrMapping/>
  </p:clrMapOvr>
  <p:transition spd="slow">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549776269"/>
      </p:ext>
    </p:extLst>
  </p:cSld>
  <p:clrMapOvr>
    <a:masterClrMapping/>
  </p:clrMapOvr>
  <p:transition spd="slow">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818851025"/>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488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8385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98670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8530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8666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55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019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504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6579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1919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7684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41591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16/11/2025</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2210182610"/>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16/11/2025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713552773"/>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16/11/2025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1081952459"/>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16/11/2025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24948418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16/11/2025</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3593913639"/>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16/11/2025</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91258506"/>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16/11/2025</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1228162076"/>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16/11/2025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781710874"/>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68548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21492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7394760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276233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9655550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836357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32216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6142540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9117987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8365353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8302686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1156718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0318358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9372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7876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758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3668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6361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2233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7970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8294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473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54850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11/16/25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1294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12966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314244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2736045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763609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6813978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2850434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0250924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223000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49637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925074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34634718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44619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8152378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43626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81537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67188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77319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5169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710931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89092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62406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24908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10651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477856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42431479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009187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062881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03771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28507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91517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2196795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8158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2137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6500132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011413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697317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44865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183882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2257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5167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5533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305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11/16/25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019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9962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4806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7442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6865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19770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1936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1316661"/>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960057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467527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11/16/25</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2999564"/>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987382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18952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526272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560640"/>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03374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5759192"/>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8424777"/>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6579531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9893385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11/16/25</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47180925"/>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5340660"/>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09852584"/>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47132114"/>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809423"/>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67174759"/>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877547833"/>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7616547"/>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33213696"/>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939071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11/16/25</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206884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3503734"/>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470101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64944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3129233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13942263"/>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3286074"/>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0562029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050302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883776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11/16/25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1747280"/>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8513852"/>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724083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6951711"/>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861221"/>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112441"/>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766628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6628999"/>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18191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569821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11/16/25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0530369"/>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506035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7020865"/>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654623"/>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0066403"/>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3380161"/>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812382"/>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857397"/>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466348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42579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1904619"/>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4193602"/>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7027280"/>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36444594"/>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36608869"/>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162988425"/>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60286855"/>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734938766"/>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35236015"/>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46659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22278279"/>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74794172"/>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341513"/>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89565"/>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1533868"/>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487521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561082"/>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24269549"/>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9965134"/>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00381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4780207"/>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677315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6342" algn="ctr">
              <a:buSzTx/>
              <a:buNone/>
              <a:defRPr b="1" i="0">
                <a:solidFill>
                  <a:srgbClr val="FFFFFF"/>
                </a:solidFill>
                <a:latin typeface="Arial" panose="020B0604020202020204" pitchFamily="34" charset="0"/>
                <a:cs typeface="Arial" panose="020B0604020202020204" pitchFamily="34" charset="0"/>
              </a:defRPr>
            </a:lvl2pPr>
            <a:lvl3pPr marL="0" indent="912690" algn="ctr">
              <a:buSzTx/>
              <a:buNone/>
              <a:defRPr b="1" i="0">
                <a:solidFill>
                  <a:srgbClr val="FFFFFF"/>
                </a:solidFill>
                <a:latin typeface="Arial" panose="020B0604020202020204" pitchFamily="34" charset="0"/>
                <a:cs typeface="Arial" panose="020B0604020202020204" pitchFamily="34" charset="0"/>
              </a:defRPr>
            </a:lvl3pPr>
            <a:lvl4pPr marL="0" indent="1369015" algn="ctr">
              <a:buSzTx/>
              <a:buNone/>
              <a:defRPr b="1" i="0">
                <a:solidFill>
                  <a:srgbClr val="FFFFFF"/>
                </a:solidFill>
                <a:latin typeface="Arial" panose="020B0604020202020204" pitchFamily="34" charset="0"/>
                <a:cs typeface="Arial" panose="020B0604020202020204" pitchFamily="34" charset="0"/>
              </a:defRPr>
            </a:lvl4pPr>
            <a:lvl5pPr marL="0" indent="1825374" algn="ctr">
              <a:buSzTx/>
              <a:buNone/>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931779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5301601"/>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2826057"/>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8427192"/>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0473593"/>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3994353"/>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107746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7117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224659"/>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6881172"/>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633598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4039053"/>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2010234"/>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000000"/>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40"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4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85140716"/>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69543923"/>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61522652"/>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0038742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45507879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291361679"/>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56324141"/>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1_Blank 0">
    <p:bg>
      <p:bgPr>
        <a:solidFill>
          <a:srgbClr val="000000"/>
        </a:solidFill>
        <a:effectLst/>
      </p:bgPr>
    </p:bg>
    <p:spTree>
      <p:nvGrpSpPr>
        <p:cNvPr id="1" name=""/>
        <p:cNvGrpSpPr/>
        <p:nvPr/>
      </p:nvGrpSpPr>
      <p:grpSpPr>
        <a:xfrm>
          <a:off x="0" y="0"/>
          <a:ext cx="0" cy="0"/>
          <a:chOff x="0" y="0"/>
          <a:chExt cx="0" cy="0"/>
        </a:xfrm>
      </p:grpSpPr>
      <p:sp>
        <p:nvSpPr>
          <p:cNvPr id="150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443322654"/>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208094"/>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284722237"/>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1341485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89741630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29825924"/>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78227916"/>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7046165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95661479"/>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9509322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992798375"/>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877534104"/>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738627876"/>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2759907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5578631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77181413"/>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3198868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9742744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64306230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940587582"/>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77796823"/>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99214245"/>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288213389"/>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8447949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1602222"/>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770679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871556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344522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4992256"/>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5402427"/>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04848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5382645"/>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2516967"/>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545733"/>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256900"/>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4941417"/>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800175"/>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533674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013198106"/>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71543433"/>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96875944"/>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19222992"/>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03408777"/>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2876852"/>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26669881"/>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55788450"/>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770932"/>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034074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887457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3715162"/>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239639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402035"/>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227473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6996996"/>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106500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81750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7881424"/>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519258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9772500"/>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6466682"/>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0914368"/>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631730"/>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4971511"/>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6868648"/>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9512177"/>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63262262"/>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0791344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24956947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1710541"/>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993719769"/>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38109426"/>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535851"/>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5654953"/>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10259448"/>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683988041"/>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8117735"/>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519557"/>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06025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9201317"/>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636165"/>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317548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551889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5251026"/>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0051504"/>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0990319"/>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730753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3700600"/>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6277394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56967036"/>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23191386"/>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2218279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1297207"/>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0366356"/>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98375"/>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1556461"/>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38054500"/>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05728494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435301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7058164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784606385"/>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24074589"/>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52268333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64694015"/>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33906655"/>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22747734"/>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2568647"/>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801" name="Title Text"/>
          <p:cNvSpPr txBox="1">
            <a:spLocks noGrp="1"/>
          </p:cNvSpPr>
          <p:nvPr>
            <p:ph type="title"/>
          </p:nvPr>
        </p:nvSpPr>
        <p:spPr>
          <a:xfrm>
            <a:off x="685800" y="2286000"/>
            <a:ext cx="77724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02"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783459" indent="-326443" algn="ctr">
              <a:buSzPct val="100000"/>
              <a:buChar char="–"/>
              <a:defRPr b="1" i="0">
                <a:solidFill>
                  <a:srgbClr val="000000"/>
                </a:solidFill>
                <a:latin typeface="Arial" panose="020B0604020202020204" pitchFamily="34" charset="0"/>
                <a:cs typeface="Arial" panose="020B0604020202020204" pitchFamily="34" charset="0"/>
              </a:defRPr>
            </a:lvl2pPr>
            <a:lvl3pPr marL="1218714" indent="-304679" algn="ctr">
              <a:buSzPct val="100000"/>
              <a:buChar char="•"/>
              <a:defRPr b="1" i="0">
                <a:solidFill>
                  <a:srgbClr val="000000"/>
                </a:solidFill>
                <a:latin typeface="Arial" panose="020B0604020202020204" pitchFamily="34" charset="0"/>
                <a:cs typeface="Arial" panose="020B0604020202020204" pitchFamily="34" charset="0"/>
              </a:defRPr>
            </a:lvl3pPr>
            <a:lvl4pPr marL="1736672" indent="-365616" algn="ctr">
              <a:buSzPct val="100000"/>
              <a:buChar char="–"/>
              <a:defRPr b="1" i="0">
                <a:solidFill>
                  <a:srgbClr val="000000"/>
                </a:solidFill>
                <a:latin typeface="Arial" panose="020B0604020202020204" pitchFamily="34" charset="0"/>
                <a:cs typeface="Arial" panose="020B0604020202020204" pitchFamily="34" charset="0"/>
              </a:defRPr>
            </a:lvl4pPr>
            <a:lvl5pPr marL="2193689" indent="-365616"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0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6009932"/>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7932890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2574104"/>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20259932"/>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44185316"/>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8036060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31308526"/>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86537820"/>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72866274"/>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96988175"/>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73898586"/>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3389986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5588660"/>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230329569"/>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820295905"/>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32868590"/>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10792688"/>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90972948"/>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20575185"/>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756469190"/>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0798834"/>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922333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2300503"/>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418908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1236656"/>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2360350"/>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1439134"/>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6945287"/>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952473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34175849"/>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2668897"/>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906701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5691165"/>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5249173"/>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7199331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1707533"/>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01653270"/>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6511414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6070840"/>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67664307"/>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0843103"/>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7743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088261"/>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7551891"/>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1464086"/>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5326137"/>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234737"/>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246853"/>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030821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0925185"/>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3390215"/>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99292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2453079"/>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6320992"/>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234182"/>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2060043"/>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6850314"/>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2854764"/>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3258019"/>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5414939"/>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3365422"/>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146114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411926"/>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8068683"/>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776670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508069"/>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287495"/>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3727368"/>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718007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33724915"/>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2406123"/>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692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920236"/>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3524662"/>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006342"/>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294846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123511"/>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2826712"/>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3329047"/>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3142259"/>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911893"/>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155531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4043351"/>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82311924"/>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51079814"/>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802631401"/>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75362133"/>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04166876"/>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13648084"/>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094265909"/>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174640019"/>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9515361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91627274"/>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20939746"/>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34600413"/>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390039"/>
        </a:solidFill>
        <a:effectLst/>
      </p:bgPr>
    </p:bg>
    <p:spTree>
      <p:nvGrpSpPr>
        <p:cNvPr id="1" name=""/>
        <p:cNvGrpSpPr/>
        <p:nvPr/>
      </p:nvGrpSpPr>
      <p:grpSpPr>
        <a:xfrm>
          <a:off x="0" y="0"/>
          <a:ext cx="0" cy="0"/>
          <a:chOff x="0" y="0"/>
          <a:chExt cx="0" cy="0"/>
        </a:xfrm>
      </p:grpSpPr>
      <p:sp>
        <p:nvSpPr>
          <p:cNvPr id="3972"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73"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7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1463"/>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4993910"/>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956978"/>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5126613"/>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088610"/>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0589871"/>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09657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0389229"/>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3189021"/>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38026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7538110"/>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8365954"/>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2111932"/>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3345634"/>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010184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0525519"/>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883268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646A40A2-1A7F-E940-B3C0-3EBC633C484F}" type="datetimeFigureOut">
              <a:rPr lang="en-US"/>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86490854"/>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707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11332"/>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5937977"/>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465255"/>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15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029872"/>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9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9403430"/>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9540779"/>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7591937"/>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823710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E91C3765-EC3A-2347-BAB9-9B69B56968D8}" type="datetimeFigureOut">
              <a:rPr lang="en-US"/>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9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4604630"/>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1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631443"/>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107148"/>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7516979"/>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1552036"/>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5840252"/>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268508"/>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8336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75187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653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C4D3D4C4-556A-D34E-BDCA-93F872896B58}" type="datetimeFigureOut">
              <a:rPr lang="en-US"/>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139867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45160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747915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01427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614299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242109"/>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33633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88753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3292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146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8EF78977-24D1-644C-ADF9-B176C6ACB4C0}" type="datetimeFigureOut">
              <a:rPr lang="en-US"/>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797655"/>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8373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4463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40156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29802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41842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35658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63709"/>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4005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483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fld id="{062F881D-6380-EC4B-B791-38A1AE037F1F}" type="datetimeFigureOut">
              <a:rPr lang="en-US"/>
              <a:pPr/>
              <a:t>11/16/25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69693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276302"/>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53772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82169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13689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959437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430908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118474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70765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34139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fld id="{9B85D139-EB19-7848-A807-642B58AAA95C}" type="datetimeFigureOut">
              <a:rPr lang="en-US"/>
              <a:pPr/>
              <a:t>11/16/25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07458024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367916027"/>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3449955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6910085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678589421"/>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329105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70637688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6118370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607134"/>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532622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fld id="{5F74A13B-266A-5A45-B46D-A7077A76E94F}" type="datetimeFigureOut">
              <a:rPr lang="en-US"/>
              <a:pPr/>
              <a:t>11/16/25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4071546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36592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2221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69970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545456"/>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73210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07617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46743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23878"/>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929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FEB1CE5F-7C25-B14A-BB0C-8AF491016EC9}" type="datetimeFigureOut">
              <a:rPr lang="en-US"/>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10221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995927"/>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38088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30004"/>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340410002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92220429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01026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4558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624009611"/>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41117736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18CD8591-41C9-EA46-BE7B-640F2C3387DF}" type="datetimeFigureOut">
              <a:rPr lang="en-US"/>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75012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9289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500334"/>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782331"/>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200827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975868"/>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126069"/>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15625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514840032"/>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74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2FECAC3E-E8AE-4B46-BB27-94FFBFDA18A4}" type="datetimeFigureOut">
              <a:rPr lang="en-US"/>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58447194"/>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3503441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4043483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621761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532220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684278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1981090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258306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5176712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20923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0DF1B041-0579-E14B-902B-E71AA5B7A609}" type="datetimeFigureOut">
              <a:rPr lang="en-US"/>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6346997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14476701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5668547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194091792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196606619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3103502403"/>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64720263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0033988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1405031651"/>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226561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621845887"/>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101391481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9817841"/>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192440351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5328738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6448228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81422165"/>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470218155"/>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39788005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2626560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1982282874"/>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5719082"/>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191493851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231846063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012572390"/>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1840527"/>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7553542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9679041"/>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20087361"/>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843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116039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4116977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2098087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985970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9029998"/>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99117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80127"/>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05591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351595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64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0427914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100810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1546662"/>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610915"/>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3705998"/>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898327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660297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4344628"/>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3698948"/>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7361633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34984643"/>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91771915"/>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82894"/>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75357486"/>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2213230"/>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2805127"/>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95245701"/>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23217378"/>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85176620"/>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1305219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79964048"/>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31112048"/>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2452788"/>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37099405"/>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165310"/>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65842591"/>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91886740"/>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81580021"/>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09448043"/>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1850811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48863818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71250405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390882265"/>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139726546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65871876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435811461"/>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2888229343"/>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55553099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197256474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403112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307280649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9682664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311529452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0888310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399911875"/>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644244031"/>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779859687"/>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24712007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70515978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124610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428849256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2320487121"/>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1180084864"/>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8695461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4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1.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4.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2.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3.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5" Type="http://schemas.openxmlformats.org/officeDocument/2006/relationships/slideLayout" Target="../slideLayouts/slideLayout300.xml"/><Relationship Id="rId10" Type="http://schemas.openxmlformats.org/officeDocument/2006/relationships/image" Target="../media/image6.jpeg"/><Relationship Id="rId4" Type="http://schemas.openxmlformats.org/officeDocument/2006/relationships/slideLayout" Target="../slideLayouts/slideLayout299.xml"/><Relationship Id="rId9"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0.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117" Type="http://schemas.openxmlformats.org/officeDocument/2006/relationships/slideLayout" Target="../slideLayouts/slideLayout493.xml"/><Relationship Id="rId299" Type="http://schemas.openxmlformats.org/officeDocument/2006/relationships/slideLayout" Target="../slideLayouts/slideLayout675.xml"/><Relationship Id="rId21" Type="http://schemas.openxmlformats.org/officeDocument/2006/relationships/slideLayout" Target="../slideLayouts/slideLayout397.xml"/><Relationship Id="rId63" Type="http://schemas.openxmlformats.org/officeDocument/2006/relationships/slideLayout" Target="../slideLayouts/slideLayout439.xml"/><Relationship Id="rId159" Type="http://schemas.openxmlformats.org/officeDocument/2006/relationships/slideLayout" Target="../slideLayouts/slideLayout535.xml"/><Relationship Id="rId324" Type="http://schemas.openxmlformats.org/officeDocument/2006/relationships/slideLayout" Target="../slideLayouts/slideLayout700.xml"/><Relationship Id="rId170" Type="http://schemas.openxmlformats.org/officeDocument/2006/relationships/slideLayout" Target="../slideLayouts/slideLayout546.xml"/><Relationship Id="rId226" Type="http://schemas.openxmlformats.org/officeDocument/2006/relationships/slideLayout" Target="../slideLayouts/slideLayout602.xml"/><Relationship Id="rId268" Type="http://schemas.openxmlformats.org/officeDocument/2006/relationships/slideLayout" Target="../slideLayouts/slideLayout644.xml"/><Relationship Id="rId32" Type="http://schemas.openxmlformats.org/officeDocument/2006/relationships/slideLayout" Target="../slideLayouts/slideLayout408.xml"/><Relationship Id="rId74" Type="http://schemas.openxmlformats.org/officeDocument/2006/relationships/slideLayout" Target="../slideLayouts/slideLayout450.xml"/><Relationship Id="rId128" Type="http://schemas.openxmlformats.org/officeDocument/2006/relationships/slideLayout" Target="../slideLayouts/slideLayout504.xml"/><Relationship Id="rId5" Type="http://schemas.openxmlformats.org/officeDocument/2006/relationships/slideLayout" Target="../slideLayouts/slideLayout381.xml"/><Relationship Id="rId181" Type="http://schemas.openxmlformats.org/officeDocument/2006/relationships/slideLayout" Target="../slideLayouts/slideLayout557.xml"/><Relationship Id="rId237" Type="http://schemas.openxmlformats.org/officeDocument/2006/relationships/slideLayout" Target="../slideLayouts/slideLayout613.xml"/><Relationship Id="rId279" Type="http://schemas.openxmlformats.org/officeDocument/2006/relationships/slideLayout" Target="../slideLayouts/slideLayout655.xml"/><Relationship Id="rId43" Type="http://schemas.openxmlformats.org/officeDocument/2006/relationships/slideLayout" Target="../slideLayouts/slideLayout419.xml"/><Relationship Id="rId139" Type="http://schemas.openxmlformats.org/officeDocument/2006/relationships/slideLayout" Target="../slideLayouts/slideLayout515.xml"/><Relationship Id="rId290" Type="http://schemas.openxmlformats.org/officeDocument/2006/relationships/slideLayout" Target="../slideLayouts/slideLayout666.xml"/><Relationship Id="rId304" Type="http://schemas.openxmlformats.org/officeDocument/2006/relationships/slideLayout" Target="../slideLayouts/slideLayout680.xml"/><Relationship Id="rId85" Type="http://schemas.openxmlformats.org/officeDocument/2006/relationships/slideLayout" Target="../slideLayouts/slideLayout461.xml"/><Relationship Id="rId150" Type="http://schemas.openxmlformats.org/officeDocument/2006/relationships/slideLayout" Target="../slideLayouts/slideLayout526.xml"/><Relationship Id="rId192" Type="http://schemas.openxmlformats.org/officeDocument/2006/relationships/slideLayout" Target="../slideLayouts/slideLayout568.xml"/><Relationship Id="rId206" Type="http://schemas.openxmlformats.org/officeDocument/2006/relationships/slideLayout" Target="../slideLayouts/slideLayout582.xml"/><Relationship Id="rId248" Type="http://schemas.openxmlformats.org/officeDocument/2006/relationships/slideLayout" Target="../slideLayouts/slideLayout624.xml"/><Relationship Id="rId12" Type="http://schemas.openxmlformats.org/officeDocument/2006/relationships/slideLayout" Target="../slideLayouts/slideLayout388.xml"/><Relationship Id="rId108" Type="http://schemas.openxmlformats.org/officeDocument/2006/relationships/slideLayout" Target="../slideLayouts/slideLayout484.xml"/><Relationship Id="rId315" Type="http://schemas.openxmlformats.org/officeDocument/2006/relationships/slideLayout" Target="../slideLayouts/slideLayout691.xml"/><Relationship Id="rId54" Type="http://schemas.openxmlformats.org/officeDocument/2006/relationships/slideLayout" Target="../slideLayouts/slideLayout430.xml"/><Relationship Id="rId96" Type="http://schemas.openxmlformats.org/officeDocument/2006/relationships/slideLayout" Target="../slideLayouts/slideLayout472.xml"/><Relationship Id="rId161" Type="http://schemas.openxmlformats.org/officeDocument/2006/relationships/slideLayout" Target="../slideLayouts/slideLayout537.xml"/><Relationship Id="rId217" Type="http://schemas.openxmlformats.org/officeDocument/2006/relationships/slideLayout" Target="../slideLayouts/slideLayout593.xml"/><Relationship Id="rId259" Type="http://schemas.openxmlformats.org/officeDocument/2006/relationships/slideLayout" Target="../slideLayouts/slideLayout635.xml"/><Relationship Id="rId23" Type="http://schemas.openxmlformats.org/officeDocument/2006/relationships/slideLayout" Target="../slideLayouts/slideLayout399.xml"/><Relationship Id="rId119" Type="http://schemas.openxmlformats.org/officeDocument/2006/relationships/slideLayout" Target="../slideLayouts/slideLayout495.xml"/><Relationship Id="rId270" Type="http://schemas.openxmlformats.org/officeDocument/2006/relationships/slideLayout" Target="../slideLayouts/slideLayout646.xml"/><Relationship Id="rId326" Type="http://schemas.openxmlformats.org/officeDocument/2006/relationships/slideLayout" Target="../slideLayouts/slideLayout702.xml"/><Relationship Id="rId65" Type="http://schemas.openxmlformats.org/officeDocument/2006/relationships/slideLayout" Target="../slideLayouts/slideLayout441.xml"/><Relationship Id="rId130" Type="http://schemas.openxmlformats.org/officeDocument/2006/relationships/slideLayout" Target="../slideLayouts/slideLayout506.xml"/><Relationship Id="rId172" Type="http://schemas.openxmlformats.org/officeDocument/2006/relationships/slideLayout" Target="../slideLayouts/slideLayout548.xml"/><Relationship Id="rId228" Type="http://schemas.openxmlformats.org/officeDocument/2006/relationships/slideLayout" Target="../slideLayouts/slideLayout604.xml"/><Relationship Id="rId281" Type="http://schemas.openxmlformats.org/officeDocument/2006/relationships/slideLayout" Target="../slideLayouts/slideLayout657.xml"/><Relationship Id="rId34" Type="http://schemas.openxmlformats.org/officeDocument/2006/relationships/slideLayout" Target="../slideLayouts/slideLayout410.xml"/><Relationship Id="rId76" Type="http://schemas.openxmlformats.org/officeDocument/2006/relationships/slideLayout" Target="../slideLayouts/slideLayout452.xml"/><Relationship Id="rId141" Type="http://schemas.openxmlformats.org/officeDocument/2006/relationships/slideLayout" Target="../slideLayouts/slideLayout517.xml"/><Relationship Id="rId7" Type="http://schemas.openxmlformats.org/officeDocument/2006/relationships/slideLayout" Target="../slideLayouts/slideLayout383.xml"/><Relationship Id="rId183" Type="http://schemas.openxmlformats.org/officeDocument/2006/relationships/slideLayout" Target="../slideLayouts/slideLayout559.xml"/><Relationship Id="rId239" Type="http://schemas.openxmlformats.org/officeDocument/2006/relationships/slideLayout" Target="../slideLayouts/slideLayout615.xml"/><Relationship Id="rId250" Type="http://schemas.openxmlformats.org/officeDocument/2006/relationships/slideLayout" Target="../slideLayouts/slideLayout626.xml"/><Relationship Id="rId271" Type="http://schemas.openxmlformats.org/officeDocument/2006/relationships/slideLayout" Target="../slideLayouts/slideLayout647.xml"/><Relationship Id="rId292" Type="http://schemas.openxmlformats.org/officeDocument/2006/relationships/slideLayout" Target="../slideLayouts/slideLayout668.xml"/><Relationship Id="rId306" Type="http://schemas.openxmlformats.org/officeDocument/2006/relationships/slideLayout" Target="../slideLayouts/slideLayout682.xml"/><Relationship Id="rId24" Type="http://schemas.openxmlformats.org/officeDocument/2006/relationships/slideLayout" Target="../slideLayouts/slideLayout400.xml"/><Relationship Id="rId45" Type="http://schemas.openxmlformats.org/officeDocument/2006/relationships/slideLayout" Target="../slideLayouts/slideLayout421.xml"/><Relationship Id="rId66" Type="http://schemas.openxmlformats.org/officeDocument/2006/relationships/slideLayout" Target="../slideLayouts/slideLayout442.xml"/><Relationship Id="rId87" Type="http://schemas.openxmlformats.org/officeDocument/2006/relationships/slideLayout" Target="../slideLayouts/slideLayout463.xml"/><Relationship Id="rId110" Type="http://schemas.openxmlformats.org/officeDocument/2006/relationships/slideLayout" Target="../slideLayouts/slideLayout486.xml"/><Relationship Id="rId131" Type="http://schemas.openxmlformats.org/officeDocument/2006/relationships/slideLayout" Target="../slideLayouts/slideLayout507.xml"/><Relationship Id="rId327" Type="http://schemas.openxmlformats.org/officeDocument/2006/relationships/slideLayout" Target="../slideLayouts/slideLayout703.xml"/><Relationship Id="rId152" Type="http://schemas.openxmlformats.org/officeDocument/2006/relationships/slideLayout" Target="../slideLayouts/slideLayout528.xml"/><Relationship Id="rId173" Type="http://schemas.openxmlformats.org/officeDocument/2006/relationships/slideLayout" Target="../slideLayouts/slideLayout549.xml"/><Relationship Id="rId194" Type="http://schemas.openxmlformats.org/officeDocument/2006/relationships/slideLayout" Target="../slideLayouts/slideLayout570.xml"/><Relationship Id="rId208" Type="http://schemas.openxmlformats.org/officeDocument/2006/relationships/slideLayout" Target="../slideLayouts/slideLayout584.xml"/><Relationship Id="rId229" Type="http://schemas.openxmlformats.org/officeDocument/2006/relationships/slideLayout" Target="../slideLayouts/slideLayout605.xml"/><Relationship Id="rId240" Type="http://schemas.openxmlformats.org/officeDocument/2006/relationships/slideLayout" Target="../slideLayouts/slideLayout616.xml"/><Relationship Id="rId261" Type="http://schemas.openxmlformats.org/officeDocument/2006/relationships/slideLayout" Target="../slideLayouts/slideLayout637.xml"/><Relationship Id="rId14" Type="http://schemas.openxmlformats.org/officeDocument/2006/relationships/slideLayout" Target="../slideLayouts/slideLayout390.xml"/><Relationship Id="rId35" Type="http://schemas.openxmlformats.org/officeDocument/2006/relationships/slideLayout" Target="../slideLayouts/slideLayout411.xml"/><Relationship Id="rId56" Type="http://schemas.openxmlformats.org/officeDocument/2006/relationships/slideLayout" Target="../slideLayouts/slideLayout432.xml"/><Relationship Id="rId77" Type="http://schemas.openxmlformats.org/officeDocument/2006/relationships/slideLayout" Target="../slideLayouts/slideLayout453.xml"/><Relationship Id="rId100" Type="http://schemas.openxmlformats.org/officeDocument/2006/relationships/slideLayout" Target="../slideLayouts/slideLayout476.xml"/><Relationship Id="rId282" Type="http://schemas.openxmlformats.org/officeDocument/2006/relationships/slideLayout" Target="../slideLayouts/slideLayout658.xml"/><Relationship Id="rId317" Type="http://schemas.openxmlformats.org/officeDocument/2006/relationships/slideLayout" Target="../slideLayouts/slideLayout693.xml"/><Relationship Id="rId8" Type="http://schemas.openxmlformats.org/officeDocument/2006/relationships/slideLayout" Target="../slideLayouts/slideLayout384.xml"/><Relationship Id="rId98" Type="http://schemas.openxmlformats.org/officeDocument/2006/relationships/slideLayout" Target="../slideLayouts/slideLayout474.xml"/><Relationship Id="rId121" Type="http://schemas.openxmlformats.org/officeDocument/2006/relationships/slideLayout" Target="../slideLayouts/slideLayout497.xml"/><Relationship Id="rId142" Type="http://schemas.openxmlformats.org/officeDocument/2006/relationships/slideLayout" Target="../slideLayouts/slideLayout518.xml"/><Relationship Id="rId163" Type="http://schemas.openxmlformats.org/officeDocument/2006/relationships/slideLayout" Target="../slideLayouts/slideLayout539.xml"/><Relationship Id="rId184" Type="http://schemas.openxmlformats.org/officeDocument/2006/relationships/slideLayout" Target="../slideLayouts/slideLayout560.xml"/><Relationship Id="rId219" Type="http://schemas.openxmlformats.org/officeDocument/2006/relationships/slideLayout" Target="../slideLayouts/slideLayout595.xml"/><Relationship Id="rId230" Type="http://schemas.openxmlformats.org/officeDocument/2006/relationships/slideLayout" Target="../slideLayouts/slideLayout606.xml"/><Relationship Id="rId251" Type="http://schemas.openxmlformats.org/officeDocument/2006/relationships/slideLayout" Target="../slideLayouts/slideLayout627.xml"/><Relationship Id="rId25" Type="http://schemas.openxmlformats.org/officeDocument/2006/relationships/slideLayout" Target="../slideLayouts/slideLayout401.xml"/><Relationship Id="rId46" Type="http://schemas.openxmlformats.org/officeDocument/2006/relationships/slideLayout" Target="../slideLayouts/slideLayout422.xml"/><Relationship Id="rId67" Type="http://schemas.openxmlformats.org/officeDocument/2006/relationships/slideLayout" Target="../slideLayouts/slideLayout443.xml"/><Relationship Id="rId272" Type="http://schemas.openxmlformats.org/officeDocument/2006/relationships/slideLayout" Target="../slideLayouts/slideLayout648.xml"/><Relationship Id="rId293" Type="http://schemas.openxmlformats.org/officeDocument/2006/relationships/slideLayout" Target="../slideLayouts/slideLayout669.xml"/><Relationship Id="rId307" Type="http://schemas.openxmlformats.org/officeDocument/2006/relationships/slideLayout" Target="../slideLayouts/slideLayout683.xml"/><Relationship Id="rId328" Type="http://schemas.openxmlformats.org/officeDocument/2006/relationships/slideLayout" Target="../slideLayouts/slideLayout704.xml"/><Relationship Id="rId88" Type="http://schemas.openxmlformats.org/officeDocument/2006/relationships/slideLayout" Target="../slideLayouts/slideLayout464.xml"/><Relationship Id="rId111" Type="http://schemas.openxmlformats.org/officeDocument/2006/relationships/slideLayout" Target="../slideLayouts/slideLayout487.xml"/><Relationship Id="rId132" Type="http://schemas.openxmlformats.org/officeDocument/2006/relationships/slideLayout" Target="../slideLayouts/slideLayout508.xml"/><Relationship Id="rId153" Type="http://schemas.openxmlformats.org/officeDocument/2006/relationships/slideLayout" Target="../slideLayouts/slideLayout529.xml"/><Relationship Id="rId174" Type="http://schemas.openxmlformats.org/officeDocument/2006/relationships/slideLayout" Target="../slideLayouts/slideLayout550.xml"/><Relationship Id="rId195" Type="http://schemas.openxmlformats.org/officeDocument/2006/relationships/slideLayout" Target="../slideLayouts/slideLayout571.xml"/><Relationship Id="rId209" Type="http://schemas.openxmlformats.org/officeDocument/2006/relationships/slideLayout" Target="../slideLayouts/slideLayout585.xml"/><Relationship Id="rId220" Type="http://schemas.openxmlformats.org/officeDocument/2006/relationships/slideLayout" Target="../slideLayouts/slideLayout596.xml"/><Relationship Id="rId241" Type="http://schemas.openxmlformats.org/officeDocument/2006/relationships/slideLayout" Target="../slideLayouts/slideLayout617.xml"/><Relationship Id="rId15" Type="http://schemas.openxmlformats.org/officeDocument/2006/relationships/slideLayout" Target="../slideLayouts/slideLayout391.xml"/><Relationship Id="rId36" Type="http://schemas.openxmlformats.org/officeDocument/2006/relationships/slideLayout" Target="../slideLayouts/slideLayout412.xml"/><Relationship Id="rId57" Type="http://schemas.openxmlformats.org/officeDocument/2006/relationships/slideLayout" Target="../slideLayouts/slideLayout433.xml"/><Relationship Id="rId262" Type="http://schemas.openxmlformats.org/officeDocument/2006/relationships/slideLayout" Target="../slideLayouts/slideLayout638.xml"/><Relationship Id="rId283" Type="http://schemas.openxmlformats.org/officeDocument/2006/relationships/slideLayout" Target="../slideLayouts/slideLayout659.xml"/><Relationship Id="rId318" Type="http://schemas.openxmlformats.org/officeDocument/2006/relationships/slideLayout" Target="../slideLayouts/slideLayout694.xml"/><Relationship Id="rId78" Type="http://schemas.openxmlformats.org/officeDocument/2006/relationships/slideLayout" Target="../slideLayouts/slideLayout454.xml"/><Relationship Id="rId99" Type="http://schemas.openxmlformats.org/officeDocument/2006/relationships/slideLayout" Target="../slideLayouts/slideLayout475.xml"/><Relationship Id="rId101" Type="http://schemas.openxmlformats.org/officeDocument/2006/relationships/slideLayout" Target="../slideLayouts/slideLayout477.xml"/><Relationship Id="rId122" Type="http://schemas.openxmlformats.org/officeDocument/2006/relationships/slideLayout" Target="../slideLayouts/slideLayout498.xml"/><Relationship Id="rId143" Type="http://schemas.openxmlformats.org/officeDocument/2006/relationships/slideLayout" Target="../slideLayouts/slideLayout519.xml"/><Relationship Id="rId164" Type="http://schemas.openxmlformats.org/officeDocument/2006/relationships/slideLayout" Target="../slideLayouts/slideLayout540.xml"/><Relationship Id="rId185" Type="http://schemas.openxmlformats.org/officeDocument/2006/relationships/slideLayout" Target="../slideLayouts/slideLayout561.xml"/><Relationship Id="rId9" Type="http://schemas.openxmlformats.org/officeDocument/2006/relationships/slideLayout" Target="../slideLayouts/slideLayout385.xml"/><Relationship Id="rId210" Type="http://schemas.openxmlformats.org/officeDocument/2006/relationships/slideLayout" Target="../slideLayouts/slideLayout586.xml"/><Relationship Id="rId26" Type="http://schemas.openxmlformats.org/officeDocument/2006/relationships/slideLayout" Target="../slideLayouts/slideLayout402.xml"/><Relationship Id="rId231" Type="http://schemas.openxmlformats.org/officeDocument/2006/relationships/slideLayout" Target="../slideLayouts/slideLayout607.xml"/><Relationship Id="rId252" Type="http://schemas.openxmlformats.org/officeDocument/2006/relationships/slideLayout" Target="../slideLayouts/slideLayout628.xml"/><Relationship Id="rId273" Type="http://schemas.openxmlformats.org/officeDocument/2006/relationships/slideLayout" Target="../slideLayouts/slideLayout649.xml"/><Relationship Id="rId294" Type="http://schemas.openxmlformats.org/officeDocument/2006/relationships/slideLayout" Target="../slideLayouts/slideLayout670.xml"/><Relationship Id="rId308" Type="http://schemas.openxmlformats.org/officeDocument/2006/relationships/slideLayout" Target="../slideLayouts/slideLayout684.xml"/><Relationship Id="rId329" Type="http://schemas.openxmlformats.org/officeDocument/2006/relationships/slideLayout" Target="../slideLayouts/slideLayout705.xml"/><Relationship Id="rId47" Type="http://schemas.openxmlformats.org/officeDocument/2006/relationships/slideLayout" Target="../slideLayouts/slideLayout423.xml"/><Relationship Id="rId68" Type="http://schemas.openxmlformats.org/officeDocument/2006/relationships/slideLayout" Target="../slideLayouts/slideLayout444.xml"/><Relationship Id="rId89" Type="http://schemas.openxmlformats.org/officeDocument/2006/relationships/slideLayout" Target="../slideLayouts/slideLayout465.xml"/><Relationship Id="rId112" Type="http://schemas.openxmlformats.org/officeDocument/2006/relationships/slideLayout" Target="../slideLayouts/slideLayout488.xml"/><Relationship Id="rId133" Type="http://schemas.openxmlformats.org/officeDocument/2006/relationships/slideLayout" Target="../slideLayouts/slideLayout509.xml"/><Relationship Id="rId154" Type="http://schemas.openxmlformats.org/officeDocument/2006/relationships/slideLayout" Target="../slideLayouts/slideLayout530.xml"/><Relationship Id="rId175" Type="http://schemas.openxmlformats.org/officeDocument/2006/relationships/slideLayout" Target="../slideLayouts/slideLayout551.xml"/><Relationship Id="rId196" Type="http://schemas.openxmlformats.org/officeDocument/2006/relationships/slideLayout" Target="../slideLayouts/slideLayout572.xml"/><Relationship Id="rId200" Type="http://schemas.openxmlformats.org/officeDocument/2006/relationships/slideLayout" Target="../slideLayouts/slideLayout576.xml"/><Relationship Id="rId16" Type="http://schemas.openxmlformats.org/officeDocument/2006/relationships/slideLayout" Target="../slideLayouts/slideLayout392.xml"/><Relationship Id="rId221" Type="http://schemas.openxmlformats.org/officeDocument/2006/relationships/slideLayout" Target="../slideLayouts/slideLayout597.xml"/><Relationship Id="rId242" Type="http://schemas.openxmlformats.org/officeDocument/2006/relationships/slideLayout" Target="../slideLayouts/slideLayout618.xml"/><Relationship Id="rId263" Type="http://schemas.openxmlformats.org/officeDocument/2006/relationships/slideLayout" Target="../slideLayouts/slideLayout639.xml"/><Relationship Id="rId284" Type="http://schemas.openxmlformats.org/officeDocument/2006/relationships/slideLayout" Target="../slideLayouts/slideLayout660.xml"/><Relationship Id="rId319" Type="http://schemas.openxmlformats.org/officeDocument/2006/relationships/slideLayout" Target="../slideLayouts/slideLayout695.xml"/><Relationship Id="rId37" Type="http://schemas.openxmlformats.org/officeDocument/2006/relationships/slideLayout" Target="../slideLayouts/slideLayout413.xml"/><Relationship Id="rId58" Type="http://schemas.openxmlformats.org/officeDocument/2006/relationships/slideLayout" Target="../slideLayouts/slideLayout434.xml"/><Relationship Id="rId79" Type="http://schemas.openxmlformats.org/officeDocument/2006/relationships/slideLayout" Target="../slideLayouts/slideLayout455.xml"/><Relationship Id="rId102" Type="http://schemas.openxmlformats.org/officeDocument/2006/relationships/slideLayout" Target="../slideLayouts/slideLayout478.xml"/><Relationship Id="rId123" Type="http://schemas.openxmlformats.org/officeDocument/2006/relationships/slideLayout" Target="../slideLayouts/slideLayout499.xml"/><Relationship Id="rId144" Type="http://schemas.openxmlformats.org/officeDocument/2006/relationships/slideLayout" Target="../slideLayouts/slideLayout520.xml"/><Relationship Id="rId330" Type="http://schemas.openxmlformats.org/officeDocument/2006/relationships/slideLayout" Target="../slideLayouts/slideLayout706.xml"/><Relationship Id="rId90" Type="http://schemas.openxmlformats.org/officeDocument/2006/relationships/slideLayout" Target="../slideLayouts/slideLayout466.xml"/><Relationship Id="rId165" Type="http://schemas.openxmlformats.org/officeDocument/2006/relationships/slideLayout" Target="../slideLayouts/slideLayout541.xml"/><Relationship Id="rId186" Type="http://schemas.openxmlformats.org/officeDocument/2006/relationships/slideLayout" Target="../slideLayouts/slideLayout562.xml"/><Relationship Id="rId211" Type="http://schemas.openxmlformats.org/officeDocument/2006/relationships/slideLayout" Target="../slideLayouts/slideLayout587.xml"/><Relationship Id="rId232" Type="http://schemas.openxmlformats.org/officeDocument/2006/relationships/slideLayout" Target="../slideLayouts/slideLayout608.xml"/><Relationship Id="rId253" Type="http://schemas.openxmlformats.org/officeDocument/2006/relationships/slideLayout" Target="../slideLayouts/slideLayout629.xml"/><Relationship Id="rId274" Type="http://schemas.openxmlformats.org/officeDocument/2006/relationships/slideLayout" Target="../slideLayouts/slideLayout650.xml"/><Relationship Id="rId295" Type="http://schemas.openxmlformats.org/officeDocument/2006/relationships/slideLayout" Target="../slideLayouts/slideLayout671.xml"/><Relationship Id="rId309" Type="http://schemas.openxmlformats.org/officeDocument/2006/relationships/slideLayout" Target="../slideLayouts/slideLayout685.xml"/><Relationship Id="rId27" Type="http://schemas.openxmlformats.org/officeDocument/2006/relationships/slideLayout" Target="../slideLayouts/slideLayout403.xml"/><Relationship Id="rId48" Type="http://schemas.openxmlformats.org/officeDocument/2006/relationships/slideLayout" Target="../slideLayouts/slideLayout424.xml"/><Relationship Id="rId69" Type="http://schemas.openxmlformats.org/officeDocument/2006/relationships/slideLayout" Target="../slideLayouts/slideLayout445.xml"/><Relationship Id="rId113" Type="http://schemas.openxmlformats.org/officeDocument/2006/relationships/slideLayout" Target="../slideLayouts/slideLayout489.xml"/><Relationship Id="rId134" Type="http://schemas.openxmlformats.org/officeDocument/2006/relationships/slideLayout" Target="../slideLayouts/slideLayout510.xml"/><Relationship Id="rId320" Type="http://schemas.openxmlformats.org/officeDocument/2006/relationships/slideLayout" Target="../slideLayouts/slideLayout696.xml"/><Relationship Id="rId80" Type="http://schemas.openxmlformats.org/officeDocument/2006/relationships/slideLayout" Target="../slideLayouts/slideLayout456.xml"/><Relationship Id="rId155" Type="http://schemas.openxmlformats.org/officeDocument/2006/relationships/slideLayout" Target="../slideLayouts/slideLayout531.xml"/><Relationship Id="rId176" Type="http://schemas.openxmlformats.org/officeDocument/2006/relationships/slideLayout" Target="../slideLayouts/slideLayout552.xml"/><Relationship Id="rId197" Type="http://schemas.openxmlformats.org/officeDocument/2006/relationships/slideLayout" Target="../slideLayouts/slideLayout573.xml"/><Relationship Id="rId201" Type="http://schemas.openxmlformats.org/officeDocument/2006/relationships/slideLayout" Target="../slideLayouts/slideLayout577.xml"/><Relationship Id="rId222" Type="http://schemas.openxmlformats.org/officeDocument/2006/relationships/slideLayout" Target="../slideLayouts/slideLayout598.xml"/><Relationship Id="rId243" Type="http://schemas.openxmlformats.org/officeDocument/2006/relationships/slideLayout" Target="../slideLayouts/slideLayout619.xml"/><Relationship Id="rId264" Type="http://schemas.openxmlformats.org/officeDocument/2006/relationships/slideLayout" Target="../slideLayouts/slideLayout640.xml"/><Relationship Id="rId285" Type="http://schemas.openxmlformats.org/officeDocument/2006/relationships/slideLayout" Target="../slideLayouts/slideLayout661.xml"/><Relationship Id="rId17" Type="http://schemas.openxmlformats.org/officeDocument/2006/relationships/slideLayout" Target="../slideLayouts/slideLayout393.xml"/><Relationship Id="rId38" Type="http://schemas.openxmlformats.org/officeDocument/2006/relationships/slideLayout" Target="../slideLayouts/slideLayout414.xml"/><Relationship Id="rId59" Type="http://schemas.openxmlformats.org/officeDocument/2006/relationships/slideLayout" Target="../slideLayouts/slideLayout435.xml"/><Relationship Id="rId103" Type="http://schemas.openxmlformats.org/officeDocument/2006/relationships/slideLayout" Target="../slideLayouts/slideLayout479.xml"/><Relationship Id="rId124" Type="http://schemas.openxmlformats.org/officeDocument/2006/relationships/slideLayout" Target="../slideLayouts/slideLayout500.xml"/><Relationship Id="rId310" Type="http://schemas.openxmlformats.org/officeDocument/2006/relationships/slideLayout" Target="../slideLayouts/slideLayout686.xml"/><Relationship Id="rId70" Type="http://schemas.openxmlformats.org/officeDocument/2006/relationships/slideLayout" Target="../slideLayouts/slideLayout446.xml"/><Relationship Id="rId91" Type="http://schemas.openxmlformats.org/officeDocument/2006/relationships/slideLayout" Target="../slideLayouts/slideLayout467.xml"/><Relationship Id="rId145" Type="http://schemas.openxmlformats.org/officeDocument/2006/relationships/slideLayout" Target="../slideLayouts/slideLayout521.xml"/><Relationship Id="rId166" Type="http://schemas.openxmlformats.org/officeDocument/2006/relationships/slideLayout" Target="../slideLayouts/slideLayout542.xml"/><Relationship Id="rId187" Type="http://schemas.openxmlformats.org/officeDocument/2006/relationships/slideLayout" Target="../slideLayouts/slideLayout563.xml"/><Relationship Id="rId331" Type="http://schemas.openxmlformats.org/officeDocument/2006/relationships/theme" Target="../theme/theme35.xml"/><Relationship Id="rId1" Type="http://schemas.openxmlformats.org/officeDocument/2006/relationships/slideLayout" Target="../slideLayouts/slideLayout377.xml"/><Relationship Id="rId212" Type="http://schemas.openxmlformats.org/officeDocument/2006/relationships/slideLayout" Target="../slideLayouts/slideLayout588.xml"/><Relationship Id="rId233" Type="http://schemas.openxmlformats.org/officeDocument/2006/relationships/slideLayout" Target="../slideLayouts/slideLayout609.xml"/><Relationship Id="rId254" Type="http://schemas.openxmlformats.org/officeDocument/2006/relationships/slideLayout" Target="../slideLayouts/slideLayout630.xml"/><Relationship Id="rId28" Type="http://schemas.openxmlformats.org/officeDocument/2006/relationships/slideLayout" Target="../slideLayouts/slideLayout404.xml"/><Relationship Id="rId49" Type="http://schemas.openxmlformats.org/officeDocument/2006/relationships/slideLayout" Target="../slideLayouts/slideLayout425.xml"/><Relationship Id="rId114" Type="http://schemas.openxmlformats.org/officeDocument/2006/relationships/slideLayout" Target="../slideLayouts/slideLayout490.xml"/><Relationship Id="rId275" Type="http://schemas.openxmlformats.org/officeDocument/2006/relationships/slideLayout" Target="../slideLayouts/slideLayout651.xml"/><Relationship Id="rId296" Type="http://schemas.openxmlformats.org/officeDocument/2006/relationships/slideLayout" Target="../slideLayouts/slideLayout672.xml"/><Relationship Id="rId300" Type="http://schemas.openxmlformats.org/officeDocument/2006/relationships/slideLayout" Target="../slideLayouts/slideLayout676.xml"/><Relationship Id="rId60" Type="http://schemas.openxmlformats.org/officeDocument/2006/relationships/slideLayout" Target="../slideLayouts/slideLayout436.xml"/><Relationship Id="rId81" Type="http://schemas.openxmlformats.org/officeDocument/2006/relationships/slideLayout" Target="../slideLayouts/slideLayout457.xml"/><Relationship Id="rId135" Type="http://schemas.openxmlformats.org/officeDocument/2006/relationships/slideLayout" Target="../slideLayouts/slideLayout511.xml"/><Relationship Id="rId156" Type="http://schemas.openxmlformats.org/officeDocument/2006/relationships/slideLayout" Target="../slideLayouts/slideLayout532.xml"/><Relationship Id="rId177" Type="http://schemas.openxmlformats.org/officeDocument/2006/relationships/slideLayout" Target="../slideLayouts/slideLayout553.xml"/><Relationship Id="rId198" Type="http://schemas.openxmlformats.org/officeDocument/2006/relationships/slideLayout" Target="../slideLayouts/slideLayout574.xml"/><Relationship Id="rId321" Type="http://schemas.openxmlformats.org/officeDocument/2006/relationships/slideLayout" Target="../slideLayouts/slideLayout697.xml"/><Relationship Id="rId202" Type="http://schemas.openxmlformats.org/officeDocument/2006/relationships/slideLayout" Target="../slideLayouts/slideLayout578.xml"/><Relationship Id="rId223" Type="http://schemas.openxmlformats.org/officeDocument/2006/relationships/slideLayout" Target="../slideLayouts/slideLayout599.xml"/><Relationship Id="rId244" Type="http://schemas.openxmlformats.org/officeDocument/2006/relationships/slideLayout" Target="../slideLayouts/slideLayout620.xml"/><Relationship Id="rId18" Type="http://schemas.openxmlformats.org/officeDocument/2006/relationships/slideLayout" Target="../slideLayouts/slideLayout394.xml"/><Relationship Id="rId39" Type="http://schemas.openxmlformats.org/officeDocument/2006/relationships/slideLayout" Target="../slideLayouts/slideLayout415.xml"/><Relationship Id="rId265" Type="http://schemas.openxmlformats.org/officeDocument/2006/relationships/slideLayout" Target="../slideLayouts/slideLayout641.xml"/><Relationship Id="rId286" Type="http://schemas.openxmlformats.org/officeDocument/2006/relationships/slideLayout" Target="../slideLayouts/slideLayout662.xml"/><Relationship Id="rId50" Type="http://schemas.openxmlformats.org/officeDocument/2006/relationships/slideLayout" Target="../slideLayouts/slideLayout426.xml"/><Relationship Id="rId104" Type="http://schemas.openxmlformats.org/officeDocument/2006/relationships/slideLayout" Target="../slideLayouts/slideLayout480.xml"/><Relationship Id="rId125" Type="http://schemas.openxmlformats.org/officeDocument/2006/relationships/slideLayout" Target="../slideLayouts/slideLayout501.xml"/><Relationship Id="rId146" Type="http://schemas.openxmlformats.org/officeDocument/2006/relationships/slideLayout" Target="../slideLayouts/slideLayout522.xml"/><Relationship Id="rId167" Type="http://schemas.openxmlformats.org/officeDocument/2006/relationships/slideLayout" Target="../slideLayouts/slideLayout543.xml"/><Relationship Id="rId188" Type="http://schemas.openxmlformats.org/officeDocument/2006/relationships/slideLayout" Target="../slideLayouts/slideLayout564.xml"/><Relationship Id="rId311" Type="http://schemas.openxmlformats.org/officeDocument/2006/relationships/slideLayout" Target="../slideLayouts/slideLayout687.xml"/><Relationship Id="rId332" Type="http://schemas.openxmlformats.org/officeDocument/2006/relationships/image" Target="../media/image1.png"/><Relationship Id="rId71" Type="http://schemas.openxmlformats.org/officeDocument/2006/relationships/slideLayout" Target="../slideLayouts/slideLayout447.xml"/><Relationship Id="rId92" Type="http://schemas.openxmlformats.org/officeDocument/2006/relationships/slideLayout" Target="../slideLayouts/slideLayout468.xml"/><Relationship Id="rId213" Type="http://schemas.openxmlformats.org/officeDocument/2006/relationships/slideLayout" Target="../slideLayouts/slideLayout589.xml"/><Relationship Id="rId234" Type="http://schemas.openxmlformats.org/officeDocument/2006/relationships/slideLayout" Target="../slideLayouts/slideLayout610.xml"/><Relationship Id="rId2" Type="http://schemas.openxmlformats.org/officeDocument/2006/relationships/slideLayout" Target="../slideLayouts/slideLayout378.xml"/><Relationship Id="rId29" Type="http://schemas.openxmlformats.org/officeDocument/2006/relationships/slideLayout" Target="../slideLayouts/slideLayout405.xml"/><Relationship Id="rId255" Type="http://schemas.openxmlformats.org/officeDocument/2006/relationships/slideLayout" Target="../slideLayouts/slideLayout631.xml"/><Relationship Id="rId276" Type="http://schemas.openxmlformats.org/officeDocument/2006/relationships/slideLayout" Target="../slideLayouts/slideLayout652.xml"/><Relationship Id="rId297" Type="http://schemas.openxmlformats.org/officeDocument/2006/relationships/slideLayout" Target="../slideLayouts/slideLayout673.xml"/><Relationship Id="rId40" Type="http://schemas.openxmlformats.org/officeDocument/2006/relationships/slideLayout" Target="../slideLayouts/slideLayout416.xml"/><Relationship Id="rId115" Type="http://schemas.openxmlformats.org/officeDocument/2006/relationships/slideLayout" Target="../slideLayouts/slideLayout491.xml"/><Relationship Id="rId136" Type="http://schemas.openxmlformats.org/officeDocument/2006/relationships/slideLayout" Target="../slideLayouts/slideLayout512.xml"/><Relationship Id="rId157" Type="http://schemas.openxmlformats.org/officeDocument/2006/relationships/slideLayout" Target="../slideLayouts/slideLayout533.xml"/><Relationship Id="rId178" Type="http://schemas.openxmlformats.org/officeDocument/2006/relationships/slideLayout" Target="../slideLayouts/slideLayout554.xml"/><Relationship Id="rId301" Type="http://schemas.openxmlformats.org/officeDocument/2006/relationships/slideLayout" Target="../slideLayouts/slideLayout677.xml"/><Relationship Id="rId322" Type="http://schemas.openxmlformats.org/officeDocument/2006/relationships/slideLayout" Target="../slideLayouts/slideLayout698.xml"/><Relationship Id="rId61" Type="http://schemas.openxmlformats.org/officeDocument/2006/relationships/slideLayout" Target="../slideLayouts/slideLayout437.xml"/><Relationship Id="rId82" Type="http://schemas.openxmlformats.org/officeDocument/2006/relationships/slideLayout" Target="../slideLayouts/slideLayout458.xml"/><Relationship Id="rId199" Type="http://schemas.openxmlformats.org/officeDocument/2006/relationships/slideLayout" Target="../slideLayouts/slideLayout575.xml"/><Relationship Id="rId203" Type="http://schemas.openxmlformats.org/officeDocument/2006/relationships/slideLayout" Target="../slideLayouts/slideLayout579.xml"/><Relationship Id="rId19" Type="http://schemas.openxmlformats.org/officeDocument/2006/relationships/slideLayout" Target="../slideLayouts/slideLayout395.xml"/><Relationship Id="rId224" Type="http://schemas.openxmlformats.org/officeDocument/2006/relationships/slideLayout" Target="../slideLayouts/slideLayout600.xml"/><Relationship Id="rId245" Type="http://schemas.openxmlformats.org/officeDocument/2006/relationships/slideLayout" Target="../slideLayouts/slideLayout621.xml"/><Relationship Id="rId266" Type="http://schemas.openxmlformats.org/officeDocument/2006/relationships/slideLayout" Target="../slideLayouts/slideLayout642.xml"/><Relationship Id="rId287" Type="http://schemas.openxmlformats.org/officeDocument/2006/relationships/slideLayout" Target="../slideLayouts/slideLayout663.xml"/><Relationship Id="rId30" Type="http://schemas.openxmlformats.org/officeDocument/2006/relationships/slideLayout" Target="../slideLayouts/slideLayout406.xml"/><Relationship Id="rId105" Type="http://schemas.openxmlformats.org/officeDocument/2006/relationships/slideLayout" Target="../slideLayouts/slideLayout481.xml"/><Relationship Id="rId126" Type="http://schemas.openxmlformats.org/officeDocument/2006/relationships/slideLayout" Target="../slideLayouts/slideLayout502.xml"/><Relationship Id="rId147" Type="http://schemas.openxmlformats.org/officeDocument/2006/relationships/slideLayout" Target="../slideLayouts/slideLayout523.xml"/><Relationship Id="rId168" Type="http://schemas.openxmlformats.org/officeDocument/2006/relationships/slideLayout" Target="../slideLayouts/slideLayout544.xml"/><Relationship Id="rId312" Type="http://schemas.openxmlformats.org/officeDocument/2006/relationships/slideLayout" Target="../slideLayouts/slideLayout688.xml"/><Relationship Id="rId51" Type="http://schemas.openxmlformats.org/officeDocument/2006/relationships/slideLayout" Target="../slideLayouts/slideLayout427.xml"/><Relationship Id="rId72" Type="http://schemas.openxmlformats.org/officeDocument/2006/relationships/slideLayout" Target="../slideLayouts/slideLayout448.xml"/><Relationship Id="rId93" Type="http://schemas.openxmlformats.org/officeDocument/2006/relationships/slideLayout" Target="../slideLayouts/slideLayout469.xml"/><Relationship Id="rId189" Type="http://schemas.openxmlformats.org/officeDocument/2006/relationships/slideLayout" Target="../slideLayouts/slideLayout565.xml"/><Relationship Id="rId3" Type="http://schemas.openxmlformats.org/officeDocument/2006/relationships/slideLayout" Target="../slideLayouts/slideLayout379.xml"/><Relationship Id="rId214" Type="http://schemas.openxmlformats.org/officeDocument/2006/relationships/slideLayout" Target="../slideLayouts/slideLayout590.xml"/><Relationship Id="rId235" Type="http://schemas.openxmlformats.org/officeDocument/2006/relationships/slideLayout" Target="../slideLayouts/slideLayout611.xml"/><Relationship Id="rId256" Type="http://schemas.openxmlformats.org/officeDocument/2006/relationships/slideLayout" Target="../slideLayouts/slideLayout632.xml"/><Relationship Id="rId277" Type="http://schemas.openxmlformats.org/officeDocument/2006/relationships/slideLayout" Target="../slideLayouts/slideLayout653.xml"/><Relationship Id="rId298" Type="http://schemas.openxmlformats.org/officeDocument/2006/relationships/slideLayout" Target="../slideLayouts/slideLayout674.xml"/><Relationship Id="rId116" Type="http://schemas.openxmlformats.org/officeDocument/2006/relationships/slideLayout" Target="../slideLayouts/slideLayout492.xml"/><Relationship Id="rId137" Type="http://schemas.openxmlformats.org/officeDocument/2006/relationships/slideLayout" Target="../slideLayouts/slideLayout513.xml"/><Relationship Id="rId158" Type="http://schemas.openxmlformats.org/officeDocument/2006/relationships/slideLayout" Target="../slideLayouts/slideLayout534.xml"/><Relationship Id="rId302" Type="http://schemas.openxmlformats.org/officeDocument/2006/relationships/slideLayout" Target="../slideLayouts/slideLayout678.xml"/><Relationship Id="rId323" Type="http://schemas.openxmlformats.org/officeDocument/2006/relationships/slideLayout" Target="../slideLayouts/slideLayout699.xml"/><Relationship Id="rId20" Type="http://schemas.openxmlformats.org/officeDocument/2006/relationships/slideLayout" Target="../slideLayouts/slideLayout396.xml"/><Relationship Id="rId41" Type="http://schemas.openxmlformats.org/officeDocument/2006/relationships/slideLayout" Target="../slideLayouts/slideLayout417.xml"/><Relationship Id="rId62" Type="http://schemas.openxmlformats.org/officeDocument/2006/relationships/slideLayout" Target="../slideLayouts/slideLayout438.xml"/><Relationship Id="rId83" Type="http://schemas.openxmlformats.org/officeDocument/2006/relationships/slideLayout" Target="../slideLayouts/slideLayout459.xml"/><Relationship Id="rId179" Type="http://schemas.openxmlformats.org/officeDocument/2006/relationships/slideLayout" Target="../slideLayouts/slideLayout555.xml"/><Relationship Id="rId190" Type="http://schemas.openxmlformats.org/officeDocument/2006/relationships/slideLayout" Target="../slideLayouts/slideLayout566.xml"/><Relationship Id="rId204" Type="http://schemas.openxmlformats.org/officeDocument/2006/relationships/slideLayout" Target="../slideLayouts/slideLayout580.xml"/><Relationship Id="rId225" Type="http://schemas.openxmlformats.org/officeDocument/2006/relationships/slideLayout" Target="../slideLayouts/slideLayout601.xml"/><Relationship Id="rId246" Type="http://schemas.openxmlformats.org/officeDocument/2006/relationships/slideLayout" Target="../slideLayouts/slideLayout622.xml"/><Relationship Id="rId267" Type="http://schemas.openxmlformats.org/officeDocument/2006/relationships/slideLayout" Target="../slideLayouts/slideLayout643.xml"/><Relationship Id="rId288" Type="http://schemas.openxmlformats.org/officeDocument/2006/relationships/slideLayout" Target="../slideLayouts/slideLayout664.xml"/><Relationship Id="rId106" Type="http://schemas.openxmlformats.org/officeDocument/2006/relationships/slideLayout" Target="../slideLayouts/slideLayout482.xml"/><Relationship Id="rId127" Type="http://schemas.openxmlformats.org/officeDocument/2006/relationships/slideLayout" Target="../slideLayouts/slideLayout503.xml"/><Relationship Id="rId313" Type="http://schemas.openxmlformats.org/officeDocument/2006/relationships/slideLayout" Target="../slideLayouts/slideLayout689.xml"/><Relationship Id="rId10" Type="http://schemas.openxmlformats.org/officeDocument/2006/relationships/slideLayout" Target="../slideLayouts/slideLayout386.xml"/><Relationship Id="rId31" Type="http://schemas.openxmlformats.org/officeDocument/2006/relationships/slideLayout" Target="../slideLayouts/slideLayout407.xml"/><Relationship Id="rId52" Type="http://schemas.openxmlformats.org/officeDocument/2006/relationships/slideLayout" Target="../slideLayouts/slideLayout428.xml"/><Relationship Id="rId73" Type="http://schemas.openxmlformats.org/officeDocument/2006/relationships/slideLayout" Target="../slideLayouts/slideLayout449.xml"/><Relationship Id="rId94" Type="http://schemas.openxmlformats.org/officeDocument/2006/relationships/slideLayout" Target="../slideLayouts/slideLayout470.xml"/><Relationship Id="rId148" Type="http://schemas.openxmlformats.org/officeDocument/2006/relationships/slideLayout" Target="../slideLayouts/slideLayout524.xml"/><Relationship Id="rId169" Type="http://schemas.openxmlformats.org/officeDocument/2006/relationships/slideLayout" Target="../slideLayouts/slideLayout545.xml"/><Relationship Id="rId4" Type="http://schemas.openxmlformats.org/officeDocument/2006/relationships/slideLayout" Target="../slideLayouts/slideLayout380.xml"/><Relationship Id="rId180" Type="http://schemas.openxmlformats.org/officeDocument/2006/relationships/slideLayout" Target="../slideLayouts/slideLayout556.xml"/><Relationship Id="rId215" Type="http://schemas.openxmlformats.org/officeDocument/2006/relationships/slideLayout" Target="../slideLayouts/slideLayout591.xml"/><Relationship Id="rId236" Type="http://schemas.openxmlformats.org/officeDocument/2006/relationships/slideLayout" Target="../slideLayouts/slideLayout612.xml"/><Relationship Id="rId257" Type="http://schemas.openxmlformats.org/officeDocument/2006/relationships/slideLayout" Target="../slideLayouts/slideLayout633.xml"/><Relationship Id="rId278" Type="http://schemas.openxmlformats.org/officeDocument/2006/relationships/slideLayout" Target="../slideLayouts/slideLayout654.xml"/><Relationship Id="rId303" Type="http://schemas.openxmlformats.org/officeDocument/2006/relationships/slideLayout" Target="../slideLayouts/slideLayout679.xml"/><Relationship Id="rId42" Type="http://schemas.openxmlformats.org/officeDocument/2006/relationships/slideLayout" Target="../slideLayouts/slideLayout418.xml"/><Relationship Id="rId84" Type="http://schemas.openxmlformats.org/officeDocument/2006/relationships/slideLayout" Target="../slideLayouts/slideLayout460.xml"/><Relationship Id="rId138" Type="http://schemas.openxmlformats.org/officeDocument/2006/relationships/slideLayout" Target="../slideLayouts/slideLayout514.xml"/><Relationship Id="rId191" Type="http://schemas.openxmlformats.org/officeDocument/2006/relationships/slideLayout" Target="../slideLayouts/slideLayout567.xml"/><Relationship Id="rId205" Type="http://schemas.openxmlformats.org/officeDocument/2006/relationships/slideLayout" Target="../slideLayouts/slideLayout581.xml"/><Relationship Id="rId247" Type="http://schemas.openxmlformats.org/officeDocument/2006/relationships/slideLayout" Target="../slideLayouts/slideLayout623.xml"/><Relationship Id="rId107" Type="http://schemas.openxmlformats.org/officeDocument/2006/relationships/slideLayout" Target="../slideLayouts/slideLayout483.xml"/><Relationship Id="rId289" Type="http://schemas.openxmlformats.org/officeDocument/2006/relationships/slideLayout" Target="../slideLayouts/slideLayout665.xml"/><Relationship Id="rId11" Type="http://schemas.openxmlformats.org/officeDocument/2006/relationships/slideLayout" Target="../slideLayouts/slideLayout387.xml"/><Relationship Id="rId53" Type="http://schemas.openxmlformats.org/officeDocument/2006/relationships/slideLayout" Target="../slideLayouts/slideLayout429.xml"/><Relationship Id="rId149" Type="http://schemas.openxmlformats.org/officeDocument/2006/relationships/slideLayout" Target="../slideLayouts/slideLayout525.xml"/><Relationship Id="rId314" Type="http://schemas.openxmlformats.org/officeDocument/2006/relationships/slideLayout" Target="../slideLayouts/slideLayout690.xml"/><Relationship Id="rId95" Type="http://schemas.openxmlformats.org/officeDocument/2006/relationships/slideLayout" Target="../slideLayouts/slideLayout471.xml"/><Relationship Id="rId160" Type="http://schemas.openxmlformats.org/officeDocument/2006/relationships/slideLayout" Target="../slideLayouts/slideLayout536.xml"/><Relationship Id="rId216" Type="http://schemas.openxmlformats.org/officeDocument/2006/relationships/slideLayout" Target="../slideLayouts/slideLayout592.xml"/><Relationship Id="rId258" Type="http://schemas.openxmlformats.org/officeDocument/2006/relationships/slideLayout" Target="../slideLayouts/slideLayout634.xml"/><Relationship Id="rId22" Type="http://schemas.openxmlformats.org/officeDocument/2006/relationships/slideLayout" Target="../slideLayouts/slideLayout398.xml"/><Relationship Id="rId64" Type="http://schemas.openxmlformats.org/officeDocument/2006/relationships/slideLayout" Target="../slideLayouts/slideLayout440.xml"/><Relationship Id="rId118" Type="http://schemas.openxmlformats.org/officeDocument/2006/relationships/slideLayout" Target="../slideLayouts/slideLayout494.xml"/><Relationship Id="rId325" Type="http://schemas.openxmlformats.org/officeDocument/2006/relationships/slideLayout" Target="../slideLayouts/slideLayout701.xml"/><Relationship Id="rId171" Type="http://schemas.openxmlformats.org/officeDocument/2006/relationships/slideLayout" Target="../slideLayouts/slideLayout547.xml"/><Relationship Id="rId227" Type="http://schemas.openxmlformats.org/officeDocument/2006/relationships/slideLayout" Target="../slideLayouts/slideLayout603.xml"/><Relationship Id="rId269" Type="http://schemas.openxmlformats.org/officeDocument/2006/relationships/slideLayout" Target="../slideLayouts/slideLayout645.xml"/><Relationship Id="rId33" Type="http://schemas.openxmlformats.org/officeDocument/2006/relationships/slideLayout" Target="../slideLayouts/slideLayout409.xml"/><Relationship Id="rId129" Type="http://schemas.openxmlformats.org/officeDocument/2006/relationships/slideLayout" Target="../slideLayouts/slideLayout505.xml"/><Relationship Id="rId280" Type="http://schemas.openxmlformats.org/officeDocument/2006/relationships/slideLayout" Target="../slideLayouts/slideLayout656.xml"/><Relationship Id="rId75" Type="http://schemas.openxmlformats.org/officeDocument/2006/relationships/slideLayout" Target="../slideLayouts/slideLayout451.xml"/><Relationship Id="rId140" Type="http://schemas.openxmlformats.org/officeDocument/2006/relationships/slideLayout" Target="../slideLayouts/slideLayout516.xml"/><Relationship Id="rId182" Type="http://schemas.openxmlformats.org/officeDocument/2006/relationships/slideLayout" Target="../slideLayouts/slideLayout558.xml"/><Relationship Id="rId6" Type="http://schemas.openxmlformats.org/officeDocument/2006/relationships/slideLayout" Target="../slideLayouts/slideLayout382.xml"/><Relationship Id="rId238" Type="http://schemas.openxmlformats.org/officeDocument/2006/relationships/slideLayout" Target="../slideLayouts/slideLayout614.xml"/><Relationship Id="rId291" Type="http://schemas.openxmlformats.org/officeDocument/2006/relationships/slideLayout" Target="../slideLayouts/slideLayout667.xml"/><Relationship Id="rId305" Type="http://schemas.openxmlformats.org/officeDocument/2006/relationships/slideLayout" Target="../slideLayouts/slideLayout681.xml"/><Relationship Id="rId44" Type="http://schemas.openxmlformats.org/officeDocument/2006/relationships/slideLayout" Target="../slideLayouts/slideLayout420.xml"/><Relationship Id="rId86" Type="http://schemas.openxmlformats.org/officeDocument/2006/relationships/slideLayout" Target="../slideLayouts/slideLayout462.xml"/><Relationship Id="rId151" Type="http://schemas.openxmlformats.org/officeDocument/2006/relationships/slideLayout" Target="../slideLayouts/slideLayout527.xml"/><Relationship Id="rId193" Type="http://schemas.openxmlformats.org/officeDocument/2006/relationships/slideLayout" Target="../slideLayouts/slideLayout569.xml"/><Relationship Id="rId207" Type="http://schemas.openxmlformats.org/officeDocument/2006/relationships/slideLayout" Target="../slideLayouts/slideLayout583.xml"/><Relationship Id="rId249" Type="http://schemas.openxmlformats.org/officeDocument/2006/relationships/slideLayout" Target="../slideLayouts/slideLayout625.xml"/><Relationship Id="rId13" Type="http://schemas.openxmlformats.org/officeDocument/2006/relationships/slideLayout" Target="../slideLayouts/slideLayout389.xml"/><Relationship Id="rId109" Type="http://schemas.openxmlformats.org/officeDocument/2006/relationships/slideLayout" Target="../slideLayouts/slideLayout485.xml"/><Relationship Id="rId260" Type="http://schemas.openxmlformats.org/officeDocument/2006/relationships/slideLayout" Target="../slideLayouts/slideLayout636.xml"/><Relationship Id="rId316" Type="http://schemas.openxmlformats.org/officeDocument/2006/relationships/slideLayout" Target="../slideLayouts/slideLayout692.xml"/><Relationship Id="rId55" Type="http://schemas.openxmlformats.org/officeDocument/2006/relationships/slideLayout" Target="../slideLayouts/slideLayout431.xml"/><Relationship Id="rId97" Type="http://schemas.openxmlformats.org/officeDocument/2006/relationships/slideLayout" Target="../slideLayouts/slideLayout473.xml"/><Relationship Id="rId120" Type="http://schemas.openxmlformats.org/officeDocument/2006/relationships/slideLayout" Target="../slideLayouts/slideLayout496.xml"/><Relationship Id="rId162" Type="http://schemas.openxmlformats.org/officeDocument/2006/relationships/slideLayout" Target="../slideLayouts/slideLayout538.xml"/><Relationship Id="rId218" Type="http://schemas.openxmlformats.org/officeDocument/2006/relationships/slideLayout" Target="../slideLayouts/slideLayout5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714.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theme" Target="../theme/theme36.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725.xml"/><Relationship Id="rId13" Type="http://schemas.openxmlformats.org/officeDocument/2006/relationships/image" Target="../media/image4.jpeg"/><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theme" Target="../theme/theme37.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736.xml"/><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theme" Target="../theme/theme38.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747.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39.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758.xml"/><Relationship Id="rId13" Type="http://schemas.openxmlformats.org/officeDocument/2006/relationships/theme" Target="../theme/theme40.xml"/><Relationship Id="rId3" Type="http://schemas.openxmlformats.org/officeDocument/2006/relationships/slideLayout" Target="../slideLayouts/slideLayout753.xml"/><Relationship Id="rId7" Type="http://schemas.openxmlformats.org/officeDocument/2006/relationships/slideLayout" Target="../slideLayouts/slideLayout757.xml"/><Relationship Id="rId12" Type="http://schemas.openxmlformats.org/officeDocument/2006/relationships/slideLayout" Target="../slideLayouts/slideLayout762.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5" Type="http://schemas.openxmlformats.org/officeDocument/2006/relationships/slideLayout" Target="../slideLayouts/slideLayout755.xml"/><Relationship Id="rId10" Type="http://schemas.openxmlformats.org/officeDocument/2006/relationships/slideLayout" Target="../slideLayouts/slideLayout760.xml"/><Relationship Id="rId4" Type="http://schemas.openxmlformats.org/officeDocument/2006/relationships/slideLayout" Target="../slideLayouts/slideLayout754.xml"/><Relationship Id="rId9" Type="http://schemas.openxmlformats.org/officeDocument/2006/relationships/slideLayout" Target="../slideLayouts/slideLayout75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slideLayout" Target="../slideLayouts/slideLayout775.xml"/><Relationship Id="rId18" Type="http://schemas.openxmlformats.org/officeDocument/2006/relationships/theme" Target="../theme/theme41.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slideLayout" Target="../slideLayouts/slideLayout774.xml"/><Relationship Id="rId17" Type="http://schemas.openxmlformats.org/officeDocument/2006/relationships/slideLayout" Target="../slideLayouts/slideLayout779.xml"/><Relationship Id="rId2" Type="http://schemas.openxmlformats.org/officeDocument/2006/relationships/slideLayout" Target="../slideLayouts/slideLayout764.xml"/><Relationship Id="rId16" Type="http://schemas.openxmlformats.org/officeDocument/2006/relationships/slideLayout" Target="../slideLayouts/slideLayout778.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slideLayout" Target="../slideLayouts/slideLayout77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slideLayout" Target="../slideLayouts/slideLayout77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87.xml"/><Relationship Id="rId3" Type="http://schemas.openxmlformats.org/officeDocument/2006/relationships/slideLayout" Target="../slideLayouts/slideLayout782.xml"/><Relationship Id="rId7" Type="http://schemas.openxmlformats.org/officeDocument/2006/relationships/slideLayout" Target="../slideLayouts/slideLayout786.xml"/><Relationship Id="rId12" Type="http://schemas.openxmlformats.org/officeDocument/2006/relationships/theme" Target="../theme/theme42.xml"/><Relationship Id="rId2" Type="http://schemas.openxmlformats.org/officeDocument/2006/relationships/slideLayout" Target="../slideLayouts/slideLayout781.xml"/><Relationship Id="rId1" Type="http://schemas.openxmlformats.org/officeDocument/2006/relationships/slideLayout" Target="../slideLayouts/slideLayout780.xml"/><Relationship Id="rId6" Type="http://schemas.openxmlformats.org/officeDocument/2006/relationships/slideLayout" Target="../slideLayouts/slideLayout785.xml"/><Relationship Id="rId11" Type="http://schemas.openxmlformats.org/officeDocument/2006/relationships/slideLayout" Target="../slideLayouts/slideLayout790.xml"/><Relationship Id="rId5" Type="http://schemas.openxmlformats.org/officeDocument/2006/relationships/slideLayout" Target="../slideLayouts/slideLayout784.xml"/><Relationship Id="rId10" Type="http://schemas.openxmlformats.org/officeDocument/2006/relationships/slideLayout" Target="../slideLayouts/slideLayout789.xml"/><Relationship Id="rId4" Type="http://schemas.openxmlformats.org/officeDocument/2006/relationships/slideLayout" Target="../slideLayouts/slideLayout783.xml"/><Relationship Id="rId9" Type="http://schemas.openxmlformats.org/officeDocument/2006/relationships/slideLayout" Target="../slideLayouts/slideLayout788.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792.xml"/><Relationship Id="rId1" Type="http://schemas.openxmlformats.org/officeDocument/2006/relationships/slideLayout" Target="../slideLayouts/slideLayout79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00.xml"/><Relationship Id="rId3" Type="http://schemas.openxmlformats.org/officeDocument/2006/relationships/slideLayout" Target="../slideLayouts/slideLayout795.xml"/><Relationship Id="rId7" Type="http://schemas.openxmlformats.org/officeDocument/2006/relationships/slideLayout" Target="../slideLayouts/slideLayout799.xml"/><Relationship Id="rId12" Type="http://schemas.openxmlformats.org/officeDocument/2006/relationships/theme" Target="../theme/theme44.xml"/><Relationship Id="rId2" Type="http://schemas.openxmlformats.org/officeDocument/2006/relationships/slideLayout" Target="../slideLayouts/slideLayout794.xml"/><Relationship Id="rId1" Type="http://schemas.openxmlformats.org/officeDocument/2006/relationships/slideLayout" Target="../slideLayouts/slideLayout793.xml"/><Relationship Id="rId6" Type="http://schemas.openxmlformats.org/officeDocument/2006/relationships/slideLayout" Target="../slideLayouts/slideLayout798.xml"/><Relationship Id="rId11" Type="http://schemas.openxmlformats.org/officeDocument/2006/relationships/slideLayout" Target="../slideLayouts/slideLayout803.xml"/><Relationship Id="rId5" Type="http://schemas.openxmlformats.org/officeDocument/2006/relationships/slideLayout" Target="../slideLayouts/slideLayout797.xml"/><Relationship Id="rId10" Type="http://schemas.openxmlformats.org/officeDocument/2006/relationships/slideLayout" Target="../slideLayouts/slideLayout802.xml"/><Relationship Id="rId4" Type="http://schemas.openxmlformats.org/officeDocument/2006/relationships/slideLayout" Target="../slideLayouts/slideLayout796.xml"/><Relationship Id="rId9" Type="http://schemas.openxmlformats.org/officeDocument/2006/relationships/slideLayout" Target="../slideLayouts/slideLayout80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811.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45.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822.xml"/><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theme" Target="../theme/theme46.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833.xml"/><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47.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844.xml"/><Relationship Id="rId13" Type="http://schemas.openxmlformats.org/officeDocument/2006/relationships/slideLayout" Target="../slideLayouts/slideLayout849.xml"/><Relationship Id="rId18" Type="http://schemas.openxmlformats.org/officeDocument/2006/relationships/slideLayout" Target="../slideLayouts/slideLayout854.xml"/><Relationship Id="rId3" Type="http://schemas.openxmlformats.org/officeDocument/2006/relationships/slideLayout" Target="../slideLayouts/slideLayout839.xml"/><Relationship Id="rId21" Type="http://schemas.openxmlformats.org/officeDocument/2006/relationships/slideLayout" Target="../slideLayouts/slideLayout857.xml"/><Relationship Id="rId7" Type="http://schemas.openxmlformats.org/officeDocument/2006/relationships/slideLayout" Target="../slideLayouts/slideLayout843.xml"/><Relationship Id="rId12" Type="http://schemas.openxmlformats.org/officeDocument/2006/relationships/slideLayout" Target="../slideLayouts/slideLayout848.xml"/><Relationship Id="rId17" Type="http://schemas.openxmlformats.org/officeDocument/2006/relationships/slideLayout" Target="../slideLayouts/slideLayout853.xml"/><Relationship Id="rId2" Type="http://schemas.openxmlformats.org/officeDocument/2006/relationships/slideLayout" Target="../slideLayouts/slideLayout838.xml"/><Relationship Id="rId16" Type="http://schemas.openxmlformats.org/officeDocument/2006/relationships/slideLayout" Target="../slideLayouts/slideLayout852.xml"/><Relationship Id="rId20" Type="http://schemas.openxmlformats.org/officeDocument/2006/relationships/slideLayout" Target="../slideLayouts/slideLayout856.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5" Type="http://schemas.openxmlformats.org/officeDocument/2006/relationships/slideLayout" Target="../slideLayouts/slideLayout851.xml"/><Relationship Id="rId23" Type="http://schemas.openxmlformats.org/officeDocument/2006/relationships/theme" Target="../theme/theme48.xml"/><Relationship Id="rId10" Type="http://schemas.openxmlformats.org/officeDocument/2006/relationships/slideLayout" Target="../slideLayouts/slideLayout846.xml"/><Relationship Id="rId19" Type="http://schemas.openxmlformats.org/officeDocument/2006/relationships/slideLayout" Target="../slideLayouts/slideLayout855.xml"/><Relationship Id="rId4" Type="http://schemas.openxmlformats.org/officeDocument/2006/relationships/slideLayout" Target="../slideLayouts/slideLayout840.xml"/><Relationship Id="rId9" Type="http://schemas.openxmlformats.org/officeDocument/2006/relationships/slideLayout" Target="../slideLayouts/slideLayout845.xml"/><Relationship Id="rId14" Type="http://schemas.openxmlformats.org/officeDocument/2006/relationships/slideLayout" Target="../slideLayouts/slideLayout850.xml"/><Relationship Id="rId22" Type="http://schemas.openxmlformats.org/officeDocument/2006/relationships/slideLayout" Target="../slideLayouts/slideLayout85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866.xml"/><Relationship Id="rId13" Type="http://schemas.openxmlformats.org/officeDocument/2006/relationships/theme" Target="../theme/theme49.xml"/><Relationship Id="rId3" Type="http://schemas.openxmlformats.org/officeDocument/2006/relationships/slideLayout" Target="../slideLayouts/slideLayout861.xml"/><Relationship Id="rId7" Type="http://schemas.openxmlformats.org/officeDocument/2006/relationships/slideLayout" Target="../slideLayouts/slideLayout865.xml"/><Relationship Id="rId12" Type="http://schemas.openxmlformats.org/officeDocument/2006/relationships/slideLayout" Target="../slideLayouts/slideLayout870.xml"/><Relationship Id="rId2" Type="http://schemas.openxmlformats.org/officeDocument/2006/relationships/slideLayout" Target="../slideLayouts/slideLayout860.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5" Type="http://schemas.openxmlformats.org/officeDocument/2006/relationships/slideLayout" Target="../slideLayouts/slideLayout863.xml"/><Relationship Id="rId10" Type="http://schemas.openxmlformats.org/officeDocument/2006/relationships/slideLayout" Target="../slideLayouts/slideLayout868.xml"/><Relationship Id="rId4" Type="http://schemas.openxmlformats.org/officeDocument/2006/relationships/slideLayout" Target="../slideLayouts/slideLayout862.xml"/><Relationship Id="rId9" Type="http://schemas.openxmlformats.org/officeDocument/2006/relationships/slideLayout" Target="../slideLayouts/slideLayout8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878.xml"/><Relationship Id="rId13" Type="http://schemas.openxmlformats.org/officeDocument/2006/relationships/slideLayout" Target="../slideLayouts/slideLayout883.xml"/><Relationship Id="rId3" Type="http://schemas.openxmlformats.org/officeDocument/2006/relationships/slideLayout" Target="../slideLayouts/slideLayout873.xml"/><Relationship Id="rId7" Type="http://schemas.openxmlformats.org/officeDocument/2006/relationships/slideLayout" Target="../slideLayouts/slideLayout877.xml"/><Relationship Id="rId12" Type="http://schemas.openxmlformats.org/officeDocument/2006/relationships/slideLayout" Target="../slideLayouts/slideLayout882.xml"/><Relationship Id="rId2" Type="http://schemas.openxmlformats.org/officeDocument/2006/relationships/slideLayout" Target="../slideLayouts/slideLayout872.xml"/><Relationship Id="rId1" Type="http://schemas.openxmlformats.org/officeDocument/2006/relationships/slideLayout" Target="../slideLayouts/slideLayout871.xml"/><Relationship Id="rId6" Type="http://schemas.openxmlformats.org/officeDocument/2006/relationships/slideLayout" Target="../slideLayouts/slideLayout876.xml"/><Relationship Id="rId11" Type="http://schemas.openxmlformats.org/officeDocument/2006/relationships/slideLayout" Target="../slideLayouts/slideLayout881.xml"/><Relationship Id="rId5" Type="http://schemas.openxmlformats.org/officeDocument/2006/relationships/slideLayout" Target="../slideLayouts/slideLayout875.xml"/><Relationship Id="rId10" Type="http://schemas.openxmlformats.org/officeDocument/2006/relationships/slideLayout" Target="../slideLayouts/slideLayout880.xml"/><Relationship Id="rId4" Type="http://schemas.openxmlformats.org/officeDocument/2006/relationships/slideLayout" Target="../slideLayouts/slideLayout874.xml"/><Relationship Id="rId9" Type="http://schemas.openxmlformats.org/officeDocument/2006/relationships/slideLayout" Target="../slideLayouts/slideLayout879.xml"/><Relationship Id="rId14"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546" indent="-28521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0839" indent="-22817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19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4370C4B8-28FD-CA45-96DB-445CE5F9BEB5}" type="slidenum">
              <a:rPr lang="en-US" sz="1800" smtClean="0">
                <a:cs typeface="DejaVu Sans" charset="0"/>
              </a:rPr>
              <a:pPr defTabSz="321503" eaLnBrk="0" hangingPunct="0">
                <a:buSzPct val="100000"/>
              </a:pPr>
              <a:t>‹#›</a:t>
            </a:fld>
            <a:endParaRPr lang="en-US" sz="180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11/16/25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a:cs typeface="DejaVu Sans" charset="0"/>
            </a:endParaRPr>
          </a:p>
        </p:txBody>
      </p:sp>
    </p:spTree>
    <p:extLst>
      <p:ext uri="{BB962C8B-B14F-4D97-AF65-F5344CB8AC3E}">
        <p14:creationId xmlns:p14="http://schemas.microsoft.com/office/powerpoint/2010/main" val="3133015797"/>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 id="2147490163" r:id="rId9"/>
    <p:sldLayoutId id="2147490164" r:id="rId10"/>
    <p:sldLayoutId id="21474901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014898"/>
      </p:ext>
    </p:extLst>
  </p:cSld>
  <p:clrMap bg1="lt1" tx1="dk1" bg2="lt2" tx2="dk2" accent1="accent1" accent2="accent2" accent3="accent3" accent4="accent4" accent5="accent5" accent6="accent6" hlink="hlink" folHlink="folHlink"/>
  <p:sldLayoutIdLst>
    <p:sldLayoutId id="2147490167" r:id="rId1"/>
    <p:sldLayoutId id="2147490168" r:id="rId2"/>
    <p:sldLayoutId id="2147490169" r:id="rId3"/>
    <p:sldLayoutId id="2147490170" r:id="rId4"/>
    <p:sldLayoutId id="2147490171" r:id="rId5"/>
    <p:sldLayoutId id="2147490172" r:id="rId6"/>
    <p:sldLayoutId id="2147490173" r:id="rId7"/>
    <p:sldLayoutId id="2147490174" r:id="rId8"/>
    <p:sldLayoutId id="2147490175" r:id="rId9"/>
    <p:sldLayoutId id="2147490176" r:id="rId10"/>
    <p:sldLayoutId id="214749017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657" indent="-28526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1010" indent="-228206"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431"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830"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290785158"/>
      </p:ext>
    </p:extLst>
  </p:cSld>
  <p:clrMap bg1="dk2" tx1="lt1" bg2="dk1" tx2="lt2" accent1="accent1" accent2="accent2" accent3="accent3" accent4="accent4" accent5="accent5" accent6="accent6" hlink="hlink" folHlink="folHlink"/>
  <p:sldLayoutIdLst>
    <p:sldLayoutId id="21474901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1493989822"/>
      </p:ext>
    </p:extLst>
  </p:cSld>
  <p:clrMap bg1="lt1" tx1="dk1" bg2="lt2" tx2="dk2" accent1="accent1" accent2="accent2" accent3="accent3" accent4="accent4" accent5="accent5" accent6="accent6" hlink="hlink" folHlink="folHlink"/>
  <p:sldLayoutIdLst>
    <p:sldLayoutId id="2147490181" r:id="rId1"/>
    <p:sldLayoutId id="2147490182" r:id="rId2"/>
    <p:sldLayoutId id="2147490183" r:id="rId3"/>
    <p:sldLayoutId id="2147490184" r:id="rId4"/>
    <p:sldLayoutId id="2147490185" r:id="rId5"/>
    <p:sldLayoutId id="2147490186" r:id="rId6"/>
    <p:sldLayoutId id="2147490187" r:id="rId7"/>
    <p:sldLayoutId id="2147490188" r:id="rId8"/>
    <p:sldLayoutId id="2147490189" r:id="rId9"/>
    <p:sldLayoutId id="2147490190" r:id="rId10"/>
    <p:sldLayoutId id="2147490191" r:id="rId11"/>
    <p:sldLayoutId id="2147490192" r:id="rId12"/>
    <p:sldLayoutId id="21474901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1657" indent="-28526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010" indent="-228206"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7431"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3830"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3BA4472C-6186-C244-8827-F0E01B42753D}" type="datetimeFigureOut">
              <a:rPr lang="en-US"/>
              <a:pPr>
                <a:defRPr/>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995317533"/>
      </p:ext>
    </p:extLst>
  </p:cSld>
  <p:clrMap bg1="lt1" tx1="dk1" bg2="lt2" tx2="dk2" accent1="accent1" accent2="accent2" accent3="accent3" accent4="accent4" accent5="accent5" accent6="accent6" hlink="hlink" folHlink="folHlink"/>
  <p:sldLayoutIdLst>
    <p:sldLayoutId id="2147490195" r:id="rId1"/>
    <p:sldLayoutId id="2147490196" r:id="rId2"/>
    <p:sldLayoutId id="2147490197" r:id="rId3"/>
    <p:sldLayoutId id="2147490198" r:id="rId4"/>
    <p:sldLayoutId id="2147490199" r:id="rId5"/>
    <p:sldLayoutId id="2147490200" r:id="rId6"/>
    <p:sldLayoutId id="2147490201" r:id="rId7"/>
    <p:sldLayoutId id="2147490202" r:id="rId8"/>
    <p:sldLayoutId id="2147490203" r:id="rId9"/>
    <p:sldLayoutId id="2147490204" r:id="rId10"/>
    <p:sldLayoutId id="214749020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164418"/>
      </p:ext>
    </p:extLst>
  </p:cSld>
  <p:clrMap bg1="lt1" tx1="dk1" bg2="lt2" tx2="dk2" accent1="accent1" accent2="accent2" accent3="accent3" accent4="accent4" accent5="accent5" accent6="accent6" hlink="hlink" folHlink="folHlink"/>
  <p:sldLayoutIdLst>
    <p:sldLayoutId id="2147490207" r:id="rId1"/>
    <p:sldLayoutId id="2147490208" r:id="rId2"/>
    <p:sldLayoutId id="2147490209" r:id="rId3"/>
    <p:sldLayoutId id="2147490210" r:id="rId4"/>
    <p:sldLayoutId id="2147490211" r:id="rId5"/>
    <p:sldLayoutId id="2147490212" r:id="rId6"/>
    <p:sldLayoutId id="2147490213" r:id="rId7"/>
    <p:sldLayoutId id="2147490214" r:id="rId8"/>
    <p:sldLayoutId id="2147490215" r:id="rId9"/>
    <p:sldLayoutId id="2147490216" r:id="rId10"/>
    <p:sldLayoutId id="2147490217" r:id="rId11"/>
    <p:sldLayoutId id="214749021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16/11/2025</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571041096"/>
      </p:ext>
    </p:extLst>
  </p:cSld>
  <p:clrMap bg1="lt1" tx1="dk1" bg2="lt2" tx2="dk2" accent1="accent1" accent2="accent2" accent3="accent3" accent4="accent4" accent5="accent5" accent6="accent6" hlink="hlink" folHlink="folHlink"/>
  <p:sldLayoutIdLst>
    <p:sldLayoutId id="2147490220" r:id="rId1"/>
    <p:sldLayoutId id="2147490221" r:id="rId2"/>
    <p:sldLayoutId id="2147490222" r:id="rId3"/>
    <p:sldLayoutId id="2147490223" r:id="rId4"/>
    <p:sldLayoutId id="2147490224" r:id="rId5"/>
    <p:sldLayoutId id="2147490225" r:id="rId6"/>
    <p:sldLayoutId id="2147490226" r:id="rId7"/>
    <p:sldLayoutId id="2147490227"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1752675"/>
      </p:ext>
    </p:extLst>
  </p:cSld>
  <p:clrMap bg1="lt1" tx1="dk1" bg2="lt2" tx2="dk2" accent1="accent1" accent2="accent2" accent3="accent3" accent4="accent4" accent5="accent5" accent6="accent6" hlink="hlink" folHlink="folHlink"/>
  <p:sldLayoutIdLst>
    <p:sldLayoutId id="2147490241" r:id="rId1"/>
    <p:sldLayoutId id="2147490242" r:id="rId2"/>
    <p:sldLayoutId id="2147490243" r:id="rId3"/>
    <p:sldLayoutId id="2147490244" r:id="rId4"/>
    <p:sldLayoutId id="2147490245" r:id="rId5"/>
    <p:sldLayoutId id="2147490246" r:id="rId6"/>
    <p:sldLayoutId id="2147490247" r:id="rId7"/>
    <p:sldLayoutId id="2147490248" r:id="rId8"/>
    <p:sldLayoutId id="2147490249" r:id="rId9"/>
    <p:sldLayoutId id="2147490250" r:id="rId10"/>
    <p:sldLayoutId id="2147490251" r:id="rId11"/>
    <p:sldLayoutId id="2147490252" r:id="rId12"/>
    <p:sldLayoutId id="21474902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F0921CE0-09F0-C844-9567-91EE901B4A6D}" type="datetimeFigureOut">
              <a:rPr lang="en-US" smtClean="0">
                <a:solidFill>
                  <a:prstClr val="black">
                    <a:tint val="75000"/>
                  </a:prstClr>
                </a:solidFill>
                <a:ea typeface="+mn-ea"/>
                <a:cs typeface="+mn-cs"/>
              </a:rPr>
              <a:pPr defTabSz="457200" fontAlgn="auto">
                <a:spcBef>
                  <a:spcPts val="0"/>
                </a:spcBef>
                <a:spcAft>
                  <a:spcPts val="0"/>
                </a:spcAft>
              </a:pPr>
              <a:t>11/16/25</a:t>
            </a:fld>
            <a:endParaRPr lang="en-US">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endParaRPr lang="en-US">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EB521DE6-3A55-8940-8CE2-E7FB3B1EADE7}" type="slidenum">
              <a:rPr lang="en-US" smtClean="0">
                <a:solidFill>
                  <a:prstClr val="black">
                    <a:tint val="75000"/>
                  </a:prstClr>
                </a:solidFill>
                <a:ea typeface="+mn-ea"/>
                <a:cs typeface="+mn-cs"/>
              </a:rPr>
              <a:pPr defTabSz="457200" fontAlgn="auto">
                <a:spcBef>
                  <a:spcPts val="0"/>
                </a:spcBef>
                <a:spcAft>
                  <a:spcPts val="0"/>
                </a:spcAft>
              </a:pPr>
              <a:t>‹#›</a:t>
            </a:fld>
            <a:endParaRPr lang="en-US">
              <a:solidFill>
                <a:prstClr val="black">
                  <a:tint val="75000"/>
                </a:prstClr>
              </a:solidFill>
              <a:ea typeface="+mn-ea"/>
              <a:cs typeface="+mn-cs"/>
            </a:endParaRPr>
          </a:p>
        </p:txBody>
      </p:sp>
    </p:spTree>
    <p:extLst>
      <p:ext uri="{BB962C8B-B14F-4D97-AF65-F5344CB8AC3E}">
        <p14:creationId xmlns:p14="http://schemas.microsoft.com/office/powerpoint/2010/main" val="3964613027"/>
      </p:ext>
    </p:extLst>
  </p:cSld>
  <p:clrMap bg1="lt1" tx1="dk1" bg2="lt2" tx2="dk2" accent1="accent1" accent2="accent2" accent3="accent3" accent4="accent4" accent5="accent5" accent6="accent6" hlink="hlink" folHlink="folHlink"/>
  <p:sldLayoutIdLst>
    <p:sldLayoutId id="2147490255" r:id="rId1"/>
    <p:sldLayoutId id="2147490256" r:id="rId2"/>
    <p:sldLayoutId id="2147490257" r:id="rId3"/>
    <p:sldLayoutId id="2147490258" r:id="rId4"/>
    <p:sldLayoutId id="2147490259" r:id="rId5"/>
    <p:sldLayoutId id="2147490260" r:id="rId6"/>
    <p:sldLayoutId id="2147490261" r:id="rId7"/>
    <p:sldLayoutId id="2147490262" r:id="rId8"/>
    <p:sldLayoutId id="2147490263" r:id="rId9"/>
    <p:sldLayoutId id="2147490264" r:id="rId10"/>
    <p:sldLayoutId id="2147490265" r:id="rId11"/>
    <p:sldLayoutId id="2147490266" r:id="rId12"/>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b="1" i="0">
                <a:solidFill>
                  <a:srgbClr val="FFFFFF"/>
                </a:solidFill>
                <a:latin typeface="Garamond" charset="0"/>
                <a:cs typeface="Arial" panose="020B0604020202020204" pitchFamily="34"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b="1" i="0">
                <a:solidFill>
                  <a:srgbClr val="FFFFFF"/>
                </a:solidFill>
                <a:latin typeface="Arial" panose="020B0604020202020204" pitchFamily="34" charset="0"/>
                <a:cs typeface="Arial" panose="020B0604020202020204" pitchFamily="34"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0839" indent="-228172"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7194" indent="-228172"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3524" indent="-228172"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16357"/>
      </p:ext>
    </p:extLst>
  </p:cSld>
  <p:clrMap bg1="dk2" tx1="lt1" bg2="dk1" tx2="lt2" accent1="accent1" accent2="accent2" accent3="accent3" accent4="accent4" accent5="accent5" accent6="accent6" hlink="hlink" folHlink="folHlink"/>
  <p:sldLayoutIdLst>
    <p:sldLayoutId id="2147490268" r:id="rId1"/>
    <p:sldLayoutId id="2147490269" r:id="rId2"/>
    <p:sldLayoutId id="2147490270" r:id="rId3"/>
    <p:sldLayoutId id="2147490271" r:id="rId4"/>
    <p:sldLayoutId id="2147490272" r:id="rId5"/>
    <p:sldLayoutId id="2147490273" r:id="rId6"/>
    <p:sldLayoutId id="2147490274" r:id="rId7"/>
    <p:sldLayoutId id="2147490275" r:id="rId8"/>
    <p:sldLayoutId id="2147490276" r:id="rId9"/>
    <p:sldLayoutId id="2147490277" r:id="rId10"/>
    <p:sldLayoutId id="2147490278" r:id="rId11"/>
    <p:sldLayoutId id="214749027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77042549"/>
      </p:ext>
    </p:extLst>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4220932416"/>
      </p:ext>
    </p:extLst>
  </p:cSld>
  <p:clrMap bg1="lt1" tx1="dk1" bg2="lt2" tx2="dk2" accent1="accent1" accent2="accent2" accent3="accent3" accent4="accent4" accent5="accent5" accent6="accent6" hlink="hlink" folHlink="folHlink"/>
  <p:sldLayoutIdLst>
    <p:sldLayoutId id="214749029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745435"/>
      </p:ext>
    </p:extLst>
  </p:cSld>
  <p:clrMap bg1="lt1" tx1="dk1" bg2="lt2" tx2="dk2" accent1="accent1" accent2="accent2" accent3="accent3" accent4="accent4" accent5="accent5" accent6="accent6" hlink="hlink" folHlink="folHlink"/>
  <p:sldLayoutIdLst>
    <p:sldLayoutId id="2147490295" r:id="rId1"/>
    <p:sldLayoutId id="2147490296" r:id="rId2"/>
    <p:sldLayoutId id="2147490297" r:id="rId3"/>
    <p:sldLayoutId id="2147490298" r:id="rId4"/>
    <p:sldLayoutId id="2147490299" r:id="rId5"/>
    <p:sldLayoutId id="2147490300" r:id="rId6"/>
    <p:sldLayoutId id="2147490301" r:id="rId7"/>
    <p:sldLayoutId id="2147490302" r:id="rId8"/>
    <p:sldLayoutId id="2147490303" r:id="rId9"/>
    <p:sldLayoutId id="2147490304" r:id="rId10"/>
    <p:sldLayoutId id="2147490305" r:id="rId11"/>
    <p:sldLayoutId id="2147490306" r:id="rId12"/>
    <p:sldLayoutId id="214749030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030525"/>
      </p:ext>
    </p:extLst>
  </p:cSld>
  <p:clrMap bg1="lt1" tx1="dk1" bg2="lt2" tx2="dk2" accent1="accent1" accent2="accent2" accent3="accent3" accent4="accent4" accent5="accent5" accent6="accent6" hlink="hlink" folHlink="folHlink"/>
  <p:sldLayoutIdLst>
    <p:sldLayoutId id="2147490321" r:id="rId1"/>
    <p:sldLayoutId id="2147490322" r:id="rId2"/>
    <p:sldLayoutId id="2147490323" r:id="rId3"/>
    <p:sldLayoutId id="2147490324" r:id="rId4"/>
    <p:sldLayoutId id="2147490325" r:id="rId5"/>
    <p:sldLayoutId id="2147490326" r:id="rId6"/>
    <p:sldLayoutId id="2147490327" r:id="rId7"/>
    <p:sldLayoutId id="2147490328" r:id="rId8"/>
    <p:sldLayoutId id="2147490329" r:id="rId9"/>
    <p:sldLayoutId id="2147490330" r:id="rId10"/>
    <p:sldLayoutId id="21474903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3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421087754"/>
      </p:ext>
    </p:extLst>
  </p:cSld>
  <p:clrMap bg1="dk1" tx1="lt1" bg2="dk2" tx2="lt2" accent1="accent1" accent2="accent2" accent3="accent3" accent4="accent4" accent5="accent5" accent6="accent6" hlink="hlink" folHlink="folHlink"/>
  <p:sldLayoutIdLst>
    <p:sldLayoutId id="2147490333" r:id="rId1"/>
    <p:sldLayoutId id="2147490334" r:id="rId2"/>
    <p:sldLayoutId id="2147490335" r:id="rId3"/>
    <p:sldLayoutId id="2147490336" r:id="rId4"/>
    <p:sldLayoutId id="2147490337" r:id="rId5"/>
    <p:sldLayoutId id="2147490338" r:id="rId6"/>
    <p:sldLayoutId id="2147490339" r:id="rId7"/>
    <p:sldLayoutId id="2147490340" r:id="rId8"/>
    <p:sldLayoutId id="2147490341" r:id="rId9"/>
    <p:sldLayoutId id="2147490342" r:id="rId10"/>
    <p:sldLayoutId id="2147490343" r:id="rId11"/>
    <p:sldLayoutId id="2147490344" r:id="rId12"/>
    <p:sldLayoutId id="2147490345" r:id="rId13"/>
    <p:sldLayoutId id="2147490346" r:id="rId14"/>
    <p:sldLayoutId id="2147490347" r:id="rId15"/>
    <p:sldLayoutId id="2147490348" r:id="rId16"/>
    <p:sldLayoutId id="2147490349" r:id="rId17"/>
    <p:sldLayoutId id="2147490350" r:id="rId18"/>
    <p:sldLayoutId id="2147490351" r:id="rId19"/>
    <p:sldLayoutId id="2147490352" r:id="rId20"/>
    <p:sldLayoutId id="2147490353" r:id="rId21"/>
    <p:sldLayoutId id="2147490354" r:id="rId22"/>
    <p:sldLayoutId id="2147490355" r:id="rId23"/>
    <p:sldLayoutId id="2147490356" r:id="rId24"/>
    <p:sldLayoutId id="2147490357" r:id="rId25"/>
    <p:sldLayoutId id="2147490358" r:id="rId26"/>
    <p:sldLayoutId id="2147490359" r:id="rId27"/>
    <p:sldLayoutId id="2147490360" r:id="rId28"/>
    <p:sldLayoutId id="2147490361" r:id="rId29"/>
    <p:sldLayoutId id="2147490362" r:id="rId30"/>
    <p:sldLayoutId id="2147490363" r:id="rId31"/>
    <p:sldLayoutId id="2147490364" r:id="rId32"/>
    <p:sldLayoutId id="2147490365" r:id="rId33"/>
    <p:sldLayoutId id="2147490366" r:id="rId34"/>
    <p:sldLayoutId id="2147490367" r:id="rId35"/>
    <p:sldLayoutId id="2147490368" r:id="rId36"/>
    <p:sldLayoutId id="2147490369" r:id="rId37"/>
    <p:sldLayoutId id="2147490370" r:id="rId38"/>
    <p:sldLayoutId id="2147490371" r:id="rId39"/>
    <p:sldLayoutId id="2147490372" r:id="rId40"/>
    <p:sldLayoutId id="2147490373" r:id="rId41"/>
    <p:sldLayoutId id="2147490374" r:id="rId42"/>
    <p:sldLayoutId id="2147490375" r:id="rId43"/>
    <p:sldLayoutId id="2147490376" r:id="rId44"/>
    <p:sldLayoutId id="2147490377" r:id="rId45"/>
    <p:sldLayoutId id="2147490378" r:id="rId46"/>
    <p:sldLayoutId id="2147490379" r:id="rId47"/>
    <p:sldLayoutId id="2147490380" r:id="rId48"/>
    <p:sldLayoutId id="2147490381" r:id="rId49"/>
    <p:sldLayoutId id="2147490382" r:id="rId50"/>
    <p:sldLayoutId id="2147490383" r:id="rId51"/>
    <p:sldLayoutId id="2147490384" r:id="rId52"/>
    <p:sldLayoutId id="2147490385" r:id="rId53"/>
    <p:sldLayoutId id="2147490386" r:id="rId54"/>
    <p:sldLayoutId id="2147490387" r:id="rId55"/>
    <p:sldLayoutId id="2147490388" r:id="rId56"/>
    <p:sldLayoutId id="2147490389" r:id="rId57"/>
    <p:sldLayoutId id="2147490390" r:id="rId58"/>
    <p:sldLayoutId id="2147490391" r:id="rId59"/>
    <p:sldLayoutId id="2147490392" r:id="rId60"/>
    <p:sldLayoutId id="2147490393" r:id="rId61"/>
    <p:sldLayoutId id="2147490394" r:id="rId62"/>
    <p:sldLayoutId id="2147490395" r:id="rId63"/>
    <p:sldLayoutId id="2147490396" r:id="rId64"/>
    <p:sldLayoutId id="2147490397" r:id="rId65"/>
    <p:sldLayoutId id="2147490398" r:id="rId66"/>
    <p:sldLayoutId id="2147490399" r:id="rId67"/>
    <p:sldLayoutId id="2147490400" r:id="rId68"/>
    <p:sldLayoutId id="2147490401" r:id="rId69"/>
    <p:sldLayoutId id="2147490402" r:id="rId70"/>
    <p:sldLayoutId id="2147490403" r:id="rId71"/>
    <p:sldLayoutId id="2147490404" r:id="rId72"/>
    <p:sldLayoutId id="2147490405" r:id="rId73"/>
    <p:sldLayoutId id="2147490406" r:id="rId74"/>
    <p:sldLayoutId id="2147490407" r:id="rId75"/>
    <p:sldLayoutId id="2147490408" r:id="rId76"/>
    <p:sldLayoutId id="2147490409" r:id="rId77"/>
    <p:sldLayoutId id="2147490410" r:id="rId78"/>
    <p:sldLayoutId id="2147490411" r:id="rId79"/>
    <p:sldLayoutId id="2147490412" r:id="rId80"/>
    <p:sldLayoutId id="2147490413" r:id="rId81"/>
    <p:sldLayoutId id="2147490414" r:id="rId82"/>
    <p:sldLayoutId id="2147490415" r:id="rId83"/>
    <p:sldLayoutId id="2147490416" r:id="rId84"/>
    <p:sldLayoutId id="2147490417" r:id="rId85"/>
    <p:sldLayoutId id="2147490418" r:id="rId86"/>
    <p:sldLayoutId id="2147490419" r:id="rId87"/>
    <p:sldLayoutId id="2147490420" r:id="rId88"/>
    <p:sldLayoutId id="2147490421" r:id="rId89"/>
    <p:sldLayoutId id="2147490422" r:id="rId90"/>
    <p:sldLayoutId id="2147490423" r:id="rId91"/>
    <p:sldLayoutId id="2147490424" r:id="rId92"/>
    <p:sldLayoutId id="2147490425" r:id="rId93"/>
    <p:sldLayoutId id="2147490426" r:id="rId94"/>
    <p:sldLayoutId id="2147490427" r:id="rId95"/>
    <p:sldLayoutId id="2147490428" r:id="rId96"/>
    <p:sldLayoutId id="2147490429" r:id="rId97"/>
    <p:sldLayoutId id="2147490430" r:id="rId98"/>
    <p:sldLayoutId id="2147490431" r:id="rId99"/>
    <p:sldLayoutId id="2147490432" r:id="rId100"/>
    <p:sldLayoutId id="2147490433" r:id="rId101"/>
    <p:sldLayoutId id="2147490434" r:id="rId102"/>
    <p:sldLayoutId id="2147490435" r:id="rId103"/>
    <p:sldLayoutId id="2147490436" r:id="rId104"/>
    <p:sldLayoutId id="2147490437" r:id="rId105"/>
    <p:sldLayoutId id="2147490438" r:id="rId106"/>
    <p:sldLayoutId id="2147490439" r:id="rId107"/>
    <p:sldLayoutId id="2147490440" r:id="rId108"/>
    <p:sldLayoutId id="2147490441" r:id="rId109"/>
    <p:sldLayoutId id="2147490442" r:id="rId110"/>
    <p:sldLayoutId id="2147490443" r:id="rId111"/>
    <p:sldLayoutId id="2147490444" r:id="rId112"/>
    <p:sldLayoutId id="2147490445" r:id="rId113"/>
    <p:sldLayoutId id="2147490446" r:id="rId114"/>
    <p:sldLayoutId id="2147490447" r:id="rId115"/>
    <p:sldLayoutId id="2147490448" r:id="rId116"/>
    <p:sldLayoutId id="2147490449" r:id="rId117"/>
    <p:sldLayoutId id="2147490450" r:id="rId118"/>
    <p:sldLayoutId id="2147490451" r:id="rId119"/>
    <p:sldLayoutId id="2147490452" r:id="rId120"/>
    <p:sldLayoutId id="2147490453" r:id="rId121"/>
    <p:sldLayoutId id="2147490454" r:id="rId122"/>
    <p:sldLayoutId id="2147490455" r:id="rId123"/>
    <p:sldLayoutId id="2147490456" r:id="rId124"/>
    <p:sldLayoutId id="2147490457" r:id="rId125"/>
    <p:sldLayoutId id="2147490458" r:id="rId126"/>
    <p:sldLayoutId id="2147490459" r:id="rId127"/>
    <p:sldLayoutId id="2147490460" r:id="rId128"/>
    <p:sldLayoutId id="2147490461" r:id="rId129"/>
    <p:sldLayoutId id="2147490462" r:id="rId130"/>
    <p:sldLayoutId id="2147490463" r:id="rId131"/>
    <p:sldLayoutId id="2147490464" r:id="rId132"/>
    <p:sldLayoutId id="2147490465" r:id="rId133"/>
    <p:sldLayoutId id="2147490466" r:id="rId134"/>
    <p:sldLayoutId id="2147490467" r:id="rId135"/>
    <p:sldLayoutId id="2147490468" r:id="rId136"/>
    <p:sldLayoutId id="2147490469" r:id="rId137"/>
    <p:sldLayoutId id="2147490470" r:id="rId138"/>
    <p:sldLayoutId id="2147490471" r:id="rId139"/>
    <p:sldLayoutId id="2147490472" r:id="rId140"/>
    <p:sldLayoutId id="2147490473" r:id="rId141"/>
    <p:sldLayoutId id="2147490474" r:id="rId142"/>
    <p:sldLayoutId id="2147490475" r:id="rId143"/>
    <p:sldLayoutId id="2147490476" r:id="rId144"/>
    <p:sldLayoutId id="2147490477" r:id="rId145"/>
    <p:sldLayoutId id="2147490478" r:id="rId146"/>
    <p:sldLayoutId id="2147490479" r:id="rId147"/>
    <p:sldLayoutId id="2147490480" r:id="rId148"/>
    <p:sldLayoutId id="2147490481" r:id="rId149"/>
    <p:sldLayoutId id="2147490482" r:id="rId150"/>
    <p:sldLayoutId id="2147490483" r:id="rId151"/>
    <p:sldLayoutId id="2147490484" r:id="rId152"/>
    <p:sldLayoutId id="2147490485" r:id="rId153"/>
    <p:sldLayoutId id="2147490486" r:id="rId154"/>
    <p:sldLayoutId id="2147490487" r:id="rId155"/>
    <p:sldLayoutId id="2147490488" r:id="rId156"/>
    <p:sldLayoutId id="2147490489" r:id="rId157"/>
    <p:sldLayoutId id="2147490490" r:id="rId158"/>
    <p:sldLayoutId id="2147490491" r:id="rId159"/>
    <p:sldLayoutId id="2147490492" r:id="rId160"/>
    <p:sldLayoutId id="2147490493" r:id="rId161"/>
    <p:sldLayoutId id="2147490494" r:id="rId162"/>
    <p:sldLayoutId id="2147490495" r:id="rId163"/>
    <p:sldLayoutId id="2147490496" r:id="rId164"/>
    <p:sldLayoutId id="2147490497" r:id="rId165"/>
    <p:sldLayoutId id="2147490498" r:id="rId166"/>
    <p:sldLayoutId id="2147490499" r:id="rId167"/>
    <p:sldLayoutId id="2147490500" r:id="rId168"/>
    <p:sldLayoutId id="2147490501" r:id="rId169"/>
    <p:sldLayoutId id="2147490502" r:id="rId170"/>
    <p:sldLayoutId id="2147490503" r:id="rId171"/>
    <p:sldLayoutId id="2147490504" r:id="rId172"/>
    <p:sldLayoutId id="2147490505" r:id="rId173"/>
    <p:sldLayoutId id="2147490506" r:id="rId174"/>
    <p:sldLayoutId id="2147490507" r:id="rId175"/>
    <p:sldLayoutId id="2147490508" r:id="rId176"/>
    <p:sldLayoutId id="2147490509" r:id="rId177"/>
    <p:sldLayoutId id="2147490510" r:id="rId178"/>
    <p:sldLayoutId id="2147490511" r:id="rId179"/>
    <p:sldLayoutId id="2147490512" r:id="rId180"/>
    <p:sldLayoutId id="2147490513" r:id="rId181"/>
    <p:sldLayoutId id="2147490514" r:id="rId182"/>
    <p:sldLayoutId id="2147490515" r:id="rId183"/>
    <p:sldLayoutId id="2147490516" r:id="rId184"/>
    <p:sldLayoutId id="2147490517" r:id="rId185"/>
    <p:sldLayoutId id="2147490518" r:id="rId186"/>
    <p:sldLayoutId id="2147490519" r:id="rId187"/>
    <p:sldLayoutId id="2147490520" r:id="rId188"/>
    <p:sldLayoutId id="2147490521" r:id="rId189"/>
    <p:sldLayoutId id="2147490522" r:id="rId190"/>
    <p:sldLayoutId id="2147490523" r:id="rId191"/>
    <p:sldLayoutId id="2147490524" r:id="rId192"/>
    <p:sldLayoutId id="2147490525" r:id="rId193"/>
    <p:sldLayoutId id="2147490526" r:id="rId194"/>
    <p:sldLayoutId id="2147490527" r:id="rId195"/>
    <p:sldLayoutId id="2147490528" r:id="rId196"/>
    <p:sldLayoutId id="2147490529" r:id="rId197"/>
    <p:sldLayoutId id="2147490530" r:id="rId198"/>
    <p:sldLayoutId id="2147490531" r:id="rId199"/>
    <p:sldLayoutId id="2147490532" r:id="rId200"/>
    <p:sldLayoutId id="2147490533" r:id="rId201"/>
    <p:sldLayoutId id="2147490534" r:id="rId202"/>
    <p:sldLayoutId id="2147490535" r:id="rId203"/>
    <p:sldLayoutId id="2147490536" r:id="rId204"/>
    <p:sldLayoutId id="2147490537" r:id="rId205"/>
    <p:sldLayoutId id="2147490538" r:id="rId206"/>
    <p:sldLayoutId id="2147490539" r:id="rId207"/>
    <p:sldLayoutId id="2147490540" r:id="rId208"/>
    <p:sldLayoutId id="2147490541" r:id="rId209"/>
    <p:sldLayoutId id="2147490542" r:id="rId210"/>
    <p:sldLayoutId id="2147490543" r:id="rId211"/>
    <p:sldLayoutId id="2147490544" r:id="rId212"/>
    <p:sldLayoutId id="2147490545" r:id="rId213"/>
    <p:sldLayoutId id="2147490546" r:id="rId214"/>
    <p:sldLayoutId id="2147490547" r:id="rId215"/>
    <p:sldLayoutId id="2147490548" r:id="rId216"/>
    <p:sldLayoutId id="2147490549" r:id="rId217"/>
    <p:sldLayoutId id="2147490550" r:id="rId218"/>
    <p:sldLayoutId id="2147490551" r:id="rId219"/>
    <p:sldLayoutId id="2147490552" r:id="rId220"/>
    <p:sldLayoutId id="2147490553" r:id="rId221"/>
    <p:sldLayoutId id="2147490554" r:id="rId222"/>
    <p:sldLayoutId id="2147490555" r:id="rId223"/>
    <p:sldLayoutId id="2147490556" r:id="rId224"/>
    <p:sldLayoutId id="2147490557" r:id="rId225"/>
    <p:sldLayoutId id="2147490558" r:id="rId226"/>
    <p:sldLayoutId id="2147490559" r:id="rId227"/>
    <p:sldLayoutId id="2147490560" r:id="rId228"/>
    <p:sldLayoutId id="2147490561" r:id="rId229"/>
    <p:sldLayoutId id="2147490562" r:id="rId230"/>
    <p:sldLayoutId id="2147490563" r:id="rId231"/>
    <p:sldLayoutId id="2147490564" r:id="rId232"/>
    <p:sldLayoutId id="2147490565" r:id="rId233"/>
    <p:sldLayoutId id="2147490566" r:id="rId234"/>
    <p:sldLayoutId id="2147490567" r:id="rId235"/>
    <p:sldLayoutId id="2147490568" r:id="rId236"/>
    <p:sldLayoutId id="2147490569" r:id="rId237"/>
    <p:sldLayoutId id="2147490570" r:id="rId238"/>
    <p:sldLayoutId id="2147490571" r:id="rId239"/>
    <p:sldLayoutId id="2147490572" r:id="rId240"/>
    <p:sldLayoutId id="2147490573" r:id="rId241"/>
    <p:sldLayoutId id="2147490574" r:id="rId242"/>
    <p:sldLayoutId id="2147490575" r:id="rId243"/>
    <p:sldLayoutId id="2147490576" r:id="rId244"/>
    <p:sldLayoutId id="2147490577" r:id="rId245"/>
    <p:sldLayoutId id="2147490578" r:id="rId246"/>
    <p:sldLayoutId id="2147490579" r:id="rId247"/>
    <p:sldLayoutId id="2147490580" r:id="rId248"/>
    <p:sldLayoutId id="2147490581" r:id="rId249"/>
    <p:sldLayoutId id="2147490582" r:id="rId250"/>
    <p:sldLayoutId id="2147490583" r:id="rId251"/>
    <p:sldLayoutId id="2147490584" r:id="rId252"/>
    <p:sldLayoutId id="2147490585" r:id="rId253"/>
    <p:sldLayoutId id="2147490586" r:id="rId254"/>
    <p:sldLayoutId id="2147490587" r:id="rId255"/>
    <p:sldLayoutId id="2147490588" r:id="rId256"/>
    <p:sldLayoutId id="2147490589" r:id="rId257"/>
    <p:sldLayoutId id="2147490590" r:id="rId258"/>
    <p:sldLayoutId id="2147490591" r:id="rId259"/>
    <p:sldLayoutId id="2147490592" r:id="rId260"/>
    <p:sldLayoutId id="2147490593" r:id="rId261"/>
    <p:sldLayoutId id="2147490594" r:id="rId262"/>
    <p:sldLayoutId id="2147490595" r:id="rId263"/>
    <p:sldLayoutId id="2147490596" r:id="rId264"/>
    <p:sldLayoutId id="2147490597" r:id="rId265"/>
    <p:sldLayoutId id="2147490598" r:id="rId266"/>
    <p:sldLayoutId id="2147490599" r:id="rId267"/>
    <p:sldLayoutId id="2147490600" r:id="rId268"/>
    <p:sldLayoutId id="2147490601" r:id="rId269"/>
    <p:sldLayoutId id="2147490602" r:id="rId270"/>
    <p:sldLayoutId id="2147490603" r:id="rId271"/>
    <p:sldLayoutId id="2147490604" r:id="rId272"/>
    <p:sldLayoutId id="2147490605" r:id="rId273"/>
    <p:sldLayoutId id="2147490606" r:id="rId274"/>
    <p:sldLayoutId id="2147490607" r:id="rId275"/>
    <p:sldLayoutId id="2147490608" r:id="rId276"/>
    <p:sldLayoutId id="2147490609" r:id="rId277"/>
    <p:sldLayoutId id="2147490610" r:id="rId278"/>
    <p:sldLayoutId id="2147490611" r:id="rId279"/>
    <p:sldLayoutId id="2147490612" r:id="rId280"/>
    <p:sldLayoutId id="2147490613" r:id="rId281"/>
    <p:sldLayoutId id="2147490614" r:id="rId282"/>
    <p:sldLayoutId id="2147490615" r:id="rId283"/>
    <p:sldLayoutId id="2147490616" r:id="rId284"/>
    <p:sldLayoutId id="2147490617" r:id="rId285"/>
    <p:sldLayoutId id="2147490618" r:id="rId286"/>
    <p:sldLayoutId id="2147490619" r:id="rId287"/>
    <p:sldLayoutId id="2147490620" r:id="rId288"/>
    <p:sldLayoutId id="2147490621" r:id="rId289"/>
    <p:sldLayoutId id="2147490622" r:id="rId290"/>
    <p:sldLayoutId id="2147490623" r:id="rId291"/>
    <p:sldLayoutId id="2147490624" r:id="rId292"/>
    <p:sldLayoutId id="2147490625" r:id="rId293"/>
    <p:sldLayoutId id="2147490626" r:id="rId294"/>
    <p:sldLayoutId id="2147490627" r:id="rId295"/>
    <p:sldLayoutId id="2147490628" r:id="rId296"/>
    <p:sldLayoutId id="2147490629" r:id="rId297"/>
    <p:sldLayoutId id="2147490630" r:id="rId298"/>
    <p:sldLayoutId id="2147490631" r:id="rId299"/>
    <p:sldLayoutId id="2147490632" r:id="rId300"/>
    <p:sldLayoutId id="2147490633" r:id="rId301"/>
    <p:sldLayoutId id="2147490634" r:id="rId302"/>
    <p:sldLayoutId id="2147490635" r:id="rId303"/>
    <p:sldLayoutId id="2147490636" r:id="rId304"/>
    <p:sldLayoutId id="2147490637" r:id="rId305"/>
    <p:sldLayoutId id="2147490638" r:id="rId306"/>
    <p:sldLayoutId id="2147490639" r:id="rId307"/>
    <p:sldLayoutId id="2147490640" r:id="rId308"/>
    <p:sldLayoutId id="2147490641" r:id="rId309"/>
    <p:sldLayoutId id="2147490642" r:id="rId310"/>
    <p:sldLayoutId id="2147490643" r:id="rId311"/>
    <p:sldLayoutId id="2147490644" r:id="rId312"/>
    <p:sldLayoutId id="2147490645" r:id="rId313"/>
    <p:sldLayoutId id="2147490646" r:id="rId314"/>
    <p:sldLayoutId id="2147490647" r:id="rId315"/>
    <p:sldLayoutId id="2147490648" r:id="rId316"/>
    <p:sldLayoutId id="2147490649" r:id="rId317"/>
    <p:sldLayoutId id="2147490650" r:id="rId318"/>
    <p:sldLayoutId id="2147490651" r:id="rId319"/>
    <p:sldLayoutId id="2147490652" r:id="rId320"/>
    <p:sldLayoutId id="2147490653" r:id="rId321"/>
    <p:sldLayoutId id="2147490654" r:id="rId322"/>
    <p:sldLayoutId id="2147490655" r:id="rId323"/>
    <p:sldLayoutId id="2147490656" r:id="rId324"/>
    <p:sldLayoutId id="2147490657" r:id="rId325"/>
    <p:sldLayoutId id="2147490658" r:id="rId326"/>
    <p:sldLayoutId id="2147490659" r:id="rId327"/>
    <p:sldLayoutId id="2147490660" r:id="rId328"/>
    <p:sldLayoutId id="2147490661" r:id="rId329"/>
    <p:sldLayoutId id="2147490662" r:id="rId33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32"/>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035636"/>
      </p:ext>
    </p:extLst>
  </p:cSld>
  <p:clrMap bg1="lt1" tx1="dk1" bg2="lt2" tx2="dk2" accent1="accent1" accent2="accent2" accent3="accent3" accent4="accent4" accent5="accent5" accent6="accent6" hlink="hlink" folHlink="folHlink"/>
  <p:sldLayoutIdLst>
    <p:sldLayoutId id="2147490664" r:id="rId1"/>
    <p:sldLayoutId id="2147490665" r:id="rId2"/>
    <p:sldLayoutId id="2147490666" r:id="rId3"/>
    <p:sldLayoutId id="2147490667" r:id="rId4"/>
    <p:sldLayoutId id="2147490668" r:id="rId5"/>
    <p:sldLayoutId id="2147490669" r:id="rId6"/>
    <p:sldLayoutId id="2147490670" r:id="rId7"/>
    <p:sldLayoutId id="2147490671" r:id="rId8"/>
    <p:sldLayoutId id="2147490672" r:id="rId9"/>
    <p:sldLayoutId id="2147490673" r:id="rId10"/>
    <p:sldLayoutId id="214749067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563541"/>
      </p:ext>
    </p:extLst>
  </p:cSld>
  <p:clrMap bg1="lt1" tx1="dk1" bg2="lt2" tx2="dk2" accent1="accent1" accent2="accent2" accent3="accent3" accent4="accent4" accent5="accent5" accent6="accent6" hlink="hlink" folHlink="folHlink"/>
  <p:sldLayoutIdLst>
    <p:sldLayoutId id="2147490676" r:id="rId1"/>
    <p:sldLayoutId id="2147490677" r:id="rId2"/>
    <p:sldLayoutId id="2147490678" r:id="rId3"/>
    <p:sldLayoutId id="2147490679" r:id="rId4"/>
    <p:sldLayoutId id="2147490680" r:id="rId5"/>
    <p:sldLayoutId id="2147490681" r:id="rId6"/>
    <p:sldLayoutId id="2147490682" r:id="rId7"/>
    <p:sldLayoutId id="2147490683" r:id="rId8"/>
    <p:sldLayoutId id="2147490684" r:id="rId9"/>
    <p:sldLayoutId id="2147490685" r:id="rId10"/>
    <p:sldLayoutId id="214749068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410661"/>
      </p:ext>
    </p:extLst>
  </p:cSld>
  <p:clrMap bg1="lt1" tx1="dk1" bg2="lt2" tx2="dk2" accent1="accent1" accent2="accent2" accent3="accent3" accent4="accent4" accent5="accent5" accent6="accent6" hlink="hlink" folHlink="folHlink"/>
  <p:sldLayoutIdLst>
    <p:sldLayoutId id="2147490688" r:id="rId1"/>
    <p:sldLayoutId id="2147490689" r:id="rId2"/>
    <p:sldLayoutId id="2147490690" r:id="rId3"/>
    <p:sldLayoutId id="2147490691" r:id="rId4"/>
    <p:sldLayoutId id="2147490692" r:id="rId5"/>
    <p:sldLayoutId id="2147490693" r:id="rId6"/>
    <p:sldLayoutId id="2147490694" r:id="rId7"/>
    <p:sldLayoutId id="2147490695" r:id="rId8"/>
    <p:sldLayoutId id="2147490696" r:id="rId9"/>
    <p:sldLayoutId id="2147490697" r:id="rId10"/>
    <p:sldLayoutId id="214749069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913319149"/>
      </p:ext>
    </p:extLst>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445645"/>
      </p:ext>
    </p:extLst>
  </p:cSld>
  <p:clrMap bg1="lt1" tx1="dk1" bg2="lt2" tx2="dk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 id="2147490722" r:id="rId11"/>
    <p:sldLayoutId id="214749072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91293"/>
      </p:ext>
    </p:extLst>
  </p:cSld>
  <p:clrMap bg1="lt1" tx1="dk1" bg2="lt2" tx2="dk2" accent1="accent1" accent2="accent2" accent3="accent3" accent4="accent4" accent5="accent5" accent6="accent6" hlink="hlink" folHlink="folHlink"/>
  <p:sldLayoutIdLst>
    <p:sldLayoutId id="2147490725" r:id="rId1"/>
    <p:sldLayoutId id="2147490726" r:id="rId2"/>
    <p:sldLayoutId id="2147490727" r:id="rId3"/>
    <p:sldLayoutId id="2147490728" r:id="rId4"/>
    <p:sldLayoutId id="2147490729" r:id="rId5"/>
    <p:sldLayoutId id="2147490730" r:id="rId6"/>
    <p:sldLayoutId id="2147490731" r:id="rId7"/>
    <p:sldLayoutId id="2147490732" r:id="rId8"/>
    <p:sldLayoutId id="2147490733" r:id="rId9"/>
    <p:sldLayoutId id="2147490734" r:id="rId10"/>
    <p:sldLayoutId id="2147490735" r:id="rId11"/>
    <p:sldLayoutId id="2147490736" r:id="rId12"/>
    <p:sldLayoutId id="2147490737" r:id="rId13"/>
    <p:sldLayoutId id="2147490738" r:id="rId14"/>
    <p:sldLayoutId id="2147490739" r:id="rId15"/>
    <p:sldLayoutId id="2147490740" r:id="rId16"/>
    <p:sldLayoutId id="214749074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16/11/2025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331614165"/>
      </p:ext>
    </p:extLst>
  </p:cSld>
  <p:clrMap bg1="lt1" tx1="dk1" bg2="lt2" tx2="dk2" accent1="accent1" accent2="accent2" accent3="accent3" accent4="accent4" accent5="accent5" accent6="accent6" hlink="hlink" folHlink="folHlink"/>
  <p:sldLayoutIdLst>
    <p:sldLayoutId id="2147490743" r:id="rId1"/>
    <p:sldLayoutId id="2147490744" r:id="rId2"/>
    <p:sldLayoutId id="2147490745" r:id="rId3"/>
    <p:sldLayoutId id="2147490746" r:id="rId4"/>
    <p:sldLayoutId id="2147490747" r:id="rId5"/>
    <p:sldLayoutId id="2147490748" r:id="rId6"/>
    <p:sldLayoutId id="2147490749" r:id="rId7"/>
    <p:sldLayoutId id="2147490750" r:id="rId8"/>
    <p:sldLayoutId id="2147490751" r:id="rId9"/>
    <p:sldLayoutId id="2147490752" r:id="rId10"/>
    <p:sldLayoutId id="2147490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223513774"/>
      </p:ext>
    </p:extLst>
  </p:cSld>
  <p:clrMap bg1="lt1" tx1="dk1" bg2="lt2" tx2="dk2" accent1="accent1" accent2="accent2" accent3="accent3" accent4="accent4" accent5="accent5" accent6="accent6" hlink="hlink" folHlink="folHlink"/>
  <p:sldLayoutIdLst>
    <p:sldLayoutId id="2147490755" r:id="rId1"/>
    <p:sldLayoutId id="214749075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891776248"/>
      </p:ext>
    </p:extLst>
  </p:cSld>
  <p:clrMap bg1="lt1" tx1="dk1" bg2="lt2" tx2="dk2" accent1="accent1" accent2="accent2" accent3="accent3" accent4="accent4" accent5="accent5" accent6="accent6" hlink="hlink" folHlink="folHlink"/>
  <p:sldLayoutIdLst>
    <p:sldLayoutId id="2147490758" r:id="rId1"/>
    <p:sldLayoutId id="2147490759" r:id="rId2"/>
    <p:sldLayoutId id="2147490760" r:id="rId3"/>
    <p:sldLayoutId id="2147490761" r:id="rId4"/>
    <p:sldLayoutId id="2147490762" r:id="rId5"/>
    <p:sldLayoutId id="2147490763" r:id="rId6"/>
    <p:sldLayoutId id="2147490764" r:id="rId7"/>
    <p:sldLayoutId id="2147490765" r:id="rId8"/>
    <p:sldLayoutId id="2147490766" r:id="rId9"/>
    <p:sldLayoutId id="2147490767" r:id="rId10"/>
    <p:sldLayoutId id="21474907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785117695"/>
      </p:ext>
    </p:extLst>
  </p:cSld>
  <p:clrMap bg1="lt1" tx1="dk1" bg2="lt2" tx2="dk2" accent1="accent1" accent2="accent2" accent3="accent3" accent4="accent4" accent5="accent5" accent6="accent6" hlink="hlink" folHlink="folHlink"/>
  <p:sldLayoutIdLst>
    <p:sldLayoutId id="2147490770" r:id="rId1"/>
    <p:sldLayoutId id="2147490771" r:id="rId2"/>
    <p:sldLayoutId id="2147490772" r:id="rId3"/>
    <p:sldLayoutId id="2147490773" r:id="rId4"/>
    <p:sldLayoutId id="2147490774" r:id="rId5"/>
    <p:sldLayoutId id="2147490775" r:id="rId6"/>
    <p:sldLayoutId id="2147490776" r:id="rId7"/>
    <p:sldLayoutId id="2147490777" r:id="rId8"/>
    <p:sldLayoutId id="2147490778" r:id="rId9"/>
    <p:sldLayoutId id="2147490779" r:id="rId10"/>
    <p:sldLayoutId id="214749078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789936"/>
      </p:ext>
    </p:extLst>
  </p:cSld>
  <p:clrMap bg1="dk2" tx1="lt1" bg2="dk1" tx2="lt2" accent1="accent1" accent2="accent2" accent3="accent3" accent4="accent4" accent5="accent5" accent6="accent6" hlink="hlink" folHlink="folHlink"/>
  <p:sldLayoutIdLst>
    <p:sldLayoutId id="2147490782" r:id="rId1"/>
    <p:sldLayoutId id="2147490783" r:id="rId2"/>
    <p:sldLayoutId id="2147490784" r:id="rId3"/>
    <p:sldLayoutId id="2147490785" r:id="rId4"/>
    <p:sldLayoutId id="2147490786" r:id="rId5"/>
    <p:sldLayoutId id="2147490787" r:id="rId6"/>
    <p:sldLayoutId id="2147490788" r:id="rId7"/>
    <p:sldLayoutId id="2147490789" r:id="rId8"/>
    <p:sldLayoutId id="2147490790" r:id="rId9"/>
    <p:sldLayoutId id="2147490791" r:id="rId10"/>
    <p:sldLayoutId id="214749079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497512"/>
      </p:ext>
    </p:extLst>
  </p:cSld>
  <p:clrMap bg1="lt1" tx1="dk1" bg2="lt2" tx2="dk2" accent1="accent1" accent2="accent2" accent3="accent3" accent4="accent4" accent5="accent5" accent6="accent6" hlink="hlink" folHlink="folHlink"/>
  <p:sldLayoutIdLst>
    <p:sldLayoutId id="2147490794" r:id="rId1"/>
    <p:sldLayoutId id="2147490795" r:id="rId2"/>
    <p:sldLayoutId id="2147490796" r:id="rId3"/>
    <p:sldLayoutId id="2147490797" r:id="rId4"/>
    <p:sldLayoutId id="2147490798" r:id="rId5"/>
    <p:sldLayoutId id="2147490799" r:id="rId6"/>
    <p:sldLayoutId id="2147490800" r:id="rId7"/>
    <p:sldLayoutId id="2147490801" r:id="rId8"/>
    <p:sldLayoutId id="2147490802" r:id="rId9"/>
    <p:sldLayoutId id="2147490803" r:id="rId10"/>
    <p:sldLayoutId id="21474908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218300436"/>
      </p:ext>
    </p:extLst>
  </p:cSld>
  <p:clrMap bg1="lt1" tx1="dk1" bg2="lt2" tx2="dk2" accent1="accent1" accent2="accent2" accent3="accent3" accent4="accent4" accent5="accent5" accent6="accent6" hlink="hlink" folHlink="folHlink"/>
  <p:sldLayoutIdLst>
    <p:sldLayoutId id="2147490806" r:id="rId1"/>
    <p:sldLayoutId id="2147490807" r:id="rId2"/>
    <p:sldLayoutId id="2147490808" r:id="rId3"/>
    <p:sldLayoutId id="2147490809" r:id="rId4"/>
    <p:sldLayoutId id="2147490810" r:id="rId5"/>
    <p:sldLayoutId id="2147490811" r:id="rId6"/>
    <p:sldLayoutId id="2147490812" r:id="rId7"/>
    <p:sldLayoutId id="2147490813" r:id="rId8"/>
    <p:sldLayoutId id="2147490814" r:id="rId9"/>
    <p:sldLayoutId id="2147490815" r:id="rId10"/>
    <p:sldLayoutId id="2147490816" r:id="rId11"/>
    <p:sldLayoutId id="2147490817" r:id="rId12"/>
    <p:sldLayoutId id="2147490818" r:id="rId13"/>
    <p:sldLayoutId id="2147490819" r:id="rId14"/>
    <p:sldLayoutId id="2147490820" r:id="rId15"/>
    <p:sldLayoutId id="2147490821" r:id="rId16"/>
    <p:sldLayoutId id="2147490822" r:id="rId17"/>
    <p:sldLayoutId id="2147490823" r:id="rId18"/>
    <p:sldLayoutId id="2147490824" r:id="rId19"/>
    <p:sldLayoutId id="2147490825" r:id="rId20"/>
    <p:sldLayoutId id="2147490826" r:id="rId21"/>
    <p:sldLayoutId id="2147490827"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547959288"/>
      </p:ext>
    </p:extLst>
  </p:cSld>
  <p:clrMap bg1="lt1" tx1="dk1" bg2="lt2" tx2="dk2" accent1="accent1" accent2="accent2" accent3="accent3" accent4="accent4" accent5="accent5" accent6="accent6" hlink="hlink" folHlink="folHlink"/>
  <p:sldLayoutIdLst>
    <p:sldLayoutId id="2147490829" r:id="rId1"/>
    <p:sldLayoutId id="2147490830" r:id="rId2"/>
    <p:sldLayoutId id="2147490831" r:id="rId3"/>
    <p:sldLayoutId id="2147490832" r:id="rId4"/>
    <p:sldLayoutId id="2147490833" r:id="rId5"/>
    <p:sldLayoutId id="2147490834" r:id="rId6"/>
    <p:sldLayoutId id="2147490835" r:id="rId7"/>
    <p:sldLayoutId id="2147490836" r:id="rId8"/>
    <p:sldLayoutId id="2147490837" r:id="rId9"/>
    <p:sldLayoutId id="2147490838" r:id="rId10"/>
    <p:sldLayoutId id="2147490839" r:id="rId11"/>
    <p:sldLayoutId id="214749084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792654"/>
      </p:ext>
    </p:extLst>
  </p:cSld>
  <p:clrMap bg1="dk2" tx1="lt1" bg2="dk1" tx2="lt2" accent1="accent1" accent2="accent2" accent3="accent3" accent4="accent4" accent5="accent5" accent6="accent6" hlink="hlink" folHlink="folHlink"/>
  <p:sldLayoutIdLst>
    <p:sldLayoutId id="2147490842" r:id="rId1"/>
    <p:sldLayoutId id="2147490843" r:id="rId2"/>
    <p:sldLayoutId id="2147490844" r:id="rId3"/>
    <p:sldLayoutId id="2147490845" r:id="rId4"/>
    <p:sldLayoutId id="2147490846" r:id="rId5"/>
    <p:sldLayoutId id="2147490847" r:id="rId6"/>
    <p:sldLayoutId id="2147490848" r:id="rId7"/>
    <p:sldLayoutId id="2147490849" r:id="rId8"/>
    <p:sldLayoutId id="2147490850" r:id="rId9"/>
    <p:sldLayoutId id="2147490851" r:id="rId10"/>
    <p:sldLayoutId id="2147490852" r:id="rId11"/>
    <p:sldLayoutId id="2147490853" r:id="rId12"/>
    <p:sldLayoutId id="214749085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fld id="{3BA4472C-6186-C244-8827-F0E01B42753D}" type="datetimeFigureOut">
              <a:rPr lang="en-US" smtClean="0"/>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fld id="{BA8BE87D-6EF0-114D-BEC2-A820A72651B0}" type="slidenum">
              <a:rPr lang="en-US" smtClean="0"/>
              <a:pPr/>
              <a:t>‹#›</a:t>
            </a:fld>
            <a:endParaRPr lang="en-US"/>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546" indent="-28521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0839" indent="-22817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19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18.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67.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290.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29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4.xml"/><Relationship Id="rId1" Type="http://schemas.openxmlformats.org/officeDocument/2006/relationships/slideLayout" Target="../slideLayouts/slideLayout290.xml"/></Relationships>
</file>

<file path=ppt/slides/_rels/slide10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8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8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8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80.xml"/></Relationships>
</file>

<file path=ppt/slides/_rels/slide10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1.jpeg"/><Relationship Id="rId1" Type="http://schemas.openxmlformats.org/officeDocument/2006/relationships/slideLayout" Target="../slideLayouts/slideLayout124.xml"/><Relationship Id="rId4" Type="http://schemas.openxmlformats.org/officeDocument/2006/relationships/image" Target="../media/image38.jpg"/></Relationships>
</file>

<file path=ppt/slides/_rels/slide10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8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6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6.xml"/><Relationship Id="rId1" Type="http://schemas.openxmlformats.org/officeDocument/2006/relationships/slideLayout" Target="../slideLayouts/slideLayout8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7.xml"/><Relationship Id="rId1" Type="http://schemas.openxmlformats.org/officeDocument/2006/relationships/slideLayout" Target="../slideLayouts/slideLayout8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810.xml"/></Relationships>
</file>

<file path=ppt/slides/_rels/slide1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1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2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9.xml"/><Relationship Id="rId1" Type="http://schemas.openxmlformats.org/officeDocument/2006/relationships/slideLayout" Target="../slideLayouts/slideLayout216.xml"/><Relationship Id="rId4" Type="http://schemas.openxmlformats.org/officeDocument/2006/relationships/image" Target="../media/image107.png"/></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0.xml"/><Relationship Id="rId1" Type="http://schemas.openxmlformats.org/officeDocument/2006/relationships/slideLayout" Target="../slideLayouts/slideLayout70.xml"/><Relationship Id="rId4" Type="http://schemas.openxmlformats.org/officeDocument/2006/relationships/image" Target="../media/image109.png"/></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260.xml"/><Relationship Id="rId4"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273.xml"/><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3.xml"/><Relationship Id="rId1" Type="http://schemas.openxmlformats.org/officeDocument/2006/relationships/slideLayout" Target="../slideLayouts/slideLayout260.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6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27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5.xml"/><Relationship Id="rId1" Type="http://schemas.openxmlformats.org/officeDocument/2006/relationships/slideLayout" Target="../slideLayouts/slideLayout30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6.xml"/><Relationship Id="rId1" Type="http://schemas.openxmlformats.org/officeDocument/2006/relationships/slideLayout" Target="../slideLayouts/slideLayout31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18.xml"/></Relationships>
</file>

<file path=ppt/slides/_rels/slide1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7.xml"/><Relationship Id="rId1" Type="http://schemas.openxmlformats.org/officeDocument/2006/relationships/slideLayout" Target="../slideLayouts/slideLayout330.xml"/><Relationship Id="rId4" Type="http://schemas.openxmlformats.org/officeDocument/2006/relationships/image" Target="../media/image61.emf"/></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5.xml"/></Relationships>
</file>

<file path=ppt/slides/_rels/slide1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8.xml"/><Relationship Id="rId1" Type="http://schemas.openxmlformats.org/officeDocument/2006/relationships/slideLayout" Target="../slideLayouts/slideLayout780.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78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0.xml"/><Relationship Id="rId1" Type="http://schemas.openxmlformats.org/officeDocument/2006/relationships/slideLayout" Target="../slideLayouts/slideLayout785.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7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2.xml"/><Relationship Id="rId1" Type="http://schemas.openxmlformats.org/officeDocument/2006/relationships/slideLayout" Target="../slideLayouts/slideLayout78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3.xml"/><Relationship Id="rId1" Type="http://schemas.openxmlformats.org/officeDocument/2006/relationships/slideLayout" Target="../slideLayouts/slideLayout785.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4.xml"/><Relationship Id="rId1" Type="http://schemas.openxmlformats.org/officeDocument/2006/relationships/slideLayout" Target="../slideLayouts/slideLayout3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5.xml"/><Relationship Id="rId1" Type="http://schemas.openxmlformats.org/officeDocument/2006/relationships/slideLayout" Target="../slideLayouts/slideLayout353.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353.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35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7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47.xml"/><Relationship Id="rId5" Type="http://schemas.openxmlformats.org/officeDocument/2006/relationships/image" Target="../media/image38.jp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1.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9.xml"/><Relationship Id="rId1" Type="http://schemas.openxmlformats.org/officeDocument/2006/relationships/slideLayout" Target="../slideLayouts/slideLayout14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0.xml"/><Relationship Id="rId1" Type="http://schemas.openxmlformats.org/officeDocument/2006/relationships/slideLayout" Target="../slideLayouts/slideLayout14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4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4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4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4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99.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4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4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4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bigbookmedia.com" TargetMode="External"/><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5.xml"/></Relationships>
</file>

<file path=ppt/slides/_rels/slide1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1.xml"/><Relationship Id="rId1" Type="http://schemas.openxmlformats.org/officeDocument/2006/relationships/slideLayout" Target="../slideLayouts/slideLayout815.xml"/><Relationship Id="rId4" Type="http://schemas.openxmlformats.org/officeDocument/2006/relationships/image" Target="../media/image143.jpeg"/></Relationships>
</file>

<file path=ppt/slides/_rels/slide1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2.xml"/><Relationship Id="rId1" Type="http://schemas.openxmlformats.org/officeDocument/2006/relationships/slideLayout" Target="../slideLayouts/slideLayout259.xml"/></Relationships>
</file>

<file path=ppt/slides/_rels/slide1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3.xml"/><Relationship Id="rId1" Type="http://schemas.openxmlformats.org/officeDocument/2006/relationships/slideLayout" Target="../slideLayouts/slideLayout254.xml"/></Relationships>
</file>

<file path=ppt/slides/_rels/slide1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4.xml"/><Relationship Id="rId1" Type="http://schemas.openxmlformats.org/officeDocument/2006/relationships/slideLayout" Target="../slideLayouts/slideLayout8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5.xml"/><Relationship Id="rId1" Type="http://schemas.openxmlformats.org/officeDocument/2006/relationships/slideLayout" Target="../slideLayouts/slideLayout249.xml"/></Relationships>
</file>

<file path=ppt/slides/_rels/slide1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8.jpeg"/><Relationship Id="rId1" Type="http://schemas.openxmlformats.org/officeDocument/2006/relationships/slideLayout" Target="../slideLayouts/slideLayout147.xml"/><Relationship Id="rId4" Type="http://schemas.openxmlformats.org/officeDocument/2006/relationships/image" Target="../media/image38.jpg"/></Relationships>
</file>

<file path=ppt/slides/_rels/slide1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0.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0.xml"/></Relationships>
</file>

<file path=ppt/slides/_rels/slide18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63.jpeg"/><Relationship Id="rId1" Type="http://schemas.openxmlformats.org/officeDocument/2006/relationships/slideLayout" Target="../slideLayouts/slideLayout718.xml"/><Relationship Id="rId4" Type="http://schemas.openxmlformats.org/officeDocument/2006/relationships/image" Target="../media/image38.jpg"/></Relationships>
</file>

<file path=ppt/slides/_rels/slide1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1.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2.xml"/><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3.xml"/><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4.xml"/><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5.xml"/><Relationship Id="rId1" Type="http://schemas.openxmlformats.org/officeDocument/2006/relationships/slideLayout" Target="../slideLayouts/slideLayout86.xml"/></Relationships>
</file>

<file path=ppt/slides/_rels/slide18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6.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5.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7.xml"/><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8.xml"/><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9.xml"/><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0.xml"/><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1.xml"/><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2.xml"/><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3.xml"/><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4.xml"/><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5.xml"/><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6.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6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7.xml"/><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8.xml"/><Relationship Id="rId1" Type="http://schemas.openxmlformats.org/officeDocument/2006/relationships/slideLayout" Target="../slideLayouts/slideLayout86.xml"/></Relationships>
</file>

<file path=ppt/slides/_rels/slide20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9.xml"/><Relationship Id="rId1" Type="http://schemas.openxmlformats.org/officeDocument/2006/relationships/slideLayout" Target="../slideLayouts/slideLayout86.xml"/></Relationships>
</file>

<file path=ppt/slides/_rels/slide20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0.xml"/><Relationship Id="rId1" Type="http://schemas.openxmlformats.org/officeDocument/2006/relationships/slideLayout" Target="../slideLayouts/slideLayout86.xml"/></Relationships>
</file>

<file path=ppt/slides/_rels/slide20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0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237.xml"/></Relationships>
</file>

<file path=ppt/slides/_rels/slide20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29.xml"/><Relationship Id="rId5" Type="http://schemas.openxmlformats.org/officeDocument/2006/relationships/image" Target="../media/image38.jpg"/><Relationship Id="rId4" Type="http://schemas.openxmlformats.org/officeDocument/2006/relationships/image" Target="../media/image37.jpeg"/></Relationships>
</file>

<file path=ppt/slides/_rels/slide20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7.xml"/></Relationships>
</file>

<file path=ppt/slides/_rels/slide21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47.xml"/></Relationships>
</file>

<file path=ppt/slides/_rels/slide21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47.xml"/></Relationships>
</file>

<file path=ppt/slides/_rels/slide21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47.xml"/></Relationships>
</file>

<file path=ppt/slides/_rels/slide21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47.xml"/></Relationships>
</file>

<file path=ppt/slides/_rels/slide21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47.xml"/></Relationships>
</file>

<file path=ppt/slides/_rels/slide21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47.xml"/></Relationships>
</file>

<file path=ppt/slides/_rels/slide21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47.xml"/></Relationships>
</file>

<file path=ppt/slides/_rels/slide21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47.xml"/></Relationships>
</file>

<file path=ppt/slides/_rels/slide21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47.xml"/></Relationships>
</file>

<file path=ppt/slides/_rels/slide219.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42.xml"/><Relationship Id="rId1" Type="http://schemas.openxmlformats.org/officeDocument/2006/relationships/slideLayout" Target="../slideLayouts/slideLayout237.xml"/><Relationship Id="rId4" Type="http://schemas.openxmlformats.org/officeDocument/2006/relationships/image" Target="../media/image1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9.xml"/></Relationships>
</file>

<file path=ppt/slides/_rels/slide2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2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3.xml"/><Relationship Id="rId1" Type="http://schemas.openxmlformats.org/officeDocument/2006/relationships/slideLayout" Target="../slideLayouts/slideLayout740.xml"/><Relationship Id="rId5" Type="http://schemas.openxmlformats.org/officeDocument/2006/relationships/image" Target="../media/image38.jpg"/><Relationship Id="rId4" Type="http://schemas.openxmlformats.org/officeDocument/2006/relationships/image" Target="../media/image37.jpeg"/></Relationships>
</file>

<file path=ppt/slides/_rels/slide22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4.xml"/><Relationship Id="rId1" Type="http://schemas.openxmlformats.org/officeDocument/2006/relationships/slideLayout" Target="../slideLayouts/slideLayout142.xml"/></Relationships>
</file>

<file path=ppt/slides/_rels/slide22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5.xml"/><Relationship Id="rId1" Type="http://schemas.openxmlformats.org/officeDocument/2006/relationships/slideLayout" Target="../slideLayouts/slideLayout14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6.xml"/><Relationship Id="rId1" Type="http://schemas.openxmlformats.org/officeDocument/2006/relationships/slideLayout" Target="../slideLayouts/slideLayout142.xml"/></Relationships>
</file>

<file path=ppt/slides/_rels/slide22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7.xml"/><Relationship Id="rId1" Type="http://schemas.openxmlformats.org/officeDocument/2006/relationships/slideLayout" Target="../slideLayouts/slideLayout142.xml"/></Relationships>
</file>

<file path=ppt/slides/_rels/slide22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8.xml"/><Relationship Id="rId1" Type="http://schemas.openxmlformats.org/officeDocument/2006/relationships/slideLayout" Target="../slideLayouts/slideLayout14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9.xml"/><Relationship Id="rId1" Type="http://schemas.openxmlformats.org/officeDocument/2006/relationships/slideLayout" Target="../slideLayouts/slideLayout142.xml"/></Relationships>
</file>

<file path=ppt/slides/_rels/slide22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0.xml"/><Relationship Id="rId1" Type="http://schemas.openxmlformats.org/officeDocument/2006/relationships/slideLayout" Target="../slideLayouts/slideLayout142.xml"/></Relationships>
</file>

<file path=ppt/slides/_rels/slide22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1.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5.xml"/></Relationships>
</file>

<file path=ppt/slides/_rels/slide2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3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23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04.jpeg"/><Relationship Id="rId1" Type="http://schemas.openxmlformats.org/officeDocument/2006/relationships/slideLayout" Target="../slideLayouts/slideLayout707.xml"/><Relationship Id="rId4" Type="http://schemas.openxmlformats.org/officeDocument/2006/relationships/image" Target="../media/image38.jpg"/></Relationships>
</file>

<file path=ppt/slides/_rels/slide23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2.xml"/><Relationship Id="rId1" Type="http://schemas.openxmlformats.org/officeDocument/2006/relationships/slideLayout" Target="../slideLayouts/slideLayout175.xml"/></Relationships>
</file>

<file path=ppt/slides/_rels/slide23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3.xml"/><Relationship Id="rId1" Type="http://schemas.openxmlformats.org/officeDocument/2006/relationships/slideLayout" Target="../slideLayouts/slideLayout175.xml"/></Relationships>
</file>

<file path=ppt/slides/_rels/slide23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4.xml"/><Relationship Id="rId1" Type="http://schemas.openxmlformats.org/officeDocument/2006/relationships/slideLayout" Target="../slideLayouts/slideLayout175.xml"/></Relationships>
</file>

<file path=ppt/slides/_rels/slide23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5.xml"/><Relationship Id="rId1" Type="http://schemas.openxmlformats.org/officeDocument/2006/relationships/slideLayout" Target="../slideLayouts/slideLayout175.xml"/></Relationships>
</file>

<file path=ppt/slides/_rels/slide23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6.xml"/><Relationship Id="rId1" Type="http://schemas.openxmlformats.org/officeDocument/2006/relationships/slideLayout" Target="../slideLayouts/slideLayout175.xml"/></Relationships>
</file>

<file path=ppt/slides/_rels/slide23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7.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4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8.xml"/><Relationship Id="rId1" Type="http://schemas.openxmlformats.org/officeDocument/2006/relationships/slideLayout" Target="../slideLayouts/slideLayout175.xml"/></Relationships>
</file>

<file path=ppt/slides/_rels/slide24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9.xml"/><Relationship Id="rId1" Type="http://schemas.openxmlformats.org/officeDocument/2006/relationships/slideLayout" Target="../slideLayouts/slideLayout175.xml"/></Relationships>
</file>

<file path=ppt/slides/_rels/slide24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0.xml"/><Relationship Id="rId1" Type="http://schemas.openxmlformats.org/officeDocument/2006/relationships/slideLayout" Target="../slideLayouts/slideLayout175.xml"/></Relationships>
</file>

<file path=ppt/slides/_rels/slide24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1.xml"/><Relationship Id="rId1" Type="http://schemas.openxmlformats.org/officeDocument/2006/relationships/slideLayout" Target="../slideLayouts/slideLayout175.xml"/></Relationships>
</file>

<file path=ppt/slides/_rels/slide24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2.xml"/><Relationship Id="rId1" Type="http://schemas.openxmlformats.org/officeDocument/2006/relationships/slideLayout" Target="../slideLayouts/slideLayout175.xml"/></Relationships>
</file>

<file path=ppt/slides/_rels/slide24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3.xml"/><Relationship Id="rId1" Type="http://schemas.openxmlformats.org/officeDocument/2006/relationships/slideLayout" Target="../slideLayouts/slideLayout175.xml"/></Relationships>
</file>

<file path=ppt/slides/_rels/slide24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4.xml"/><Relationship Id="rId1" Type="http://schemas.openxmlformats.org/officeDocument/2006/relationships/slideLayout" Target="../slideLayouts/slideLayout175.xml"/></Relationships>
</file>

<file path=ppt/slides/_rels/slide24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5.xml"/><Relationship Id="rId1" Type="http://schemas.openxmlformats.org/officeDocument/2006/relationships/slideLayout" Target="../slideLayouts/slideLayout175.xml"/></Relationships>
</file>

<file path=ppt/slides/_rels/slide24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6.xml"/><Relationship Id="rId1" Type="http://schemas.openxmlformats.org/officeDocument/2006/relationships/slideLayout" Target="../slideLayouts/slideLayout175.xml"/></Relationships>
</file>

<file path=ppt/slides/_rels/slide24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7.xml"/><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80.xml"/></Relationships>
</file>

<file path=ppt/slides/_rels/slide2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5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2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1.jpeg"/><Relationship Id="rId1" Type="http://schemas.openxmlformats.org/officeDocument/2006/relationships/slideLayout" Target="../slideLayouts/slideLayout136.xml"/><Relationship Id="rId4" Type="http://schemas.openxmlformats.org/officeDocument/2006/relationships/image" Target="../media/image38.jpg"/></Relationships>
</file>

<file path=ppt/slides/_rels/slide25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8.xml"/><Relationship Id="rId1" Type="http://schemas.openxmlformats.org/officeDocument/2006/relationships/slideLayout" Target="../slideLayouts/slideLayout142.xml"/></Relationships>
</file>

<file path=ppt/slides/_rels/slide25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9.xml"/><Relationship Id="rId1" Type="http://schemas.openxmlformats.org/officeDocument/2006/relationships/slideLayout" Target="../slideLayouts/slideLayout142.xml"/></Relationships>
</file>

<file path=ppt/slides/_rels/slide25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0.xml"/><Relationship Id="rId1" Type="http://schemas.openxmlformats.org/officeDocument/2006/relationships/slideLayout" Target="../slideLayouts/slideLayout142.xml"/></Relationships>
</file>

<file path=ppt/slides/_rels/slide25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1.xml"/><Relationship Id="rId1" Type="http://schemas.openxmlformats.org/officeDocument/2006/relationships/slideLayout" Target="../slideLayouts/slideLayout142.xml"/></Relationships>
</file>

<file path=ppt/slides/_rels/slide25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2.xml"/><Relationship Id="rId1" Type="http://schemas.openxmlformats.org/officeDocument/2006/relationships/slideLayout" Target="../slideLayouts/slideLayout142.xml"/></Relationships>
</file>

<file path=ppt/slides/_rels/slide25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3.xml"/><Relationship Id="rId1" Type="http://schemas.openxmlformats.org/officeDocument/2006/relationships/slideLayout" Target="../slideLayouts/slideLayout142.xml"/></Relationships>
</file>

<file path=ppt/slides/_rels/slide25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4.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24.xml"/><Relationship Id="rId5" Type="http://schemas.openxmlformats.org/officeDocument/2006/relationships/image" Target="../media/image38.jpg"/><Relationship Id="rId4" Type="http://schemas.openxmlformats.org/officeDocument/2006/relationships/image" Target="../media/image37.jpeg"/></Relationships>
</file>

<file path=ppt/slides/_rels/slide26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5.xml"/><Relationship Id="rId1" Type="http://schemas.openxmlformats.org/officeDocument/2006/relationships/slideLayout" Target="../slideLayouts/slideLayout142.xml"/></Relationships>
</file>

<file path=ppt/slides/_rels/slide26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6.xml"/><Relationship Id="rId1" Type="http://schemas.openxmlformats.org/officeDocument/2006/relationships/slideLayout" Target="../slideLayouts/slideLayout142.xml"/></Relationships>
</file>

<file path=ppt/slides/_rels/slide26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7.xml"/><Relationship Id="rId1" Type="http://schemas.openxmlformats.org/officeDocument/2006/relationships/slideLayout" Target="../slideLayouts/slideLayout142.xml"/></Relationships>
</file>

<file path=ppt/slides/_rels/slide26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78.xml"/><Relationship Id="rId1" Type="http://schemas.openxmlformats.org/officeDocument/2006/relationships/slideLayout" Target="../slideLayouts/slideLayout142.xml"/></Relationships>
</file>

<file path=ppt/slides/_rels/slide26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9.xml"/><Relationship Id="rId1" Type="http://schemas.openxmlformats.org/officeDocument/2006/relationships/slideLayout" Target="../slideLayouts/slideLayout142.xml"/></Relationships>
</file>

<file path=ppt/slides/_rels/slide26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80.xml"/><Relationship Id="rId1" Type="http://schemas.openxmlformats.org/officeDocument/2006/relationships/slideLayout" Target="../slideLayouts/slideLayout142.xml"/></Relationships>
</file>

<file path=ppt/slides/_rels/slide26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1.xml"/><Relationship Id="rId1" Type="http://schemas.openxmlformats.org/officeDocument/2006/relationships/slideLayout" Target="../slideLayouts/slideLayout142.xml"/></Relationships>
</file>

<file path=ppt/slides/_rels/slide26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82.xml"/><Relationship Id="rId1" Type="http://schemas.openxmlformats.org/officeDocument/2006/relationships/slideLayout" Target="../slideLayouts/slideLayout142.xml"/></Relationships>
</file>

<file path=ppt/slides/_rels/slide26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3.xml"/><Relationship Id="rId1" Type="http://schemas.openxmlformats.org/officeDocument/2006/relationships/slideLayout" Target="../slideLayouts/slideLayout142.xml"/></Relationships>
</file>

<file path=ppt/slides/_rels/slide26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4.xml"/><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75.xml"/></Relationships>
</file>

<file path=ppt/slides/_rels/slide27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5.xml"/><Relationship Id="rId1" Type="http://schemas.openxmlformats.org/officeDocument/2006/relationships/slideLayout" Target="../slideLayouts/slideLayout142.xml"/></Relationships>
</file>

<file path=ppt/slides/_rels/slide27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7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2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6.xml"/><Relationship Id="rId1" Type="http://schemas.openxmlformats.org/officeDocument/2006/relationships/slideLayout" Target="../slideLayouts/slideLayout192.xml"/></Relationships>
</file>

<file path=ppt/slides/_rels/slide2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7.xml"/><Relationship Id="rId1" Type="http://schemas.openxmlformats.org/officeDocument/2006/relationships/slideLayout" Target="../slideLayouts/slideLayout192.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92.xml"/><Relationship Id="rId1" Type="http://schemas.openxmlformats.org/officeDocument/2006/relationships/themeOverride" Target="../theme/themeOverride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8.jpeg"/><Relationship Id="rId1" Type="http://schemas.openxmlformats.org/officeDocument/2006/relationships/slideLayout" Target="../slideLayouts/slideLayout751.xml"/><Relationship Id="rId4" Type="http://schemas.openxmlformats.org/officeDocument/2006/relationships/image" Target="../media/image38.jpg"/></Relationships>
</file>

<file path=ppt/slides/_rels/slide278.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9.xml"/><Relationship Id="rId1" Type="http://schemas.openxmlformats.org/officeDocument/2006/relationships/slideLayout" Target="../slideLayouts/slideLayout186.xml"/></Relationships>
</file>

<file path=ppt/slides/_rels/slide27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90.xml"/><Relationship Id="rId1" Type="http://schemas.openxmlformats.org/officeDocument/2006/relationships/slideLayout" Target="../slideLayouts/slideLayout18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75.xml"/></Relationships>
</file>

<file path=ppt/slides/_rels/slide28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91.xml"/><Relationship Id="rId1" Type="http://schemas.openxmlformats.org/officeDocument/2006/relationships/slideLayout" Target="../slideLayouts/slideLayout186.xml"/></Relationships>
</file>

<file path=ppt/slides/_rels/slide28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92.xml"/><Relationship Id="rId1" Type="http://schemas.openxmlformats.org/officeDocument/2006/relationships/slideLayout" Target="../slideLayouts/slideLayout186.xml"/></Relationships>
</file>

<file path=ppt/slides/_rels/slide28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93.xml"/><Relationship Id="rId1" Type="http://schemas.openxmlformats.org/officeDocument/2006/relationships/slideLayout" Target="../slideLayouts/slideLayout186.xml"/></Relationships>
</file>

<file path=ppt/slides/_rels/slide28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94.xml"/><Relationship Id="rId1" Type="http://schemas.openxmlformats.org/officeDocument/2006/relationships/slideLayout" Target="../slideLayouts/slideLayout186.xml"/></Relationships>
</file>

<file path=ppt/slides/_rels/slide28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95.xml"/><Relationship Id="rId1" Type="http://schemas.openxmlformats.org/officeDocument/2006/relationships/slideLayout" Target="../slideLayouts/slideLayout186.xml"/></Relationships>
</file>

<file path=ppt/slides/_rels/slide28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6.xml"/><Relationship Id="rId1" Type="http://schemas.openxmlformats.org/officeDocument/2006/relationships/slideLayout" Target="../slideLayouts/slideLayout186.xml"/></Relationships>
</file>

<file path=ppt/slides/_rels/slide28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7.xml"/><Relationship Id="rId1" Type="http://schemas.openxmlformats.org/officeDocument/2006/relationships/slideLayout" Target="../slideLayouts/slideLayout186.xml"/></Relationships>
</file>

<file path=ppt/slides/_rels/slide28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8.xml"/><Relationship Id="rId1" Type="http://schemas.openxmlformats.org/officeDocument/2006/relationships/slideLayout" Target="../slideLayouts/slideLayout186.xml"/></Relationships>
</file>

<file path=ppt/slides/_rels/slide28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9.xml"/><Relationship Id="rId1" Type="http://schemas.openxmlformats.org/officeDocument/2006/relationships/slideLayout" Target="../slideLayouts/slideLayout186.xml"/></Relationships>
</file>

<file path=ppt/slides/_rels/slide28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0.xml"/><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75.xml"/></Relationships>
</file>

<file path=ppt/slides/_rels/slide29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01.xml"/><Relationship Id="rId1" Type="http://schemas.openxmlformats.org/officeDocument/2006/relationships/slideLayout" Target="../slideLayouts/slideLayout186.xml"/></Relationships>
</file>

<file path=ppt/slides/_rels/slide29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02.xml"/><Relationship Id="rId1" Type="http://schemas.openxmlformats.org/officeDocument/2006/relationships/slideLayout" Target="../slideLayouts/slideLayout186.xml"/></Relationships>
</file>

<file path=ppt/slides/_rels/slide29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3.xml"/><Relationship Id="rId1" Type="http://schemas.openxmlformats.org/officeDocument/2006/relationships/slideLayout" Target="../slideLayouts/slideLayout186.xml"/></Relationships>
</file>

<file path=ppt/slides/_rels/slide29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4.xml"/><Relationship Id="rId1" Type="http://schemas.openxmlformats.org/officeDocument/2006/relationships/slideLayout" Target="../slideLayouts/slideLayout186.xml"/></Relationships>
</file>

<file path=ppt/slides/_rels/slide29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5.xml"/><Relationship Id="rId1" Type="http://schemas.openxmlformats.org/officeDocument/2006/relationships/slideLayout" Target="../slideLayouts/slideLayout186.xml"/></Relationships>
</file>

<file path=ppt/slides/_rels/slide29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6.xml"/><Relationship Id="rId1" Type="http://schemas.openxmlformats.org/officeDocument/2006/relationships/slideLayout" Target="../slideLayouts/slideLayout186.xml"/></Relationships>
</file>

<file path=ppt/slides/_rels/slide29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9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29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4.xml"/></Relationships>
</file>

<file path=ppt/slides/_rels/slide29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07.xml"/><Relationship Id="rId1" Type="http://schemas.openxmlformats.org/officeDocument/2006/relationships/slideLayout" Target="../slideLayouts/slideLayout34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80.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832.xml"/></Relationships>
</file>

<file path=ppt/slides/_rels/slide30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11.xml"/><Relationship Id="rId1" Type="http://schemas.openxmlformats.org/officeDocument/2006/relationships/slideLayout" Target="../slideLayouts/slideLayout192.xml"/></Relationships>
</file>

<file path=ppt/slides/_rels/slide3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2.xml"/><Relationship Id="rId1" Type="http://schemas.openxmlformats.org/officeDocument/2006/relationships/slideLayout" Target="../slideLayouts/slideLayout192.xml"/></Relationships>
</file>

<file path=ppt/slides/_rels/slide305.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92.xml"/></Relationships>
</file>

<file path=ppt/slides/_rels/slide3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92.xml"/></Relationships>
</file>

<file path=ppt/slides/_rels/slide308.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14.xml"/><Relationship Id="rId1" Type="http://schemas.openxmlformats.org/officeDocument/2006/relationships/slideLayout" Target="../slideLayouts/slideLayout192.xml"/></Relationships>
</file>

<file path=ppt/slides/_rels/slide30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5.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83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1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16.xml"/><Relationship Id="rId1" Type="http://schemas.openxmlformats.org/officeDocument/2006/relationships/slideLayout" Target="../slideLayouts/slideLayout91.xml"/><Relationship Id="rId4" Type="http://schemas.openxmlformats.org/officeDocument/2006/relationships/image" Target="../media/image266.png"/></Relationships>
</file>

<file path=ppt/slides/_rels/slide31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14.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15.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16.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17.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18.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19.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32.xml"/></Relationships>
</file>

<file path=ppt/slides/_rels/slide320.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0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62.xml"/></Relationships>
</file>

<file path=ppt/slides/_rels/slide32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19.xml"/><Relationship Id="rId1" Type="http://schemas.openxmlformats.org/officeDocument/2006/relationships/slideLayout" Target="../slideLayouts/slideLayout45.xml"/><Relationship Id="rId4" Type="http://schemas.openxmlformats.org/officeDocument/2006/relationships/image" Target="../media/image266.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3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83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83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83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83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83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83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67.xml"/></Relationships>
</file>

<file path=ppt/slides/_rels/slide4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1.jpeg"/><Relationship Id="rId1" Type="http://schemas.openxmlformats.org/officeDocument/2006/relationships/slideLayout" Target="../slideLayouts/slideLayout837.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9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2.xml"/><Relationship Id="rId1" Type="http://schemas.openxmlformats.org/officeDocument/2006/relationships/themeOverride" Target="../theme/themeOverride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2.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68.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865.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872.xml"/><Relationship Id="rId4" Type="http://schemas.openxmlformats.org/officeDocument/2006/relationships/image" Target="../media/image61.emf"/></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2.jpeg"/><Relationship Id="rId1" Type="http://schemas.openxmlformats.org/officeDocument/2006/relationships/slideLayout" Target="../slideLayouts/slideLayout859.xml"/><Relationship Id="rId4" Type="http://schemas.openxmlformats.org/officeDocument/2006/relationships/image" Target="../media/image38.jpg"/></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0.xml"/><Relationship Id="rId1" Type="http://schemas.openxmlformats.org/officeDocument/2006/relationships/themeOverride" Target="../theme/themeOverride4.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66.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30.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30.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30.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30.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7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65.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80.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1.jpeg"/><Relationship Id="rId1" Type="http://schemas.openxmlformats.org/officeDocument/2006/relationships/slideLayout" Target="../slideLayouts/slideLayout124.xml"/><Relationship Id="rId4" Type="http://schemas.openxmlformats.org/officeDocument/2006/relationships/image" Target="../media/image38.jpg"/></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810.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810.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810.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872.xml"/><Relationship Id="rId4" Type="http://schemas.openxmlformats.org/officeDocument/2006/relationships/image" Target="../media/image61.emf"/></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5.jpeg"/><Relationship Id="rId1" Type="http://schemas.openxmlformats.org/officeDocument/2006/relationships/slideLayout" Target="../slideLayouts/slideLayout124.xml"/><Relationship Id="rId4" Type="http://schemas.openxmlformats.org/officeDocument/2006/relationships/image" Target="../media/image38.jpg"/></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290.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290.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29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68.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90.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90.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290.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290.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290.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290.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290.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29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rtl="1" eaLnBrk="1" hangingPunct="1">
              <a:defRPr/>
            </a:pPr>
            <a:r>
              <a:rPr lang="ar-SA" sz="8000" dirty="0">
                <a:ea typeface="ＭＳ Ｐゴシック" charset="0"/>
                <a:cs typeface="Arial" panose="020B0604020202020204" pitchFamily="34" charset="0"/>
              </a:rPr>
              <a:t>مرقس</a:t>
            </a:r>
            <a:r>
              <a:rPr lang="en-US" sz="8000" dirty="0">
                <a:ea typeface="ＭＳ Ｐゴシック" charset="0"/>
                <a:cs typeface="Arial" panose="020B0604020202020204" pitchFamily="34" charset="0"/>
              </a:rPr>
              <a:t> </a:t>
            </a:r>
            <a:r>
              <a:rPr lang="ar-SA" sz="8000" dirty="0">
                <a:ea typeface="ＭＳ Ｐゴシック" charset="0"/>
                <a:cs typeface="Arial" panose="020B0604020202020204" pitchFamily="34" charset="0"/>
              </a:rPr>
              <a:t>٩-١٦</a:t>
            </a:r>
            <a:r>
              <a:rPr lang="en-US" sz="8000" dirty="0">
                <a:ea typeface="ＭＳ Ｐゴシック" charset="0"/>
                <a:cs typeface="Arial" panose="020B0604020202020204" pitchFamily="34" charset="0"/>
              </a:rPr>
              <a:t> </a:t>
            </a:r>
            <a:endParaRPr lang="en-US" sz="8000" dirty="0">
              <a:effectLst>
                <a:outerShdw blurRad="38100" dist="38100" dir="2700000" algn="tl">
                  <a:srgbClr val="FFFFFF"/>
                </a:outerShdw>
              </a:effectLst>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1766A34-4A1B-4340-A40F-829FDEC743C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41990261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34446" y="390196"/>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401" name="Picture 72" descr="Picture 72"/>
          <p:cNvPicPr>
            <a:picLocks noChangeAspect="1"/>
          </p:cNvPicPr>
          <p:nvPr/>
        </p:nvPicPr>
        <p:blipFill>
          <a:blip r:embed="rId2" cstate="print"/>
          <a:stretch>
            <a:fillRect/>
          </a:stretch>
        </p:blipFill>
        <p:spPr>
          <a:xfrm>
            <a:off x="-37182" y="3441029"/>
            <a:ext cx="2484438" cy="2508251"/>
          </a:xfrm>
          <a:prstGeom prst="rect">
            <a:avLst/>
          </a:prstGeom>
          <a:ln w="12700">
            <a:miter lim="400000"/>
          </a:ln>
        </p:spPr>
      </p:pic>
      <p:sp>
        <p:nvSpPr>
          <p:cNvPr id="5402" name="Title 1"/>
          <p:cNvSpPr txBox="1">
            <a:spLocks noGrp="1"/>
          </p:cNvSpPr>
          <p:nvPr>
            <p:ph type="title" idx="4294967295"/>
          </p:nvPr>
        </p:nvSpPr>
        <p:spPr>
          <a:xfrm>
            <a:off x="-37182" y="848741"/>
            <a:ext cx="2519362" cy="2601913"/>
          </a:xfrm>
          <a:prstGeom prst="rect">
            <a:avLst/>
          </a:prstGeom>
        </p:spPr>
        <p:txBody>
          <a:bodyPr>
            <a:normAutofit/>
          </a:bodyPr>
          <a:lstStyle/>
          <a:p>
            <a:pPr>
              <a:defRPr/>
            </a:pPr>
            <a:r>
              <a:rPr lang="ar-JO" sz="4000" dirty="0"/>
              <a:t>المفارقة ما بين السُلْطة والخدمة في إنجيل مرقس</a:t>
            </a:r>
            <a:endParaRPr sz="4000" dirty="0">
              <a:ea typeface="ＭＳ Ｐゴシック"/>
              <a:sym typeface="ＭＳ Ｐゴシック"/>
            </a:endParaRPr>
          </a:p>
        </p:txBody>
      </p:sp>
      <p:graphicFrame>
        <p:nvGraphicFramePr>
          <p:cNvPr id="5403" name="Table 1"/>
          <p:cNvGraphicFramePr/>
          <p:nvPr>
            <p:extLst>
              <p:ext uri="{D42A27DB-BD31-4B8C-83A1-F6EECF244321}">
                <p14:modId xmlns:p14="http://schemas.microsoft.com/office/powerpoint/2010/main" val="3110045320"/>
              </p:ext>
            </p:extLst>
          </p:nvPr>
        </p:nvGraphicFramePr>
        <p:xfrm>
          <a:off x="2447256" y="-12999"/>
          <a:ext cx="6733255" cy="6894341"/>
        </p:xfrm>
        <a:graphic>
          <a:graphicData uri="http://schemas.openxmlformats.org/drawingml/2006/table">
            <a:tbl>
              <a:tblPr firstRow="1" bandRow="1"/>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a:rPr>
                        <a:t>الخدمة</a:t>
                      </a:r>
                      <a:endParaRPr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i="0" dirty="0">
                          <a:solidFill>
                            <a:srgbClr val="FFFFFF"/>
                          </a:solidFill>
                          <a:latin typeface="Arial" panose="020B0604020202020204" pitchFamily="34" charset="0"/>
                          <a:cs typeface="Arial" panose="020B0604020202020204" pitchFamily="34" charset="0"/>
                          <a:sym typeface="Arial"/>
                        </a:rPr>
                        <a:t>السُلطة</a:t>
                      </a:r>
                      <a:endParaRPr sz="28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التلمذة</a:t>
                      </a:r>
                      <a:endParaRPr lang="en-US"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solidFill>
                            <a:srgbClr val="000000"/>
                          </a:solidFill>
                          <a:latin typeface="Arial" panose="020B0604020202020204" pitchFamily="34" charset="0"/>
                          <a:cs typeface="Arial" panose="020B0604020202020204" pitchFamily="34" charset="0"/>
                        </a:rPr>
                        <a:t>قيادة المسيح</a:t>
                      </a:r>
                      <a:endParaRPr b="1" i="0" dirty="0">
                        <a:solidFill>
                          <a:srgbClr val="000000"/>
                        </a:solidFill>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المواضيع</a:t>
                      </a:r>
                      <a:endParaRPr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 يخدمون (10: 43)</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رؤساء الأمم يسودونهم (10: 42)</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الاستراتيجية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"يُهلِك نفسه" (8: 35ب)</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"يُخلِّص نفسه" (8: 35أ)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الدافع</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"الأول" (9: 35أ؛ 10: 31أ)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الأولوية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"عظيمًا" (10: 43أ)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السمعة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المركز</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يوسف الذي من الرامة</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يهوذا</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السُلطة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المرأة التي سكبَتِ الدهن على المسيح</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الأول</a:t>
                      </a:r>
                      <a:endParaRPr b="1" i="0" dirty="0">
                        <a:latin typeface="Arial" panose="020B0604020202020204" pitchFamily="34" charset="0"/>
                        <a:cs typeface="Arial" panose="020B0604020202020204" pitchFamily="34" charset="0"/>
                      </a:endParaRPr>
                    </a:p>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(1: 1- 8: 26)</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الشدُّ (التوتُّر) ما بين السُلْطة والخدمة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الثاني</a:t>
                      </a:r>
                      <a:br>
                        <a:rPr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(8: 27- 10: 52)</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الخدمة في حياة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الثالث</a:t>
                      </a:r>
                      <a:br>
                        <a:rPr b="1" i="0" dirty="0">
                          <a:latin typeface="Arial" panose="020B0604020202020204" pitchFamily="34" charset="0"/>
                          <a:cs typeface="Arial" panose="020B0604020202020204" pitchFamily="34" charset="0"/>
                        </a:rPr>
                      </a:br>
                      <a:r>
                        <a:rPr lang="ar-JO" sz="1400" b="1" i="0" dirty="0">
                          <a:latin typeface="Arial" panose="020B0604020202020204" pitchFamily="34" charset="0"/>
                          <a:cs typeface="Arial" panose="020B0604020202020204" pitchFamily="34" charset="0"/>
                        </a:rPr>
                        <a:t>(الأصحاحات 11-16)</a:t>
                      </a:r>
                      <a:endParaRPr sz="1400"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37182" y="5949280"/>
            <a:ext cx="2484438" cy="95392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1400">
                <a:solidFill>
                  <a:srgbClr val="FFFFFF"/>
                </a:solidFill>
              </a:defRPr>
            </a:pP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مُلخَّص ناري إف. سانتوس (</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Narry</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F. Santos</a:t>
            </a: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Bibliotheca Sacra</a:t>
            </a: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154 (تشرين الأول-كانون الأول، 1997): ص.ص 452-60</a:t>
            </a:r>
            <a:endParaRPr kumimoji="0"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FFFFFF"/>
                </a:solidFill>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التابعون يخدمون القائد، والذي يجلس بدوره في أعلى الهرم</a:t>
            </a:r>
            <a:endParaRPr kumimoji="0" sz="32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407"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u="none" strike="noStrike" kern="0" cap="none" spc="0" normalizeH="0" baseline="0" noProof="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0" animBg="1" advAuto="0"/>
      <p:bldP spid="5410" grpId="0"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u="sng">
                <a:solidFill>
                  <a:srgbClr val="FFFFFF"/>
                </a:solidFill>
              </a:defRPr>
            </a:pPr>
            <a:r>
              <a:rPr kumimoji="0" lang="ar-JO" sz="32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القائد يخدم التابعين </a:t>
            </a:r>
            <a:endParaRPr kumimoji="0" sz="3200" b="1" i="0" u="sng"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5416"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u="none" strike="noStrike" kern="0" cap="none" spc="0" normalizeH="0" baseline="0" noProof="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0" animBg="1" advAuto="0"/>
      <p:bldP spid="5419" grpId="0"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CD1623CA-FF15-4D3E-B5DB-3402BED1C3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 اثبات سلطة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50102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142</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21: 20-22، مرقس 11: 19-25، لوقا 21: 37-38</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68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شجرة التين التي لعنها المسيح ذبلت لتشير أن الدينونةالمعلنة على الأمة سوف تأتي سريعاً لتقدم الدعوة للإيمان في شخصه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9E1639-DF3B-BDF4-90F7-2EC8DBF01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226657" y="4278916"/>
            <a:ext cx="5808257" cy="923184"/>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يسوع يلعن شجرة التين </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24544" y="5263827"/>
            <a:ext cx="5472608" cy="676963"/>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٢٠-٢٥</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2" name="Picture 1">
            <a:extLst>
              <a:ext uri="{FF2B5EF4-FFF2-40B4-BE49-F238E27FC236}">
                <a16:creationId xmlns:a16="http://schemas.microsoft.com/office/drawing/2014/main" id="{45AB90DD-0BD2-D914-1812-C18DAE078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907" y="110251"/>
            <a:ext cx="2462441" cy="1269975"/>
          </a:xfrm>
          <a:prstGeom prst="rect">
            <a:avLst/>
          </a:prstGeom>
        </p:spPr>
      </p:pic>
    </p:spTree>
    <p:extLst>
      <p:ext uri="{BB962C8B-B14F-4D97-AF65-F5344CB8AC3E}">
        <p14:creationId xmlns:p14="http://schemas.microsoft.com/office/powerpoint/2010/main" val="34868557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692247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281037"/>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rPr>
              <a:t>مزمور</a:t>
            </a:r>
            <a:endParaRPr kumimoji="0" lang="en-SG" sz="166900" b="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dirty="0">
                <a:effectLst>
                  <a:glow rad="127000">
                    <a:schemeClr val="tx1"/>
                  </a:glow>
                </a:effectLst>
                <a:ea typeface="ＭＳ Ｐゴシック" charset="0"/>
              </a:rPr>
              <a:t>أشجار النخيل للعبور</a:t>
            </a:r>
            <a:endParaRPr lang="en-US" sz="6000" dirty="0">
              <a:effectLst>
                <a:glow rad="127000">
                  <a:schemeClr val="tx1"/>
                </a:glow>
              </a:effectLst>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b="1"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b="1"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الشعانين إلى الصليب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421355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ما هو الأمر الجيد بخصوص الجمعة العظيمة ؟</a:t>
            </a:r>
            <a:endParaRPr lang="en-US" dirty="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 ؟</a:t>
            </a:r>
            <a:endParaRPr lang="en-US" dirty="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dirty="0">
                <a:solidFill>
                  <a:schemeClr val="tx1"/>
                </a:solidFill>
                <a:effectLst/>
                <a:ea typeface="ＭＳ Ｐゴシック" charset="0"/>
                <a:cs typeface="Arial" panose="020B0604020202020204" pitchFamily="34" charset="0"/>
              </a:rPr>
              <a:t>أسبوع</a:t>
            </a:r>
            <a:br>
              <a:rPr lang="ar-JO" sz="3600" dirty="0">
                <a:solidFill>
                  <a:schemeClr val="tx1"/>
                </a:solidFill>
                <a:effectLst/>
                <a:ea typeface="ＭＳ Ｐゴシック" charset="0"/>
                <a:cs typeface="Arial" panose="020B0604020202020204" pitchFamily="34" charset="0"/>
              </a:rPr>
            </a:br>
            <a:r>
              <a:rPr lang="ar-JO" sz="3600" dirty="0">
                <a:solidFill>
                  <a:schemeClr val="tx1"/>
                </a:solidFill>
                <a:effectLst/>
                <a:ea typeface="ＭＳ Ｐゴシック" charset="0"/>
                <a:cs typeface="Arial" panose="020B0604020202020204" pitchFamily="34" charset="0"/>
              </a:rPr>
              <a:t>الآلام</a:t>
            </a:r>
            <a:endParaRPr lang="en-US" sz="4000" dirty="0">
              <a:solidFill>
                <a:schemeClr val="tx1"/>
              </a:solidFill>
              <a:effectLst/>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1"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15" y="239"/>
              <a:ext cx="515"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5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12</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ذ. تعليمات عند الخزانة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149</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مرقس 12: 41-44، لوقا 21: 1-4</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يباين المسيح ما بين الممارسات المنافقة غير الأمينة للفريسيين مع الإلتزام الضحي لأرملة فقيرة ليظهر أنها كانت تلميذة حقيقية ستدخل الملكوت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85416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CDC747-20CE-FA59-5A1E-EBAB74FEC623}"/>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6474749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DDACAFB-0CDC-5960-C407-2981FF3024B7}"/>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1044850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E3C406D-D48E-3CC7-8AB2-0E55425E947B}"/>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7488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E08C60-7EEA-9951-24DD-7703E9EC6ECA}"/>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7587790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ماذا في يدك؟</a:t>
            </a:r>
            <a:endParaRPr lang="en-US"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JO" altLang="en-US" dirty="0">
                <a:solidFill>
                  <a:srgbClr val="FFFFFF"/>
                </a:solidFill>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br>
              <a:rPr lang="en-US"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الأمر الأكثر أهمية </a:t>
            </a:r>
            <a:br>
              <a:rPr lang="ar-JO"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هو أن تستمتع بحياتك </a:t>
            </a:r>
            <a:br>
              <a:rPr lang="ar-JO"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هذا كل ما يهم</a:t>
            </a:r>
            <a:br>
              <a:rPr lang="en-US" sz="3600" dirty="0">
                <a:solidFill>
                  <a:schemeClr val="tx2"/>
                </a:solidFill>
                <a:effectLst>
                  <a:glow rad="127000">
                    <a:schemeClr val="bg1"/>
                  </a:glow>
                </a:effectLst>
                <a:ea typeface="ＭＳ Ｐゴシック" charset="0"/>
              </a:rPr>
            </a:br>
            <a:br>
              <a:rPr lang="en-US" sz="3600" dirty="0">
                <a:solidFill>
                  <a:schemeClr val="tx2"/>
                </a:solidFill>
                <a:effectLst>
                  <a:glow rad="127000">
                    <a:schemeClr val="bg1"/>
                  </a:glow>
                </a:effectLst>
                <a:ea typeface="ＭＳ Ｐゴシック" charset="0"/>
              </a:rPr>
            </a:br>
            <a:r>
              <a:rPr lang="en-US" sz="3600" dirty="0">
                <a:solidFill>
                  <a:schemeClr val="tx2"/>
                </a:solidFill>
                <a:effectLst>
                  <a:glow rad="127000">
                    <a:schemeClr val="bg1"/>
                  </a:glow>
                </a:effectLst>
                <a:ea typeface="ＭＳ Ｐゴシック" charset="0"/>
              </a:rPr>
              <a:t>—</a:t>
            </a:r>
            <a:r>
              <a:rPr lang="ar-JO" sz="3600" dirty="0">
                <a:solidFill>
                  <a:schemeClr val="tx2"/>
                </a:solidFill>
                <a:effectLst>
                  <a:glow rad="127000">
                    <a:schemeClr val="bg1"/>
                  </a:glow>
                </a:effectLst>
                <a:ea typeface="ＭＳ Ｐゴシック" charset="0"/>
              </a:rPr>
              <a:t> أودري هيبورن </a:t>
            </a:r>
            <a:r>
              <a:rPr lang="en-US" sz="3600" dirty="0">
                <a:solidFill>
                  <a:schemeClr val="tx2"/>
                </a:solidFill>
                <a:effectLst>
                  <a:glow rad="127000">
                    <a:schemeClr val="bg1"/>
                  </a:glow>
                </a:effectLst>
                <a:ea typeface="ＭＳ Ｐゴシック" charset="0"/>
              </a:rPr>
              <a:t>—</a:t>
            </a:r>
          </a:p>
        </p:txBody>
      </p:sp>
    </p:spTree>
    <p:extLst>
      <p:ext uri="{BB962C8B-B14F-4D97-AF65-F5344CB8AC3E}">
        <p14:creationId xmlns:p14="http://schemas.microsoft.com/office/powerpoint/2010/main" val="170465745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السعادة هي الأمر الأكثر أهمية في العالم وبدونها تعيش حياة الإكتئاب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مارلين مونرو </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7913788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JO"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 ؟</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algn="r" eaLnBrk="1" hangingPunct="1">
              <a:buFontTx/>
              <a:buNone/>
            </a:pPr>
            <a:r>
              <a:rPr lang="ar-JO" altLang="en-US" dirty="0">
                <a:solidFill>
                  <a:srgbClr val="FFFFFF"/>
                </a:solidFill>
                <a:ea typeface="ＭＳ Ｐゴシック" panose="020B0600070205080204" pitchFamily="34" charset="-128"/>
                <a:cs typeface="Arial" panose="020B0604020202020204" pitchFamily="34" charset="0"/>
              </a:rPr>
              <a:t>مرقس 12: 29-31 ... فأجابه يسوع إن أول كل الوصايا هي اسمع يا إسرائيل الرب إلهنا رب واحد 30 </a:t>
            </a:r>
            <a:r>
              <a:rPr lang="ar-JO" altLang="en-US" dirty="0">
                <a:solidFill>
                  <a:srgbClr val="FFFF00"/>
                </a:solidFill>
                <a:ea typeface="ＭＳ Ｐゴシック" panose="020B0600070205080204" pitchFamily="34" charset="-128"/>
                <a:cs typeface="Arial" panose="020B0604020202020204" pitchFamily="34" charset="0"/>
              </a:rPr>
              <a:t>وتحب الرب إلهك </a:t>
            </a:r>
            <a:r>
              <a:rPr lang="ar-JO" altLang="en-US" dirty="0">
                <a:solidFill>
                  <a:srgbClr val="FFFFFF"/>
                </a:solidFill>
                <a:ea typeface="ＭＳ Ｐゴシック" panose="020B0600070205080204" pitchFamily="34" charset="-128"/>
                <a:cs typeface="Arial" panose="020B0604020202020204" pitchFamily="34" charset="0"/>
              </a:rPr>
              <a:t>من كل قلبك ومن كل نفسك ومن كل فكرك ومن كل قدرتك هذه هي الوصية الأولى </a:t>
            </a:r>
            <a:endParaRPr lang="en-US" altLang="en-US" dirty="0">
              <a:solidFill>
                <a:srgbClr val="FFFFFF"/>
              </a:solidFill>
              <a:ea typeface="ＭＳ Ｐゴシック" panose="020B0600070205080204"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3717032"/>
            <a:ext cx="8839200" cy="336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altLang="en-US" sz="3200" b="1" dirty="0">
                <a:solidFill>
                  <a:srgbClr val="FFFFFF"/>
                </a:solidFill>
                <a:cs typeface="Arial" panose="020B0604020202020204" pitchFamily="34" charset="0"/>
              </a:rPr>
              <a:t>31 وثانية مثلها هي </a:t>
            </a:r>
            <a:r>
              <a:rPr lang="ar-JO" altLang="en-US" sz="3200" b="1" dirty="0">
                <a:solidFill>
                  <a:srgbClr val="FFFF00"/>
                </a:solidFill>
                <a:cs typeface="Arial" panose="020B0604020202020204" pitchFamily="34" charset="0"/>
              </a:rPr>
              <a:t>تحب قريبك </a:t>
            </a:r>
            <a:r>
              <a:rPr lang="ar-JO" altLang="en-US" sz="3200" b="1" dirty="0">
                <a:solidFill>
                  <a:srgbClr val="FFFFFF"/>
                </a:solidFill>
                <a:cs typeface="Arial" panose="020B0604020202020204" pitchFamily="34" charset="0"/>
              </a:rPr>
              <a:t>كنفسك ليس وصية أخرى أعظم من هاتين</a:t>
            </a:r>
            <a:endParaRPr kumimoji="0" lang="en-US" altLang="en-US" sz="32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1218853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3395743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rPr>
              <a:t>مكسور ومنسكب</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pic>
        <p:nvPicPr>
          <p:cNvPr id="4" name="Picture 3">
            <a:extLst>
              <a:ext uri="{FF2B5EF4-FFF2-40B4-BE49-F238E27FC236}">
                <a16:creationId xmlns:a16="http://schemas.microsoft.com/office/drawing/2014/main" id="{68ECA3D4-815D-0C91-C7AF-BBF9FF2A3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260648"/>
            <a:ext cx="2030171" cy="1047037"/>
          </a:xfrm>
          <a:prstGeom prst="rect">
            <a:avLst/>
          </a:prstGeom>
        </p:spPr>
      </p:pic>
    </p:spTree>
    <p:extLst>
      <p:ext uri="{BB962C8B-B14F-4D97-AF65-F5344CB8AC3E}">
        <p14:creationId xmlns:p14="http://schemas.microsoft.com/office/powerpoint/2010/main" val="185437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7595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132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34607138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38769922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dirty="0"/>
          </a:p>
        </p:txBody>
      </p:sp>
    </p:spTree>
    <p:extLst>
      <p:ext uri="{BB962C8B-B14F-4D97-AF65-F5344CB8AC3E}">
        <p14:creationId xmlns:p14="http://schemas.microsoft.com/office/powerpoint/2010/main" val="16691951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dirty="0"/>
          </a:p>
        </p:txBody>
      </p:sp>
    </p:spTree>
    <p:extLst>
      <p:ext uri="{BB962C8B-B14F-4D97-AF65-F5344CB8AC3E}">
        <p14:creationId xmlns:p14="http://schemas.microsoft.com/office/powerpoint/2010/main" val="20891947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أغلى كنز في الحياة سدد عليك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12868651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التخلي الحلو ، اسمحوا لي أن أتسرب من أجلك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681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أُرسِلَتْ هنا لتظهر لي محبة الآب ، فقط من أجل المحبة التي تمت</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40692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أنت لم تدخر أي نفقات في عفوتي استهلكت وضيعت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18496889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dirty="0"/>
          </a:p>
        </p:txBody>
      </p:sp>
    </p:spTree>
    <p:extLst>
      <p:ext uri="{BB962C8B-B14F-4D97-AF65-F5344CB8AC3E}">
        <p14:creationId xmlns:p14="http://schemas.microsoft.com/office/powerpoint/2010/main" val="40318459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dirty="0"/>
          </a:p>
        </p:txBody>
      </p:sp>
    </p:spTree>
    <p:extLst>
      <p:ext uri="{BB962C8B-B14F-4D97-AF65-F5344CB8AC3E}">
        <p14:creationId xmlns:p14="http://schemas.microsoft.com/office/powerpoint/2010/main" val="22156904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هجر جميل ، يا رب ، لقد تم إراحتك واستهلكت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5234728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371191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4000" b="1" spc="-120" dirty="0">
                <a:latin typeface="Arial" panose="020B0604020202020204" pitchFamily="34" charset="0"/>
                <a:ea typeface="ＭＳ Ｐゴシック"/>
                <a:cs typeface="Arial" panose="020B0604020202020204" pitchFamily="34" charset="0"/>
              </a:rPr>
              <a:t>الصور مقدمة من </a:t>
            </a:r>
            <a:r>
              <a:rPr lang="en-US" sz="4000" b="1" spc="-120" dirty="0">
                <a:latin typeface="Arial" panose="020B0604020202020204" pitchFamily="34" charset="0"/>
                <a:ea typeface="ＭＳ Ｐゴシック"/>
                <a:cs typeface="Arial" panose="020B0604020202020204" pitchFamily="34" charset="0"/>
              </a:rPr>
              <a:t> 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t>
            </a:r>
            <a:r>
              <a:rPr lang="ar-JO" sz="4000" b="1" spc="-120" dirty="0">
                <a:latin typeface="Arial" panose="020B0604020202020204" pitchFamily="34" charset="0"/>
                <a:ea typeface="ＭＳ Ｐゴシック"/>
                <a:cs typeface="Arial" panose="020B0604020202020204" pitchFamily="34" charset="0"/>
              </a:rPr>
              <a:t>جميع الحقوق محفوظة</a:t>
            </a:r>
            <a:endParaRPr lang="en-US" sz="4000" b="1" spc="-120" dirty="0">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panose="020B0604020202020204" pitchFamily="34" charset="0"/>
                <a:ea typeface="宋体"/>
                <a:cs typeface="Arial" panose="020B0604020202020204" pitchFamily="34" charset="0"/>
              </a:rPr>
              <a:t>BIG BOOK MEDIA</a:t>
            </a:r>
            <a:endParaRPr lang="en-GB" sz="88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JO" sz="3200" b="1" kern="0" dirty="0">
                <a:solidFill>
                  <a:srgbClr val="000000"/>
                </a:solidFill>
                <a:latin typeface="Calibri"/>
                <a:ea typeface="ＭＳ Ｐゴシック"/>
                <a:cs typeface="DejaVu Sans"/>
              </a:rPr>
              <a:t>استخدمت بإذن</a:t>
            </a:r>
            <a:endParaRPr lang="en-US" sz="3200" b="1" kern="0" dirty="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762263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3920979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235468" y="5638800"/>
            <a:ext cx="379910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493895" y="4165600"/>
            <a:ext cx="2529527"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54860" y="2692400"/>
            <a:ext cx="1711995"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cs typeface="Arial" panose="020B0604020202020204" pitchFamily="34" charset="0"/>
              </a:rPr>
              <a:t>لم يكن هذا مثل لوقا ٧: ٣٦-٥٠ مع يسوع والمرأة الخاطئة</a:t>
            </a:r>
            <a:endParaRPr lang="en-US" sz="2800" kern="1200" dirty="0">
              <a:solidFill>
                <a:srgbClr val="FFFFCC"/>
              </a:solidFill>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9764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755B16-DB95-1AD0-B802-D87FAD86573F}"/>
              </a:ext>
            </a:extLst>
          </p:cNvPr>
          <p:cNvSpPr txBox="1"/>
          <p:nvPr/>
        </p:nvSpPr>
        <p:spPr>
          <a:xfrm>
            <a:off x="-396552" y="3470067"/>
            <a:ext cx="4050147" cy="2522728"/>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متَّى 26: 17-35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مرقس 14: 12-31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لوقا 22: 7-38</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يوحنا 13: 18-38</a:t>
            </a:r>
          </a:p>
        </p:txBody>
      </p:sp>
      <p:sp>
        <p:nvSpPr>
          <p:cNvPr id="3" name="TextBox 2">
            <a:extLst>
              <a:ext uri="{FF2B5EF4-FFF2-40B4-BE49-F238E27FC236}">
                <a16:creationId xmlns:a16="http://schemas.microsoft.com/office/drawing/2014/main" id="{5AD183DC-6E8A-FC5D-27A0-0F7FBF4744CF}"/>
              </a:ext>
            </a:extLst>
          </p:cNvPr>
          <p:cNvSpPr txBox="1"/>
          <p:nvPr/>
        </p:nvSpPr>
        <p:spPr>
          <a:xfrm>
            <a:off x="5261130" y="335699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D013431A-5A20-134B-C314-359383C4BA66}"/>
              </a:ext>
            </a:extLst>
          </p:cNvPr>
          <p:cNvSpPr txBox="1"/>
          <p:nvPr/>
        </p:nvSpPr>
        <p:spPr>
          <a:xfrm>
            <a:off x="5782125" y="3861048"/>
            <a:ext cx="2606299" cy="230817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1F0986BB-8552-E661-89D1-C53BF4F37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25920972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5718474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70B06436-257C-9959-B8CD-91FE1BD78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60648"/>
            <a:ext cx="2030171" cy="1047037"/>
          </a:xfrm>
          <a:prstGeom prst="rect">
            <a:avLst/>
          </a:prstGeom>
        </p:spPr>
      </p:pic>
    </p:spTree>
    <p:extLst>
      <p:ext uri="{BB962C8B-B14F-4D97-AF65-F5344CB8AC3E}">
        <p14:creationId xmlns:p14="http://schemas.microsoft.com/office/powerpoint/2010/main" val="64652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a:t>
            </a:r>
            <a:r>
              <a:rPr lang="ar-JO" sz="8800" dirty="0">
                <a:ea typeface="Osaka" charset="0"/>
                <a:cs typeface="Arial" panose="020B0604020202020204" pitchFamily="34" charset="0"/>
              </a:rPr>
              <a:t>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7929365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50751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6264275" cy="936625"/>
          </a:xfrm>
        </p:spPr>
        <p:txBody>
          <a:bodyPr anchor="ctr"/>
          <a:lstStyle/>
          <a:p>
            <a:pPr algn="ctr">
              <a:defRPr/>
            </a:pPr>
            <a:r>
              <a:rPr lang="ar-JO" dirty="0">
                <a:effectLst>
                  <a:outerShdw blurRad="38100" dist="38100" dir="2700000" algn="tl">
                    <a:srgbClr val="666633"/>
                  </a:outerShdw>
                </a:effectLst>
                <a:latin typeface="Arial" panose="020B0604020202020204" pitchFamily="34" charset="0"/>
              </a:rPr>
              <a:t>دعوة بطرس</a:t>
            </a:r>
            <a:endParaRPr lang="en-US" dirty="0">
              <a:effectLst>
                <a:outerShdw blurRad="38100" dist="38100" dir="2700000" algn="tl">
                  <a:srgbClr val="666633"/>
                </a:outerShdw>
              </a:effectLst>
              <a:latin typeface="Arial" panose="020B0604020202020204" pitchFamily="34" charset="0"/>
            </a:endParaRPr>
          </a:p>
        </p:txBody>
      </p:sp>
      <p:sp>
        <p:nvSpPr>
          <p:cNvPr id="4" name="Title 1"/>
          <p:cNvSpPr txBox="1">
            <a:spLocks/>
          </p:cNvSpPr>
          <p:nvPr/>
        </p:nvSpPr>
        <p:spPr bwMode="auto">
          <a:xfrm>
            <a:off x="0" y="620713"/>
            <a:ext cx="680402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en-US" sz="3200" b="1" dirty="0">
                <a:effectLst>
                  <a:outerShdw blurRad="38100" dist="38100" dir="2700000" algn="tl">
                    <a:srgbClr val="666633"/>
                  </a:outerShdw>
                </a:effectLst>
                <a:latin typeface="Arial" panose="020B0604020202020204" pitchFamily="34" charset="0"/>
                <a:cs typeface="Arial" panose="020B0604020202020204" pitchFamily="34" charset="0"/>
              </a:rPr>
              <a:t>(</a:t>
            </a:r>
            <a:r>
              <a:rPr lang="ar-JO" sz="3200" b="1" dirty="0">
                <a:effectLst>
                  <a:outerShdw blurRad="38100" dist="38100" dir="2700000" algn="tl">
                    <a:srgbClr val="666633"/>
                  </a:outerShdw>
                </a:effectLst>
                <a:latin typeface="Arial" panose="020B0604020202020204" pitchFamily="34" charset="0"/>
                <a:cs typeface="Arial" panose="020B0604020202020204" pitchFamily="34" charset="0"/>
              </a:rPr>
              <a:t>مصدر مرقس في كتابة إنجيله</a:t>
            </a:r>
            <a:r>
              <a:rPr lang="en-US" sz="3200" b="1" dirty="0">
                <a:effectLst>
                  <a:outerShdw blurRad="38100" dist="38100" dir="2700000" algn="tl">
                    <a:srgbClr val="666633"/>
                  </a:outerShdw>
                </a:effectLst>
                <a:latin typeface="Arial" panose="020B0604020202020204" pitchFamily="34" charset="0"/>
                <a:cs typeface="Arial" panose="020B0604020202020204" pitchFamily="34" charset="0"/>
              </a:rPr>
              <a:t>)</a:t>
            </a:r>
          </a:p>
        </p:txBody>
      </p:sp>
    </p:spTree>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dirty="0">
                <a:effectLst>
                  <a:outerShdw blurRad="38100" dist="38100" dir="2700000" algn="tl">
                    <a:srgbClr val="666633"/>
                  </a:outerShdw>
                </a:effectLst>
                <a:latin typeface="Arial" panose="020B0604020202020204" pitchFamily="34" charset="0"/>
              </a:rPr>
              <a:t>إنكارات بطرس</a:t>
            </a:r>
            <a:endParaRPr lang="en-US" dirty="0">
              <a:effectLst>
                <a:outerShdw blurRad="38100" dist="38100" dir="2700000" algn="tl">
                  <a:srgbClr val="666633"/>
                </a:outerShdw>
              </a:effectLst>
              <a:latin typeface="Times New Roman" charset="0"/>
            </a:endParaRPr>
          </a:p>
        </p:txBody>
      </p:sp>
    </p:spTree>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3812" y="2213530"/>
            <a:ext cx="3011636"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9" name="Picture 8">
            <a:extLst>
              <a:ext uri="{FF2B5EF4-FFF2-40B4-BE49-F238E27FC236}">
                <a16:creationId xmlns:a16="http://schemas.microsoft.com/office/drawing/2014/main" id="{46A574C2-3A2C-0BB4-AC17-2A065162E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332656"/>
            <a:ext cx="2030171" cy="1047037"/>
          </a:xfrm>
          <a:prstGeom prst="rect">
            <a:avLst/>
          </a:prstGeom>
        </p:spPr>
      </p:pic>
    </p:spTree>
    <p:extLst>
      <p:ext uri="{BB962C8B-B14F-4D97-AF65-F5344CB8AC3E}">
        <p14:creationId xmlns:p14="http://schemas.microsoft.com/office/powerpoint/2010/main" val="385595032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ea typeface="ＭＳ Ｐゴシック"/>
                <a:cs typeface="Arial" panose="020B0604020202020204" pitchFamily="34" charset="0"/>
              </a:rPr>
              <a:t>الصور مقدمة من </a:t>
            </a:r>
            <a:r>
              <a:rPr lang="en-US" sz="4000" spc="-120" dirty="0">
                <a:ea typeface="ＭＳ Ｐゴシック"/>
                <a:cs typeface="Arial" panose="020B0604020202020204" pitchFamily="34" charset="0"/>
              </a:rPr>
              <a:t>Big Book Media</a:t>
            </a:r>
            <a:br>
              <a:rPr lang="en-US" sz="4000" spc="-120" dirty="0">
                <a:ea typeface="ＭＳ Ｐゴシック"/>
                <a:cs typeface="Arial" panose="020B0604020202020204" pitchFamily="34" charset="0"/>
              </a:rPr>
            </a:br>
            <a:r>
              <a:rPr lang="en-US" sz="4000" spc="-120" dirty="0">
                <a:ea typeface="ＭＳ Ｐゴシック"/>
                <a:cs typeface="Arial" panose="020B0604020202020204" pitchFamily="34" charset="0"/>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بيك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بوك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ميديا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وسائط الكتب الكبيرة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2516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58662807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5912ABB3-AE5E-8870-14D9-1FC0EE926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60648"/>
            <a:ext cx="2030171" cy="1047037"/>
          </a:xfrm>
          <a:prstGeom prst="rect">
            <a:avLst/>
          </a:prstGeom>
        </p:spPr>
      </p:pic>
    </p:spTree>
    <p:extLst>
      <p:ext uri="{BB962C8B-B14F-4D97-AF65-F5344CB8AC3E}">
        <p14:creationId xmlns:p14="http://schemas.microsoft.com/office/powerpoint/2010/main" val="205293047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51048004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8765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0567699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0" name="Picture 9">
            <a:extLst>
              <a:ext uri="{FF2B5EF4-FFF2-40B4-BE49-F238E27FC236}">
                <a16:creationId xmlns:a16="http://schemas.microsoft.com/office/drawing/2014/main" id="{14A623B7-81CE-495F-6793-D5FC492EC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32656"/>
            <a:ext cx="2030171" cy="1047037"/>
          </a:xfrm>
          <a:prstGeom prst="rect">
            <a:avLst/>
          </a:prstGeom>
        </p:spPr>
      </p:pic>
    </p:spTree>
    <p:extLst>
      <p:ext uri="{BB962C8B-B14F-4D97-AF65-F5344CB8AC3E}">
        <p14:creationId xmlns:p14="http://schemas.microsoft.com/office/powerpoint/2010/main" val="34373309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10</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ض. تعليمات بخصوص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134</a:t>
            </a:r>
            <a:endParaRPr kumimoji="0" lang="de-DE"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متى 19: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16 :20-16</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مرقس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31-17 :10</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لوقا 18: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30-18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يظهر المسيح استحالة دخول الملكوت من خلال الغنى ليدحض الإيمان الفريسي أن الغنى المادي يشير إلى الرضا الإلهي والحياة الأبدية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967921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83779515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589870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2000396"/>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لوقا 23: 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88D16628-1AF4-06B1-CBEE-957D6BA46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32656"/>
            <a:ext cx="2030171" cy="1047037"/>
          </a:xfrm>
          <a:prstGeom prst="rect">
            <a:avLst/>
          </a:prstGeom>
        </p:spPr>
      </p:pic>
    </p:spTree>
    <p:extLst>
      <p:ext uri="{BB962C8B-B14F-4D97-AF65-F5344CB8AC3E}">
        <p14:creationId xmlns:p14="http://schemas.microsoft.com/office/powerpoint/2010/main" val="416523979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2" name="Picture 1">
            <a:extLst>
              <a:ext uri="{FF2B5EF4-FFF2-40B4-BE49-F238E27FC236}">
                <a16:creationId xmlns:a16="http://schemas.microsoft.com/office/drawing/2014/main" id="{7B8AD365-D554-E6EA-AA6C-ABD4C2FE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60648"/>
            <a:ext cx="2030171" cy="1047037"/>
          </a:xfrm>
          <a:prstGeom prst="rect">
            <a:avLst/>
          </a:prstGeom>
        </p:spPr>
      </p:pic>
    </p:spTree>
    <p:extLst>
      <p:ext uri="{BB962C8B-B14F-4D97-AF65-F5344CB8AC3E}">
        <p14:creationId xmlns:p14="http://schemas.microsoft.com/office/powerpoint/2010/main" val="388462138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5703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08274588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2891943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endParaRPr>
          </a:p>
        </p:txBody>
      </p:sp>
      <p:sp>
        <p:nvSpPr>
          <p:cNvPr id="900098" name="Rectangle 2"/>
          <p:cNvSpPr>
            <a:spLocks noGrp="1" noChangeArrowheads="1"/>
          </p:cNvSpPr>
          <p:nvPr>
            <p:ph type="ctrTitle"/>
          </p:nvPr>
        </p:nvSpPr>
        <p:spPr>
          <a:xfrm>
            <a:off x="1043608" y="59961"/>
            <a:ext cx="7308304" cy="5683472"/>
          </a:xfrm>
          <a:effectLst>
            <a:outerShdw blurRad="63500" dist="35921" dir="2700000" algn="ctr" rotWithShape="0">
              <a:schemeClr val="tx2">
                <a:alpha val="74998"/>
              </a:schemeClr>
            </a:outerShdw>
          </a:effectLst>
        </p:spPr>
        <p:txBody>
          <a:bodyPr anchor="ctr"/>
          <a:lstStyle/>
          <a:p>
            <a:pPr rtl="1">
              <a:defRPr/>
            </a:pPr>
            <a:r>
              <a:rPr lang="ar-JO" sz="6000" dirty="0">
                <a:effectLst>
                  <a:glow rad="127000">
                    <a:schemeClr val="tx1"/>
                  </a:glow>
                </a:effectLst>
                <a:ea typeface="ＭＳ Ｐゴシック" charset="0"/>
              </a:rPr>
              <a:t>كيف يمكنك أن تكون أميناً رغم عدم الراحة واختبارك للألم والمعاناة؟</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294440170"/>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0" y="232008"/>
            <a:ext cx="9144000"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Arial" panose="020B0604020202020204" pitchFamily="34" charset="0"/>
                <a:cs typeface="Arial" panose="020B0604020202020204" pitchFamily="34" charset="0"/>
              </a:rPr>
              <a:t>كيف يمكنك أن تكون </a:t>
            </a:r>
            <a:r>
              <a:rPr lang="ar-JO" sz="4800" b="1" dirty="0">
                <a:solidFill>
                  <a:srgbClr val="FFFF00"/>
                </a:solidFill>
                <a:latin typeface="Arial" panose="020B0604020202020204" pitchFamily="34" charset="0"/>
                <a:cs typeface="Arial" panose="020B0604020202020204" pitchFamily="34" charset="0"/>
              </a:rPr>
              <a:t>تلميذاً</a:t>
            </a:r>
            <a:r>
              <a:rPr lang="ar-JO" sz="4800" b="1" dirty="0">
                <a:solidFill>
                  <a:srgbClr val="FFFFFF"/>
                </a:solidFill>
                <a:latin typeface="Arial" panose="020B0604020202020204" pitchFamily="34" charset="0"/>
                <a:cs typeface="Arial" panose="020B0604020202020204" pitchFamily="34" charset="0"/>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extLst>
              <p:ext uri="{D42A27DB-BD31-4B8C-83A1-F6EECF244321}">
                <p14:modId xmlns:p14="http://schemas.microsoft.com/office/powerpoint/2010/main" val="1558034633"/>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سوف</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تقوم (من الموت)</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89460398"/>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81362906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1" name="Picture 10">
            <a:extLst>
              <a:ext uri="{FF2B5EF4-FFF2-40B4-BE49-F238E27FC236}">
                <a16:creationId xmlns:a16="http://schemas.microsoft.com/office/drawing/2014/main" id="{17A346C4-80FE-3FCF-B204-B50B32C5C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263911847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978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3728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09289716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6439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lgn="ctr">
              <a:defRPr/>
            </a:pPr>
            <a:r>
              <a:rPr lang="ar-JO" dirty="0">
                <a:effectLst>
                  <a:outerShdw blurRad="38100" dist="38100" dir="2700000" algn="tl">
                    <a:srgbClr val="666633"/>
                  </a:outerShdw>
                </a:effectLst>
                <a:latin typeface="Arial" panose="020B0604020202020204" pitchFamily="34" charset="0"/>
              </a:rPr>
              <a:t>بطرس في يوم الخمسين</a:t>
            </a:r>
            <a:endParaRPr lang="en-US" dirty="0">
              <a:effectLst>
                <a:outerShdw blurRad="38100" dist="38100" dir="2700000" algn="tl">
                  <a:srgbClr val="666633"/>
                </a:outerShdw>
              </a:effectLst>
              <a:latin typeface="Arial" panose="020B0604020202020204" pitchFamily="34" charset="0"/>
            </a:endParaRPr>
          </a:p>
        </p:txBody>
      </p:sp>
    </p:spTree>
  </p:cSld>
  <p:clrMapOvr>
    <a:masterClrMapping/>
  </p:clrMapOvr>
  <p:transition>
    <p:fade/>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b="1">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87</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17: 1-8، مرقس 9: 2-8، لوقا 9: 28-36</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97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rPr>
              <a:t>أحد أصعب المشاكل النصية في العهد الجديد</a:t>
            </a:r>
            <a:endParaRPr kumimoji="0" lang="en-US"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dirty="0">
                <a:solidFill>
                  <a:srgbClr val="000000"/>
                </a:solidFill>
                <a:cs typeface="Arial" panose="020B0604020202020204" pitchFamily="34" charset="0"/>
              </a:rPr>
              <a:t>مرقس 16: 9-20</a:t>
            </a:r>
            <a:endParaRPr lang="en-US" sz="3200" dirty="0">
              <a:solidFill>
                <a:srgbClr val="000000"/>
              </a:solidFill>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rPr>
              <a:t>90</a:t>
            </a:r>
            <a:endParaRPr kumimoji="0" lang="en-US" sz="2800" b="1"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3 أنواع من نصوص المخطوطات</a:t>
            </a:r>
            <a:endParaRPr lang="en-US" dirty="0">
              <a:cs typeface="Arial" panose="020B0604020202020204" pitchFamily="34" charset="0"/>
            </a:endParaRPr>
          </a:p>
        </p:txBody>
      </p:sp>
    </p:spTree>
    <p:extLst>
      <p:ext uri="{BB962C8B-B14F-4D97-AF65-F5344CB8AC3E}">
        <p14:creationId xmlns:p14="http://schemas.microsoft.com/office/powerpoint/2010/main" val="2622808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grpSp>
      <p:grpSp>
        <p:nvGrpSpPr>
          <p:cNvPr id="388099"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ماذا عن مرقس 16: 9-20 ؟</a:t>
            </a:r>
            <a:endParaRPr lang="en-US" dirty="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dirty="0">
                <a:effectLst>
                  <a:glow rad="127000">
                    <a:schemeClr val="tx1"/>
                  </a:glow>
                </a:effectLst>
                <a:ea typeface="ＭＳ Ｐゴシック" charset="0"/>
              </a:rPr>
              <a:t>عِشْ حياتك في ضوء مستقبلك الأبدي!</a:t>
            </a:r>
            <a:endParaRPr lang="en-US" sz="5400" dirty="0">
              <a:effectLst>
                <a:glow rad="127000">
                  <a:schemeClr val="tx1"/>
                </a:glow>
              </a:effectLst>
              <a:ea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57101"/>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خدم</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وت</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َّـ</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مث</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FF2600"/>
                </a:solidFill>
                <a:effectLst/>
                <a:uLnTx/>
                <a:uFillTx/>
                <a:latin typeface="Arial" panose="020B0604020202020204" pitchFamily="34" charset="0"/>
                <a:cs typeface="Arial" panose="020B0604020202020204" pitchFamily="34" charset="0"/>
                <a:sym typeface="Arial"/>
              </a:rPr>
              <a:t>يسوع</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1077038"/>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هل أنت تلميذ يتألم طوعًا </a:t>
            </a:r>
          </a:p>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على مثال يسوع؟</a:t>
            </a:r>
            <a:endParaRPr lang="en-US" sz="3200" b="1" dirty="0">
              <a:solidFill>
                <a:srgbClr val="FFFFFF"/>
              </a:solidFill>
              <a:latin typeface="Arial" panose="020B0604020202020204" pitchFamily="34" charset="0"/>
              <a:cs typeface="Arial" panose="020B0604020202020204" pitchFamily="34" charset="0"/>
            </a:endParaRP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82</a:t>
            </a:r>
            <a:endParaRPr lang="en-US" sz="2800" b="1" dirty="0">
              <a:latin typeface="Arial" panose="020B0604020202020204" pitchFamily="34"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dirty="0" err="1">
                <a:solidFill>
                  <a:srgbClr val="FFFFFF"/>
                </a:solidFill>
                <a:latin typeface="Arial" panose="020B0604020202020204" pitchFamily="34" charset="0"/>
                <a:cs typeface="Arial" panose="020B0604020202020204" pitchFamily="34" charset="0"/>
              </a:rPr>
              <a:t>مرقس</a:t>
            </a:r>
            <a:r>
              <a:rPr lang="en-US" altLang="zh-CN" sz="2800"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6"/>
            <a:ext cx="7772400" cy="523040"/>
          </a:xfrm>
        </p:spPr>
        <p:txBody>
          <a:bodyPr/>
          <a:lstStyle/>
          <a:p>
            <a:r>
              <a:rPr lang="ar-JO" sz="3600" dirty="0">
                <a:ea typeface="ＭＳ Ｐゴシック" charset="0"/>
                <a:cs typeface="Arial" panose="020B0604020202020204" pitchFamily="34" charset="0"/>
              </a:rPr>
              <a:t>التطبيق</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t>كيف</a:t>
            </a:r>
            <a:r>
              <a:rPr dirty="0"/>
              <a:t> </a:t>
            </a:r>
            <a:r>
              <a:rPr dirty="0" err="1"/>
              <a:t>يمكنك</a:t>
            </a:r>
            <a:r>
              <a:rPr dirty="0"/>
              <a:t> </a:t>
            </a:r>
            <a:r>
              <a:rPr dirty="0" err="1"/>
              <a:t>أن</a:t>
            </a:r>
            <a:r>
              <a:rPr dirty="0"/>
              <a:t> </a:t>
            </a:r>
            <a:r>
              <a:rPr dirty="0" err="1"/>
              <a:t>تكون</a:t>
            </a:r>
            <a:r>
              <a:rPr dirty="0"/>
              <a:t> </a:t>
            </a:r>
            <a:r>
              <a:rPr dirty="0" err="1"/>
              <a:t>تلميذاً</a:t>
            </a:r>
            <a:r>
              <a:rPr dirty="0"/>
              <a:t> </a:t>
            </a:r>
            <a:r>
              <a:rPr dirty="0" err="1"/>
              <a:t>يتأل</a:t>
            </a:r>
            <a:r>
              <a:rPr lang="ar-JO" dirty="0"/>
              <a:t>َّـ</a:t>
            </a:r>
            <a:r>
              <a:rPr dirty="0"/>
              <a:t>م </a:t>
            </a:r>
            <a:r>
              <a:rPr dirty="0" err="1"/>
              <a:t>على</a:t>
            </a:r>
            <a:r>
              <a:rPr dirty="0"/>
              <a:t> </a:t>
            </a:r>
            <a:r>
              <a:rPr dirty="0" err="1"/>
              <a:t>غرار</a:t>
            </a:r>
            <a:r>
              <a:rPr dirty="0"/>
              <a:t> </a:t>
            </a:r>
            <a:r>
              <a:rPr dirty="0" err="1"/>
              <a:t>يسوع</a:t>
            </a:r>
            <a:r>
              <a:rPr dirty="0"/>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ar-JO" dirty="0">
                <a:solidFill>
                  <a:schemeClr val="tx2"/>
                </a:solidFill>
                <a:effectLst>
                  <a:glow rad="127000">
                    <a:schemeClr val="bg1"/>
                  </a:glow>
                </a:effectLst>
                <a:ea typeface="ＭＳ Ｐゴシック" charset="0"/>
              </a:rPr>
              <a:t>تلميذ صنع الإختناقات</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967255781"/>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تلميذٌ ضمن مجتمع</a:t>
            </a:r>
            <a:endParaRPr lang="en-US" sz="6000" dirty="0">
              <a:effectLst>
                <a:glow rad="127000">
                  <a:schemeClr val="tx1"/>
                </a:glow>
              </a:effectLst>
              <a:ea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776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5687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وعظ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جراهام كندريك</a:t>
            </a:r>
            <a:endParaRPr kumimoji="0" lang="en-US" sz="4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الملك الخادم</a:t>
            </a:r>
            <a:endParaRPr kumimoji="0" lang="en-US" sz="5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و تعطي حياتك حتى نعيشها</a:t>
            </a:r>
            <a:endParaRPr kumimoji="0" lang="en-US"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7628711"/>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هناك في حديقة الدموع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حملي الثقيل اختار أن يتحمله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تمزق قلبه بالحزن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قال ولكن ليست إرادتي بل إرادتك.</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01001183"/>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9214047"/>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تعال وانظر يديه ورجليه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الندوب التي تتحدث عن الذبيحة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الأيدي التي رمت النجوم في الفضاء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إلى المسامير القاسية استسلمت</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2191311"/>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347468"/>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لذا دعونا نتعلم كيف نخدم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وفي حياتنا نتوجه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يحتاج كل منا إلى الأفضل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لاننا نخدم المسيح</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8413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4225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من عبادة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9031423"/>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 </a:t>
            </a:r>
            <a:r>
              <a:rPr lang="ar-EG" sz="4000" b="1" dirty="0">
                <a:solidFill>
                  <a:srgbClr val="FFFFFF"/>
                </a:solidFill>
                <a:latin typeface="Arial" panose="020B0604020202020204" pitchFamily="34" charset="0"/>
                <a:cs typeface="Arial" panose="020B0604020202020204" pitchFamily="34" charset="0"/>
              </a:rPr>
              <a:t>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479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0946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293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1DC73D-1E56-0EF8-B459-858D2BEB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 y="446049"/>
            <a:ext cx="9167872" cy="5954751"/>
          </a:xfrm>
          <a:prstGeom prst="rect">
            <a:avLst/>
          </a:prstGeom>
        </p:spPr>
      </p:pic>
      <p:sp>
        <p:nvSpPr>
          <p:cNvPr id="2" name="TextBox 1">
            <a:extLst>
              <a:ext uri="{FF2B5EF4-FFF2-40B4-BE49-F238E27FC236}">
                <a16:creationId xmlns:a16="http://schemas.microsoft.com/office/drawing/2014/main" id="{0C3D608A-5105-025E-46DD-EE98878A3ACE}"/>
              </a:ext>
            </a:extLst>
          </p:cNvPr>
          <p:cNvSpPr txBox="1"/>
          <p:nvPr/>
        </p:nvSpPr>
        <p:spPr>
          <a:xfrm>
            <a:off x="3833091" y="341746"/>
            <a:ext cx="1690255"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A camel</a:t>
            </a:r>
          </a:p>
        </p:txBody>
      </p:sp>
      <p:sp>
        <p:nvSpPr>
          <p:cNvPr id="3" name="TextBox 2">
            <a:extLst>
              <a:ext uri="{FF2B5EF4-FFF2-40B4-BE49-F238E27FC236}">
                <a16:creationId xmlns:a16="http://schemas.microsoft.com/office/drawing/2014/main" id="{EC4CF8AF-3412-981D-F63C-1ED8F743BA1F}"/>
              </a:ext>
            </a:extLst>
          </p:cNvPr>
          <p:cNvSpPr txBox="1"/>
          <p:nvPr/>
        </p:nvSpPr>
        <p:spPr>
          <a:xfrm>
            <a:off x="5527289" y="1227514"/>
            <a:ext cx="1690255"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The eye of a needle</a:t>
            </a:r>
          </a:p>
        </p:txBody>
      </p:sp>
    </p:spTree>
    <p:extLst>
      <p:ext uri="{BB962C8B-B14F-4D97-AF65-F5344CB8AC3E}">
        <p14:creationId xmlns:p14="http://schemas.microsoft.com/office/powerpoint/2010/main" val="4023250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1026" name="Picture 2" descr="Camel through the Eye of a Needle">
            <a:extLst>
              <a:ext uri="{FF2B5EF4-FFF2-40B4-BE49-F238E27FC236}">
                <a16:creationId xmlns:a16="http://schemas.microsoft.com/office/drawing/2014/main" id="{56B19C70-82BE-F023-CE28-E684FF287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22"/>
            <a:ext cx="9212384" cy="619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9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83218-5503-5096-DEA4-E722F88A01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230A04-EE94-2111-A91A-05C1F340DBAF}"/>
              </a:ext>
            </a:extLst>
          </p:cNvPr>
          <p:cNvPicPr>
            <a:picLocks noChangeAspect="1"/>
          </p:cNvPicPr>
          <p:nvPr/>
        </p:nvPicPr>
        <p:blipFill>
          <a:blip r:embed="rId3"/>
          <a:stretch>
            <a:fillRect/>
          </a:stretch>
        </p:blipFill>
        <p:spPr>
          <a:xfrm>
            <a:off x="208359" y="0"/>
            <a:ext cx="8727281" cy="6858000"/>
          </a:xfrm>
          <a:prstGeom prst="rect">
            <a:avLst/>
          </a:prstGeom>
        </p:spPr>
      </p:pic>
    </p:spTree>
    <p:extLst>
      <p:ext uri="{BB962C8B-B14F-4D97-AF65-F5344CB8AC3E}">
        <p14:creationId xmlns:p14="http://schemas.microsoft.com/office/powerpoint/2010/main" val="1186686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2439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014704" y="620688"/>
            <a:ext cx="412929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82069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46593" y="2057611"/>
            <a:ext cx="8450813" cy="3970318"/>
          </a:xfrm>
          <a:prstGeom prst="rect">
            <a:avLst/>
          </a:prstGeom>
          <a:noFill/>
        </p:spPr>
        <p:txBody>
          <a:bodyPr wrap="square">
            <a:spAutoFit/>
          </a:bodyPr>
          <a:lstStyle/>
          <a:p>
            <a:pPr lvl="0" algn="ctr" defTabSz="642915">
              <a:defRPr/>
            </a:pP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٣٥ وَتَقَدَّمَ إِلَيْهِ يَعْقُوبُ وَيُوحَنَّا ابْنَا زَبْدِي قَائِلَيْنِ:</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«يَا مُعَلِّمُ نُرِيدُ أَنْ تَفْعَلَ لَنَا كُلَّ مَا طَلَبْنَا».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٣٦ فَسَأَلَهُمَا: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«مَاذَا تُرِيدَانِ أَنْ أَفْعَلَ لَكُمَا؟»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٣٧ فَقَالاَ لَهُ:</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«أَعْطِنَا أَنْ نَجْلِسَ وَاحِدٌ عَنْ يَمِينِكَ وَالآخَرُ عَنْ يَسَارِكَ فِي مَجْدِكَ». </a:t>
            </a: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707886"/>
          </a:xfrm>
          <a:prstGeom prst="rect">
            <a:avLst/>
          </a:prstGeom>
          <a:noFill/>
        </p:spPr>
        <p:txBody>
          <a:bodyPr wrap="square">
            <a:spAutoFit/>
          </a:bodyPr>
          <a:lstStyle/>
          <a:p>
            <a:pPr lvl="0" algn="ctr" defTabSz="642915">
              <a:defRPr/>
            </a:pPr>
            <a:r>
              <a:rPr lang="ar-SA" sz="40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مرقس ١٠ : ٣٥-٣٧</a:t>
            </a:r>
          </a:p>
        </p:txBody>
      </p:sp>
    </p:spTree>
    <p:extLst>
      <p:ext uri="{BB962C8B-B14F-4D97-AF65-F5344CB8AC3E}">
        <p14:creationId xmlns:p14="http://schemas.microsoft.com/office/powerpoint/2010/main" val="19871810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0" y="1758190"/>
            <a:ext cx="9141146" cy="4524315"/>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٣٨ فَقَالَ لَهُمَا يَسُوعُ:</a:t>
            </a:r>
            <a:br>
              <a:rPr lang="en-US" dirty="0">
                <a:sym typeface="Gill Sans" panose="020B0502020104020203" pitchFamily="34" charset="-79"/>
              </a:rPr>
            </a:br>
            <a:r>
              <a:rPr lang="ar-SA" dirty="0">
                <a:sym typeface="Gill Sans" panose="020B0502020104020203" pitchFamily="34" charset="-79"/>
              </a:rPr>
              <a:t> «لَسْتُمَا تَعْلَمَانِ مَا تَطْلُبَانِ. أَتَسْتَطِيعَانِ أَنْ تَشْرَبَا الْكَأْسَ الَّتِي أَشْرَبُهَا أَنَا وَأَنْ تَصْطَبِغَا بِالصِّبْغَةِ الَّتِي أَصْطَبِغُ بِهَا أَنَا؟»</a:t>
            </a:r>
            <a:br>
              <a:rPr lang="en-US" dirty="0">
                <a:sym typeface="Gill Sans" panose="020B0502020104020203" pitchFamily="34" charset="-79"/>
              </a:rPr>
            </a:br>
            <a:r>
              <a:rPr lang="ar-SA" dirty="0">
                <a:sym typeface="Gill Sans" panose="020B0502020104020203" pitchFamily="34" charset="-79"/>
              </a:rPr>
              <a:t> ٣٩ فَقَالاَ لَهُ: «نَسْتَطِيعُ».</a:t>
            </a:r>
            <a:br>
              <a:rPr lang="en-US" dirty="0">
                <a:sym typeface="Gill Sans" panose="020B0502020104020203" pitchFamily="34" charset="-79"/>
              </a:rPr>
            </a:br>
            <a:r>
              <a:rPr lang="ar-SA" dirty="0">
                <a:sym typeface="Gill Sans" panose="020B0502020104020203" pitchFamily="34" charset="-79"/>
              </a:rPr>
              <a:t> فَقَالَ لَهُمَا يَسُوعُ:</a:t>
            </a:r>
            <a:br>
              <a:rPr lang="en-US" dirty="0">
                <a:sym typeface="Gill Sans" panose="020B0502020104020203" pitchFamily="34" charset="-79"/>
              </a:rPr>
            </a:br>
            <a:r>
              <a:rPr lang="ar-SA" dirty="0">
                <a:sym typeface="Gill Sans" panose="020B0502020104020203" pitchFamily="34" charset="-79"/>
              </a:rPr>
              <a:t> «أَمَّا الْكَأْسُ الَّتِي أَشْرَبُهَا أَنَا فَتَشْرَبَانِهَا وَبَالصِّبْغَةِ الَّتِي أَصْطَبِغُ بِهَا أَنَا تَصْطَبِغَانِ. ٤٠ وَأَمَّا الْجُلُوسُ عَنْ يَمِينِي وَعَنْ يَسَارِي فَلَيْسَ لِي أَنْ أُعْطِيَهُ إلاَّ لِلَّذِينَ أُعِدَّ لَهُمْ». </a:t>
            </a: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مرقس ١٠ : ٣٨-٤٠</a:t>
            </a:r>
          </a:p>
        </p:txBody>
      </p:sp>
    </p:spTree>
    <p:extLst>
      <p:ext uri="{BB962C8B-B14F-4D97-AF65-F5344CB8AC3E}">
        <p14:creationId xmlns:p14="http://schemas.microsoft.com/office/powerpoint/2010/main" val="16583092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79511" y="1758188"/>
            <a:ext cx="8640961" cy="2308324"/>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٤١ وَلَمَّا سَمِعَ الْعَشَرَةُ ابْتَدَأُوا يَغْتَاظُونَ مِنْ أَجْلِ يَعْقُوبَ وَيُوحَنَّا. ٤٢ فَدَعَاهُمْ يَسُوعُ وَقَالَ لَهُمْ:</a:t>
            </a:r>
            <a:br>
              <a:rPr lang="en-US" dirty="0"/>
            </a:br>
            <a:r>
              <a:rPr lang="ar-SA" dirty="0"/>
              <a:t> «أَنْتُمْ تَعْلَمُونَ أَنَّ الَّذِينَ يُحْسَبُونَ رُؤَسَاءَ الأُمَمِ يَسُودُونَهُمْ وَأَنَّ عُظَمَاءَهُمْ يَتَسَلَّطُونَ عَلَيْهِمْ.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٤١-٤٢</a:t>
            </a:r>
          </a:p>
        </p:txBody>
      </p:sp>
    </p:spTree>
    <p:extLst>
      <p:ext uri="{BB962C8B-B14F-4D97-AF65-F5344CB8AC3E}">
        <p14:creationId xmlns:p14="http://schemas.microsoft.com/office/powerpoint/2010/main" val="7111579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07504" y="1758190"/>
            <a:ext cx="8784976" cy="2862322"/>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٤٣ فَلاَ يَكُونُ هَكَذَا فِيكُمْ. بَلْ مَنْ أَرَادَ أَنْ يَصِيرَ فِيكُمْ عَظِيماً يَكُونُ لَكُمْ خَادِماً</a:t>
            </a:r>
            <a:br>
              <a:rPr lang="en-US" dirty="0"/>
            </a:br>
            <a:r>
              <a:rPr lang="ar-SA" dirty="0"/>
              <a:t> ٤٤ وَمَنْ أَرَادَ أَنْ يَصِيرَ فِيكُمْ أَوَّلاً يَكُونُ لِلْجَمِيعِ عَبْداً.</a:t>
            </a:r>
            <a:br>
              <a:rPr lang="en-US" dirty="0"/>
            </a:br>
            <a:r>
              <a:rPr lang="ar-SA" dirty="0"/>
              <a:t> ٤٥ لأَنَّ ابْنَ الإِنْسَانِ أَيْضاً لَمْ يَأْتِ لِيُخْدَمَ بَلْ لِيَخْدِمَ وَلِيَبْذِلَ نَفْسَهُ فِدْيَةً عَنْ كَثِيرِينَ». </a:t>
            </a: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٤٣-٤٥</a:t>
            </a:r>
          </a:p>
        </p:txBody>
      </p:sp>
    </p:spTree>
    <p:extLst>
      <p:ext uri="{BB962C8B-B14F-4D97-AF65-F5344CB8AC3E}">
        <p14:creationId xmlns:p14="http://schemas.microsoft.com/office/powerpoint/2010/main" val="248370934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dirty="0">
                <a:effectLst>
                  <a:glow rad="127000">
                    <a:schemeClr val="tx1"/>
                  </a:glow>
                </a:effectLst>
                <a:ea typeface="ＭＳ Ｐゴシック" charset="0"/>
              </a:rPr>
              <a:t>هل تقاوم التيَّار من أجل أن تخدم يسوع أكثر من خدمة أيِّ شخصٍ آخَر؟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592892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endPar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extLst>
              <p:ext uri="{D42A27DB-BD31-4B8C-83A1-F6EECF244321}">
                <p14:modId xmlns:p14="http://schemas.microsoft.com/office/powerpoint/2010/main" val="1066993879"/>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0011778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11</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14941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85</a:t>
            </a:r>
            <a:endParaRPr lang="en-US" b="1" dirty="0">
              <a:latin typeface="Arial" panose="020B0604020202020204" pitchFamily="34" charset="0"/>
              <a:cs typeface="Arial" panose="020B0604020202020204" pitchFamily="34"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7899" y="2492388"/>
            <a:ext cx="3622636" cy="2677476"/>
          </a:xfrm>
          <a:prstGeom prst="rect">
            <a:avLst/>
          </a:prstGeom>
          <a:solidFill>
            <a:schemeClr val="accent1">
              <a:lumMod val="20000"/>
              <a:lumOff val="80000"/>
            </a:schemeClr>
          </a:solidFill>
          <a:ln>
            <a:noFill/>
          </a:ln>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cs typeface="Arial" panose="020B0604020202020204" pitchFamily="34" charset="0"/>
              </a:rPr>
              <a:t>(الفصل 11-15) إن تضحية المسيح بنفسه كخادم والتي أظهرت في رفضه وموته تم تسجيلها كمثال نهائي لخدمة الآخرين على الرغم من الاضطهاد.</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64517" name="Text Box 5"/>
          <p:cNvSpPr txBox="1">
            <a:spLocks noChangeArrowheads="1"/>
          </p:cNvSpPr>
          <p:nvPr/>
        </p:nvSpPr>
        <p:spPr bwMode="auto">
          <a:xfrm>
            <a:off x="-7937" y="5456252"/>
            <a:ext cx="9188451" cy="95392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cs typeface="Arial" panose="020B0604020202020204" pitchFamily="34" charset="0"/>
              </a:rPr>
              <a:t>(الفصل 16) تؤكد رواية القيامة أن يسوع هو المسيح والله، بحيث يمكن لأولئك الذين يخدمون هذا العبد أن يكون لديهم أيضًا أمل في الانتصار على الموت.</a:t>
            </a:r>
            <a:endParaRPr lang="en-US" sz="2800" b="1" dirty="0">
              <a:solidFill>
                <a:srgbClr val="FFFFFF"/>
              </a:solidFill>
              <a:latin typeface="Arial" panose="020B0604020202020204" pitchFamily="34" charset="0"/>
              <a:cs typeface="Arial" panose="020B0604020202020204" pitchFamily="34" charset="0"/>
            </a:endParaRPr>
          </a:p>
        </p:txBody>
      </p:sp>
      <p:sp>
        <p:nvSpPr>
          <p:cNvPr id="273413" name="Text Box 6"/>
          <p:cNvSpPr txBox="1">
            <a:spLocks noChangeArrowheads="1"/>
          </p:cNvSpPr>
          <p:nvPr/>
        </p:nvSpPr>
        <p:spPr bwMode="auto">
          <a:xfrm>
            <a:off x="-7937" y="962038"/>
            <a:ext cx="9188451" cy="1384815"/>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altLang="zh-CN" sz="2800" b="1" dirty="0">
                <a:solidFill>
                  <a:srgbClr val="000000"/>
                </a:solidFill>
                <a:latin typeface="Arial" panose="020B0604020202020204" pitchFamily="34" charset="0"/>
                <a:cs typeface="Arial" panose="020B0604020202020204" pitchFamily="34" charset="0"/>
              </a:rPr>
              <a:t>(1:14–10:52) تتلقى خدمة المسيح كخادم معارضة، وهو ما يسجله مرقس مع استجابة المسيح للتعليم عن التلمذة من أجل تشجيع قراءه على توقع الإضطهاد من أجل البر.</a:t>
            </a:r>
          </a:p>
        </p:txBody>
      </p:sp>
      <p:sp>
        <p:nvSpPr>
          <p:cNvPr id="329734" name="Title 1"/>
          <p:cNvSpPr>
            <a:spLocks noGrp="1"/>
          </p:cNvSpPr>
          <p:nvPr>
            <p:ph type="title" idx="4294967295"/>
          </p:nvPr>
        </p:nvSpPr>
        <p:spPr>
          <a:xfrm>
            <a:off x="3203575" y="404851"/>
            <a:ext cx="2446338" cy="484187"/>
          </a:xfrm>
        </p:spPr>
        <p:txBody>
          <a:bodyPr/>
          <a:lstStyle/>
          <a:p>
            <a:r>
              <a:rPr lang="ar-JO" dirty="0">
                <a:ea typeface="ＭＳ Ｐゴシック" charset="0"/>
                <a:cs typeface="Arial" panose="020B0604020202020204" pitchFamily="34" charset="0"/>
              </a:rPr>
              <a:t>الملخص</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lvl="0" fontAlgn="auto">
              <a:spcAft>
                <a:spcPts val="0"/>
              </a:spcAft>
              <a:defRPr/>
            </a:pP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١ وَلَمَّا قَرُبُوا مِنْ أُورُشَلِيمَ إِلَى بَيْتِ </a:t>
            </a:r>
            <a:r>
              <a:rPr lang="ar-SA" sz="3600" b="1" dirty="0" err="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فَاجِي</a:t>
            </a: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وَبَيْتِ عَنْيَا عِنْدَ جَبَلِ الزَّيْتُونِ أَرْسَلَ اثْنَيْنِ مِنْ تَلاَمِيذِهِ</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٢ وَقَالَ لَهُمَا:</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«اذْهَبَا إِلَى الْقَرْيَةِ الَّتِي أَمَامَكُمَا فَلِلْوَقْتِ وَأَنْتُمَا دَاخِلاَنِ إِلَيْهَا تَجِدَانِ جَحْشاً مَرْبُوطاً لَمْ يَجْلِسْ عَلَيْهِ أَحَدٌ مِنَ النَّاسِ.</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فَحُلاَّهُ وَأْتِيَا بِهِ. </a:t>
            </a: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١-٢</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٣ وَإِنْ قَالَ لَكُمَا أَحَدٌ: لِمَاذَا تَفْعَلاَنِ هَذَا؟ فَقُولاَ:</a:t>
            </a:r>
            <a:br>
              <a:rPr lang="en-US" dirty="0"/>
            </a:br>
            <a:r>
              <a:rPr lang="ar-SA" dirty="0"/>
              <a:t> الرَّبُّ مُحْتَاجٌ إِلَيْهِ. فَلِلْوَقْتِ يُرْسِلُهُ إِلَى هُنَا».</a:t>
            </a:r>
            <a:br>
              <a:rPr lang="en-US" dirty="0"/>
            </a:br>
            <a:r>
              <a:rPr lang="ar-SA" dirty="0"/>
              <a:t> ٤ فَمَضَيَا وَوَجَدَا الْجَحْشَ مَرْبُوطاً عِنْدَ الْبَابِ خَارِجاً عَلَى الطَّرِيقِ فَحَلاَّهُ.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٣-٤</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٥ فَقَالَ لَهُمَا قَوْمٌ مِنَ الْقِيَامِ هُنَاكَ:</a:t>
            </a:r>
            <a:br>
              <a:rPr lang="en-US" dirty="0"/>
            </a:br>
            <a:r>
              <a:rPr lang="ar-SA" dirty="0"/>
              <a:t> «مَاذَا تَفْعَلاَنِ تَحُلاَّنِ الْجَحْشَ؟»</a:t>
            </a:r>
            <a:br>
              <a:rPr lang="en-US" dirty="0"/>
            </a:br>
            <a:r>
              <a:rPr lang="ar-SA" dirty="0"/>
              <a:t> ٦ فَقَالاَ لَهُمْ كَمَا أَوْصَى يَسُوعُ.</a:t>
            </a:r>
            <a:br>
              <a:rPr lang="en-US" dirty="0"/>
            </a:br>
            <a:r>
              <a:rPr lang="ar-SA" dirty="0"/>
              <a:t> فَتَرَكُوهُمَا.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٥-٦</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٧ فَأَتَيَا بِالْجَحْشِ إِلَى يَسُوعَ وَأَلْقَيَا عَلَيْهِ ثِيَابَهُمَا فَجَلَسَ عَلَيْهِ. ٨ وَكَثِيرُونَ فَرَشُوا ثِيَابَهُمْ فِي الطَّرِيقِ وَآخَرُونَ قَطَعُوا أَغْصَاناً مِنَ الشَّجَرِ وَفَرَشُوهَا فِي الطَّرِيقِ.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٧-٨</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٩ وَالَّذِينَ تَقَدَّمُوا وَالَّذِينَ تَبِعُوا كَانُوا يَصْرُخُونَ قَائِلِينَ:</a:t>
            </a:r>
            <a:br>
              <a:rPr lang="en-US" dirty="0"/>
            </a:br>
            <a:br>
              <a:rPr lang="en-US" dirty="0"/>
            </a:br>
            <a:r>
              <a:rPr lang="ar-SA" dirty="0"/>
              <a:t> «أُوصَنَّا!</a:t>
            </a:r>
            <a:br>
              <a:rPr lang="en-US" dirty="0"/>
            </a:br>
            <a:r>
              <a:rPr lang="ar-SA" dirty="0"/>
              <a:t> مُبَارَكٌ الآتِي بِاسْمِ الرَّبِّ!</a:t>
            </a:r>
            <a:br>
              <a:rPr lang="en-US" dirty="0"/>
            </a:br>
            <a:r>
              <a:rPr lang="ar-SA" dirty="0"/>
              <a:t> ١٠ مُبَارَكَةٌ مَمْلَكَةُ أَبِينَا دَاوُدَ الآتِيَةُ بِاسْمِ الرَّبِّ!</a:t>
            </a:r>
            <a:br>
              <a:rPr lang="en-US" dirty="0"/>
            </a:br>
            <a:r>
              <a:rPr lang="ar-SA" dirty="0"/>
              <a:t> أُوصَنَّا فِي </a:t>
            </a:r>
            <a:r>
              <a:rPr lang="ar-SA" dirty="0" err="1"/>
              <a:t>الأَعَالِي</a:t>
            </a:r>
            <a:r>
              <a:rPr lang="ar-SA" dirty="0"/>
              <a:t>!».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٩-١٠</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أورشليم خلال </a:t>
            </a:r>
            <a:b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br>
            <a: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خدمة يسوع</a:t>
            </a:r>
            <a:endParaRPr lang="en-US" dirty="0"/>
          </a:p>
        </p:txBody>
      </p:sp>
    </p:spTree>
    <p:extLst>
      <p:ext uri="{BB962C8B-B14F-4D97-AF65-F5344CB8AC3E}">
        <p14:creationId xmlns:p14="http://schemas.microsoft.com/office/powerpoint/2010/main" val="174730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charset="0"/>
                <a:ea typeface="ＭＳ Ｐゴシック" charset="0"/>
                <a:cs typeface="Arial" charset="0"/>
              </a:rPr>
              <a:t>أسبوع</a:t>
            </a:r>
            <a:br>
              <a:rPr lang="ar-JO" sz="3600" b="1" dirty="0">
                <a:solidFill>
                  <a:schemeClr val="tx1"/>
                </a:solidFill>
                <a:effectLst/>
                <a:latin typeface="Arial" charset="0"/>
                <a:ea typeface="ＭＳ Ｐゴシック" charset="0"/>
                <a:cs typeface="Arial" charset="0"/>
              </a:rPr>
            </a:br>
            <a:r>
              <a:rPr lang="ar-JO" sz="3600" b="1" dirty="0">
                <a:solidFill>
                  <a:schemeClr val="tx1"/>
                </a:solidFill>
                <a:effectLst/>
                <a:latin typeface="Arial" charset="0"/>
                <a:ea typeface="ＭＳ Ｐゴシック" charset="0"/>
                <a:cs typeface="Arial" charset="0"/>
              </a:rPr>
              <a:t>الآلام</a:t>
            </a:r>
            <a:endParaRPr lang="en-US" sz="4000" b="1"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6570580" cy="130790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الدخول الإنتصاري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r>
              <a:rPr kumimoji="0" lang="ar-JO"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أحد الشعانين</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3513481" cy="2431289"/>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21: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19: 28-44</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12: 12-19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9" name="TextBox 8"/>
          <p:cNvSpPr txBox="1"/>
          <p:nvPr/>
        </p:nvSpPr>
        <p:spPr>
          <a:xfrm>
            <a:off x="270147" y="3712017"/>
            <a:ext cx="3540777" cy="557276"/>
          </a:xfrm>
          <a:prstGeom prst="rect">
            <a:avLst/>
          </a:prstGeom>
          <a:noFill/>
        </p:spPr>
        <p:txBody>
          <a:bodyPr wrap="square" lIns="64212" tIns="32103" rIns="64212" bIns="32103">
            <a:spAutoFit/>
          </a:bodyPr>
          <a:lstStyle/>
          <a:p>
            <a:pPr marL="0" marR="0" lvl="0" indent="0" algn="ctr" defTabSz="321247"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pic>
        <p:nvPicPr>
          <p:cNvPr id="5" name="Picture 4">
            <a:extLst>
              <a:ext uri="{FF2B5EF4-FFF2-40B4-BE49-F238E27FC236}">
                <a16:creationId xmlns:a16="http://schemas.microsoft.com/office/drawing/2014/main" id="{DD03E4B0-479B-8D4A-4C8B-C42011376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781535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1323294"/>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وَلَمَّا قَرُبُوا مِنْ أُورُشَلِيمَ إِلَى بَيْتِ فَاجِي وَبَيْتِ عَنْيَا عِنْدَ جَبَلِ الزَّيْتُونِ</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16E690-A2E0-5F6F-B64A-0B17248A3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itle 2">
            <a:extLst>
              <a:ext uri="{FF2B5EF4-FFF2-40B4-BE49-F238E27FC236}">
                <a16:creationId xmlns:a16="http://schemas.microsoft.com/office/drawing/2014/main" id="{E2CB2AC9-79D7-DE17-183F-E452F4FE328A}"/>
              </a:ext>
            </a:extLst>
          </p:cNvPr>
          <p:cNvSpPr>
            <a:spLocks noGrp="1"/>
          </p:cNvSpPr>
          <p:nvPr>
            <p:ph type="title" idx="4294967295"/>
          </p:nvPr>
        </p:nvSpPr>
        <p:spPr>
          <a:xfrm>
            <a:off x="457200" y="215269"/>
            <a:ext cx="8229600" cy="1261739"/>
          </a:xfrm>
          <a:noFill/>
        </p:spPr>
        <p:txBody>
          <a:bodyPr wrap="square" lIns="91294" tIns="45648" rIns="91294" bIns="45648">
            <a:spAutoFit/>
          </a:bodyPr>
          <a:lstStyle/>
          <a:p>
            <a:pPr defTabSz="913410"/>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أَرْسَلَ اثْنَيْنِ مِنْ تَلاَمِيذِهِ ٢ وَقَالَ لَهُمَا:</a:t>
            </a:r>
            <a:br>
              <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br>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 «اذْهَبَا إِلَى الْقَرْيَةِ الَّتِي أَمَامَكُمَا</a:t>
            </a:r>
            <a:endPar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endParaRPr>
          </a:p>
        </p:txBody>
      </p:sp>
    </p:spTree>
    <p:extLst>
      <p:ext uri="{BB962C8B-B14F-4D97-AF65-F5344CB8AC3E}">
        <p14:creationId xmlns:p14="http://schemas.microsoft.com/office/powerpoint/2010/main" val="929854719"/>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5868143" y="590710"/>
            <a:ext cx="3275857" cy="3600840"/>
          </a:xfrm>
          <a:prstGeom prst="rect">
            <a:avLst/>
          </a:prstGeom>
          <a:noFill/>
          <a:ln>
            <a:noFill/>
          </a:ln>
        </p:spPr>
        <p:txBody>
          <a:bodyPr vert="horz" wrap="square" lIns="91294" tIns="45648" rIns="91294" bIns="45648" numCol="1" anchor="ctr" anchorCtr="0" compatLnSpc="1">
            <a:prstTxWarp prst="textNoShape">
              <a:avLst/>
            </a:prstTxWarp>
            <a:spAutoFit/>
          </a:bodyPr>
          <a:lstStyle>
            <a:defPPr>
              <a:defRPr lang="en-US"/>
            </a:defPPr>
            <a:lvl1pPr algn="ctr" defTabSz="913410" rtl="1" eaLnBrk="0" fontAlgn="base" hangingPunct="0">
              <a:spcBef>
                <a:spcPct val="0"/>
              </a:spcBef>
              <a:spcAft>
                <a:spcPct val="0"/>
              </a:spcAf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defRPr>
            </a:lvl1p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فَلِلْوَقْتِ وَأَنْتُمَا دَاخِلاَنِ إِلَيْهَا تَجِدَانِ جَحْشاً مَرْبُوطاً لَمْ يَجْلِسْ عَلَيْهِ أَحَدٌ مِنَ النَّاسِ. فَحُلاَّهُ وَأْتِيَا بِهِ.</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5" name="Rectangle 2">
            <a:extLst>
              <a:ext uri="{FF2B5EF4-FFF2-40B4-BE49-F238E27FC236}">
                <a16:creationId xmlns:a16="http://schemas.microsoft.com/office/drawing/2014/main" id="{76893550-B866-622A-2525-96954DF8F936}"/>
              </a:ext>
            </a:extLst>
          </p:cNvPr>
          <p:cNvSpPr>
            <a:spLocks noChangeArrowheads="1"/>
          </p:cNvSpPr>
          <p:nvPr/>
        </p:nvSpPr>
        <p:spPr bwMode="auto">
          <a:xfrm>
            <a:off x="-96982" y="3779774"/>
            <a:ext cx="4747848" cy="138484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وَإِنْ قَالَ لَكُمَا أَحَدٌ: لِمَاذَا تَفْعَلاَنِ هَذَا؟ فَقُولاَ: الرَّبُّ مُحْتَاجٌ إِلَيْهِ. فَلِلْوَقْتِ يُرْسِلُهُ إِلَى هُنَا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2F1BC0A2-E103-5460-8192-EBCA23E2942A}"/>
              </a:ext>
            </a:extLst>
          </p:cNvPr>
          <p:cNvSpPr>
            <a:spLocks noChangeArrowheads="1"/>
          </p:cNvSpPr>
          <p:nvPr/>
        </p:nvSpPr>
        <p:spPr bwMode="auto">
          <a:xfrm>
            <a:off x="1209534" y="4489127"/>
            <a:ext cx="6887545"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فَمَضَيَا وَوَجَدَا الْجَحْشَ مَرْبُوطاً عِنْدَ الْبَابِ خَارِجاً عَلَى الطَّرِيقِ فَحَلاَّهُ</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8D9EF5CF-244B-257E-A0D0-D3326BEFC895}"/>
              </a:ext>
            </a:extLst>
          </p:cNvPr>
          <p:cNvSpPr>
            <a:spLocks noChangeArrowheads="1"/>
          </p:cNvSpPr>
          <p:nvPr/>
        </p:nvSpPr>
        <p:spPr bwMode="auto">
          <a:xfrm>
            <a:off x="374351" y="1208637"/>
            <a:ext cx="3588050" cy="1256267"/>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٥</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 لَهُمَا قَوْمٌ مِنَ الْقِيَامِ هُنَاكَ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C0E29AA3-9DD1-5819-38A6-A5F3BC42B248}"/>
              </a:ext>
            </a:extLst>
          </p:cNvPr>
          <p:cNvSpPr>
            <a:spLocks noChangeArrowheads="1"/>
          </p:cNvSpPr>
          <p:nvPr/>
        </p:nvSpPr>
        <p:spPr bwMode="auto">
          <a:xfrm>
            <a:off x="1168512" y="3901072"/>
            <a:ext cx="6987876"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مَاذَا تَفْعَلاَنِ تَحُلاَّنِ الْجَحْشَ؟</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٦</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فَقَالاَ لَهُمْ كَمَا أَوْصَى يَسُوعُ. فَتَرَكُوهُمَا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DB34E79-048F-A8C6-B83D-F7589385EE9F}"/>
              </a:ext>
            </a:extLst>
          </p:cNvPr>
          <p:cNvSpPr>
            <a:spLocks noChangeArrowheads="1"/>
          </p:cNvSpPr>
          <p:nvPr/>
        </p:nvSpPr>
        <p:spPr bwMode="auto">
          <a:xfrm>
            <a:off x="0" y="5560891"/>
            <a:ext cx="9144000" cy="677108"/>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فَأَتَيَا بِالْجَحْشِ إِلَى يَسُوعَ</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6639D2F5-B2F3-BDCF-7275-CE42E37CA597}"/>
              </a:ext>
            </a:extLst>
          </p:cNvPr>
          <p:cNvSpPr txBox="1"/>
          <p:nvPr/>
        </p:nvSpPr>
        <p:spPr>
          <a:xfrm>
            <a:off x="0" y="5686046"/>
            <a:ext cx="9144000" cy="676963"/>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وَأَلْقَيَا عَلَيْهِ ثِيَابَهُمَا فَجَلَسَ عَلَيْهِ.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54F4C7D7-AB65-B998-2678-95301C995DEF}"/>
              </a:ext>
            </a:extLst>
          </p:cNvPr>
          <p:cNvSpPr>
            <a:spLocks noChangeArrowheads="1"/>
          </p:cNvSpPr>
          <p:nvPr/>
        </p:nvSpPr>
        <p:spPr bwMode="auto">
          <a:xfrm>
            <a:off x="2933122" y="1692341"/>
            <a:ext cx="6104861" cy="1846514"/>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وَكَثِيرُونَ فَرَشُوا ثِيَابَهُمْ فِي الطَّرِيقِ وَآخَرُونَ قَطَعُوا أَغْصَاناً مِنَ الشَّجَرِ وَفَرَشُوهَا فِي الطَّرِيقِ</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B4B416A-F14C-3106-4D7B-E333B4144443}"/>
              </a:ext>
            </a:extLst>
          </p:cNvPr>
          <p:cNvSpPr>
            <a:spLocks noChangeArrowheads="1"/>
          </p:cNvSpPr>
          <p:nvPr/>
        </p:nvSpPr>
        <p:spPr bwMode="auto">
          <a:xfrm>
            <a:off x="424069" y="5084898"/>
            <a:ext cx="8433719"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وَالَّذِينَ تَقَدَّمُوا وَالَّذِينَ تَبِعُوا كَانُوا يَصْرُخُونَ قَائِلِينَ</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96E94CB1-1AC0-385E-3709-C993692BBFA9}"/>
              </a:ext>
            </a:extLst>
          </p:cNvPr>
          <p:cNvSpPr txBox="1"/>
          <p:nvPr/>
        </p:nvSpPr>
        <p:spPr>
          <a:xfrm>
            <a:off x="3143249" y="286821"/>
            <a:ext cx="5614989" cy="676963"/>
          </a:xfrm>
          <a:prstGeom prst="rect">
            <a:avLst/>
          </a:prstGeom>
          <a:noFill/>
        </p:spPr>
        <p:txBody>
          <a:bodyPr wrap="square"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مُبَارَكٌ الآتِي بِاسْمِ الرَّبِّ!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E26DFB9-B34B-48F3-34CD-82EA2A5B14CB}"/>
              </a:ext>
            </a:extLst>
          </p:cNvPr>
          <p:cNvSpPr>
            <a:spLocks noChangeArrowheads="1"/>
          </p:cNvSpPr>
          <p:nvPr/>
        </p:nvSpPr>
        <p:spPr bwMode="auto">
          <a:xfrm>
            <a:off x="1528763" y="5390735"/>
            <a:ext cx="7353295"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١٠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مُبَارَكَةٌ مَمْلَكَةُ أَبِينَا دَاوُدَ الآتِيَةُ بِاسْمِ الرَّبِّ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BD2C615-95D7-794A-06F3-6BB2E39D7C48}"/>
              </a:ext>
            </a:extLst>
          </p:cNvPr>
          <p:cNvSpPr txBox="1"/>
          <p:nvPr/>
        </p:nvSpPr>
        <p:spPr>
          <a:xfrm>
            <a:off x="600075" y="5616059"/>
            <a:ext cx="4572000" cy="677108"/>
          </a:xfrm>
          <a:prstGeom prst="rect">
            <a:avLst/>
          </a:prstGeom>
          <a:noFill/>
        </p:spPr>
        <p:txBody>
          <a:bodyPr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فِي الأَعَالِي!</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٣٩</a:t>
            </a:r>
          </a:p>
        </p:txBody>
      </p:sp>
      <p:sp>
        <p:nvSpPr>
          <p:cNvPr id="5" name="Rectangle 2">
            <a:extLst>
              <a:ext uri="{FF2B5EF4-FFF2-40B4-BE49-F238E27FC236}">
                <a16:creationId xmlns:a16="http://schemas.microsoft.com/office/drawing/2014/main" id="{046D3DF1-C1A6-C5DE-F9B0-CF9D9FAC10A2}"/>
              </a:ext>
            </a:extLst>
          </p:cNvPr>
          <p:cNvSpPr>
            <a:spLocks noChangeArrowheads="1"/>
          </p:cNvSpPr>
          <p:nvPr/>
        </p:nvSpPr>
        <p:spPr bwMode="auto">
          <a:xfrm>
            <a:off x="-1" y="528231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وَأَمَّا بَعْضُ الْفَرِّيسِيِّينَ مِنَ الْجَمْعِ فَقَالُوا لَهُ:</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«يَا مُعَلِّمُ انْتَهِرْ تَلاَمِيذَكَ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٤٠</a:t>
            </a:r>
          </a:p>
        </p:txBody>
      </p:sp>
      <p:sp>
        <p:nvSpPr>
          <p:cNvPr id="2" name="Rectangle 1">
            <a:extLst>
              <a:ext uri="{FF2B5EF4-FFF2-40B4-BE49-F238E27FC236}">
                <a16:creationId xmlns:a16="http://schemas.microsoft.com/office/drawing/2014/main" id="{087382AC-CF61-2C30-F561-682AC404410A}"/>
              </a:ext>
            </a:extLst>
          </p:cNvPr>
          <p:cNvSpPr>
            <a:spLocks noChangeArrowheads="1"/>
          </p:cNvSpPr>
          <p:nvPr/>
        </p:nvSpPr>
        <p:spPr bwMode="auto">
          <a:xfrm>
            <a:off x="0" y="4556175"/>
            <a:ext cx="9144000"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فَأَجَابَ:</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«أَقُولُ لَكُمْ: إِنَّهُ إِنْ سَكَتَ هَؤُلاَءِ فَالْحِجَارَةُ تَصْرُخُ</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٤١</a:t>
            </a:r>
          </a:p>
        </p:txBody>
      </p:sp>
      <p:sp>
        <p:nvSpPr>
          <p:cNvPr id="2" name="Rectangle 1">
            <a:extLst>
              <a:ext uri="{FF2B5EF4-FFF2-40B4-BE49-F238E27FC236}">
                <a16:creationId xmlns:a16="http://schemas.microsoft.com/office/drawing/2014/main" id="{7CBDFAAD-DE61-0429-0678-5D1183F2B956}"/>
              </a:ext>
            </a:extLst>
          </p:cNvPr>
          <p:cNvSpPr>
            <a:spLocks noChangeArrowheads="1"/>
          </p:cNvSpPr>
          <p:nvPr/>
        </p:nvSpPr>
        <p:spPr bwMode="auto">
          <a:xfrm>
            <a:off x="1" y="5600564"/>
            <a:ext cx="9144000" cy="677108"/>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٤١</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وَفِيمَا هُوَ يَقْتَرِبُ نَظَرَ إِلَى الْمَدِينَةِ وَبَكَى عَلَيْهَا</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٤٢</a:t>
            </a:r>
          </a:p>
        </p:txBody>
      </p:sp>
      <p:sp>
        <p:nvSpPr>
          <p:cNvPr id="2" name="Rectangle 1">
            <a:extLst>
              <a:ext uri="{FF2B5EF4-FFF2-40B4-BE49-F238E27FC236}">
                <a16:creationId xmlns:a16="http://schemas.microsoft.com/office/drawing/2014/main" id="{1614DA2D-4B1C-9AAE-F4DF-EC45A2B0EFD7}"/>
              </a:ext>
            </a:extLst>
          </p:cNvPr>
          <p:cNvSpPr>
            <a:spLocks noChangeArrowheads="1"/>
          </p:cNvSpPr>
          <p:nvPr/>
        </p:nvSpPr>
        <p:spPr bwMode="auto">
          <a:xfrm>
            <a:off x="96982" y="5299433"/>
            <a:ext cx="886690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٤٢</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قَائِلاً: «إِنَّكِ لَوْ عَلِمْتِ أَنْتِ أَيْضاً حَتَّى فِي يَوْمِكِ هَذَا مَا هُوَ لِسَلاَمِكِ. وَلَكِنِ الآنَ قَدْ أُخْفِيَ عَنْ عَيْنَيْكِ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٤٣</a:t>
            </a:r>
          </a:p>
        </p:txBody>
      </p:sp>
      <p:sp>
        <p:nvSpPr>
          <p:cNvPr id="2" name="Rectangle 1">
            <a:extLst>
              <a:ext uri="{FF2B5EF4-FFF2-40B4-BE49-F238E27FC236}">
                <a16:creationId xmlns:a16="http://schemas.microsoft.com/office/drawing/2014/main" id="{71A90004-F6A9-071B-A50E-6B371A51A477}"/>
              </a:ext>
            </a:extLst>
          </p:cNvPr>
          <p:cNvSpPr>
            <a:spLocks noChangeArrowheads="1"/>
          </p:cNvSpPr>
          <p:nvPr/>
        </p:nvSpPr>
        <p:spPr bwMode="auto">
          <a:xfrm>
            <a:off x="1" y="5085500"/>
            <a:ext cx="914399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فَإِنَّهُ سَتَأْتِي أَيَّامٌ وَيُحِيطُ بِكِ أَعْدَاؤُكِ بِمِتْرَسَةٍ وَيُحْدِقُونَ بِكِ وَيُحَاصِرُونَكِ مِنْ كُلِّ جِهَةٍ</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٤٤</a:t>
            </a:r>
          </a:p>
        </p:txBody>
      </p:sp>
      <p:sp>
        <p:nvSpPr>
          <p:cNvPr id="2" name="Rectangle 1">
            <a:extLst>
              <a:ext uri="{FF2B5EF4-FFF2-40B4-BE49-F238E27FC236}">
                <a16:creationId xmlns:a16="http://schemas.microsoft.com/office/drawing/2014/main" id="{5C14C04F-1822-F8F0-B780-EEA0C9182198}"/>
              </a:ext>
            </a:extLst>
          </p:cNvPr>
          <p:cNvSpPr>
            <a:spLocks noChangeArrowheads="1"/>
          </p:cNvSpPr>
          <p:nvPr/>
        </p:nvSpPr>
        <p:spPr bwMode="auto">
          <a:xfrm>
            <a:off x="0" y="491924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٤٤</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وَيَهْدِمُونَكِ وَبَنِيكِ فِيكِ وَلاَ يَتْرُكُونَ فِيكِ حَجَراً عَلَى حَجَرٍ لأَنَّكِ لَمْ تَعْرِفِي زَمَانَ افْتِقَادِكِ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782753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8299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626D0734-2105-415D-A876-02E2755B03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ت. سلطة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5423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140</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21: 12-13، 18-19، مرقس 11: 12-18، لوقا 19: 45-48</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9934"/>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يلعن المسيح شجرة التين ليرمز إلى مراءاة الأمة باعتباره اعترافاً خاطئاً لحمل الثمار لله ويطهر الهيكل مرة ثانية ليُعلِن حقه في الدينونة باعتباره المسيا</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9E1639-DF3B-BDF4-90F7-2EC8DBF01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226657" y="4278916"/>
            <a:ext cx="5808257" cy="923184"/>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يسوع يلعن شجرة التين </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24544" y="5263827"/>
            <a:ext cx="5472608" cy="676963"/>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١٢-١٤</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2" name="Picture 1">
            <a:extLst>
              <a:ext uri="{FF2B5EF4-FFF2-40B4-BE49-F238E27FC236}">
                <a16:creationId xmlns:a16="http://schemas.microsoft.com/office/drawing/2014/main" id="{0334930D-A2DE-09BE-4F5C-66F2AAB80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907" y="110251"/>
            <a:ext cx="2462441" cy="1269975"/>
          </a:xfrm>
          <a:prstGeom prst="rect">
            <a:avLst/>
          </a:prstGeom>
        </p:spPr>
      </p:pic>
    </p:spTree>
    <p:extLst>
      <p:ext uri="{BB962C8B-B14F-4D97-AF65-F5344CB8AC3E}">
        <p14:creationId xmlns:p14="http://schemas.microsoft.com/office/powerpoint/2010/main" val="21332582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5993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27946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6434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charset="0"/>
                <a:ea typeface="ＭＳ Ｐゴシック" charset="0"/>
                <a:cs typeface="Arial" charset="0"/>
              </a:rPr>
              <a:t>أسبوع</a:t>
            </a:r>
            <a:br>
              <a:rPr lang="ar-JO" sz="3600" b="1" dirty="0">
                <a:solidFill>
                  <a:schemeClr val="tx1"/>
                </a:solidFill>
                <a:effectLst/>
                <a:latin typeface="Arial" charset="0"/>
                <a:ea typeface="ＭＳ Ｐゴシック" charset="0"/>
                <a:cs typeface="Arial" charset="0"/>
              </a:rPr>
            </a:br>
            <a:r>
              <a:rPr lang="ar-JO" sz="3600" b="1" dirty="0">
                <a:solidFill>
                  <a:schemeClr val="tx1"/>
                </a:solidFill>
                <a:effectLst/>
                <a:latin typeface="Arial" charset="0"/>
                <a:ea typeface="ＭＳ Ｐゴシック" charset="0"/>
                <a:cs typeface="Arial" charset="0"/>
              </a:rPr>
              <a:t>الآلام</a:t>
            </a:r>
            <a:endParaRPr lang="en-US" sz="4000" b="1"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999DC341-5849-D182-CBC3-ABFA0751F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725144"/>
            <a:ext cx="2030171" cy="1047037"/>
          </a:xfrm>
          <a:prstGeom prst="rect">
            <a:avLst/>
          </a:prstGeom>
        </p:spPr>
      </p:pic>
    </p:spTree>
    <p:extLst>
      <p:ext uri="{BB962C8B-B14F-4D97-AF65-F5344CB8AC3E}">
        <p14:creationId xmlns:p14="http://schemas.microsoft.com/office/powerpoint/2010/main" val="42795448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9.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6.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7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26578</TotalTime>
  <Words>11493</Words>
  <Application>Microsoft Macintosh PowerPoint</Application>
  <PresentationFormat>On-screen Show (4:3)</PresentationFormat>
  <Paragraphs>1304</Paragraphs>
  <Slides>322</Slides>
  <Notes>219</Notes>
  <HiddenSlides>0</HiddenSlides>
  <MMClips>0</MMClips>
  <ScaleCrop>false</ScaleCrop>
  <HeadingPairs>
    <vt:vector size="8" baseType="variant">
      <vt:variant>
        <vt:lpstr>Fonts Used</vt:lpstr>
      </vt:variant>
      <vt:variant>
        <vt:i4>25</vt:i4>
      </vt:variant>
      <vt:variant>
        <vt:lpstr>Theme</vt:lpstr>
      </vt:variant>
      <vt:variant>
        <vt:i4>50</vt:i4>
      </vt:variant>
      <vt:variant>
        <vt:lpstr>Embedded OLE Servers</vt:lpstr>
      </vt:variant>
      <vt:variant>
        <vt:i4>1</vt:i4>
      </vt:variant>
      <vt:variant>
        <vt:lpstr>Slide Titles</vt:lpstr>
      </vt:variant>
      <vt:variant>
        <vt:i4>322</vt:i4>
      </vt:variant>
    </vt:vector>
  </HeadingPairs>
  <TitlesOfParts>
    <vt:vector size="398" baseType="lpstr">
      <vt:lpstr>BONES</vt:lpstr>
      <vt:lpstr>MS PGothic</vt:lpstr>
      <vt:lpstr>MS PGothic</vt:lpstr>
      <vt:lpstr>Osaka</vt:lpstr>
      <vt:lpstr>system-ui</vt:lpstr>
      <vt:lpstr>Times</vt:lpstr>
      <vt:lpstr>Times Roman</vt:lpstr>
      <vt:lpstr>Accordance</vt:lpstr>
      <vt:lpstr>Apple Chancery</vt:lpstr>
      <vt:lpstr>Arial</vt:lpstr>
      <vt:lpstr>Arial Narrow</vt:lpstr>
      <vt:lpstr>Calibri</vt:lpstr>
      <vt:lpstr>Calibri Light</vt:lpstr>
      <vt:lpstr>Chalkboard</vt:lpstr>
      <vt:lpstr>Chalkduster</vt:lpstr>
      <vt:lpstr>Comic Sans MS</vt:lpstr>
      <vt:lpstr>Garamond</vt:lpstr>
      <vt:lpstr>Gill Sans</vt:lpstr>
      <vt:lpstr>Helvetica Neue</vt:lpstr>
      <vt:lpstr>Lucida Grande</vt:lpstr>
      <vt:lpstr>Tahoma</vt:lpstr>
      <vt:lpstr>Times New Roman</vt:lpstr>
      <vt:lpstr>Traditional Arabic</vt:lpstr>
      <vt:lpstr>Trebuchet MS</vt:lpstr>
      <vt:lpstr>Wingdings</vt:lpstr>
      <vt:lpstr>Post Modern</vt:lpstr>
      <vt:lpstr>Office Theme</vt:lpstr>
      <vt:lpstr>1_Refined</vt:lpstr>
      <vt:lpstr>3_Office Theme</vt:lpstr>
      <vt:lpstr>6_Default Design</vt:lpstr>
      <vt:lpstr>Ribbons</vt:lpstr>
      <vt:lpstr>5_Office Theme</vt:lpstr>
      <vt:lpstr>16_Default Design</vt:lpstr>
      <vt:lpstr>Blank Presentation</vt:lpstr>
      <vt:lpstr>4_Blank Presentation</vt:lpstr>
      <vt:lpstr>1_Post Modern</vt:lpstr>
      <vt:lpstr>Default Design</vt:lpstr>
      <vt:lpstr>11_Office Theme</vt:lpstr>
      <vt:lpstr>7_Office Theme</vt:lpstr>
      <vt:lpstr>8_Office Theme</vt:lpstr>
      <vt:lpstr>8_Blank Presentation</vt:lpstr>
      <vt:lpstr>1_Default Design</vt:lpstr>
      <vt:lpstr>51_Blank Presentation</vt:lpstr>
      <vt:lpstr>Title &amp; Subtitle</vt:lpstr>
      <vt:lpstr>12_Office Theme</vt:lpstr>
      <vt:lpstr>13_Office Theme</vt:lpstr>
      <vt:lpstr>31_Default Design</vt:lpstr>
      <vt:lpstr>3_Mountain</vt:lpstr>
      <vt:lpstr>52_Blank Presentation</vt:lpstr>
      <vt:lpstr>2_Office Theme</vt:lpstr>
      <vt:lpstr>4_Default Design</vt:lpstr>
      <vt:lpstr>1_Office Theme</vt:lpstr>
      <vt:lpstr>50_Blank Presentation</vt:lpstr>
      <vt:lpstr>9_Office Theme</vt:lpstr>
      <vt:lpstr>7_Soaring</vt:lpstr>
      <vt:lpstr>1_Slit</vt:lpstr>
      <vt:lpstr>5_Default Design</vt:lpstr>
      <vt:lpstr>53_Blank Presentation</vt:lpstr>
      <vt:lpstr>25_Default Design</vt:lpstr>
      <vt:lpstr>2_Post Modern</vt:lpstr>
      <vt:lpstr>9_Blank Presentation</vt:lpstr>
      <vt:lpstr>17_Default Design</vt:lpstr>
      <vt:lpstr>10_Blank Presentation</vt:lpstr>
      <vt:lpstr>14_Office Theme</vt:lpstr>
      <vt:lpstr>2_Default Design</vt:lpstr>
      <vt:lpstr>6_Office Theme</vt:lpstr>
      <vt:lpstr>10_Office Theme</vt:lpstr>
      <vt:lpstr>15_Office Theme</vt:lpstr>
      <vt:lpstr>5_Blank Presentation</vt:lpstr>
      <vt:lpstr>16_Office Theme</vt:lpstr>
      <vt:lpstr>2_Mountain</vt:lpstr>
      <vt:lpstr>11_Blank Presentation</vt:lpstr>
      <vt:lpstr>17_Office Theme</vt:lpstr>
      <vt:lpstr>3_Default Design</vt:lpstr>
      <vt:lpstr>2_Ribbons</vt:lpstr>
      <vt:lpstr>Photo Editor Photo</vt:lpstr>
      <vt:lpstr>مرقس ٩-١٦ </vt:lpstr>
      <vt:lpstr>Slides on  مرقس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مرقس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Slides on  مرقس 11 </vt:lpstr>
      <vt:lpstr>الملخص</vt:lpstr>
      <vt:lpstr>مرقس ١١ : ١-٢</vt:lpstr>
      <vt:lpstr>مرقس ١١ : ٣-٤</vt:lpstr>
      <vt:lpstr>مرقس ١١ : ٥-٦</vt:lpstr>
      <vt:lpstr>مرقس ١١ : ٧-٨</vt:lpstr>
      <vt:lpstr>مرقس ١١ : ٩-١٠</vt:lpstr>
      <vt:lpstr>أورشليم خلال  خدمة يسوع</vt:lpstr>
      <vt:lpstr>أسبوع الآلام</vt:lpstr>
      <vt:lpstr>PowerPoint Presentation</vt:lpstr>
      <vt:lpstr>PowerPoint Presentation</vt:lpstr>
      <vt:lpstr>أَرْسَلَ اثْنَيْنِ مِنْ تَلاَمِيذِهِ ٢ وَقَالَ لَهُمَا:  «اذْهَبَا إِلَى الْقَرْيَةِ الَّتِي أَمَامَكُمَا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المفارقة ما بين السُلْطة والخدمة في إنجيل مرقس</vt:lpstr>
      <vt:lpstr>القيادة العالمية</vt:lpstr>
      <vt:lpstr>القيادة الكتابية</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انتصار الدخول</vt:lpstr>
      <vt:lpstr>انتصار الدخول</vt:lpstr>
      <vt:lpstr>الشعانين إلى الصليب</vt:lpstr>
      <vt:lpstr> ما هو الأمر الجيد بخصوص الجمعة العظيمة ؟</vt:lpstr>
      <vt:lpstr> كيف يكون موت المسيح أفضل من أي ذبيحة ؟</vt:lpstr>
      <vt:lpstr>أسبوع الآلام</vt:lpstr>
      <vt:lpstr>Slides on  مرقس 12 </vt:lpstr>
      <vt:lpstr>PowerPoint Presentation</vt:lpstr>
      <vt:lpstr>فلسن الأرملة</vt:lpstr>
      <vt:lpstr>فلسن الأرملة</vt:lpstr>
      <vt:lpstr>فلسن الأرملة</vt:lpstr>
      <vt:lpstr>فلسن الأرملة</vt:lpstr>
      <vt:lpstr>ماذا في يدك؟</vt:lpstr>
      <vt:lpstr>ما هو الأكثر أهمية؟</vt:lpstr>
      <vt:lpstr> الأمر الأكثر أهمية  هو أن تستمتع بحياتك  هذا كل ما يهم  — أودري هيبورن —</vt:lpstr>
      <vt:lpstr>"Happiness is most important"</vt:lpstr>
      <vt:lpstr>ما هو الأكثر أهمية ؟</vt:lpstr>
      <vt:lpstr>رؤيتنا</vt:lpstr>
      <vt:lpstr>Slides on  مرقس 13 </vt:lpstr>
      <vt:lpstr>Slides on  مرقس 14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مرقس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يمكنك أن تكون أميناً رغم عدم الراحة واختبارك للألم والمعاناة؟</vt:lpstr>
      <vt:lpstr>PowerPoint Presentation</vt:lpstr>
      <vt:lpstr>PowerPoint Presentation</vt:lpstr>
      <vt:lpstr>Slides on  مرقس 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بطرس في يوم الخمسين</vt:lpstr>
      <vt:lpstr>عطلة نهاية أسبوع نبوية</vt:lpstr>
      <vt:lpstr>مرقس 16: 9-20</vt:lpstr>
      <vt:lpstr>3 أنواع من نصوص المخطوطات</vt:lpstr>
      <vt:lpstr>ماذا عن مرقس 16: 9-20 ؟</vt:lpstr>
      <vt:lpstr>عِشْ حياتك في ضوء مستقبلك الأبدي!</vt:lpstr>
      <vt:lpstr>PowerPoint Presentation</vt:lpstr>
      <vt:lpstr>الفكرة الرئيسية </vt:lpstr>
      <vt:lpstr>التطبيق</vt:lpstr>
      <vt:lpstr>كيف يمكنك أن تكون تلميذاً يتألَّـم على غرار يسوع؟</vt:lpstr>
      <vt:lpstr>تلميذ صنع الإختناقات</vt:lpstr>
      <vt:lpstr>تلميذٌ ضمن مجتمع</vt:lpstr>
      <vt:lpstr>Black</vt:lpstr>
      <vt:lpstr>وعظ العهد الجديد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369</cp:revision>
  <cp:lastPrinted>2025-11-17T20:57:26Z</cp:lastPrinted>
  <dcterms:created xsi:type="dcterms:W3CDTF">2003-01-02T10:24:52Z</dcterms:created>
  <dcterms:modified xsi:type="dcterms:W3CDTF">2025-11-17T21:27:04Z</dcterms:modified>
</cp:coreProperties>
</file>