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4.xml" ContentType="application/vnd.openxmlformats-officedocument.theme+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9.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38.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39.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40.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41.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42.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theme/theme43.xml" ContentType="application/vnd.openxmlformats-officedocument.theme+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theme/theme44.xml" ContentType="application/vnd.openxmlformats-officedocument.theme+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theme/theme45.xml" ContentType="application/vnd.openxmlformats-officedocument.theme+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theme/theme46.xml" ContentType="application/vnd.openxmlformats-officedocument.theme+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4.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theme/themeOverride5.xml" ContentType="application/vnd.openxmlformats-officedocument.themeOverr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289" r:id="rId2"/>
    <p:sldMasterId id="2147484581" r:id="rId3"/>
    <p:sldMasterId id="2147485863" r:id="rId4"/>
    <p:sldMasterId id="2147486303" r:id="rId5"/>
    <p:sldMasterId id="2147486315" r:id="rId6"/>
    <p:sldMasterId id="2147489776" r:id="rId7"/>
    <p:sldMasterId id="2147489815" r:id="rId8"/>
    <p:sldMasterId id="2147489827" r:id="rId9"/>
    <p:sldMasterId id="2147489851" r:id="rId10"/>
    <p:sldMasterId id="2147489935" r:id="rId11"/>
    <p:sldMasterId id="2147489947" r:id="rId12"/>
    <p:sldMasterId id="2147489960" r:id="rId13"/>
    <p:sldMasterId id="2147489972" r:id="rId14"/>
    <p:sldMasterId id="2147489984" r:id="rId15"/>
    <p:sldMasterId id="2147489996" r:id="rId16"/>
    <p:sldMasterId id="2147490020" r:id="rId17"/>
    <p:sldMasterId id="2147490032" r:id="rId18"/>
    <p:sldMasterId id="2147490093" r:id="rId19"/>
    <p:sldMasterId id="2147490107" r:id="rId20"/>
    <p:sldMasterId id="2147490119" r:id="rId21"/>
    <p:sldMasterId id="2147490132" r:id="rId22"/>
    <p:sldMasterId id="2147490154" r:id="rId23"/>
    <p:sldMasterId id="2147490166" r:id="rId24"/>
    <p:sldMasterId id="2147490178" r:id="rId25"/>
    <p:sldMasterId id="2147490180" r:id="rId26"/>
    <p:sldMasterId id="2147490194" r:id="rId27"/>
    <p:sldMasterId id="2147490206" r:id="rId28"/>
    <p:sldMasterId id="2147490219" r:id="rId29"/>
    <p:sldMasterId id="2147490228" r:id="rId30"/>
    <p:sldMasterId id="2147490240" r:id="rId31"/>
    <p:sldMasterId id="2147490254" r:id="rId32"/>
    <p:sldMasterId id="2147490267" r:id="rId33"/>
    <p:sldMasterId id="2147490280" r:id="rId34"/>
    <p:sldMasterId id="2147490292" r:id="rId35"/>
    <p:sldMasterId id="2147490294" r:id="rId36"/>
    <p:sldMasterId id="2147490320" r:id="rId37"/>
    <p:sldMasterId id="2147490332" r:id="rId38"/>
    <p:sldMasterId id="2147490663" r:id="rId39"/>
    <p:sldMasterId id="2147490675" r:id="rId40"/>
    <p:sldMasterId id="2147490687" r:id="rId41"/>
    <p:sldMasterId id="2147490699" r:id="rId42"/>
    <p:sldMasterId id="2147490711" r:id="rId43"/>
    <p:sldMasterId id="2147490724" r:id="rId44"/>
    <p:sldMasterId id="2147490742" r:id="rId45"/>
    <p:sldMasterId id="2147490754" r:id="rId46"/>
    <p:sldMasterId id="2147490757" r:id="rId47"/>
  </p:sldMasterIdLst>
  <p:notesMasterIdLst>
    <p:notesMasterId r:id="rId366"/>
  </p:notesMasterIdLst>
  <p:sldIdLst>
    <p:sldId id="775" r:id="rId48"/>
    <p:sldId id="450" r:id="rId49"/>
    <p:sldId id="270" r:id="rId50"/>
    <p:sldId id="4990" r:id="rId51"/>
    <p:sldId id="4931" r:id="rId52"/>
    <p:sldId id="5004" r:id="rId53"/>
    <p:sldId id="5003" r:id="rId54"/>
    <p:sldId id="5002" r:id="rId55"/>
    <p:sldId id="5009" r:id="rId56"/>
    <p:sldId id="5010" r:id="rId57"/>
    <p:sldId id="5007" r:id="rId58"/>
    <p:sldId id="5006" r:id="rId59"/>
    <p:sldId id="5397" r:id="rId60"/>
    <p:sldId id="5403" r:id="rId61"/>
    <p:sldId id="5374" r:id="rId62"/>
    <p:sldId id="4971" r:id="rId63"/>
    <p:sldId id="4958" r:id="rId64"/>
    <p:sldId id="5024" r:id="rId65"/>
    <p:sldId id="5400" r:id="rId66"/>
    <p:sldId id="5026" r:id="rId67"/>
    <p:sldId id="5401" r:id="rId68"/>
    <p:sldId id="5402" r:id="rId69"/>
    <p:sldId id="4941" r:id="rId70"/>
    <p:sldId id="451" r:id="rId71"/>
    <p:sldId id="4102" r:id="rId72"/>
    <p:sldId id="965" r:id="rId73"/>
    <p:sldId id="966" r:id="rId74"/>
    <p:sldId id="967" r:id="rId75"/>
    <p:sldId id="968" r:id="rId76"/>
    <p:sldId id="969" r:id="rId77"/>
    <p:sldId id="970" r:id="rId78"/>
    <p:sldId id="971" r:id="rId79"/>
    <p:sldId id="972" r:id="rId80"/>
    <p:sldId id="973" r:id="rId81"/>
    <p:sldId id="974" r:id="rId82"/>
    <p:sldId id="2389" r:id="rId83"/>
    <p:sldId id="5298" r:id="rId84"/>
    <p:sldId id="5286" r:id="rId85"/>
    <p:sldId id="5287" r:id="rId86"/>
    <p:sldId id="5288" r:id="rId87"/>
    <p:sldId id="5289" r:id="rId88"/>
    <p:sldId id="5299" r:id="rId89"/>
    <p:sldId id="5300" r:id="rId90"/>
    <p:sldId id="5301" r:id="rId91"/>
    <p:sldId id="452" r:id="rId92"/>
    <p:sldId id="282" r:id="rId93"/>
    <p:sldId id="5290" r:id="rId94"/>
    <p:sldId id="5291" r:id="rId95"/>
    <p:sldId id="5292" r:id="rId96"/>
    <p:sldId id="5293" r:id="rId97"/>
    <p:sldId id="5294" r:id="rId98"/>
    <p:sldId id="5302" r:id="rId99"/>
    <p:sldId id="799" r:id="rId100"/>
    <p:sldId id="800" r:id="rId101"/>
    <p:sldId id="801" r:id="rId102"/>
    <p:sldId id="802" r:id="rId103"/>
    <p:sldId id="803" r:id="rId104"/>
    <p:sldId id="804" r:id="rId105"/>
    <p:sldId id="805" r:id="rId106"/>
    <p:sldId id="806" r:id="rId107"/>
    <p:sldId id="807" r:id="rId108"/>
    <p:sldId id="808" r:id="rId109"/>
    <p:sldId id="809" r:id="rId110"/>
    <p:sldId id="810" r:id="rId111"/>
    <p:sldId id="811" r:id="rId112"/>
    <p:sldId id="812" r:id="rId113"/>
    <p:sldId id="813" r:id="rId114"/>
    <p:sldId id="814" r:id="rId115"/>
    <p:sldId id="815" r:id="rId116"/>
    <p:sldId id="816" r:id="rId117"/>
    <p:sldId id="817" r:id="rId118"/>
    <p:sldId id="4885" r:id="rId119"/>
    <p:sldId id="4886" r:id="rId120"/>
    <p:sldId id="5201" r:id="rId121"/>
    <p:sldId id="798" r:id="rId122"/>
    <p:sldId id="5224" r:id="rId123"/>
    <p:sldId id="5225" r:id="rId124"/>
    <p:sldId id="5226" r:id="rId125"/>
    <p:sldId id="5227" r:id="rId126"/>
    <p:sldId id="5228" r:id="rId127"/>
    <p:sldId id="5229" r:id="rId128"/>
    <p:sldId id="5230" r:id="rId129"/>
    <p:sldId id="5231" r:id="rId130"/>
    <p:sldId id="5232" r:id="rId131"/>
    <p:sldId id="5233" r:id="rId132"/>
    <p:sldId id="5234" r:id="rId133"/>
    <p:sldId id="5235" r:id="rId134"/>
    <p:sldId id="5236" r:id="rId135"/>
    <p:sldId id="5237" r:id="rId136"/>
    <p:sldId id="5238" r:id="rId137"/>
    <p:sldId id="4887" r:id="rId138"/>
    <p:sldId id="5303" r:id="rId139"/>
    <p:sldId id="5304" r:id="rId140"/>
    <p:sldId id="5305" r:id="rId141"/>
    <p:sldId id="975" r:id="rId142"/>
    <p:sldId id="3707" r:id="rId143"/>
    <p:sldId id="3708" r:id="rId144"/>
    <p:sldId id="3709" r:id="rId145"/>
    <p:sldId id="3710" r:id="rId146"/>
    <p:sldId id="3711" r:id="rId147"/>
    <p:sldId id="3712" r:id="rId148"/>
    <p:sldId id="3713" r:id="rId149"/>
    <p:sldId id="3714" r:id="rId150"/>
    <p:sldId id="3715" r:id="rId151"/>
    <p:sldId id="3716" r:id="rId152"/>
    <p:sldId id="3717" r:id="rId153"/>
    <p:sldId id="3718" r:id="rId154"/>
    <p:sldId id="3719" r:id="rId155"/>
    <p:sldId id="3720" r:id="rId156"/>
    <p:sldId id="3721" r:id="rId157"/>
    <p:sldId id="3722" r:id="rId158"/>
    <p:sldId id="3723" r:id="rId159"/>
    <p:sldId id="3724" r:id="rId160"/>
    <p:sldId id="3725" r:id="rId161"/>
    <p:sldId id="4888" r:id="rId162"/>
    <p:sldId id="4889" r:id="rId163"/>
    <p:sldId id="4903" r:id="rId164"/>
    <p:sldId id="426" r:id="rId165"/>
    <p:sldId id="480" r:id="rId166"/>
    <p:sldId id="481" r:id="rId167"/>
    <p:sldId id="482" r:id="rId168"/>
    <p:sldId id="483" r:id="rId169"/>
    <p:sldId id="301" r:id="rId170"/>
    <p:sldId id="302" r:id="rId171"/>
    <p:sldId id="303" r:id="rId172"/>
    <p:sldId id="469" r:id="rId173"/>
    <p:sldId id="453" r:id="rId174"/>
    <p:sldId id="3734" r:id="rId175"/>
    <p:sldId id="4204" r:id="rId176"/>
    <p:sldId id="4202" r:id="rId177"/>
    <p:sldId id="4205" r:id="rId178"/>
    <p:sldId id="4925" r:id="rId179"/>
    <p:sldId id="454" r:id="rId180"/>
    <p:sldId id="455" r:id="rId181"/>
    <p:sldId id="997" r:id="rId182"/>
    <p:sldId id="4050" r:id="rId183"/>
    <p:sldId id="4051" r:id="rId184"/>
    <p:sldId id="4052" r:id="rId185"/>
    <p:sldId id="4053" r:id="rId186"/>
    <p:sldId id="5507" r:id="rId187"/>
    <p:sldId id="4054" r:id="rId188"/>
    <p:sldId id="5508" r:id="rId189"/>
    <p:sldId id="4055" r:id="rId190"/>
    <p:sldId id="5509" r:id="rId191"/>
    <p:sldId id="4056" r:id="rId192"/>
    <p:sldId id="5511" r:id="rId193"/>
    <p:sldId id="5510" r:id="rId194"/>
    <p:sldId id="5512" r:id="rId195"/>
    <p:sldId id="5513" r:id="rId196"/>
    <p:sldId id="5514" r:id="rId197"/>
    <p:sldId id="5515" r:id="rId198"/>
    <p:sldId id="5516" r:id="rId199"/>
    <p:sldId id="5517" r:id="rId200"/>
    <p:sldId id="5518" r:id="rId201"/>
    <p:sldId id="851" r:id="rId202"/>
    <p:sldId id="4890" r:id="rId203"/>
    <p:sldId id="5285" r:id="rId204"/>
    <p:sldId id="425" r:id="rId205"/>
    <p:sldId id="490" r:id="rId206"/>
    <p:sldId id="333" r:id="rId207"/>
    <p:sldId id="5296" r:id="rId208"/>
    <p:sldId id="1311" r:id="rId209"/>
    <p:sldId id="663" r:id="rId210"/>
    <p:sldId id="664" r:id="rId211"/>
    <p:sldId id="665" r:id="rId212"/>
    <p:sldId id="666" r:id="rId213"/>
    <p:sldId id="667" r:id="rId214"/>
    <p:sldId id="668" r:id="rId215"/>
    <p:sldId id="669" r:id="rId216"/>
    <p:sldId id="670" r:id="rId217"/>
    <p:sldId id="671" r:id="rId218"/>
    <p:sldId id="672" r:id="rId219"/>
    <p:sldId id="673" r:id="rId220"/>
    <p:sldId id="674" r:id="rId221"/>
    <p:sldId id="675" r:id="rId222"/>
    <p:sldId id="676" r:id="rId223"/>
    <p:sldId id="677" r:id="rId224"/>
    <p:sldId id="4891" r:id="rId225"/>
    <p:sldId id="5315" r:id="rId226"/>
    <p:sldId id="680" r:id="rId227"/>
    <p:sldId id="681" r:id="rId228"/>
    <p:sldId id="682" r:id="rId229"/>
    <p:sldId id="683" r:id="rId230"/>
    <p:sldId id="684" r:id="rId231"/>
    <p:sldId id="685" r:id="rId232"/>
    <p:sldId id="686" r:id="rId233"/>
    <p:sldId id="687" r:id="rId234"/>
    <p:sldId id="688" r:id="rId235"/>
    <p:sldId id="689" r:id="rId236"/>
    <p:sldId id="690" r:id="rId237"/>
    <p:sldId id="691" r:id="rId238"/>
    <p:sldId id="692" r:id="rId239"/>
    <p:sldId id="693" r:id="rId240"/>
    <p:sldId id="694" r:id="rId241"/>
    <p:sldId id="695" r:id="rId242"/>
    <p:sldId id="696" r:id="rId243"/>
    <p:sldId id="697" r:id="rId244"/>
    <p:sldId id="698" r:id="rId245"/>
    <p:sldId id="699" r:id="rId246"/>
    <p:sldId id="4892" r:id="rId247"/>
    <p:sldId id="4893" r:id="rId248"/>
    <p:sldId id="383" r:id="rId249"/>
    <p:sldId id="384" r:id="rId250"/>
    <p:sldId id="618" r:id="rId251"/>
    <p:sldId id="854" r:id="rId252"/>
    <p:sldId id="855" r:id="rId253"/>
    <p:sldId id="856" r:id="rId254"/>
    <p:sldId id="857" r:id="rId255"/>
    <p:sldId id="858" r:id="rId256"/>
    <p:sldId id="859" r:id="rId257"/>
    <p:sldId id="860" r:id="rId258"/>
    <p:sldId id="861" r:id="rId259"/>
    <p:sldId id="862" r:id="rId260"/>
    <p:sldId id="863" r:id="rId261"/>
    <p:sldId id="977" r:id="rId262"/>
    <p:sldId id="4894" r:id="rId263"/>
    <p:sldId id="1204" r:id="rId264"/>
    <p:sldId id="890" r:id="rId265"/>
    <p:sldId id="891" r:id="rId266"/>
    <p:sldId id="892" r:id="rId267"/>
    <p:sldId id="893" r:id="rId268"/>
    <p:sldId id="894" r:id="rId269"/>
    <p:sldId id="895" r:id="rId270"/>
    <p:sldId id="896" r:id="rId271"/>
    <p:sldId id="897" r:id="rId272"/>
    <p:sldId id="4895" r:id="rId273"/>
    <p:sldId id="4896" r:id="rId274"/>
    <p:sldId id="456" r:id="rId275"/>
    <p:sldId id="1025" r:id="rId276"/>
    <p:sldId id="901" r:id="rId277"/>
    <p:sldId id="902" r:id="rId278"/>
    <p:sldId id="903" r:id="rId279"/>
    <p:sldId id="904" r:id="rId280"/>
    <p:sldId id="905" r:id="rId281"/>
    <p:sldId id="906" r:id="rId282"/>
    <p:sldId id="907" r:id="rId283"/>
    <p:sldId id="908" r:id="rId284"/>
    <p:sldId id="909" r:id="rId285"/>
    <p:sldId id="910" r:id="rId286"/>
    <p:sldId id="911" r:id="rId287"/>
    <p:sldId id="912" r:id="rId288"/>
    <p:sldId id="913" r:id="rId289"/>
    <p:sldId id="914" r:id="rId290"/>
    <p:sldId id="915" r:id="rId291"/>
    <p:sldId id="916" r:id="rId292"/>
    <p:sldId id="4897" r:id="rId293"/>
    <p:sldId id="4898" r:id="rId294"/>
    <p:sldId id="364" r:id="rId295"/>
    <p:sldId id="920" r:id="rId296"/>
    <p:sldId id="921" r:id="rId297"/>
    <p:sldId id="922" r:id="rId298"/>
    <p:sldId id="923" r:id="rId299"/>
    <p:sldId id="924" r:id="rId300"/>
    <p:sldId id="925" r:id="rId301"/>
    <p:sldId id="926" r:id="rId302"/>
    <p:sldId id="927" r:id="rId303"/>
    <p:sldId id="928" r:id="rId304"/>
    <p:sldId id="929" r:id="rId305"/>
    <p:sldId id="930" r:id="rId306"/>
    <p:sldId id="931" r:id="rId307"/>
    <p:sldId id="932" r:id="rId308"/>
    <p:sldId id="933" r:id="rId309"/>
    <p:sldId id="934" r:id="rId310"/>
    <p:sldId id="935" r:id="rId311"/>
    <p:sldId id="936" r:id="rId312"/>
    <p:sldId id="937" r:id="rId313"/>
    <p:sldId id="4899" r:id="rId314"/>
    <p:sldId id="4900" r:id="rId315"/>
    <p:sldId id="5307" r:id="rId316"/>
    <p:sldId id="5308" r:id="rId317"/>
    <p:sldId id="5309" r:id="rId318"/>
    <p:sldId id="457" r:id="rId319"/>
    <p:sldId id="1027" r:id="rId320"/>
    <p:sldId id="941" r:id="rId321"/>
    <p:sldId id="942" r:id="rId322"/>
    <p:sldId id="943" r:id="rId323"/>
    <p:sldId id="944" r:id="rId324"/>
    <p:sldId id="945" r:id="rId325"/>
    <p:sldId id="946" r:id="rId326"/>
    <p:sldId id="947" r:id="rId327"/>
    <p:sldId id="948" r:id="rId328"/>
    <p:sldId id="949" r:id="rId329"/>
    <p:sldId id="950" r:id="rId330"/>
    <p:sldId id="951" r:id="rId331"/>
    <p:sldId id="952" r:id="rId332"/>
    <p:sldId id="953" r:id="rId333"/>
    <p:sldId id="954" r:id="rId334"/>
    <p:sldId id="955" r:id="rId335"/>
    <p:sldId id="956" r:id="rId336"/>
    <p:sldId id="957" r:id="rId337"/>
    <p:sldId id="958" r:id="rId338"/>
    <p:sldId id="4901" r:id="rId339"/>
    <p:sldId id="4902" r:id="rId340"/>
    <p:sldId id="385" r:id="rId341"/>
    <p:sldId id="5297" r:id="rId342"/>
    <p:sldId id="375" r:id="rId343"/>
    <p:sldId id="5316" r:id="rId344"/>
    <p:sldId id="377" r:id="rId345"/>
    <p:sldId id="5310" r:id="rId346"/>
    <p:sldId id="5311" r:id="rId347"/>
    <p:sldId id="5312" r:id="rId348"/>
    <p:sldId id="271" r:id="rId349"/>
    <p:sldId id="5313" r:id="rId350"/>
    <p:sldId id="3732" r:id="rId351"/>
    <p:sldId id="5314" r:id="rId352"/>
    <p:sldId id="1270" r:id="rId353"/>
    <p:sldId id="4046" r:id="rId354"/>
    <p:sldId id="5239" r:id="rId355"/>
    <p:sldId id="605" r:id="rId356"/>
    <p:sldId id="606" r:id="rId357"/>
    <p:sldId id="607" r:id="rId358"/>
    <p:sldId id="608" r:id="rId359"/>
    <p:sldId id="609" r:id="rId360"/>
    <p:sldId id="610" r:id="rId361"/>
    <p:sldId id="611" r:id="rId362"/>
    <p:sldId id="612" r:id="rId363"/>
    <p:sldId id="416" r:id="rId364"/>
    <p:sldId id="4045" r:id="rId36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343"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269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901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5374"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1697" algn="l" defTabSz="456343" rtl="0" eaLnBrk="1" latinLnBrk="0" hangingPunct="1">
      <a:defRPr sz="2400" kern="1200">
        <a:solidFill>
          <a:schemeClr val="tx1"/>
        </a:solidFill>
        <a:latin typeface="Times New Roman" charset="0"/>
        <a:ea typeface="ＭＳ Ｐゴシック" charset="0"/>
        <a:cs typeface="ＭＳ Ｐゴシック" charset="0"/>
      </a:defRPr>
    </a:lvl6pPr>
    <a:lvl7pPr marL="2738032" algn="l" defTabSz="456343" rtl="0" eaLnBrk="1" latinLnBrk="0" hangingPunct="1">
      <a:defRPr sz="2400" kern="1200">
        <a:solidFill>
          <a:schemeClr val="tx1"/>
        </a:solidFill>
        <a:latin typeface="Times New Roman" charset="0"/>
        <a:ea typeface="ＭＳ Ｐゴシック" charset="0"/>
        <a:cs typeface="ＭＳ Ｐゴシック" charset="0"/>
      </a:defRPr>
    </a:lvl7pPr>
    <a:lvl8pPr marL="3194368" algn="l" defTabSz="456343" rtl="0" eaLnBrk="1" latinLnBrk="0" hangingPunct="1">
      <a:defRPr sz="2400" kern="1200">
        <a:solidFill>
          <a:schemeClr val="tx1"/>
        </a:solidFill>
        <a:latin typeface="Times New Roman" charset="0"/>
        <a:ea typeface="ＭＳ Ｐゴシック" charset="0"/>
        <a:cs typeface="ＭＳ Ｐゴシック" charset="0"/>
      </a:defRPr>
    </a:lvl8pPr>
    <a:lvl9pPr marL="3650712" algn="l" defTabSz="456343"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Chapters" id="{B4D726F7-DE46-244C-B3B6-F9C5DE11BE3C}">
          <p14:sldIdLst>
            <p14:sldId id="775"/>
            <p14:sldId id="450"/>
            <p14:sldId id="270"/>
            <p14:sldId id="4990"/>
            <p14:sldId id="4931"/>
            <p14:sldId id="5004"/>
            <p14:sldId id="5003"/>
            <p14:sldId id="5002"/>
            <p14:sldId id="5009"/>
            <p14:sldId id="5010"/>
            <p14:sldId id="5007"/>
            <p14:sldId id="5006"/>
            <p14:sldId id="5397"/>
            <p14:sldId id="5403"/>
            <p14:sldId id="5374"/>
            <p14:sldId id="4971"/>
            <p14:sldId id="4958"/>
            <p14:sldId id="5024"/>
            <p14:sldId id="5400"/>
            <p14:sldId id="5026"/>
            <p14:sldId id="5401"/>
            <p14:sldId id="5402"/>
            <p14:sldId id="4941"/>
            <p14:sldId id="451"/>
            <p14:sldId id="4102"/>
            <p14:sldId id="965"/>
            <p14:sldId id="966"/>
            <p14:sldId id="967"/>
            <p14:sldId id="968"/>
            <p14:sldId id="969"/>
            <p14:sldId id="970"/>
            <p14:sldId id="971"/>
            <p14:sldId id="972"/>
            <p14:sldId id="973"/>
            <p14:sldId id="974"/>
            <p14:sldId id="2389"/>
            <p14:sldId id="5298"/>
            <p14:sldId id="5286"/>
            <p14:sldId id="5287"/>
            <p14:sldId id="5288"/>
            <p14:sldId id="5289"/>
            <p14:sldId id="5299"/>
            <p14:sldId id="5300"/>
            <p14:sldId id="5301"/>
            <p14:sldId id="452"/>
            <p14:sldId id="282"/>
            <p14:sldId id="5290"/>
            <p14:sldId id="5291"/>
            <p14:sldId id="5292"/>
            <p14:sldId id="5293"/>
            <p14:sldId id="5294"/>
            <p14:sldId id="5302"/>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4885"/>
            <p14:sldId id="4886"/>
            <p14:sldId id="5201"/>
            <p14:sldId id="798"/>
            <p14:sldId id="5224"/>
            <p14:sldId id="5225"/>
            <p14:sldId id="5226"/>
            <p14:sldId id="5227"/>
            <p14:sldId id="5228"/>
            <p14:sldId id="5229"/>
            <p14:sldId id="5230"/>
            <p14:sldId id="5231"/>
            <p14:sldId id="5232"/>
            <p14:sldId id="5233"/>
            <p14:sldId id="5234"/>
            <p14:sldId id="5235"/>
            <p14:sldId id="5236"/>
            <p14:sldId id="5237"/>
            <p14:sldId id="5238"/>
            <p14:sldId id="4887"/>
            <p14:sldId id="5303"/>
            <p14:sldId id="5304"/>
            <p14:sldId id="5305"/>
            <p14:sldId id="975"/>
            <p14:sldId id="3707"/>
            <p14:sldId id="3708"/>
            <p14:sldId id="3709"/>
            <p14:sldId id="3710"/>
            <p14:sldId id="3711"/>
            <p14:sldId id="3712"/>
            <p14:sldId id="3713"/>
            <p14:sldId id="3714"/>
            <p14:sldId id="3715"/>
            <p14:sldId id="3716"/>
            <p14:sldId id="3717"/>
            <p14:sldId id="3718"/>
            <p14:sldId id="3719"/>
            <p14:sldId id="3720"/>
            <p14:sldId id="3721"/>
            <p14:sldId id="3722"/>
            <p14:sldId id="3723"/>
            <p14:sldId id="3724"/>
            <p14:sldId id="3725"/>
            <p14:sldId id="4888"/>
            <p14:sldId id="4889"/>
            <p14:sldId id="4903"/>
            <p14:sldId id="426"/>
            <p14:sldId id="480"/>
            <p14:sldId id="481"/>
            <p14:sldId id="482"/>
            <p14:sldId id="483"/>
            <p14:sldId id="301"/>
            <p14:sldId id="302"/>
            <p14:sldId id="303"/>
            <p14:sldId id="469"/>
            <p14:sldId id="453"/>
            <p14:sldId id="3734"/>
            <p14:sldId id="4204"/>
            <p14:sldId id="4202"/>
            <p14:sldId id="4205"/>
            <p14:sldId id="4925"/>
            <p14:sldId id="454"/>
            <p14:sldId id="455"/>
            <p14:sldId id="997"/>
            <p14:sldId id="4050"/>
            <p14:sldId id="4051"/>
            <p14:sldId id="4052"/>
            <p14:sldId id="4053"/>
            <p14:sldId id="5507"/>
            <p14:sldId id="4054"/>
            <p14:sldId id="5508"/>
            <p14:sldId id="4055"/>
            <p14:sldId id="5509"/>
            <p14:sldId id="4056"/>
            <p14:sldId id="5511"/>
            <p14:sldId id="5510"/>
            <p14:sldId id="5512"/>
            <p14:sldId id="5513"/>
            <p14:sldId id="5514"/>
            <p14:sldId id="5515"/>
            <p14:sldId id="5516"/>
            <p14:sldId id="5517"/>
            <p14:sldId id="5518"/>
            <p14:sldId id="851"/>
            <p14:sldId id="4890"/>
            <p14:sldId id="5285"/>
            <p14:sldId id="425"/>
            <p14:sldId id="490"/>
            <p14:sldId id="333"/>
            <p14:sldId id="5296"/>
            <p14:sldId id="1311"/>
            <p14:sldId id="663"/>
            <p14:sldId id="664"/>
            <p14:sldId id="665"/>
            <p14:sldId id="666"/>
            <p14:sldId id="667"/>
            <p14:sldId id="668"/>
            <p14:sldId id="669"/>
            <p14:sldId id="670"/>
            <p14:sldId id="671"/>
            <p14:sldId id="672"/>
            <p14:sldId id="673"/>
            <p14:sldId id="674"/>
            <p14:sldId id="675"/>
            <p14:sldId id="676"/>
            <p14:sldId id="677"/>
            <p14:sldId id="4891"/>
            <p14:sldId id="5315"/>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4892"/>
            <p14:sldId id="4893"/>
            <p14:sldId id="383"/>
            <p14:sldId id="384"/>
            <p14:sldId id="618"/>
            <p14:sldId id="854"/>
            <p14:sldId id="855"/>
            <p14:sldId id="856"/>
            <p14:sldId id="857"/>
            <p14:sldId id="858"/>
            <p14:sldId id="859"/>
            <p14:sldId id="860"/>
            <p14:sldId id="861"/>
            <p14:sldId id="862"/>
            <p14:sldId id="863"/>
            <p14:sldId id="977"/>
            <p14:sldId id="4894"/>
            <p14:sldId id="1204"/>
            <p14:sldId id="890"/>
            <p14:sldId id="891"/>
            <p14:sldId id="892"/>
            <p14:sldId id="893"/>
            <p14:sldId id="894"/>
            <p14:sldId id="895"/>
            <p14:sldId id="896"/>
            <p14:sldId id="897"/>
            <p14:sldId id="4895"/>
            <p14:sldId id="4896"/>
            <p14:sldId id="456"/>
            <p14:sldId id="1025"/>
            <p14:sldId id="901"/>
            <p14:sldId id="902"/>
            <p14:sldId id="903"/>
            <p14:sldId id="904"/>
            <p14:sldId id="905"/>
            <p14:sldId id="906"/>
            <p14:sldId id="907"/>
            <p14:sldId id="908"/>
            <p14:sldId id="909"/>
            <p14:sldId id="910"/>
            <p14:sldId id="911"/>
            <p14:sldId id="912"/>
            <p14:sldId id="913"/>
            <p14:sldId id="914"/>
            <p14:sldId id="915"/>
            <p14:sldId id="916"/>
            <p14:sldId id="4897"/>
            <p14:sldId id="4898"/>
            <p14:sldId id="364"/>
            <p14:sldId id="920"/>
            <p14:sldId id="921"/>
            <p14:sldId id="922"/>
            <p14:sldId id="923"/>
            <p14:sldId id="924"/>
            <p14:sldId id="925"/>
            <p14:sldId id="926"/>
            <p14:sldId id="927"/>
            <p14:sldId id="928"/>
            <p14:sldId id="929"/>
            <p14:sldId id="930"/>
            <p14:sldId id="931"/>
            <p14:sldId id="932"/>
            <p14:sldId id="933"/>
            <p14:sldId id="934"/>
            <p14:sldId id="935"/>
            <p14:sldId id="936"/>
            <p14:sldId id="937"/>
            <p14:sldId id="4899"/>
            <p14:sldId id="4900"/>
            <p14:sldId id="5307"/>
            <p14:sldId id="5308"/>
            <p14:sldId id="5309"/>
            <p14:sldId id="457"/>
            <p14:sldId id="1027"/>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4901"/>
            <p14:sldId id="4902"/>
            <p14:sldId id="385"/>
            <p14:sldId id="5297"/>
            <p14:sldId id="375"/>
            <p14:sldId id="5316"/>
            <p14:sldId id="377"/>
            <p14:sldId id="5310"/>
          </p14:sldIdLst>
        </p14:section>
        <p14:section name="Conclusion" id="{531123C8-FA67-BF46-A250-D4496D33BE77}">
          <p14:sldIdLst>
            <p14:sldId id="5311"/>
            <p14:sldId id="5312"/>
            <p14:sldId id="271"/>
            <p14:sldId id="5313"/>
            <p14:sldId id="3732"/>
            <p14:sldId id="5314"/>
            <p14:sldId id="1270"/>
            <p14:sldId id="4046"/>
          </p14:sldIdLst>
        </p14:section>
        <p14:section name="Supplements" id="{C9F0F97C-D317-6042-B47D-F366F8A39E84}">
          <p14:sldIdLst>
            <p14:sldId id="5239"/>
            <p14:sldId id="605"/>
            <p14:sldId id="606"/>
            <p14:sldId id="607"/>
            <p14:sldId id="608"/>
            <p14:sldId id="609"/>
            <p14:sldId id="610"/>
            <p14:sldId id="611"/>
            <p14:sldId id="612"/>
            <p14:sldId id="416"/>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007800"/>
    <a:srgbClr val="FFFFFF"/>
    <a:srgbClr val="000000"/>
    <a:srgbClr val="003657"/>
    <a:srgbClr val="30443C"/>
    <a:srgbClr val="FFFF00"/>
    <a:srgbClr val="0000FF"/>
    <a:srgbClr val="C60D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71" autoAdjust="0"/>
    <p:restoredTop sz="73414" autoAdjust="0"/>
  </p:normalViewPr>
  <p:slideViewPr>
    <p:cSldViewPr>
      <p:cViewPr varScale="1">
        <p:scale>
          <a:sx n="85" d="100"/>
          <a:sy n="85" d="100"/>
        </p:scale>
        <p:origin x="168" y="848"/>
      </p:cViewPr>
      <p:guideLst>
        <p:guide orient="horz" pos="2160"/>
        <p:guide pos="2880"/>
      </p:guideLst>
    </p:cSldViewPr>
  </p:slideViewPr>
  <p:outlineViewPr>
    <p:cViewPr>
      <p:scale>
        <a:sx n="33" d="100"/>
        <a:sy n="33" d="100"/>
      </p:scale>
      <p:origin x="0" y="3818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99" Type="http://schemas.openxmlformats.org/officeDocument/2006/relationships/slide" Target="slides/slide252.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324" Type="http://schemas.openxmlformats.org/officeDocument/2006/relationships/slide" Target="slides/slide277.xml"/><Relationship Id="rId366" Type="http://schemas.openxmlformats.org/officeDocument/2006/relationships/notesMaster" Target="notesMasters/notesMaster1.xml"/><Relationship Id="rId170" Type="http://schemas.openxmlformats.org/officeDocument/2006/relationships/slide" Target="slides/slide123.xml"/><Relationship Id="rId226" Type="http://schemas.openxmlformats.org/officeDocument/2006/relationships/slide" Target="slides/slide179.xml"/><Relationship Id="rId268" Type="http://schemas.openxmlformats.org/officeDocument/2006/relationships/slide" Target="slides/slide221.xml"/><Relationship Id="rId32" Type="http://schemas.openxmlformats.org/officeDocument/2006/relationships/slideMaster" Target="slideMasters/slideMaster32.xml"/><Relationship Id="rId74" Type="http://schemas.openxmlformats.org/officeDocument/2006/relationships/slide" Target="slides/slide27.xml"/><Relationship Id="rId128" Type="http://schemas.openxmlformats.org/officeDocument/2006/relationships/slide" Target="slides/slide81.xml"/><Relationship Id="rId335" Type="http://schemas.openxmlformats.org/officeDocument/2006/relationships/slide" Target="slides/slide288.xml"/><Relationship Id="rId5" Type="http://schemas.openxmlformats.org/officeDocument/2006/relationships/slideMaster" Target="slideMasters/slideMaster5.xml"/><Relationship Id="rId181" Type="http://schemas.openxmlformats.org/officeDocument/2006/relationships/slide" Target="slides/slide134.xml"/><Relationship Id="rId237" Type="http://schemas.openxmlformats.org/officeDocument/2006/relationships/slide" Target="slides/slide190.xml"/><Relationship Id="rId279" Type="http://schemas.openxmlformats.org/officeDocument/2006/relationships/slide" Target="slides/slide232.xml"/><Relationship Id="rId43" Type="http://schemas.openxmlformats.org/officeDocument/2006/relationships/slideMaster" Target="slideMasters/slideMaster43.xml"/><Relationship Id="rId139" Type="http://schemas.openxmlformats.org/officeDocument/2006/relationships/slide" Target="slides/slide92.xml"/><Relationship Id="rId290" Type="http://schemas.openxmlformats.org/officeDocument/2006/relationships/slide" Target="slides/slide243.xml"/><Relationship Id="rId304" Type="http://schemas.openxmlformats.org/officeDocument/2006/relationships/slide" Target="slides/slide257.xml"/><Relationship Id="rId346" Type="http://schemas.openxmlformats.org/officeDocument/2006/relationships/slide" Target="slides/slide299.xml"/><Relationship Id="rId85" Type="http://schemas.openxmlformats.org/officeDocument/2006/relationships/slide" Target="slides/slide38.xml"/><Relationship Id="rId150" Type="http://schemas.openxmlformats.org/officeDocument/2006/relationships/slide" Target="slides/slide103.xml"/><Relationship Id="rId192" Type="http://schemas.openxmlformats.org/officeDocument/2006/relationships/slide" Target="slides/slide145.xml"/><Relationship Id="rId206" Type="http://schemas.openxmlformats.org/officeDocument/2006/relationships/slide" Target="slides/slide159.xml"/><Relationship Id="rId248" Type="http://schemas.openxmlformats.org/officeDocument/2006/relationships/slide" Target="slides/slide201.xml"/><Relationship Id="rId12" Type="http://schemas.openxmlformats.org/officeDocument/2006/relationships/slideMaster" Target="slideMasters/slideMaster12.xml"/><Relationship Id="rId108" Type="http://schemas.openxmlformats.org/officeDocument/2006/relationships/slide" Target="slides/slide61.xml"/><Relationship Id="rId315" Type="http://schemas.openxmlformats.org/officeDocument/2006/relationships/slide" Target="slides/slide268.xml"/><Relationship Id="rId357" Type="http://schemas.openxmlformats.org/officeDocument/2006/relationships/slide" Target="slides/slide310.xml"/><Relationship Id="rId54" Type="http://schemas.openxmlformats.org/officeDocument/2006/relationships/slide" Target="slides/slide7.xml"/><Relationship Id="rId96" Type="http://schemas.openxmlformats.org/officeDocument/2006/relationships/slide" Target="slides/slide49.xml"/><Relationship Id="rId161" Type="http://schemas.openxmlformats.org/officeDocument/2006/relationships/slide" Target="slides/slide114.xml"/><Relationship Id="rId217" Type="http://schemas.openxmlformats.org/officeDocument/2006/relationships/slide" Target="slides/slide170.xml"/><Relationship Id="rId259" Type="http://schemas.openxmlformats.org/officeDocument/2006/relationships/slide" Target="slides/slide212.xml"/><Relationship Id="rId23" Type="http://schemas.openxmlformats.org/officeDocument/2006/relationships/slideMaster" Target="slideMasters/slideMaster23.xml"/><Relationship Id="rId119" Type="http://schemas.openxmlformats.org/officeDocument/2006/relationships/slide" Target="slides/slide72.xml"/><Relationship Id="rId270" Type="http://schemas.openxmlformats.org/officeDocument/2006/relationships/slide" Target="slides/slide223.xml"/><Relationship Id="rId326" Type="http://schemas.openxmlformats.org/officeDocument/2006/relationships/slide" Target="slides/slide279.xml"/><Relationship Id="rId65" Type="http://schemas.openxmlformats.org/officeDocument/2006/relationships/slide" Target="slides/slide18.xml"/><Relationship Id="rId130" Type="http://schemas.openxmlformats.org/officeDocument/2006/relationships/slide" Target="slides/slide83.xml"/><Relationship Id="rId368" Type="http://schemas.openxmlformats.org/officeDocument/2006/relationships/viewProps" Target="viewProps.xml"/><Relationship Id="rId172" Type="http://schemas.openxmlformats.org/officeDocument/2006/relationships/slide" Target="slides/slide125.xml"/><Relationship Id="rId228" Type="http://schemas.openxmlformats.org/officeDocument/2006/relationships/slide" Target="slides/slide181.xml"/><Relationship Id="rId281" Type="http://schemas.openxmlformats.org/officeDocument/2006/relationships/slide" Target="slides/slide234.xml"/><Relationship Id="rId337" Type="http://schemas.openxmlformats.org/officeDocument/2006/relationships/slide" Target="slides/slide290.xml"/><Relationship Id="rId34" Type="http://schemas.openxmlformats.org/officeDocument/2006/relationships/slideMaster" Target="slideMasters/slideMaster34.xml"/><Relationship Id="rId76" Type="http://schemas.openxmlformats.org/officeDocument/2006/relationships/slide" Target="slides/slide29.xml"/><Relationship Id="rId141" Type="http://schemas.openxmlformats.org/officeDocument/2006/relationships/slide" Target="slides/slide94.xml"/><Relationship Id="rId7" Type="http://schemas.openxmlformats.org/officeDocument/2006/relationships/slideMaster" Target="slideMasters/slideMaster7.xml"/><Relationship Id="rId183" Type="http://schemas.openxmlformats.org/officeDocument/2006/relationships/slide" Target="slides/slide136.xml"/><Relationship Id="rId239" Type="http://schemas.openxmlformats.org/officeDocument/2006/relationships/slide" Target="slides/slide192.xml"/><Relationship Id="rId250" Type="http://schemas.openxmlformats.org/officeDocument/2006/relationships/slide" Target="slides/slide203.xml"/><Relationship Id="rId292" Type="http://schemas.openxmlformats.org/officeDocument/2006/relationships/slide" Target="slides/slide245.xml"/><Relationship Id="rId306" Type="http://schemas.openxmlformats.org/officeDocument/2006/relationships/slide" Target="slides/slide259.xml"/><Relationship Id="rId45" Type="http://schemas.openxmlformats.org/officeDocument/2006/relationships/slideMaster" Target="slideMasters/slideMaster45.xml"/><Relationship Id="rId87" Type="http://schemas.openxmlformats.org/officeDocument/2006/relationships/slide" Target="slides/slide40.xml"/><Relationship Id="rId110" Type="http://schemas.openxmlformats.org/officeDocument/2006/relationships/slide" Target="slides/slide63.xml"/><Relationship Id="rId348" Type="http://schemas.openxmlformats.org/officeDocument/2006/relationships/slide" Target="slides/slide301.xml"/><Relationship Id="rId152" Type="http://schemas.openxmlformats.org/officeDocument/2006/relationships/slide" Target="slides/slide105.xml"/><Relationship Id="rId194" Type="http://schemas.openxmlformats.org/officeDocument/2006/relationships/slide" Target="slides/slide147.xml"/><Relationship Id="rId208" Type="http://schemas.openxmlformats.org/officeDocument/2006/relationships/slide" Target="slides/slide161.xml"/><Relationship Id="rId261" Type="http://schemas.openxmlformats.org/officeDocument/2006/relationships/slide" Target="slides/slide214.xml"/><Relationship Id="rId14" Type="http://schemas.openxmlformats.org/officeDocument/2006/relationships/slideMaster" Target="slideMasters/slideMaster14.xml"/><Relationship Id="rId56" Type="http://schemas.openxmlformats.org/officeDocument/2006/relationships/slide" Target="slides/slide9.xml"/><Relationship Id="rId317" Type="http://schemas.openxmlformats.org/officeDocument/2006/relationships/slide" Target="slides/slide270.xml"/><Relationship Id="rId359" Type="http://schemas.openxmlformats.org/officeDocument/2006/relationships/slide" Target="slides/slide312.xml"/><Relationship Id="rId98" Type="http://schemas.openxmlformats.org/officeDocument/2006/relationships/slide" Target="slides/slide51.xml"/><Relationship Id="rId121" Type="http://schemas.openxmlformats.org/officeDocument/2006/relationships/slide" Target="slides/slide74.xml"/><Relationship Id="rId163" Type="http://schemas.openxmlformats.org/officeDocument/2006/relationships/slide" Target="slides/slide116.xml"/><Relationship Id="rId219" Type="http://schemas.openxmlformats.org/officeDocument/2006/relationships/slide" Target="slides/slide172.xml"/><Relationship Id="rId370" Type="http://schemas.openxmlformats.org/officeDocument/2006/relationships/tableStyles" Target="tableStyles.xml"/><Relationship Id="rId230" Type="http://schemas.openxmlformats.org/officeDocument/2006/relationships/slide" Target="slides/slide183.xml"/><Relationship Id="rId25" Type="http://schemas.openxmlformats.org/officeDocument/2006/relationships/slideMaster" Target="slideMasters/slideMaster25.xml"/><Relationship Id="rId67" Type="http://schemas.openxmlformats.org/officeDocument/2006/relationships/slide" Target="slides/slide20.xml"/><Relationship Id="rId272" Type="http://schemas.openxmlformats.org/officeDocument/2006/relationships/slide" Target="slides/slide225.xml"/><Relationship Id="rId328" Type="http://schemas.openxmlformats.org/officeDocument/2006/relationships/slide" Target="slides/slide281.xml"/><Relationship Id="rId132" Type="http://schemas.openxmlformats.org/officeDocument/2006/relationships/slide" Target="slides/slide85.xml"/><Relationship Id="rId174" Type="http://schemas.openxmlformats.org/officeDocument/2006/relationships/slide" Target="slides/slide127.xml"/><Relationship Id="rId241" Type="http://schemas.openxmlformats.org/officeDocument/2006/relationships/slide" Target="slides/slide1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262" Type="http://schemas.openxmlformats.org/officeDocument/2006/relationships/slide" Target="slides/slide215.xml"/><Relationship Id="rId283" Type="http://schemas.openxmlformats.org/officeDocument/2006/relationships/slide" Target="slides/slide236.xml"/><Relationship Id="rId318" Type="http://schemas.openxmlformats.org/officeDocument/2006/relationships/slide" Target="slides/slide271.xml"/><Relationship Id="rId339" Type="http://schemas.openxmlformats.org/officeDocument/2006/relationships/slide" Target="slides/slide292.xml"/><Relationship Id="rId78" Type="http://schemas.openxmlformats.org/officeDocument/2006/relationships/slide" Target="slides/slide31.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64" Type="http://schemas.openxmlformats.org/officeDocument/2006/relationships/slide" Target="slides/slide117.xml"/><Relationship Id="rId185" Type="http://schemas.openxmlformats.org/officeDocument/2006/relationships/slide" Target="slides/slide138.xml"/><Relationship Id="rId350" Type="http://schemas.openxmlformats.org/officeDocument/2006/relationships/slide" Target="slides/slide303.xml"/><Relationship Id="rId9" Type="http://schemas.openxmlformats.org/officeDocument/2006/relationships/slideMaster" Target="slideMasters/slideMaster9.xml"/><Relationship Id="rId210" Type="http://schemas.openxmlformats.org/officeDocument/2006/relationships/slide" Target="slides/slide163.xml"/><Relationship Id="rId26" Type="http://schemas.openxmlformats.org/officeDocument/2006/relationships/slideMaster" Target="slideMasters/slideMaster26.xml"/><Relationship Id="rId231" Type="http://schemas.openxmlformats.org/officeDocument/2006/relationships/slide" Target="slides/slide184.xml"/><Relationship Id="rId252" Type="http://schemas.openxmlformats.org/officeDocument/2006/relationships/slide" Target="slides/slide205.xml"/><Relationship Id="rId273" Type="http://schemas.openxmlformats.org/officeDocument/2006/relationships/slide" Target="slides/slide226.xml"/><Relationship Id="rId294" Type="http://schemas.openxmlformats.org/officeDocument/2006/relationships/slide" Target="slides/slide247.xml"/><Relationship Id="rId308" Type="http://schemas.openxmlformats.org/officeDocument/2006/relationships/slide" Target="slides/slide261.xml"/><Relationship Id="rId329" Type="http://schemas.openxmlformats.org/officeDocument/2006/relationships/slide" Target="slides/slide282.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340" Type="http://schemas.openxmlformats.org/officeDocument/2006/relationships/slide" Target="slides/slide293.xml"/><Relationship Id="rId361" Type="http://schemas.openxmlformats.org/officeDocument/2006/relationships/slide" Target="slides/slide314.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263" Type="http://schemas.openxmlformats.org/officeDocument/2006/relationships/slide" Target="slides/slide216.xml"/><Relationship Id="rId284" Type="http://schemas.openxmlformats.org/officeDocument/2006/relationships/slide" Target="slides/slide237.xml"/><Relationship Id="rId319" Type="http://schemas.openxmlformats.org/officeDocument/2006/relationships/slide" Target="slides/slide272.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330" Type="http://schemas.openxmlformats.org/officeDocument/2006/relationships/slide" Target="slides/slide283.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351" Type="http://schemas.openxmlformats.org/officeDocument/2006/relationships/slide" Target="slides/slide304.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slide" Target="slides/slide206.xml"/><Relationship Id="rId274" Type="http://schemas.openxmlformats.org/officeDocument/2006/relationships/slide" Target="slides/slide227.xml"/><Relationship Id="rId295" Type="http://schemas.openxmlformats.org/officeDocument/2006/relationships/slide" Target="slides/slide248.xml"/><Relationship Id="rId309" Type="http://schemas.openxmlformats.org/officeDocument/2006/relationships/slide" Target="slides/slide262.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320" Type="http://schemas.openxmlformats.org/officeDocument/2006/relationships/slide" Target="slides/slide273.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341" Type="http://schemas.openxmlformats.org/officeDocument/2006/relationships/slide" Target="slides/slide294.xml"/><Relationship Id="rId362" Type="http://schemas.openxmlformats.org/officeDocument/2006/relationships/slide" Target="slides/slide315.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264" Type="http://schemas.openxmlformats.org/officeDocument/2006/relationships/slide" Target="slides/slide217.xml"/><Relationship Id="rId285" Type="http://schemas.openxmlformats.org/officeDocument/2006/relationships/slide" Target="slides/slide23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310" Type="http://schemas.openxmlformats.org/officeDocument/2006/relationships/slide" Target="slides/slide263.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331" Type="http://schemas.openxmlformats.org/officeDocument/2006/relationships/slide" Target="slides/slide284.xml"/><Relationship Id="rId352" Type="http://schemas.openxmlformats.org/officeDocument/2006/relationships/slide" Target="slides/slide305.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275" Type="http://schemas.openxmlformats.org/officeDocument/2006/relationships/slide" Target="slides/slide228.xml"/><Relationship Id="rId296" Type="http://schemas.openxmlformats.org/officeDocument/2006/relationships/slide" Target="slides/slide249.xml"/><Relationship Id="rId300" Type="http://schemas.openxmlformats.org/officeDocument/2006/relationships/slide" Target="slides/slide253.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321" Type="http://schemas.openxmlformats.org/officeDocument/2006/relationships/slide" Target="slides/slide274.xml"/><Relationship Id="rId342" Type="http://schemas.openxmlformats.org/officeDocument/2006/relationships/slide" Target="slides/slide295.xml"/><Relationship Id="rId363" Type="http://schemas.openxmlformats.org/officeDocument/2006/relationships/slide" Target="slides/slide316.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8.xml"/><Relationship Id="rId286" Type="http://schemas.openxmlformats.org/officeDocument/2006/relationships/slide" Target="slides/slide239.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311" Type="http://schemas.openxmlformats.org/officeDocument/2006/relationships/slide" Target="slides/slide264.xml"/><Relationship Id="rId332" Type="http://schemas.openxmlformats.org/officeDocument/2006/relationships/slide" Target="slides/slide285.xml"/><Relationship Id="rId353" Type="http://schemas.openxmlformats.org/officeDocument/2006/relationships/slide" Target="slides/slide306.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276" Type="http://schemas.openxmlformats.org/officeDocument/2006/relationships/slide" Target="slides/slide229.xml"/><Relationship Id="rId297" Type="http://schemas.openxmlformats.org/officeDocument/2006/relationships/slide" Target="slides/slide250.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301" Type="http://schemas.openxmlformats.org/officeDocument/2006/relationships/slide" Target="slides/slide254.xml"/><Relationship Id="rId322" Type="http://schemas.openxmlformats.org/officeDocument/2006/relationships/slide" Target="slides/slide275.xml"/><Relationship Id="rId343" Type="http://schemas.openxmlformats.org/officeDocument/2006/relationships/slide" Target="slides/slide296.xml"/><Relationship Id="rId364" Type="http://schemas.openxmlformats.org/officeDocument/2006/relationships/slide" Target="slides/slide317.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266" Type="http://schemas.openxmlformats.org/officeDocument/2006/relationships/slide" Target="slides/slide219.xml"/><Relationship Id="rId287" Type="http://schemas.openxmlformats.org/officeDocument/2006/relationships/slide" Target="slides/slide240.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312" Type="http://schemas.openxmlformats.org/officeDocument/2006/relationships/slide" Target="slides/slide265.xml"/><Relationship Id="rId333" Type="http://schemas.openxmlformats.org/officeDocument/2006/relationships/slide" Target="slides/slide286.xml"/><Relationship Id="rId354" Type="http://schemas.openxmlformats.org/officeDocument/2006/relationships/slide" Target="slides/slide307.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277" Type="http://schemas.openxmlformats.org/officeDocument/2006/relationships/slide" Target="slides/slide230.xml"/><Relationship Id="rId298" Type="http://schemas.openxmlformats.org/officeDocument/2006/relationships/slide" Target="slides/slide251.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302" Type="http://schemas.openxmlformats.org/officeDocument/2006/relationships/slide" Target="slides/slide255.xml"/><Relationship Id="rId323" Type="http://schemas.openxmlformats.org/officeDocument/2006/relationships/slide" Target="slides/slide276.xml"/><Relationship Id="rId344" Type="http://schemas.openxmlformats.org/officeDocument/2006/relationships/slide" Target="slides/slide29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365" Type="http://schemas.openxmlformats.org/officeDocument/2006/relationships/slide" Target="slides/slide318.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267" Type="http://schemas.openxmlformats.org/officeDocument/2006/relationships/slide" Target="slides/slide220.xml"/><Relationship Id="rId288" Type="http://schemas.openxmlformats.org/officeDocument/2006/relationships/slide" Target="slides/slide241.xml"/><Relationship Id="rId106" Type="http://schemas.openxmlformats.org/officeDocument/2006/relationships/slide" Target="slides/slide59.xml"/><Relationship Id="rId127" Type="http://schemas.openxmlformats.org/officeDocument/2006/relationships/slide" Target="slides/slide80.xml"/><Relationship Id="rId313" Type="http://schemas.openxmlformats.org/officeDocument/2006/relationships/slide" Target="slides/slide26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334" Type="http://schemas.openxmlformats.org/officeDocument/2006/relationships/slide" Target="slides/slide287.xml"/><Relationship Id="rId355" Type="http://schemas.openxmlformats.org/officeDocument/2006/relationships/slide" Target="slides/slide308.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278" Type="http://schemas.openxmlformats.org/officeDocument/2006/relationships/slide" Target="slides/slide231.xml"/><Relationship Id="rId303" Type="http://schemas.openxmlformats.org/officeDocument/2006/relationships/slide" Target="slides/slide256.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 Id="rId345" Type="http://schemas.openxmlformats.org/officeDocument/2006/relationships/slide" Target="slides/slide298.xml"/><Relationship Id="rId191" Type="http://schemas.openxmlformats.org/officeDocument/2006/relationships/slide" Target="slides/slide144.xml"/><Relationship Id="rId205" Type="http://schemas.openxmlformats.org/officeDocument/2006/relationships/slide" Target="slides/slide158.xml"/><Relationship Id="rId247" Type="http://schemas.openxmlformats.org/officeDocument/2006/relationships/slide" Target="slides/slide200.xml"/><Relationship Id="rId107" Type="http://schemas.openxmlformats.org/officeDocument/2006/relationships/slide" Target="slides/slide60.xml"/><Relationship Id="rId289" Type="http://schemas.openxmlformats.org/officeDocument/2006/relationships/slide" Target="slides/slide242.xml"/><Relationship Id="rId11" Type="http://schemas.openxmlformats.org/officeDocument/2006/relationships/slideMaster" Target="slideMasters/slideMaster11.xml"/><Relationship Id="rId53" Type="http://schemas.openxmlformats.org/officeDocument/2006/relationships/slide" Target="slides/slide6.xml"/><Relationship Id="rId149" Type="http://schemas.openxmlformats.org/officeDocument/2006/relationships/slide" Target="slides/slide102.xml"/><Relationship Id="rId314" Type="http://schemas.openxmlformats.org/officeDocument/2006/relationships/slide" Target="slides/slide267.xml"/><Relationship Id="rId356" Type="http://schemas.openxmlformats.org/officeDocument/2006/relationships/slide" Target="slides/slide309.xml"/><Relationship Id="rId95" Type="http://schemas.openxmlformats.org/officeDocument/2006/relationships/slide" Target="slides/slide48.xml"/><Relationship Id="rId160" Type="http://schemas.openxmlformats.org/officeDocument/2006/relationships/slide" Target="slides/slide113.xml"/><Relationship Id="rId216" Type="http://schemas.openxmlformats.org/officeDocument/2006/relationships/slide" Target="slides/slide169.xml"/><Relationship Id="rId258" Type="http://schemas.openxmlformats.org/officeDocument/2006/relationships/slide" Target="slides/slide211.xml"/><Relationship Id="rId22" Type="http://schemas.openxmlformats.org/officeDocument/2006/relationships/slideMaster" Target="slideMasters/slideMaster22.xml"/><Relationship Id="rId64" Type="http://schemas.openxmlformats.org/officeDocument/2006/relationships/slide" Target="slides/slide17.xml"/><Relationship Id="rId118" Type="http://schemas.openxmlformats.org/officeDocument/2006/relationships/slide" Target="slides/slide71.xml"/><Relationship Id="rId325" Type="http://schemas.openxmlformats.org/officeDocument/2006/relationships/slide" Target="slides/slide278.xml"/><Relationship Id="rId367" Type="http://schemas.openxmlformats.org/officeDocument/2006/relationships/presProps" Target="presProps.xml"/><Relationship Id="rId171" Type="http://schemas.openxmlformats.org/officeDocument/2006/relationships/slide" Target="slides/slide124.xml"/><Relationship Id="rId227" Type="http://schemas.openxmlformats.org/officeDocument/2006/relationships/slide" Target="slides/slide180.xml"/><Relationship Id="rId269" Type="http://schemas.openxmlformats.org/officeDocument/2006/relationships/slide" Target="slides/slide222.xml"/><Relationship Id="rId33" Type="http://schemas.openxmlformats.org/officeDocument/2006/relationships/slideMaster" Target="slideMasters/slideMaster33.xml"/><Relationship Id="rId129" Type="http://schemas.openxmlformats.org/officeDocument/2006/relationships/slide" Target="slides/slide82.xml"/><Relationship Id="rId280" Type="http://schemas.openxmlformats.org/officeDocument/2006/relationships/slide" Target="slides/slide233.xml"/><Relationship Id="rId336" Type="http://schemas.openxmlformats.org/officeDocument/2006/relationships/slide" Target="slides/slide289.xml"/><Relationship Id="rId75" Type="http://schemas.openxmlformats.org/officeDocument/2006/relationships/slide" Target="slides/slide28.xml"/><Relationship Id="rId140" Type="http://schemas.openxmlformats.org/officeDocument/2006/relationships/slide" Target="slides/slide93.xml"/><Relationship Id="rId182" Type="http://schemas.openxmlformats.org/officeDocument/2006/relationships/slide" Target="slides/slide135.xml"/><Relationship Id="rId6" Type="http://schemas.openxmlformats.org/officeDocument/2006/relationships/slideMaster" Target="slideMasters/slideMaster6.xml"/><Relationship Id="rId238" Type="http://schemas.openxmlformats.org/officeDocument/2006/relationships/slide" Target="slides/slide191.xml"/><Relationship Id="rId291" Type="http://schemas.openxmlformats.org/officeDocument/2006/relationships/slide" Target="slides/slide244.xml"/><Relationship Id="rId305" Type="http://schemas.openxmlformats.org/officeDocument/2006/relationships/slide" Target="slides/slide258.xml"/><Relationship Id="rId347" Type="http://schemas.openxmlformats.org/officeDocument/2006/relationships/slide" Target="slides/slide300.xml"/><Relationship Id="rId44" Type="http://schemas.openxmlformats.org/officeDocument/2006/relationships/slideMaster" Target="slideMasters/slideMaster44.xml"/><Relationship Id="rId86" Type="http://schemas.openxmlformats.org/officeDocument/2006/relationships/slide" Target="slides/slide39.xml"/><Relationship Id="rId151" Type="http://schemas.openxmlformats.org/officeDocument/2006/relationships/slide" Target="slides/slide104.xml"/><Relationship Id="rId193" Type="http://schemas.openxmlformats.org/officeDocument/2006/relationships/slide" Target="slides/slide146.xml"/><Relationship Id="rId207" Type="http://schemas.openxmlformats.org/officeDocument/2006/relationships/slide" Target="slides/slide160.xml"/><Relationship Id="rId249" Type="http://schemas.openxmlformats.org/officeDocument/2006/relationships/slide" Target="slides/slide202.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slide" Target="slides/slide213.xml"/><Relationship Id="rId316" Type="http://schemas.openxmlformats.org/officeDocument/2006/relationships/slide" Target="slides/slide269.xml"/><Relationship Id="rId55" Type="http://schemas.openxmlformats.org/officeDocument/2006/relationships/slide" Target="slides/slide8.xml"/><Relationship Id="rId97" Type="http://schemas.openxmlformats.org/officeDocument/2006/relationships/slide" Target="slides/slide50.xml"/><Relationship Id="rId120" Type="http://schemas.openxmlformats.org/officeDocument/2006/relationships/slide" Target="slides/slide73.xml"/><Relationship Id="rId358" Type="http://schemas.openxmlformats.org/officeDocument/2006/relationships/slide" Target="slides/slide311.xml"/><Relationship Id="rId162" Type="http://schemas.openxmlformats.org/officeDocument/2006/relationships/slide" Target="slides/slide115.xml"/><Relationship Id="rId218" Type="http://schemas.openxmlformats.org/officeDocument/2006/relationships/slide" Target="slides/slide171.xml"/><Relationship Id="rId271" Type="http://schemas.openxmlformats.org/officeDocument/2006/relationships/slide" Target="slides/slide224.xml"/><Relationship Id="rId24" Type="http://schemas.openxmlformats.org/officeDocument/2006/relationships/slideMaster" Target="slideMasters/slideMaster24.xml"/><Relationship Id="rId66" Type="http://schemas.openxmlformats.org/officeDocument/2006/relationships/slide" Target="slides/slide19.xml"/><Relationship Id="rId131" Type="http://schemas.openxmlformats.org/officeDocument/2006/relationships/slide" Target="slides/slide84.xml"/><Relationship Id="rId327" Type="http://schemas.openxmlformats.org/officeDocument/2006/relationships/slide" Target="slides/slide280.xml"/><Relationship Id="rId369" Type="http://schemas.openxmlformats.org/officeDocument/2006/relationships/theme" Target="theme/theme1.xml"/><Relationship Id="rId173" Type="http://schemas.openxmlformats.org/officeDocument/2006/relationships/slide" Target="slides/slide126.xml"/><Relationship Id="rId229" Type="http://schemas.openxmlformats.org/officeDocument/2006/relationships/slide" Target="slides/slide182.xml"/><Relationship Id="rId240" Type="http://schemas.openxmlformats.org/officeDocument/2006/relationships/slide" Target="slides/slide193.xml"/><Relationship Id="rId35" Type="http://schemas.openxmlformats.org/officeDocument/2006/relationships/slideMaster" Target="slideMasters/slideMaster35.xml"/><Relationship Id="rId77" Type="http://schemas.openxmlformats.org/officeDocument/2006/relationships/slide" Target="slides/slide30.xml"/><Relationship Id="rId100" Type="http://schemas.openxmlformats.org/officeDocument/2006/relationships/slide" Target="slides/slide53.xml"/><Relationship Id="rId282" Type="http://schemas.openxmlformats.org/officeDocument/2006/relationships/slide" Target="slides/slide235.xml"/><Relationship Id="rId338" Type="http://schemas.openxmlformats.org/officeDocument/2006/relationships/slide" Target="slides/slide291.xml"/><Relationship Id="rId8" Type="http://schemas.openxmlformats.org/officeDocument/2006/relationships/slideMaster" Target="slideMasters/slideMaster8.xml"/><Relationship Id="rId142" Type="http://schemas.openxmlformats.org/officeDocument/2006/relationships/slide" Target="slides/slide95.xml"/><Relationship Id="rId184" Type="http://schemas.openxmlformats.org/officeDocument/2006/relationships/slide" Target="slides/slide137.xml"/><Relationship Id="rId251" Type="http://schemas.openxmlformats.org/officeDocument/2006/relationships/slide" Target="slides/slide204.xml"/><Relationship Id="rId46" Type="http://schemas.openxmlformats.org/officeDocument/2006/relationships/slideMaster" Target="slideMasters/slideMaster46.xml"/><Relationship Id="rId293" Type="http://schemas.openxmlformats.org/officeDocument/2006/relationships/slide" Target="slides/slide246.xml"/><Relationship Id="rId307" Type="http://schemas.openxmlformats.org/officeDocument/2006/relationships/slide" Target="slides/slide260.xml"/><Relationship Id="rId349" Type="http://schemas.openxmlformats.org/officeDocument/2006/relationships/slide" Target="slides/slide302.xml"/><Relationship Id="rId88" Type="http://schemas.openxmlformats.org/officeDocument/2006/relationships/slide" Target="slides/slide41.xml"/><Relationship Id="rId111" Type="http://schemas.openxmlformats.org/officeDocument/2006/relationships/slide" Target="slides/slide64.xml"/><Relationship Id="rId153" Type="http://schemas.openxmlformats.org/officeDocument/2006/relationships/slide" Target="slides/slide106.xml"/><Relationship Id="rId195" Type="http://schemas.openxmlformats.org/officeDocument/2006/relationships/slide" Target="slides/slide148.xml"/><Relationship Id="rId209" Type="http://schemas.openxmlformats.org/officeDocument/2006/relationships/slide" Target="slides/slide162.xml"/><Relationship Id="rId360" Type="http://schemas.openxmlformats.org/officeDocument/2006/relationships/slide" Target="slides/slide313.xml"/><Relationship Id="rId220" Type="http://schemas.openxmlformats.org/officeDocument/2006/relationships/slide" Target="slides/slide1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32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0671D5D7-22FA-DB49-A832-8B67EDBC9BC2}" type="slidenum">
              <a:rPr lang="en-US"/>
              <a:pPr>
                <a:defRPr/>
              </a:pPr>
              <a:t>‹#›</a:t>
            </a:fld>
            <a:endParaRPr lang="en-US"/>
          </a:p>
        </p:txBody>
      </p:sp>
    </p:spTree>
    <p:extLst>
      <p:ext uri="{BB962C8B-B14F-4D97-AF65-F5344CB8AC3E}">
        <p14:creationId xmlns:p14="http://schemas.microsoft.com/office/powerpoint/2010/main" val="3843117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108" charset="0"/>
        <a:ea typeface="ＭＳ Ｐゴシック" pitchFamily="-110" charset="-128"/>
        <a:cs typeface="ＭＳ Ｐゴシック" pitchFamily="-110" charset="-128"/>
      </a:defRPr>
    </a:lvl1pPr>
    <a:lvl2pPr marL="456343"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2pPr>
    <a:lvl3pPr marL="912690"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3pPr>
    <a:lvl4pPr marL="1369016"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4pPr>
    <a:lvl5pPr marL="1825374" algn="l" rtl="0" eaLnBrk="0" fontAlgn="base" hangingPunct="0">
      <a:spcBef>
        <a:spcPct val="30000"/>
      </a:spcBef>
      <a:spcAft>
        <a:spcPct val="0"/>
      </a:spcAft>
      <a:defRPr kumimoji="1" sz="1200" kern="1200">
        <a:solidFill>
          <a:schemeClr val="tx1"/>
        </a:solidFill>
        <a:latin typeface="Arial" pitchFamily="-108" charset="0"/>
        <a:ea typeface="ＭＳ Ｐゴシック" pitchFamily="-108" charset="-128"/>
        <a:cs typeface="ＭＳ Ｐゴシック" pitchFamily="-110" charset="-128"/>
      </a:defRPr>
    </a:lvl5pPr>
    <a:lvl6pPr marL="2281697" algn="l" defTabSz="456343" rtl="0" eaLnBrk="1" latinLnBrk="0" hangingPunct="1">
      <a:defRPr sz="1200" kern="1200">
        <a:solidFill>
          <a:schemeClr val="tx1"/>
        </a:solidFill>
        <a:latin typeface="+mn-lt"/>
        <a:ea typeface="+mn-ea"/>
        <a:cs typeface="+mn-cs"/>
      </a:defRPr>
    </a:lvl6pPr>
    <a:lvl7pPr marL="2738032" algn="l" defTabSz="456343" rtl="0" eaLnBrk="1" latinLnBrk="0" hangingPunct="1">
      <a:defRPr sz="1200" kern="1200">
        <a:solidFill>
          <a:schemeClr val="tx1"/>
        </a:solidFill>
        <a:latin typeface="+mn-lt"/>
        <a:ea typeface="+mn-ea"/>
        <a:cs typeface="+mn-cs"/>
      </a:defRPr>
    </a:lvl7pPr>
    <a:lvl8pPr marL="3194368" algn="l" defTabSz="456343" rtl="0" eaLnBrk="1" latinLnBrk="0" hangingPunct="1">
      <a:defRPr sz="1200" kern="1200">
        <a:solidFill>
          <a:schemeClr val="tx1"/>
        </a:solidFill>
        <a:latin typeface="+mn-lt"/>
        <a:ea typeface="+mn-ea"/>
        <a:cs typeface="+mn-cs"/>
      </a:defRPr>
    </a:lvl8pPr>
    <a:lvl9pPr marL="3650712" algn="l" defTabSz="4563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7.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08.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98.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14611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b="1"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01F9AD6A-7868-DC45-A75E-22EE9976F4E4}" type="slidenum">
              <a:rPr lang="en-US" smtClean="0">
                <a:solidFill>
                  <a:prstClr val="black"/>
                </a:solidFill>
                <a:latin typeface="Arial" charset="0"/>
              </a:rPr>
              <a:pPr eaLnBrk="1" hangingPunct="1">
                <a:defRPr/>
              </a:pPr>
              <a:t>202</a:t>
            </a:fld>
            <a:endParaRPr lang="en-US">
              <a:solidFill>
                <a:prstClr val="black"/>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03AFFA-93C4-7B4B-9524-05C9750F260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12550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a:t>
            </a:r>
          </a:p>
          <a:p>
            <a:r>
              <a:rPr lang="en-US" dirty="0"/>
              <a:t>Common-486</a:t>
            </a:r>
          </a:p>
          <a:p>
            <a:r>
              <a:rPr lang="en-US" dirty="0"/>
              <a:t>NS-01-Matt1-14-slide 477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215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5414520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8771487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6558609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dirty="0" err="1"/>
              <a:t>سوف</a:t>
            </a:r>
            <a:r>
              <a:rPr dirty="0"/>
              <a:t> </a:t>
            </a:r>
            <a:r>
              <a:rPr dirty="0" err="1"/>
              <a:t>نختبر</a:t>
            </a:r>
            <a:r>
              <a:rPr dirty="0"/>
              <a:t> </a:t>
            </a:r>
            <a:r>
              <a:rPr dirty="0" err="1"/>
              <a:t>ال</a:t>
            </a:r>
            <a:r>
              <a:rPr lang="ar-JO" dirty="0"/>
              <a:t>ا</a:t>
            </a:r>
            <a:r>
              <a:rPr dirty="0" err="1"/>
              <a:t>نتصار</a:t>
            </a:r>
            <a:r>
              <a:rPr dirty="0"/>
              <a:t> </a:t>
            </a:r>
            <a:r>
              <a:rPr dirty="0" err="1"/>
              <a:t>على</a:t>
            </a:r>
            <a:r>
              <a:rPr dirty="0"/>
              <a:t> </a:t>
            </a:r>
            <a:r>
              <a:rPr dirty="0" err="1"/>
              <a:t>الموت</a:t>
            </a:r>
            <a:r>
              <a:rPr dirty="0"/>
              <a:t> </a:t>
            </a:r>
            <a:r>
              <a:rPr lang="ar-JO" dirty="0"/>
              <a:t>تماماً </a:t>
            </a:r>
            <a:r>
              <a:rPr dirty="0" err="1"/>
              <a:t>كما</a:t>
            </a:r>
            <a:r>
              <a:rPr dirty="0"/>
              <a:t> </a:t>
            </a:r>
            <a:r>
              <a:rPr dirty="0" err="1"/>
              <a:t>قام</a:t>
            </a:r>
            <a:r>
              <a:rPr dirty="0"/>
              <a:t> </a:t>
            </a:r>
            <a:r>
              <a:rPr dirty="0" err="1"/>
              <a:t>المسيح</a:t>
            </a:r>
            <a:r>
              <a:rPr dirty="0"/>
              <a:t> </a:t>
            </a:r>
            <a:r>
              <a:rPr dirty="0" err="1"/>
              <a:t>من</a:t>
            </a:r>
            <a:r>
              <a:rPr dirty="0"/>
              <a:t> </a:t>
            </a:r>
            <a:r>
              <a:rPr dirty="0" err="1"/>
              <a:t>بين</a:t>
            </a:r>
            <a:r>
              <a:rPr dirty="0"/>
              <a:t> </a:t>
            </a:r>
            <a:r>
              <a:rPr dirty="0" err="1"/>
              <a:t>الأموات</a:t>
            </a:r>
            <a:r>
              <a:rPr dirty="0"/>
              <a:t> </a:t>
            </a:r>
            <a:r>
              <a:rPr lang="ar-JO" dirty="0"/>
              <a:t>بوصفه ال</a:t>
            </a:r>
            <a:r>
              <a:rPr dirty="0" err="1"/>
              <a:t>مسي</a:t>
            </a:r>
            <a:r>
              <a:rPr lang="ar-JO" dirty="0"/>
              <a:t>َّا</a:t>
            </a:r>
            <a:r>
              <a:rPr dirty="0"/>
              <a:t> و</a:t>
            </a:r>
            <a:r>
              <a:rPr lang="ar-JO" dirty="0"/>
              <a:t>الله</a:t>
            </a:r>
            <a:r>
              <a:rPr dirty="0"/>
              <a:t>  </a:t>
            </a:r>
            <a:r>
              <a:rPr lang="ar-JO" dirty="0"/>
              <a:t>(م</a:t>
            </a:r>
            <a:r>
              <a:rPr dirty="0" err="1"/>
              <a:t>رقس</a:t>
            </a:r>
            <a:r>
              <a:rPr lang="ar-JO" dirty="0"/>
              <a:t>، الأصحاح </a:t>
            </a:r>
            <a:r>
              <a:rPr dirty="0"/>
              <a:t> ١٦</a:t>
            </a:r>
            <a:r>
              <a:rPr lang="ar-JO" dirty="0"/>
              <a:t>)</a:t>
            </a:r>
            <a:endParaRPr dirty="0"/>
          </a:p>
        </p:txBody>
      </p:sp>
    </p:spTree>
    <p:extLst>
      <p:ext uri="{BB962C8B-B14F-4D97-AF65-F5344CB8AC3E}">
        <p14:creationId xmlns:p14="http://schemas.microsoft.com/office/powerpoint/2010/main" val="10031766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557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290</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295</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0"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0" dirty="0">
                <a:latin typeface="Arial"/>
                <a:ea typeface="ＭＳ Ｐゴシック" charset="0"/>
                <a:cs typeface="Arial"/>
              </a:rPr>
              <a:t>Rome gave us the Western text type which has many manuscripts from the 8</a:t>
            </a:r>
            <a:r>
              <a:rPr lang="en-US" b="0" baseline="30000" dirty="0">
                <a:latin typeface="Arial"/>
                <a:ea typeface="ＭＳ Ｐゴシック" charset="0"/>
                <a:cs typeface="Arial"/>
              </a:rPr>
              <a:t>th</a:t>
            </a:r>
            <a:r>
              <a:rPr lang="en-US" b="0" dirty="0">
                <a:latin typeface="Arial"/>
                <a:ea typeface="ＭＳ Ｐゴシック" charset="0"/>
                <a:cs typeface="Arial"/>
              </a:rPr>
              <a:t>-10</a:t>
            </a:r>
            <a:r>
              <a:rPr lang="en-US" b="0" baseline="30000" dirty="0">
                <a:latin typeface="Arial"/>
                <a:ea typeface="ＭＳ Ｐゴシック" charset="0"/>
                <a:cs typeface="Arial"/>
              </a:rPr>
              <a:t>th</a:t>
            </a:r>
            <a:r>
              <a:rPr lang="en-US" b="0" dirty="0">
                <a:latin typeface="Arial"/>
                <a:ea typeface="ＭＳ Ｐゴシック" charset="0"/>
                <a:cs typeface="Arial"/>
              </a:rPr>
              <a:t> centuries, supported by the Roman Catholic church.</a:t>
            </a:r>
          </a:p>
          <a:p>
            <a:pPr marL="228600" indent="-228600">
              <a:buFontTx/>
              <a:buAutoNum type="arabicPeriod"/>
              <a:defRPr/>
            </a:pPr>
            <a:r>
              <a:rPr lang="en-US" b="0" dirty="0">
                <a:latin typeface="Arial"/>
                <a:ea typeface="ＭＳ Ｐゴシック" charset="0"/>
                <a:cs typeface="Arial"/>
              </a:rPr>
              <a:t>The city of Constantinople became the capital of the Eastern Orthodox church with its Byzantine manuscripts </a:t>
            </a:r>
            <a:r>
              <a:rPr lang="en-US" b="0" dirty="0">
                <a:latin typeface="Times" charset="0"/>
                <a:ea typeface="ＭＳ Ｐゴシック" charset="0"/>
                <a:cs typeface="ＭＳ Ｐゴシック" charset="0"/>
              </a:rPr>
              <a:t>(or majority text, since they copied so many of them)</a:t>
            </a:r>
            <a:r>
              <a:rPr lang="en-US" b="0" dirty="0">
                <a:latin typeface="Arial"/>
                <a:ea typeface="ＭＳ Ｐゴシック" charset="0"/>
                <a:cs typeface="Arial"/>
              </a:rPr>
              <a:t>.  </a:t>
            </a:r>
            <a:r>
              <a:rPr lang="en-US" b="0" dirty="0">
                <a:latin typeface="Arial"/>
                <a:cs typeface="Arial"/>
              </a:rPr>
              <a:t>While considerably varying, it also underlies the </a:t>
            </a:r>
            <a:r>
              <a:rPr lang="en-US" b="0" dirty="0">
                <a:latin typeface="Arial"/>
                <a:cs typeface="Arial"/>
                <a:hlinkClick r:id="rId3" tooltip="Textus Receptus"/>
              </a:rPr>
              <a:t>Textus Receptus</a:t>
            </a:r>
            <a:r>
              <a:rPr lang="en-US" b="0" dirty="0">
                <a:latin typeface="Arial"/>
                <a:cs typeface="Arial"/>
              </a:rPr>
              <a:t> Greek text used for most Reformation-era translations of the New Testament into vernacular languages, </a:t>
            </a:r>
            <a:r>
              <a:rPr lang="en-US" b="0" dirty="0">
                <a:latin typeface="Arial"/>
                <a:ea typeface="ＭＳ Ｐゴシック" charset="0"/>
                <a:cs typeface="Arial"/>
              </a:rPr>
              <a:t>and </a:t>
            </a:r>
          </a:p>
          <a:p>
            <a:pPr marL="228600" indent="-228600">
              <a:buFontTx/>
              <a:buAutoNum type="arabicPeriod"/>
              <a:defRPr/>
            </a:pPr>
            <a:r>
              <a:rPr lang="en-US" b="0" dirty="0">
                <a:latin typeface="Arial"/>
                <a:ea typeface="ＭＳ Ｐゴシック" charset="0"/>
                <a:cs typeface="Arial"/>
              </a:rPr>
              <a:t>A large community of Christians gathered in Alexandria, Egypt.  This Alexandrian texts were the earliest, going back to about AD 200. </a:t>
            </a:r>
            <a:r>
              <a:rPr lang="en-US" b="0" dirty="0">
                <a:latin typeface="Arial"/>
                <a:cs typeface="Arial"/>
              </a:rPr>
              <a:t>Modern translations mainly use </a:t>
            </a:r>
            <a:r>
              <a:rPr lang="en-US" b="0" dirty="0">
                <a:latin typeface="Arial"/>
                <a:cs typeface="Arial"/>
                <a:hlinkClick r:id="rId4" tooltip="Textual criticism"/>
              </a:rPr>
              <a:t>Eclectic</a:t>
            </a:r>
            <a:r>
              <a:rPr lang="en-US" b="0" dirty="0">
                <a:latin typeface="Arial"/>
                <a:cs typeface="Arial"/>
              </a:rPr>
              <a:t> editions that conform more often to the </a:t>
            </a:r>
            <a:r>
              <a:rPr lang="en-US" b="0" dirty="0">
                <a:latin typeface="Arial"/>
                <a:cs typeface="Arial"/>
                <a:hlinkClick r:id="rId5" tooltip="Alexandrian text-type"/>
              </a:rPr>
              <a:t>Alexandrian text-type</a:t>
            </a:r>
            <a:r>
              <a:rPr lang="en-US" b="0" dirty="0">
                <a:latin typeface="Arial"/>
                <a:cs typeface="Arial"/>
              </a:rPr>
              <a:t>.</a:t>
            </a:r>
            <a:endParaRPr lang="en-US" b="0" dirty="0">
              <a:latin typeface="Arial"/>
              <a:ea typeface="ＭＳ Ｐゴシック" charset="0"/>
              <a:cs typeface="Arial"/>
            </a:endParaRPr>
          </a:p>
        </p:txBody>
      </p:sp>
    </p:spTree>
    <p:extLst>
      <p:ext uri="{BB962C8B-B14F-4D97-AF65-F5344CB8AC3E}">
        <p14:creationId xmlns:p14="http://schemas.microsoft.com/office/powerpoint/2010/main" val="402655878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cs typeface="Arial"/>
              </a:rPr>
              <a:t>While considerably varying, it also underlies the </a:t>
            </a:r>
            <a:r>
              <a:rPr lang="en-US" b="1" dirty="0">
                <a:latin typeface="Arial"/>
                <a:cs typeface="Arial"/>
                <a:hlinkClick r:id="rId3" tooltip="Textus Receptus"/>
              </a:rPr>
              <a:t>Textus Receptus</a:t>
            </a:r>
            <a:r>
              <a:rPr lang="en-US" b="1" dirty="0">
                <a:latin typeface="Arial"/>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cs typeface="Arial"/>
              </a:rPr>
              <a:t>Modern translations mainly use </a:t>
            </a:r>
            <a:r>
              <a:rPr lang="en-US" b="1" dirty="0">
                <a:latin typeface="Arial"/>
                <a:cs typeface="Arial"/>
                <a:hlinkClick r:id="rId4" tooltip="Textual criticism"/>
              </a:rPr>
              <a:t>Eclectic</a:t>
            </a:r>
            <a:r>
              <a:rPr lang="en-US" b="1" dirty="0">
                <a:latin typeface="Arial"/>
                <a:cs typeface="Arial"/>
              </a:rPr>
              <a:t> editions that conform more often to the </a:t>
            </a:r>
            <a:r>
              <a:rPr lang="en-US" b="1" dirty="0">
                <a:latin typeface="Arial"/>
                <a:cs typeface="Arial"/>
                <a:hlinkClick r:id="rId5" tooltip="Alexandrian text-type"/>
              </a:rPr>
              <a:t>Alexandrian text-type</a:t>
            </a:r>
            <a:r>
              <a:rPr lang="en-US" b="1" dirty="0">
                <a:latin typeface="Arial"/>
                <a:cs typeface="Arial"/>
              </a:rPr>
              <a:t>.</a:t>
            </a:r>
            <a:endParaRPr lang="en-US" b="1" dirty="0">
              <a:latin typeface="Arial"/>
              <a:ea typeface="ＭＳ Ｐゴシック" charset="0"/>
              <a:cs typeface="Arial"/>
            </a:endParaRPr>
          </a:p>
        </p:txBody>
      </p:sp>
    </p:spTree>
    <p:extLst>
      <p:ext uri="{BB962C8B-B14F-4D97-AF65-F5344CB8AC3E}">
        <p14:creationId xmlns:p14="http://schemas.microsoft.com/office/powerpoint/2010/main" val="213039521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91074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54514543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6957A-4462-CB4F-9311-D9C6885BA793}" type="slidenum">
              <a:rPr lang="en-US" sz="1200"/>
              <a:pPr eaLnBrk="1" hangingPunct="1"/>
              <a:t>302</a:t>
            </a:fld>
            <a:endParaRPr lang="en-US" sz="1200"/>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We are making disciples too slowly with too few opportunities to grow and serve. Instead of waiting until people grow enough on their own to become a deacon or elder or ministry leader, we need to get back to how Jesus made disciples by investing himself into a small group that multiplies.</a:t>
            </a:r>
          </a:p>
        </p:txBody>
      </p:sp>
    </p:spTree>
    <p:extLst>
      <p:ext uri="{BB962C8B-B14F-4D97-AF65-F5344CB8AC3E}">
        <p14:creationId xmlns:p14="http://schemas.microsoft.com/office/powerpoint/2010/main" val="371030828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903905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LC-01-Introduction-221</a:t>
            </a:r>
          </a:p>
          <a:p>
            <a:r>
              <a:rPr lang="en-US" dirty="0"/>
              <a:t>NS-02-Mark9-16-beginning on slide 275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7837828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317</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10857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1" eaLnBrk="1" fontAlgn="auto" latinLnBrk="0" hangingPunct="1">
              <a:lnSpc>
                <a:spcPct val="100000"/>
              </a:lnSpc>
              <a:spcBef>
                <a:spcPts val="400"/>
              </a:spcBef>
              <a:spcAft>
                <a:spcPts val="0"/>
              </a:spcAft>
              <a:buClrTx/>
              <a:buSzTx/>
              <a:buFontTx/>
              <a:buNone/>
              <a:tabLst/>
              <a:defRPr/>
            </a:pPr>
            <a:r>
              <a:rPr lang="ar-JO" dirty="0"/>
              <a:t>ما الذي يتطلَّبه الأمر منك لكي تتبع المسيح حقَّاً عندما يكون معظم الناس حولك يُعارِضون يسوع؟</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45178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prstGeom prst="rect">
            <a:avLst/>
          </a:prstGeom>
        </p:spPr>
        <p:txBody>
          <a:bodyPr/>
          <a:lstStyle/>
          <a:p>
            <a:endParaRPr/>
          </a:p>
        </p:txBody>
      </p:sp>
      <p:sp>
        <p:nvSpPr>
          <p:cNvPr id="4522" name="Shape 4522"/>
          <p:cNvSpPr>
            <a:spLocks noGrp="1"/>
          </p:cNvSpPr>
          <p:nvPr>
            <p:ph type="body" sz="quarter" idx="1"/>
          </p:nvPr>
        </p:nvSpPr>
        <p:spPr>
          <a:prstGeom prst="rect">
            <a:avLst/>
          </a:prstGeom>
        </p:spPr>
        <p:txBody>
          <a:bodyPr/>
          <a:lstStyle/>
          <a:p>
            <a:pPr rtl="1"/>
            <a:r>
              <a:rPr lang="ar-JO" dirty="0"/>
              <a:t>اعملْ على التشبُّه بالتضحية بالنفس التي قام بها يسوع بصفته خادماً في أثناء أحداث رفْضِه وموته (مرقس، الأصحاحات 11-15).</a:t>
            </a:r>
            <a:endParaRPr dirty="0"/>
          </a:p>
        </p:txBody>
      </p:sp>
    </p:spTree>
    <p:extLst>
      <p:ext uri="{BB962C8B-B14F-4D97-AF65-F5344CB8AC3E}">
        <p14:creationId xmlns:p14="http://schemas.microsoft.com/office/powerpoint/2010/main" val="1308891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2B44CC-208C-A943-A473-BB686908BDB3}" type="slidenum">
              <a:rPr lang="en-US" sz="1200"/>
              <a:pPr eaLnBrk="1" hangingPunct="1"/>
              <a:t>46</a:t>
            </a:fld>
            <a:endParaRPr lang="en-US" sz="120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177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97105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942098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907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8927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26739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65284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61026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067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8563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143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73598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30794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32445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300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774298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74784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9166396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8443931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84050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0987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634453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0350931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403741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53131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850123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998447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761109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97317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520347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389561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1225852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018844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6098215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2163915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9213134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118</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FC742-518F-464D-BCBC-BAA48F99879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Tree palms were but a prelude to the cross</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146951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8D462-3C87-3147-883C-BB5C961B028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23245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extLst>
      <p:ext uri="{BB962C8B-B14F-4D97-AF65-F5344CB8AC3E}">
        <p14:creationId xmlns:p14="http://schemas.microsoft.com/office/powerpoint/2010/main" val="22669766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a:t>
            </a:r>
            <a:r>
              <a:rPr lang="mr-IN" dirty="0">
                <a:latin typeface="+mn-lt"/>
                <a:ea typeface="+mn-ea"/>
                <a:cs typeface="+mn-cs"/>
              </a:rPr>
              <a:t>"</a:t>
            </a:r>
            <a:r>
              <a:rPr lang="en-US" dirty="0">
                <a:latin typeface="+mn-lt"/>
                <a:ea typeface="+mn-ea"/>
                <a:cs typeface="+mn-cs"/>
              </a:rPr>
              <a:t>Hosanna to the Song of David!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Blessed is he who comes in the name of the Lord!</a:t>
            </a:r>
            <a:r>
              <a:rPr lang="mr-IN" dirty="0">
                <a:latin typeface="+mn-lt"/>
                <a:ea typeface="+mn-ea"/>
                <a:cs typeface="+mn-cs"/>
              </a:rPr>
              <a:t>"</a:t>
            </a:r>
            <a:r>
              <a:rPr lang="en-US" dirty="0">
                <a:latin typeface="+mn-lt"/>
                <a:ea typeface="+mn-ea"/>
                <a:cs typeface="+mn-cs"/>
              </a:rPr>
              <a:t>  </a:t>
            </a:r>
            <a:r>
              <a:rPr lang="mr-IN" dirty="0">
                <a:latin typeface="+mn-lt"/>
                <a:ea typeface="+mn-ea"/>
                <a:cs typeface="+mn-cs"/>
              </a:rPr>
              <a:t>"</a:t>
            </a:r>
            <a:r>
              <a:rPr lang="en-US" dirty="0">
                <a:latin typeface="+mn-lt"/>
                <a:ea typeface="+mn-ea"/>
                <a:cs typeface="+mn-cs"/>
              </a:rPr>
              <a:t>Hosanna in the highest!</a:t>
            </a:r>
            <a:r>
              <a:rPr lang="mr-IN" dirty="0">
                <a:latin typeface="+mn-lt"/>
                <a:ea typeface="+mn-ea"/>
                <a:cs typeface="+mn-cs"/>
              </a:rPr>
              <a: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949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4798594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68890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139</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211</a:t>
            </a:r>
          </a:p>
          <a:p>
            <a:pPr eaLnBrk="1" hangingPunct="1"/>
            <a:r>
              <a:rPr lang="en-US" dirty="0">
                <a:latin typeface="Times New Roman" charset="0"/>
                <a:ea typeface="ＭＳ Ｐゴシック" charset="0"/>
                <a:cs typeface="ＭＳ Ｐゴシック" charset="0"/>
              </a:rPr>
              <a:t>NS-04-John12-21-slide 294</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a:latin typeface="Arial" panose="020B0604020202020204" pitchFamily="34" charset="0"/>
                <a:ea typeface="ＭＳ Ｐゴシック" panose="020B0600070205080204" pitchFamily="34" charset="-128"/>
                <a:cs typeface="Arial" panose="020B0604020202020204" pitchFamily="34" charset="0"/>
              </a:rPr>
              <a:t>  Jesus answered…</a:t>
            </a:r>
            <a:endParaRPr lang="en-US" altLang="en-US" i="1">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697408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798073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Common-263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Common-263</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NS-02-Mark1-8-slide 111</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00A9F-300B-8C42-8233-95CE20FB6E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46737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5F15E-9273-EC4F-A050-01683D09A3C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273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8.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80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44.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4.xml"/></Relationships>
</file>

<file path=ppt/slideLayouts/_rels/slideLayout8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4.xml"/></Relationships>
</file>

<file path=ppt/slideLayouts/_rels/slideLayout8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4.xml"/></Relationships>
</file>

<file path=ppt/slideLayouts/_rels/slideLayout8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4.xml"/></Relationships>
</file>

<file path=ppt/slideLayouts/_rels/slideLayout80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4.xml"/></Relationships>
</file>

<file path=ppt/slideLayouts/_rels/slideLayout80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4.xml"/></Relationships>
</file>

<file path=ppt/slideLayouts/_rels/slideLayout80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4.xml"/></Relationships>
</file>

<file path=ppt/slideLayouts/_rels/slideLayout8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4.xml"/></Relationships>
</file>

<file path=ppt/slideLayouts/_rels/slideLayout8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4.xml"/><Relationship Id="rId4" Type="http://schemas.openxmlformats.org/officeDocument/2006/relationships/image" Target="../media/image24.jpeg"/></Relationships>
</file>

<file path=ppt/slideLayouts/_rels/slideLayout8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4.xml"/><Relationship Id="rId4" Type="http://schemas.openxmlformats.org/officeDocument/2006/relationships/image" Target="../media/image24.jpeg"/></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420745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082572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0606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3740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995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944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1993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7445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41911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48960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37028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931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1443905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063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000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65767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4923427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04712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180002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75764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204753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34781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2849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393134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26699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97309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975094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6707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8540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7990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3612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418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1552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64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8662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4904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101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781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1028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064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626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469742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252279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6738522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46925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628345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29008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8616493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8641542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6855007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5709029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5386717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600941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091755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499461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62801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86228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595394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872092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5404265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9910525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0894261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3234216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0339799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442736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7704380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919096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2174384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5923802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5187983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2829247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3070256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1095536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9375862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662084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1022060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09564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41377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2243126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10477086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143549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6540442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640079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5996978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8591419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3953826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7840805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6452278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765129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4728308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88924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52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5892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704791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27101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1127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09679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65329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2318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332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1450007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706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910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934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4011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056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568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1479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48749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19859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59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470261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202348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9788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970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7871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83392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181655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236356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267380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342505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236351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26742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491279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496131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583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375392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33599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969070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802787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32756062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10749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248477146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89762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875954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941415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703809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9212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152801077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851747332"/>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1074906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5677391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8410503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12048214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40260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Garamond"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38"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158611501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42744746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9552118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0922461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711060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6549615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5496034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3762942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4063017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582040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6115654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59705915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7202993"/>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8338915"/>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2131585"/>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7777550"/>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67156189"/>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765485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5227646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0849783"/>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862987"/>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620826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200806207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7755223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28976414"/>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98322722"/>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8616322"/>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11887242"/>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6801402"/>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713742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166439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597187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6280344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6739167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6985080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6491158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14776845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4049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9193263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4289463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1779521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67912815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33833417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26786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3443122864"/>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9597734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0318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0270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5546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3065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74972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8191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8666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20948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16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664143635"/>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6241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7944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16472449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5962902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415678735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42633217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8022162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141087838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16939623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858631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322522075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915417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28803268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375562873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42548586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9901970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32210667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4008137603"/>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2777059912"/>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1036739499"/>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37769544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908296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89013459"/>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3/1/24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157712788"/>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3/1/24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966173166"/>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3/1/24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216360004"/>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678265063"/>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564564375"/>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549776269"/>
      </p:ext>
    </p:extLst>
  </p:cSld>
  <p:clrMapOvr>
    <a:masterClrMapping/>
  </p:clrMapOvr>
  <p:transition spd="slow">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2818851025"/>
      </p:ext>
    </p:extLst>
  </p:cSld>
  <p:clrMapOvr>
    <a:masterClrMapping/>
  </p:clrMapOvr>
  <p:transition spd="slow">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488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8385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986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665922115"/>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8530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8666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5574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019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504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6579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19199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076843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41591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2" descr="C:\Users\andersonl\Desktop\Design\Easter Template 2\Palm Sunda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C:\Users\andersonl\Desktop\Design\Easter Template 2\Palm Sunday title.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5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11560" y="404664"/>
            <a:ext cx="8276456" cy="1470025"/>
          </a:xfrm>
        </p:spPr>
        <p:txBody>
          <a:bodyPr/>
          <a:lstStyle>
            <a:lvl1pPr algn="r">
              <a:defRPr sz="48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844824"/>
            <a:ext cx="8276456" cy="1752600"/>
          </a:xfrm>
        </p:spPr>
        <p:txBody>
          <a:bodyPr/>
          <a:lstStyle>
            <a:lvl1pPr marL="0" indent="0" algn="r">
              <a:buNone/>
              <a:defRPr>
                <a:solidFill>
                  <a:schemeClr val="accent3"/>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A4D29E9-DA91-1E47-ABD1-D8A0B0D24DBD}" type="datetimeFigureOut">
              <a:rPr lang="en-GB"/>
              <a:pPr>
                <a:defRPr/>
              </a:pPr>
              <a:t>01/03/2024</a:t>
            </a:fld>
            <a:endParaRPr lang="en-GB"/>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5360EB6-3A53-7740-A59D-F9582444FF0E}" type="slidenum">
              <a:rPr lang="en-GB"/>
              <a:pPr>
                <a:defRPr/>
              </a:pPr>
              <a:t>‹#›</a:t>
            </a:fld>
            <a:endParaRPr lang="en-GB"/>
          </a:p>
        </p:txBody>
      </p:sp>
    </p:spTree>
    <p:extLst>
      <p:ext uri="{BB962C8B-B14F-4D97-AF65-F5344CB8AC3E}">
        <p14:creationId xmlns:p14="http://schemas.microsoft.com/office/powerpoint/2010/main" val="221018261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1481685451"/>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9B9C426-AE4B-5545-8007-E6112D213CAE}" type="datetimeFigureOut">
              <a:rPr lang="en-GB"/>
              <a:pPr>
                <a:defRPr/>
              </a:pPr>
              <a:t>01/03/2024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82DF99-A57E-B141-9EEC-FA5DC16FF660}" type="slidenum">
              <a:rPr lang="en-GB"/>
              <a:pPr>
                <a:defRPr/>
              </a:pPr>
              <a:t>‹#›</a:t>
            </a:fld>
            <a:endParaRPr lang="en-GB"/>
          </a:p>
        </p:txBody>
      </p:sp>
    </p:spTree>
    <p:extLst>
      <p:ext uri="{BB962C8B-B14F-4D97-AF65-F5344CB8AC3E}">
        <p14:creationId xmlns:p14="http://schemas.microsoft.com/office/powerpoint/2010/main" val="2713552773"/>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196752"/>
            <a:ext cx="7772400" cy="1362075"/>
          </a:xfrm>
        </p:spPr>
        <p:txBody>
          <a:bodyPr anchor="b"/>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685800" y="2636912"/>
            <a:ext cx="5649887" cy="1500187"/>
          </a:xfrm>
        </p:spPr>
        <p:txBody>
          <a:bodyPr/>
          <a:lstStyle>
            <a:lvl1pPr marL="0" indent="0">
              <a:buNone/>
              <a:defRPr sz="2000">
                <a:solidFill>
                  <a:schemeClr val="accent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13F7187-1936-AB47-9D2E-C2C8E77C9B42}" type="datetimeFigureOut">
              <a:rPr lang="en-GB"/>
              <a:pPr>
                <a:defRPr/>
              </a:pPr>
              <a:t>01/03/2024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B9F8598-F0A1-BA4F-BD76-3B79434607D0}" type="slidenum">
              <a:rPr lang="en-GB"/>
              <a:pPr>
                <a:defRPr/>
              </a:pPr>
              <a:t>‹#›</a:t>
            </a:fld>
            <a:endParaRPr lang="en-GB"/>
          </a:p>
        </p:txBody>
      </p:sp>
    </p:spTree>
    <p:extLst>
      <p:ext uri="{BB962C8B-B14F-4D97-AF65-F5344CB8AC3E}">
        <p14:creationId xmlns:p14="http://schemas.microsoft.com/office/powerpoint/2010/main" val="1081952459"/>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56CDB41-FA05-834C-8B59-514155406520}" type="datetimeFigureOut">
              <a:rPr lang="en-GB"/>
              <a:pPr>
                <a:defRPr/>
              </a:pPr>
              <a:t>01/03/2024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324204-570B-8348-8F86-30E3F92A6492}" type="slidenum">
              <a:rPr lang="en-GB"/>
              <a:pPr>
                <a:defRPr/>
              </a:pPr>
              <a:t>‹#›</a:t>
            </a:fld>
            <a:endParaRPr lang="en-GB"/>
          </a:p>
        </p:txBody>
      </p:sp>
    </p:spTree>
    <p:extLst>
      <p:ext uri="{BB962C8B-B14F-4D97-AF65-F5344CB8AC3E}">
        <p14:creationId xmlns:p14="http://schemas.microsoft.com/office/powerpoint/2010/main" val="1249484189"/>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A17DE5B-C91F-FF4D-8F64-77D7D385D1AA}" type="datetimeFigureOut">
              <a:rPr lang="en-GB"/>
              <a:pPr>
                <a:defRPr/>
              </a:pPr>
              <a:t>01/03/2024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CAFDA3E-A826-4C4A-A683-0FB7A06121B7}" type="slidenum">
              <a:rPr lang="en-GB"/>
              <a:pPr>
                <a:defRPr/>
              </a:pPr>
              <a:t>‹#›</a:t>
            </a:fld>
            <a:endParaRPr lang="en-GB"/>
          </a:p>
        </p:txBody>
      </p:sp>
    </p:spTree>
    <p:extLst>
      <p:ext uri="{BB962C8B-B14F-4D97-AF65-F5344CB8AC3E}">
        <p14:creationId xmlns:p14="http://schemas.microsoft.com/office/powerpoint/2010/main" val="3593913639"/>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E2FFAE7-41A3-6048-B2E2-801137C40328}" type="datetimeFigureOut">
              <a:rPr lang="en-GB"/>
              <a:pPr>
                <a:defRPr/>
              </a:pPr>
              <a:t>01/03/2024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52D9B0-EC0F-5A4D-8884-658CD66B8DE6}" type="slidenum">
              <a:rPr lang="en-GB"/>
              <a:pPr>
                <a:defRPr/>
              </a:pPr>
              <a:t>‹#›</a:t>
            </a:fld>
            <a:endParaRPr lang="en-GB"/>
          </a:p>
        </p:txBody>
      </p:sp>
    </p:spTree>
    <p:extLst>
      <p:ext uri="{BB962C8B-B14F-4D97-AF65-F5344CB8AC3E}">
        <p14:creationId xmlns:p14="http://schemas.microsoft.com/office/powerpoint/2010/main" val="391258506"/>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F32777B-E6AB-8241-9053-F9CC13992EC0}" type="datetimeFigureOut">
              <a:rPr lang="en-GB"/>
              <a:pPr>
                <a:defRPr/>
              </a:pPr>
              <a:t>01/03/2024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0433C55-910D-2C42-998F-655D8BE4C473}" type="slidenum">
              <a:rPr lang="en-GB"/>
              <a:pPr>
                <a:defRPr/>
              </a:pPr>
              <a:t>‹#›</a:t>
            </a:fld>
            <a:endParaRPr lang="en-GB"/>
          </a:p>
        </p:txBody>
      </p:sp>
    </p:spTree>
    <p:extLst>
      <p:ext uri="{BB962C8B-B14F-4D97-AF65-F5344CB8AC3E}">
        <p14:creationId xmlns:p14="http://schemas.microsoft.com/office/powerpoint/2010/main" val="1228162076"/>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512" y="1042814"/>
            <a:ext cx="3286001"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1052736"/>
            <a:ext cx="5317430" cy="5400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79512" y="2348880"/>
            <a:ext cx="3286001" cy="4020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AC0D32A-A8F2-4949-B8D9-DD24544C63A5}" type="datetimeFigureOut">
              <a:rPr lang="en-GB"/>
              <a:pPr>
                <a:defRPr/>
              </a:pPr>
              <a:t>01/03/2024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F6741CC-C17D-CE46-964C-EA255BC30EAF}" type="slidenum">
              <a:rPr lang="en-GB"/>
              <a:pPr>
                <a:defRPr/>
              </a:pPr>
              <a:t>‹#›</a:t>
            </a:fld>
            <a:endParaRPr lang="en-GB"/>
          </a:p>
        </p:txBody>
      </p:sp>
    </p:spTree>
    <p:extLst>
      <p:ext uri="{BB962C8B-B14F-4D97-AF65-F5344CB8AC3E}">
        <p14:creationId xmlns:p14="http://schemas.microsoft.com/office/powerpoint/2010/main" val="2781710874"/>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21887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39703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92254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1049762745"/>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747302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620512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351249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72527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291641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750506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74620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917957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685487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2149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994515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1739476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6276233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9655550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38363578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32216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61425403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91179870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8365353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8302686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115671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205663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30318358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1293724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677876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9275844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6683668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6763610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322338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992797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7582946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336347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33928387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955485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2712942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612966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31424463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27360453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4763609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68139788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128504348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10250924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41922300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3/1/24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6986368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67496375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79250745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134634718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104461921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318152378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43626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81537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367188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773191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5516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3/1/24</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41726049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171093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7890927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5624062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2490888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6106517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8477856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424314790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0091870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06288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903771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3/1/24</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37739171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028507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3915172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2196795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781587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021379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6500132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0114135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697317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1448652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1838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264720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3/1/24</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15255756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22573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55167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65533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3057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6019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99629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480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67442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68656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1977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3/1/24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40634423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1936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1316661"/>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7960057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0467527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5299956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99873820"/>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189526"/>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526272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8560640"/>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503374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3/1/24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4451756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5759192"/>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8424777"/>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65795318"/>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698933851"/>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94718092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215340660"/>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509852584"/>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34713211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2809423"/>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416717475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61168872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87754783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7616547"/>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33213696"/>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93907181"/>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2068841"/>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13503734"/>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470101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649442"/>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31292330"/>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1394226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33005814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3286074"/>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60562029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80503027"/>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68837763"/>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81747280"/>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18513852"/>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47240834"/>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6951711"/>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6861221"/>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1211244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AED238E-B3D5-8445-B29F-DFC64DDD1B6E}" type="slidenum">
              <a:rPr lang="en-US"/>
              <a:pPr>
                <a:defRPr/>
              </a:pPr>
              <a:t>‹#›</a:t>
            </a:fld>
            <a:endParaRPr lang="en-US"/>
          </a:p>
        </p:txBody>
      </p:sp>
    </p:spTree>
    <p:extLst>
      <p:ext uri="{BB962C8B-B14F-4D97-AF65-F5344CB8AC3E}">
        <p14:creationId xmlns:p14="http://schemas.microsoft.com/office/powerpoint/2010/main" val="76813472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87666282"/>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6628999"/>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181911"/>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5698219"/>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0530369"/>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5060358"/>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7020865"/>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654623"/>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0066403"/>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733801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9158F88F-9DDE-C44E-B63C-C4344E228620}" type="slidenum">
              <a:rPr lang="en-US"/>
              <a:pPr>
                <a:defRPr/>
              </a:pPr>
              <a:t>‹#›</a:t>
            </a:fld>
            <a:endParaRPr lang="en-US"/>
          </a:p>
        </p:txBody>
      </p:sp>
    </p:spTree>
    <p:extLst>
      <p:ext uri="{BB962C8B-B14F-4D97-AF65-F5344CB8AC3E}">
        <p14:creationId xmlns:p14="http://schemas.microsoft.com/office/powerpoint/2010/main" val="1662163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7812382"/>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2857397"/>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7466348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14257929"/>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1904619"/>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44193602"/>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7027280"/>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36444594"/>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36608869"/>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6298842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B6D3868-2078-9349-A1BD-245667C3461A}" type="slidenum">
              <a:rPr lang="en-US"/>
              <a:pPr>
                <a:defRPr/>
              </a:pPr>
              <a:t>‹#›</a:t>
            </a:fld>
            <a:endParaRPr lang="en-US"/>
          </a:p>
        </p:txBody>
      </p:sp>
    </p:spTree>
    <p:extLst>
      <p:ext uri="{BB962C8B-B14F-4D97-AF65-F5344CB8AC3E}">
        <p14:creationId xmlns:p14="http://schemas.microsoft.com/office/powerpoint/2010/main" val="38551443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60286855"/>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4938766"/>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35236015"/>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466592"/>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22278279"/>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74794172"/>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341513"/>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08189565"/>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31533868"/>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487521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CD70DC7-2C4A-2545-BFE7-3768ADE795B1}" type="slidenum">
              <a:rPr lang="en-US"/>
              <a:pPr>
                <a:defRPr/>
              </a:pPr>
              <a:t>‹#›</a:t>
            </a:fld>
            <a:endParaRPr lang="en-US"/>
          </a:p>
        </p:txBody>
      </p:sp>
    </p:spTree>
    <p:extLst>
      <p:ext uri="{BB962C8B-B14F-4D97-AF65-F5344CB8AC3E}">
        <p14:creationId xmlns:p14="http://schemas.microsoft.com/office/powerpoint/2010/main" val="45217464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89561082"/>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24269549"/>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29965134"/>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1003819"/>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54780207"/>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6773155"/>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322" name="Title Text"/>
          <p:cNvSpPr txBox="1">
            <a:spLocks noGrp="1"/>
          </p:cNvSpPr>
          <p:nvPr>
            <p:ph type="title"/>
          </p:nvPr>
        </p:nvSpPr>
        <p:spPr>
          <a:xfrm>
            <a:off x="685800" y="2130426"/>
            <a:ext cx="7772400" cy="1470026"/>
          </a:xfrm>
          <a:prstGeom prst="rect">
            <a:avLst/>
          </a:prstGeom>
          <a:noFill/>
        </p:spPr>
        <p:txBody>
          <a:bodyPr/>
          <a:lstStyle>
            <a:lvl1pPr>
              <a:defRPr sz="4400" b="0"/>
            </a:lvl1pPr>
          </a:lstStyle>
          <a:p>
            <a:r>
              <a:t>Title Text</a:t>
            </a:r>
          </a:p>
        </p:txBody>
      </p:sp>
      <p:sp>
        <p:nvSpPr>
          <p:cNvPr id="1323"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marL="0" indent="456342" algn="ctr">
              <a:buSzTx/>
              <a:buNone/>
              <a:defRPr>
                <a:solidFill>
                  <a:srgbClr val="FFFFFF"/>
                </a:solidFill>
              </a:defRPr>
            </a:lvl2pPr>
            <a:lvl3pPr marL="0" indent="912690" algn="ctr">
              <a:buSzTx/>
              <a:buNone/>
              <a:defRPr>
                <a:solidFill>
                  <a:srgbClr val="FFFFFF"/>
                </a:solidFill>
              </a:defRPr>
            </a:lvl3pPr>
            <a:lvl4pPr marL="0" indent="1369015" algn="ctr">
              <a:buSzTx/>
              <a:buNone/>
              <a:defRPr>
                <a:solidFill>
                  <a:srgbClr val="FFFFFF"/>
                </a:solidFill>
              </a:defRPr>
            </a:lvl4pPr>
            <a:lvl5pPr marL="0" indent="1825374"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2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9317793"/>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55301601"/>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282605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842719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BFE7F1C5-9622-0E42-8D57-6DF791A14FD1}" type="slidenum">
              <a:rPr lang="en-US"/>
              <a:pPr>
                <a:defRPr/>
              </a:pPr>
              <a:t>‹#›</a:t>
            </a:fld>
            <a:endParaRPr lang="en-US"/>
          </a:p>
        </p:txBody>
      </p:sp>
    </p:spTree>
    <p:extLst>
      <p:ext uri="{BB962C8B-B14F-4D97-AF65-F5344CB8AC3E}">
        <p14:creationId xmlns:p14="http://schemas.microsoft.com/office/powerpoint/2010/main" val="37598210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0473593"/>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623994353"/>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1077462"/>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671176"/>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4224659"/>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66881172"/>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16335985"/>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64039053"/>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12010234"/>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000000"/>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440"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851407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2387657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92E8DB0-76EE-8047-8DEC-BBBC094103B6}" type="slidenum">
              <a:rPr lang="en-US"/>
              <a:pPr>
                <a:defRPr/>
              </a:pPr>
              <a:t>‹#›</a:t>
            </a:fld>
            <a:endParaRPr lang="en-US"/>
          </a:p>
        </p:txBody>
      </p:sp>
    </p:spTree>
    <p:extLst>
      <p:ext uri="{BB962C8B-B14F-4D97-AF65-F5344CB8AC3E}">
        <p14:creationId xmlns:p14="http://schemas.microsoft.com/office/powerpoint/2010/main" val="404218906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69543923"/>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61522652"/>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00387420"/>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55078798"/>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91361679"/>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56324141"/>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1_Blank 0">
    <p:bg>
      <p:bgPr>
        <a:solidFill>
          <a:srgbClr val="000000"/>
        </a:solidFill>
        <a:effectLst/>
      </p:bgPr>
    </p:bg>
    <p:spTree>
      <p:nvGrpSpPr>
        <p:cNvPr id="1" name=""/>
        <p:cNvGrpSpPr/>
        <p:nvPr/>
      </p:nvGrpSpPr>
      <p:grpSpPr>
        <a:xfrm>
          <a:off x="0" y="0"/>
          <a:ext cx="0" cy="0"/>
          <a:chOff x="0" y="0"/>
          <a:chExt cx="0" cy="0"/>
        </a:xfrm>
      </p:grpSpPr>
      <p:sp>
        <p:nvSpPr>
          <p:cNvPr id="150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43322654"/>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208094"/>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84722237"/>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341485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72F3BBE-A4B4-CA4A-9106-B8081BEDDF91}" type="slidenum">
              <a:rPr lang="en-US"/>
              <a:pPr>
                <a:defRPr/>
              </a:pPr>
              <a:t>‹#›</a:t>
            </a:fld>
            <a:endParaRPr lang="en-US"/>
          </a:p>
        </p:txBody>
      </p:sp>
    </p:spTree>
    <p:extLst>
      <p:ext uri="{BB962C8B-B14F-4D97-AF65-F5344CB8AC3E}">
        <p14:creationId xmlns:p14="http://schemas.microsoft.com/office/powerpoint/2010/main" val="32682083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97416304"/>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29825924"/>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78227916"/>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70461659"/>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95661479"/>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95093227"/>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992798375"/>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7753410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8627876"/>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62759907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57B1A244-98E3-4A4B-8CC7-D1C009543842}" type="slidenum">
              <a:rPr lang="en-US"/>
              <a:pPr>
                <a:defRPr/>
              </a:pPr>
              <a:t>‹#›</a:t>
            </a:fld>
            <a:endParaRPr lang="en-US"/>
          </a:p>
        </p:txBody>
      </p:sp>
    </p:spTree>
    <p:extLst>
      <p:ext uri="{BB962C8B-B14F-4D97-AF65-F5344CB8AC3E}">
        <p14:creationId xmlns:p14="http://schemas.microsoft.com/office/powerpoint/2010/main" val="229350718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55786318"/>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77181413"/>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31988687"/>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97427446"/>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43062308"/>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0587582"/>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77796823"/>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99214245"/>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88213389"/>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8447949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14FA9A5-588F-C841-981B-112DA865C077}" type="slidenum">
              <a:rPr lang="en-US"/>
              <a:pPr>
                <a:defRPr/>
              </a:pPr>
              <a:t>‹#›</a:t>
            </a:fld>
            <a:endParaRPr lang="en-US"/>
          </a:p>
        </p:txBody>
      </p:sp>
    </p:spTree>
    <p:extLst>
      <p:ext uri="{BB962C8B-B14F-4D97-AF65-F5344CB8AC3E}">
        <p14:creationId xmlns:p14="http://schemas.microsoft.com/office/powerpoint/2010/main" val="204970378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1602222"/>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67706797"/>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78715564"/>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3445225"/>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4992256"/>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5402427"/>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5048480"/>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15382645"/>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62516967"/>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5354573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175C857-20B4-1646-BFD2-1808DB77D6FB}" type="slidenum">
              <a:rPr lang="en-US"/>
              <a:pPr>
                <a:defRPr/>
              </a:pPr>
              <a:t>‹#›</a:t>
            </a:fld>
            <a:endParaRPr lang="en-US"/>
          </a:p>
        </p:txBody>
      </p:sp>
    </p:spTree>
    <p:extLst>
      <p:ext uri="{BB962C8B-B14F-4D97-AF65-F5344CB8AC3E}">
        <p14:creationId xmlns:p14="http://schemas.microsoft.com/office/powerpoint/2010/main" val="5528111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256900"/>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4941417"/>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800175"/>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53367439"/>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013198106"/>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71543433"/>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96875944"/>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19222992"/>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03408777"/>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287685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07C066F-9B8E-5449-A1CB-D99DBD8209F1}" type="slidenum">
              <a:rPr lang="en-US"/>
              <a:pPr>
                <a:defRPr/>
              </a:pPr>
              <a:t>‹#›</a:t>
            </a:fld>
            <a:endParaRPr lang="en-US"/>
          </a:p>
        </p:txBody>
      </p:sp>
    </p:spTree>
    <p:extLst>
      <p:ext uri="{BB962C8B-B14F-4D97-AF65-F5344CB8AC3E}">
        <p14:creationId xmlns:p14="http://schemas.microsoft.com/office/powerpoint/2010/main" val="387031714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26669881"/>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55788450"/>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2770932"/>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0340741"/>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88874573"/>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33715162"/>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2396392"/>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40203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12274732"/>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2699699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61032023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91065003"/>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817503"/>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7881424"/>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5192581"/>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9772500"/>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6466682"/>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60914368"/>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9631730"/>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4971511"/>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686864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381612924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9512177"/>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63262262"/>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07913447"/>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249569473"/>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11710541"/>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993719769"/>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438109426"/>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535851"/>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75654953"/>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51025944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934873923"/>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1683988041"/>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8117735"/>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83519557"/>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6060252"/>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9201317"/>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56636165"/>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3175489"/>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45518894"/>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5251026"/>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4005150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387726171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20990319"/>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77307535"/>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93700600"/>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362773943"/>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756967036"/>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23191386"/>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22182793"/>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71297207"/>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30366356"/>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14109837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704857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81825357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821556461"/>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38054500"/>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057284942"/>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4353017"/>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70581642"/>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84606385"/>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4074589"/>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22683335"/>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64694015"/>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3390665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10848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22747734"/>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2568647"/>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801" name="Title Text"/>
          <p:cNvSpPr txBox="1">
            <a:spLocks noGrp="1"/>
          </p:cNvSpPr>
          <p:nvPr>
            <p:ph type="title"/>
          </p:nvPr>
        </p:nvSpPr>
        <p:spPr>
          <a:xfrm>
            <a:off x="685800" y="2286000"/>
            <a:ext cx="7772400" cy="1143000"/>
          </a:xfrm>
          <a:prstGeom prst="rect">
            <a:avLst/>
          </a:prstGeom>
          <a:noFill/>
        </p:spPr>
        <p:txBody>
          <a:bodyPr lIns="45702" tIns="45702" rIns="45702" bIns="45702"/>
          <a:lstStyle>
            <a:lvl1pPr>
              <a:defRPr sz="4400"/>
            </a:lvl1pPr>
          </a:lstStyle>
          <a:p>
            <a:r>
              <a:t>Title Text</a:t>
            </a:r>
          </a:p>
        </p:txBody>
      </p:sp>
      <p:sp>
        <p:nvSpPr>
          <p:cNvPr id="2802"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a:buSzTx/>
              <a:buNone/>
              <a:defRPr>
                <a:solidFill>
                  <a:srgbClr val="000000"/>
                </a:solidFill>
              </a:defRPr>
            </a:lvl1pPr>
            <a:lvl2pPr marL="783459" indent="-326443" algn="ctr">
              <a:buSzPct val="100000"/>
              <a:buChar char="–"/>
              <a:defRPr>
                <a:solidFill>
                  <a:srgbClr val="000000"/>
                </a:solidFill>
              </a:defRPr>
            </a:lvl2pPr>
            <a:lvl3pPr marL="1218714" indent="-304679" algn="ctr">
              <a:buSzPct val="100000"/>
              <a:buChar char="•"/>
              <a:defRPr>
                <a:solidFill>
                  <a:srgbClr val="000000"/>
                </a:solidFill>
              </a:defRPr>
            </a:lvl3pPr>
            <a:lvl4pPr marL="1736672" indent="-365616" algn="ctr">
              <a:buSzPct val="100000"/>
              <a:buChar char="–"/>
              <a:defRPr>
                <a:solidFill>
                  <a:srgbClr val="000000"/>
                </a:solidFill>
              </a:defRPr>
            </a:lvl4pPr>
            <a:lvl5pPr marL="2193689" indent="-365616"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0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6009932"/>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79328900"/>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2574104"/>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0259932"/>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44185316"/>
      </p:ext>
    </p:extLst>
  </p:cSld>
  <p:clrMapOvr>
    <a:masterClrMapping/>
  </p:clrMapOvr>
  <p:transition spd="med"/>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80360600"/>
      </p:ext>
    </p:extLst>
  </p:cSld>
  <p:clrMapOvr>
    <a:masterClrMapping/>
  </p:clrMapOvr>
  <p:transition spd="med"/>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31308526"/>
      </p:ext>
    </p:extLst>
  </p:cSld>
  <p:clrMapOvr>
    <a:masterClrMapping/>
  </p:clrMapOvr>
  <p:transition spd="med"/>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8653782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318018967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72866274"/>
      </p:ext>
    </p:extLst>
  </p:cSld>
  <p:clrMapOvr>
    <a:masterClrMapping/>
  </p:clrMapOvr>
  <p:transition spd="med"/>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96988175"/>
      </p:ext>
    </p:extLst>
  </p:cSld>
  <p:clrMapOvr>
    <a:masterClrMapping/>
  </p:clrMapOvr>
  <p:transition spd="med"/>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73898586"/>
      </p:ext>
    </p:extLst>
  </p:cSld>
  <p:clrMapOvr>
    <a:masterClrMapping/>
  </p:clrMapOvr>
  <p:transition spd="med"/>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33899868"/>
      </p:ext>
    </p:extLst>
  </p:cSld>
  <p:clrMapOvr>
    <a:masterClrMapping/>
  </p:clrMapOvr>
  <p:transition spd="med"/>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5588660"/>
      </p:ext>
    </p:extLst>
  </p:cSld>
  <p:clrMapOvr>
    <a:masterClrMapping/>
  </p:clrMapOvr>
  <p:transition spd="med"/>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0329569"/>
      </p:ext>
    </p:extLst>
  </p:cSld>
  <p:clrMapOvr>
    <a:masterClrMapping/>
  </p:clrMapOvr>
  <p:transition spd="med"/>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20295905"/>
      </p:ext>
    </p:extLst>
  </p:cSld>
  <p:clrMapOvr>
    <a:masterClrMapping/>
  </p:clrMapOvr>
  <p:transition spd="med"/>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32868590"/>
      </p:ext>
    </p:extLst>
  </p:cSld>
  <p:clrMapOvr>
    <a:masterClrMapping/>
  </p:clrMapOvr>
  <p:transition spd="med"/>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10792688"/>
      </p:ext>
    </p:extLst>
  </p:cSld>
  <p:clrMapOvr>
    <a:masterClrMapping/>
  </p:clrMapOvr>
  <p:transition spd="med"/>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9097294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111147631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20575185"/>
      </p:ext>
    </p:extLst>
  </p:cSld>
  <p:clrMapOvr>
    <a:masterClrMapping/>
  </p:clrMapOvr>
  <p:transition spd="med"/>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56469190"/>
      </p:ext>
    </p:extLst>
  </p:cSld>
  <p:clrMapOvr>
    <a:masterClrMapping/>
  </p:clrMapOvr>
  <p:transition spd="med"/>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0798834"/>
      </p:ext>
    </p:extLst>
  </p:cSld>
  <p:clrMapOvr>
    <a:masterClrMapping/>
  </p:clrMapOvr>
  <p:transition spd="med"/>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69223334"/>
      </p:ext>
    </p:extLst>
  </p:cSld>
  <p:clrMapOvr>
    <a:masterClrMapping/>
  </p:clrMapOvr>
  <p:transition spd="med"/>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52300503"/>
      </p:ext>
    </p:extLst>
  </p:cSld>
  <p:clrMapOvr>
    <a:masterClrMapping/>
  </p:clrMapOvr>
  <p:transition spd="med"/>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94189080"/>
      </p:ext>
    </p:extLst>
  </p:cSld>
  <p:clrMapOvr>
    <a:masterClrMapping/>
  </p:clrMapOvr>
  <p:transition spd="med"/>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71236656"/>
      </p:ext>
    </p:extLst>
  </p:cSld>
  <p:clrMapOvr>
    <a:masterClrMapping/>
  </p:clrMapOvr>
  <p:transition spd="med"/>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42360350"/>
      </p:ext>
    </p:extLst>
  </p:cSld>
  <p:clrMapOvr>
    <a:masterClrMapping/>
  </p:clrMapOvr>
  <p:transition spd="med"/>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1439134"/>
      </p:ext>
    </p:extLst>
  </p:cSld>
  <p:clrMapOvr>
    <a:masterClrMapping/>
  </p:clrMapOvr>
  <p:transition spd="med"/>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5694528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44801567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79524732"/>
      </p:ext>
    </p:extLst>
  </p:cSld>
  <p:clrMapOvr>
    <a:masterClrMapping/>
  </p:clrMapOvr>
  <p:transition spd="med"/>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34175849"/>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2668897"/>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9067014"/>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35691165"/>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45249173"/>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71993312"/>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1707533"/>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01653270"/>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6511414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80691254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56070840"/>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967664307"/>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0843103"/>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677439"/>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6088261"/>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47551891"/>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1464086"/>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15326137"/>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27234737"/>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52468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244658258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80308215"/>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70925185"/>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03390215"/>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49929215"/>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32453079"/>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86320992"/>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234182"/>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82060043"/>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6850314"/>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62854764"/>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37819118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3258019"/>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05414939"/>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3365422"/>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91461144"/>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9411926"/>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68068683"/>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87766707"/>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75508069"/>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23287495"/>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372736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96943207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7180070"/>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33724915"/>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72406123"/>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69266"/>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25920236"/>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53524662"/>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0006342"/>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22948462"/>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2123511"/>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3282671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387254078"/>
      </p:ext>
    </p:extLst>
  </p:cSld>
  <p:clrMapOvr>
    <a:masterClrMapping/>
  </p:clrMapOvr>
  <p:transition spd="slow">
    <p:fade/>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43329047"/>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3142259"/>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22911893"/>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21555313"/>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4043351"/>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82311924"/>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51079814"/>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02631401"/>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75362133"/>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0416687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3167578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484985286"/>
      </p:ext>
    </p:extLst>
  </p:cSld>
  <p:clrMapOvr>
    <a:masterClrMapping/>
  </p:clrMapOvr>
  <p:transition spd="slow">
    <p:fade/>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13648084"/>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94265909"/>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74640019"/>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95153613"/>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91627274"/>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20939746"/>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34600413"/>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390039"/>
        </a:solidFill>
        <a:effectLst/>
      </p:bgPr>
    </p:bg>
    <p:spTree>
      <p:nvGrpSpPr>
        <p:cNvPr id="1" name=""/>
        <p:cNvGrpSpPr/>
        <p:nvPr/>
      </p:nvGrpSpPr>
      <p:grpSpPr>
        <a:xfrm>
          <a:off x="0" y="0"/>
          <a:ext cx="0" cy="0"/>
          <a:chOff x="0" y="0"/>
          <a:chExt cx="0" cy="0"/>
        </a:xfrm>
      </p:grpSpPr>
      <p:sp>
        <p:nvSpPr>
          <p:cNvPr id="3972"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73"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7200" algn="ctr">
              <a:buSzTx/>
              <a:buNone/>
              <a:defRPr>
                <a:solidFill>
                  <a:srgbClr val="F8F8EF"/>
                </a:solidFill>
                <a:effectLst>
                  <a:outerShdw blurRad="38100" dist="38100" dir="2700000" rotWithShape="0">
                    <a:srgbClr val="000000">
                      <a:alpha val="43137"/>
                    </a:srgbClr>
                  </a:outerShdw>
                </a:effectLst>
              </a:defRPr>
            </a:lvl2pPr>
            <a:lvl3pPr marL="0" indent="914400" algn="ctr">
              <a:buSzTx/>
              <a:buNone/>
              <a:defRPr>
                <a:solidFill>
                  <a:srgbClr val="F8F8EF"/>
                </a:solidFill>
                <a:effectLst>
                  <a:outerShdw blurRad="38100" dist="38100" dir="2700000" rotWithShape="0">
                    <a:srgbClr val="000000">
                      <a:alpha val="43137"/>
                    </a:srgbClr>
                  </a:outerShdw>
                </a:effectLst>
              </a:defRPr>
            </a:lvl3pPr>
            <a:lvl4pPr marL="0" indent="1371600" algn="ctr">
              <a:buSzTx/>
              <a:buNone/>
              <a:defRPr>
                <a:solidFill>
                  <a:srgbClr val="F8F8EF"/>
                </a:solidFill>
                <a:effectLst>
                  <a:outerShdw blurRad="38100" dist="38100" dir="2700000" rotWithShape="0">
                    <a:srgbClr val="000000">
                      <a:alpha val="43137"/>
                    </a:srgbClr>
                  </a:outerShdw>
                </a:effectLst>
              </a:defRPr>
            </a:lvl4pPr>
            <a:lvl5pPr marL="0" indent="1828800"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7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8991463"/>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4993910"/>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9895697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347471680"/>
      </p:ext>
    </p:extLst>
  </p:cSld>
  <p:clrMapOvr>
    <a:masterClrMapping/>
  </p:clrMapOvr>
  <p:transition spd="slow">
    <p:fade/>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5126613"/>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3088610"/>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40589871"/>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4096575"/>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00389229"/>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33189021"/>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3380263"/>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77538110"/>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98365954"/>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211193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3760864549"/>
      </p:ext>
    </p:extLst>
  </p:cSld>
  <p:clrMapOvr>
    <a:masterClrMapping/>
  </p:clrMapOvr>
  <p:transition spd="slow">
    <p:fade/>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3345634"/>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0101846"/>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0525519"/>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38832687"/>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86490854"/>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33857079"/>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611332"/>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15937977"/>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87465255"/>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type="tx">
  <p:cSld name="15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5602987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3/1/24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2448940097"/>
      </p:ext>
    </p:extLst>
  </p:cSld>
  <p:clrMapOvr>
    <a:masterClrMapping/>
  </p:clrMapOvr>
  <p:transition spd="slow">
    <p:fade/>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x">
  <p:cSld name="29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9403430"/>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9540779"/>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67591937"/>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8237101"/>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type="tx">
  <p:cSld name="29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474604630"/>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type="tx">
  <p:cSld name="21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631443"/>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107148"/>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7516979"/>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51552036"/>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584025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3/1/24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734022655"/>
      </p:ext>
    </p:extLst>
  </p:cSld>
  <p:clrMapOvr>
    <a:masterClrMapping/>
  </p:clrMapOvr>
  <p:transition spd="slow">
    <p:fade/>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268508"/>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848336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77518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565374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1398676"/>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745160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7479152"/>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014276"/>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14299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3242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3/1/24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434067713"/>
      </p:ext>
    </p:extLst>
  </p:cSld>
  <p:clrMapOvr>
    <a:masterClrMapping/>
  </p:clrMapOvr>
  <p:transition spd="slow">
    <p:fade/>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336335"/>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088753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83292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14667"/>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79765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98373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44639"/>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40156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29802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44184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030425656"/>
      </p:ext>
    </p:extLst>
  </p:cSld>
  <p:clrMapOvr>
    <a:masterClrMapping/>
  </p:clrMapOvr>
  <p:transition spd="slow">
    <p:fade/>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35658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16370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4005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5483798"/>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269693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3276302"/>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653772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4821692"/>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013689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9594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930584834"/>
      </p:ext>
    </p:extLst>
  </p:cSld>
  <p:clrMapOvr>
    <a:masterClrMapping/>
  </p:clrMapOvr>
  <p:transition spd="slow">
    <p:fade/>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430908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1184746"/>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170765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341399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07458024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36791602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33449955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6910085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67858942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632910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268092602"/>
      </p:ext>
    </p:extLst>
  </p:cSld>
  <p:clrMapOvr>
    <a:masterClrMapping/>
  </p:clrMapOvr>
  <p:transition spd="slow">
    <p:fade/>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70637688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96118370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607134"/>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5326228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54071546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365921"/>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1822219"/>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699704"/>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54545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732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2196642957"/>
      </p:ext>
    </p:extLst>
  </p:cSld>
  <p:clrMapOvr>
    <a:masterClrMapping/>
  </p:clrMapOvr>
  <p:transition spd="slow">
    <p:fade/>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076179"/>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46743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823878"/>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92989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10221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995927"/>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380887"/>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30004"/>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3404100028"/>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922204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3362531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010267"/>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455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624009611"/>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4111773657"/>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750129"/>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92894"/>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500334"/>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782331"/>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2008274"/>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29758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4126069"/>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156257"/>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51484003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7443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58447194"/>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35034415"/>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440434831"/>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2621761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5322200"/>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6842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19810904"/>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52583068"/>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151767126"/>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20923775"/>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63469975"/>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144767017"/>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756685471"/>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1940917921"/>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1966066198"/>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31035024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64720263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0033988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140503165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2265610390"/>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621845887"/>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1013914810"/>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9817841"/>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19244035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2623122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0787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0331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573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205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681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71376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7159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692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447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theme" Target="../theme/theme21.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4.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4.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3.jpe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theme" Target="../theme/theme28.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5" Type="http://schemas.openxmlformats.org/officeDocument/2006/relationships/slideLayout" Target="../slideLayouts/slideLayout323.xml"/><Relationship Id="rId10" Type="http://schemas.openxmlformats.org/officeDocument/2006/relationships/image" Target="../media/image6.jpeg"/><Relationship Id="rId4" Type="http://schemas.openxmlformats.org/officeDocument/2006/relationships/slideLayout" Target="../slideLayouts/slideLayout322.xml"/><Relationship Id="rId9"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0.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2.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image" Target="../media/image8.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3.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7.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8.xml.rels><?xml version="1.0" encoding="UTF-8" standalone="yes"?>
<Relationships xmlns="http://schemas.openxmlformats.org/package/2006/relationships"><Relationship Id="rId117" Type="http://schemas.openxmlformats.org/officeDocument/2006/relationships/slideLayout" Target="../slideLayouts/slideLayout527.xml"/><Relationship Id="rId299" Type="http://schemas.openxmlformats.org/officeDocument/2006/relationships/slideLayout" Target="../slideLayouts/slideLayout709.xml"/><Relationship Id="rId21" Type="http://schemas.openxmlformats.org/officeDocument/2006/relationships/slideLayout" Target="../slideLayouts/slideLayout431.xml"/><Relationship Id="rId63" Type="http://schemas.openxmlformats.org/officeDocument/2006/relationships/slideLayout" Target="../slideLayouts/slideLayout473.xml"/><Relationship Id="rId159" Type="http://schemas.openxmlformats.org/officeDocument/2006/relationships/slideLayout" Target="../slideLayouts/slideLayout569.xml"/><Relationship Id="rId324" Type="http://schemas.openxmlformats.org/officeDocument/2006/relationships/slideLayout" Target="../slideLayouts/slideLayout734.xml"/><Relationship Id="rId170" Type="http://schemas.openxmlformats.org/officeDocument/2006/relationships/slideLayout" Target="../slideLayouts/slideLayout580.xml"/><Relationship Id="rId226" Type="http://schemas.openxmlformats.org/officeDocument/2006/relationships/slideLayout" Target="../slideLayouts/slideLayout636.xml"/><Relationship Id="rId268" Type="http://schemas.openxmlformats.org/officeDocument/2006/relationships/slideLayout" Target="../slideLayouts/slideLayout678.xml"/><Relationship Id="rId32" Type="http://schemas.openxmlformats.org/officeDocument/2006/relationships/slideLayout" Target="../slideLayouts/slideLayout442.xml"/><Relationship Id="rId74" Type="http://schemas.openxmlformats.org/officeDocument/2006/relationships/slideLayout" Target="../slideLayouts/slideLayout484.xml"/><Relationship Id="rId128" Type="http://schemas.openxmlformats.org/officeDocument/2006/relationships/slideLayout" Target="../slideLayouts/slideLayout538.xml"/><Relationship Id="rId5" Type="http://schemas.openxmlformats.org/officeDocument/2006/relationships/slideLayout" Target="../slideLayouts/slideLayout415.xml"/><Relationship Id="rId181" Type="http://schemas.openxmlformats.org/officeDocument/2006/relationships/slideLayout" Target="../slideLayouts/slideLayout591.xml"/><Relationship Id="rId237" Type="http://schemas.openxmlformats.org/officeDocument/2006/relationships/slideLayout" Target="../slideLayouts/slideLayout647.xml"/><Relationship Id="rId279" Type="http://schemas.openxmlformats.org/officeDocument/2006/relationships/slideLayout" Target="../slideLayouts/slideLayout689.xml"/><Relationship Id="rId43" Type="http://schemas.openxmlformats.org/officeDocument/2006/relationships/slideLayout" Target="../slideLayouts/slideLayout453.xml"/><Relationship Id="rId139" Type="http://schemas.openxmlformats.org/officeDocument/2006/relationships/slideLayout" Target="../slideLayouts/slideLayout549.xml"/><Relationship Id="rId290" Type="http://schemas.openxmlformats.org/officeDocument/2006/relationships/slideLayout" Target="../slideLayouts/slideLayout700.xml"/><Relationship Id="rId304" Type="http://schemas.openxmlformats.org/officeDocument/2006/relationships/slideLayout" Target="../slideLayouts/slideLayout714.xml"/><Relationship Id="rId85" Type="http://schemas.openxmlformats.org/officeDocument/2006/relationships/slideLayout" Target="../slideLayouts/slideLayout495.xml"/><Relationship Id="rId150" Type="http://schemas.openxmlformats.org/officeDocument/2006/relationships/slideLayout" Target="../slideLayouts/slideLayout560.xml"/><Relationship Id="rId192" Type="http://schemas.openxmlformats.org/officeDocument/2006/relationships/slideLayout" Target="../slideLayouts/slideLayout602.xml"/><Relationship Id="rId206" Type="http://schemas.openxmlformats.org/officeDocument/2006/relationships/slideLayout" Target="../slideLayouts/slideLayout616.xml"/><Relationship Id="rId248" Type="http://schemas.openxmlformats.org/officeDocument/2006/relationships/slideLayout" Target="../slideLayouts/slideLayout658.xml"/><Relationship Id="rId12" Type="http://schemas.openxmlformats.org/officeDocument/2006/relationships/slideLayout" Target="../slideLayouts/slideLayout422.xml"/><Relationship Id="rId108" Type="http://schemas.openxmlformats.org/officeDocument/2006/relationships/slideLayout" Target="../slideLayouts/slideLayout518.xml"/><Relationship Id="rId315" Type="http://schemas.openxmlformats.org/officeDocument/2006/relationships/slideLayout" Target="../slideLayouts/slideLayout725.xml"/><Relationship Id="rId54" Type="http://schemas.openxmlformats.org/officeDocument/2006/relationships/slideLayout" Target="../slideLayouts/slideLayout464.xml"/><Relationship Id="rId96" Type="http://schemas.openxmlformats.org/officeDocument/2006/relationships/slideLayout" Target="../slideLayouts/slideLayout506.xml"/><Relationship Id="rId161" Type="http://schemas.openxmlformats.org/officeDocument/2006/relationships/slideLayout" Target="../slideLayouts/slideLayout571.xml"/><Relationship Id="rId217" Type="http://schemas.openxmlformats.org/officeDocument/2006/relationships/slideLayout" Target="../slideLayouts/slideLayout627.xml"/><Relationship Id="rId259" Type="http://schemas.openxmlformats.org/officeDocument/2006/relationships/slideLayout" Target="../slideLayouts/slideLayout669.xml"/><Relationship Id="rId23" Type="http://schemas.openxmlformats.org/officeDocument/2006/relationships/slideLayout" Target="../slideLayouts/slideLayout433.xml"/><Relationship Id="rId119" Type="http://schemas.openxmlformats.org/officeDocument/2006/relationships/slideLayout" Target="../slideLayouts/slideLayout529.xml"/><Relationship Id="rId270" Type="http://schemas.openxmlformats.org/officeDocument/2006/relationships/slideLayout" Target="../slideLayouts/slideLayout680.xml"/><Relationship Id="rId326" Type="http://schemas.openxmlformats.org/officeDocument/2006/relationships/slideLayout" Target="../slideLayouts/slideLayout736.xml"/><Relationship Id="rId65" Type="http://schemas.openxmlformats.org/officeDocument/2006/relationships/slideLayout" Target="../slideLayouts/slideLayout475.xml"/><Relationship Id="rId130" Type="http://schemas.openxmlformats.org/officeDocument/2006/relationships/slideLayout" Target="../slideLayouts/slideLayout540.xml"/><Relationship Id="rId172" Type="http://schemas.openxmlformats.org/officeDocument/2006/relationships/slideLayout" Target="../slideLayouts/slideLayout582.xml"/><Relationship Id="rId228" Type="http://schemas.openxmlformats.org/officeDocument/2006/relationships/slideLayout" Target="../slideLayouts/slideLayout638.xml"/><Relationship Id="rId281" Type="http://schemas.openxmlformats.org/officeDocument/2006/relationships/slideLayout" Target="../slideLayouts/slideLayout691.xml"/><Relationship Id="rId34" Type="http://schemas.openxmlformats.org/officeDocument/2006/relationships/slideLayout" Target="../slideLayouts/slideLayout444.xml"/><Relationship Id="rId76" Type="http://schemas.openxmlformats.org/officeDocument/2006/relationships/slideLayout" Target="../slideLayouts/slideLayout486.xml"/><Relationship Id="rId141" Type="http://schemas.openxmlformats.org/officeDocument/2006/relationships/slideLayout" Target="../slideLayouts/slideLayout551.xml"/><Relationship Id="rId7" Type="http://schemas.openxmlformats.org/officeDocument/2006/relationships/slideLayout" Target="../slideLayouts/slideLayout417.xml"/><Relationship Id="rId183" Type="http://schemas.openxmlformats.org/officeDocument/2006/relationships/slideLayout" Target="../slideLayouts/slideLayout593.xml"/><Relationship Id="rId239" Type="http://schemas.openxmlformats.org/officeDocument/2006/relationships/slideLayout" Target="../slideLayouts/slideLayout649.xml"/><Relationship Id="rId250" Type="http://schemas.openxmlformats.org/officeDocument/2006/relationships/slideLayout" Target="../slideLayouts/slideLayout660.xml"/><Relationship Id="rId271" Type="http://schemas.openxmlformats.org/officeDocument/2006/relationships/slideLayout" Target="../slideLayouts/slideLayout681.xml"/><Relationship Id="rId292" Type="http://schemas.openxmlformats.org/officeDocument/2006/relationships/slideLayout" Target="../slideLayouts/slideLayout702.xml"/><Relationship Id="rId306" Type="http://schemas.openxmlformats.org/officeDocument/2006/relationships/slideLayout" Target="../slideLayouts/slideLayout716.xml"/><Relationship Id="rId24" Type="http://schemas.openxmlformats.org/officeDocument/2006/relationships/slideLayout" Target="../slideLayouts/slideLayout434.xml"/><Relationship Id="rId45" Type="http://schemas.openxmlformats.org/officeDocument/2006/relationships/slideLayout" Target="../slideLayouts/slideLayout455.xml"/><Relationship Id="rId66" Type="http://schemas.openxmlformats.org/officeDocument/2006/relationships/slideLayout" Target="../slideLayouts/slideLayout476.xml"/><Relationship Id="rId87" Type="http://schemas.openxmlformats.org/officeDocument/2006/relationships/slideLayout" Target="../slideLayouts/slideLayout497.xml"/><Relationship Id="rId110" Type="http://schemas.openxmlformats.org/officeDocument/2006/relationships/slideLayout" Target="../slideLayouts/slideLayout520.xml"/><Relationship Id="rId131" Type="http://schemas.openxmlformats.org/officeDocument/2006/relationships/slideLayout" Target="../slideLayouts/slideLayout541.xml"/><Relationship Id="rId327" Type="http://schemas.openxmlformats.org/officeDocument/2006/relationships/slideLayout" Target="../slideLayouts/slideLayout737.xml"/><Relationship Id="rId152" Type="http://schemas.openxmlformats.org/officeDocument/2006/relationships/slideLayout" Target="../slideLayouts/slideLayout562.xml"/><Relationship Id="rId173" Type="http://schemas.openxmlformats.org/officeDocument/2006/relationships/slideLayout" Target="../slideLayouts/slideLayout583.xml"/><Relationship Id="rId194" Type="http://schemas.openxmlformats.org/officeDocument/2006/relationships/slideLayout" Target="../slideLayouts/slideLayout604.xml"/><Relationship Id="rId208" Type="http://schemas.openxmlformats.org/officeDocument/2006/relationships/slideLayout" Target="../slideLayouts/slideLayout618.xml"/><Relationship Id="rId229" Type="http://schemas.openxmlformats.org/officeDocument/2006/relationships/slideLayout" Target="../slideLayouts/slideLayout639.xml"/><Relationship Id="rId240" Type="http://schemas.openxmlformats.org/officeDocument/2006/relationships/slideLayout" Target="../slideLayouts/slideLayout650.xml"/><Relationship Id="rId261" Type="http://schemas.openxmlformats.org/officeDocument/2006/relationships/slideLayout" Target="../slideLayouts/slideLayout671.xml"/><Relationship Id="rId14" Type="http://schemas.openxmlformats.org/officeDocument/2006/relationships/slideLayout" Target="../slideLayouts/slideLayout424.xml"/><Relationship Id="rId35" Type="http://schemas.openxmlformats.org/officeDocument/2006/relationships/slideLayout" Target="../slideLayouts/slideLayout445.xml"/><Relationship Id="rId56" Type="http://schemas.openxmlformats.org/officeDocument/2006/relationships/slideLayout" Target="../slideLayouts/slideLayout466.xml"/><Relationship Id="rId77" Type="http://schemas.openxmlformats.org/officeDocument/2006/relationships/slideLayout" Target="../slideLayouts/slideLayout487.xml"/><Relationship Id="rId100" Type="http://schemas.openxmlformats.org/officeDocument/2006/relationships/slideLayout" Target="../slideLayouts/slideLayout510.xml"/><Relationship Id="rId282" Type="http://schemas.openxmlformats.org/officeDocument/2006/relationships/slideLayout" Target="../slideLayouts/slideLayout692.xml"/><Relationship Id="rId317" Type="http://schemas.openxmlformats.org/officeDocument/2006/relationships/slideLayout" Target="../slideLayouts/slideLayout727.xml"/><Relationship Id="rId8" Type="http://schemas.openxmlformats.org/officeDocument/2006/relationships/slideLayout" Target="../slideLayouts/slideLayout418.xml"/><Relationship Id="rId98" Type="http://schemas.openxmlformats.org/officeDocument/2006/relationships/slideLayout" Target="../slideLayouts/slideLayout508.xml"/><Relationship Id="rId121" Type="http://schemas.openxmlformats.org/officeDocument/2006/relationships/slideLayout" Target="../slideLayouts/slideLayout531.xml"/><Relationship Id="rId142" Type="http://schemas.openxmlformats.org/officeDocument/2006/relationships/slideLayout" Target="../slideLayouts/slideLayout552.xml"/><Relationship Id="rId163" Type="http://schemas.openxmlformats.org/officeDocument/2006/relationships/slideLayout" Target="../slideLayouts/slideLayout573.xml"/><Relationship Id="rId184" Type="http://schemas.openxmlformats.org/officeDocument/2006/relationships/slideLayout" Target="../slideLayouts/slideLayout594.xml"/><Relationship Id="rId219" Type="http://schemas.openxmlformats.org/officeDocument/2006/relationships/slideLayout" Target="../slideLayouts/slideLayout629.xml"/><Relationship Id="rId230" Type="http://schemas.openxmlformats.org/officeDocument/2006/relationships/slideLayout" Target="../slideLayouts/slideLayout640.xml"/><Relationship Id="rId251" Type="http://schemas.openxmlformats.org/officeDocument/2006/relationships/slideLayout" Target="../slideLayouts/slideLayout661.xml"/><Relationship Id="rId25" Type="http://schemas.openxmlformats.org/officeDocument/2006/relationships/slideLayout" Target="../slideLayouts/slideLayout435.xml"/><Relationship Id="rId46" Type="http://schemas.openxmlformats.org/officeDocument/2006/relationships/slideLayout" Target="../slideLayouts/slideLayout456.xml"/><Relationship Id="rId67" Type="http://schemas.openxmlformats.org/officeDocument/2006/relationships/slideLayout" Target="../slideLayouts/slideLayout477.xml"/><Relationship Id="rId272" Type="http://schemas.openxmlformats.org/officeDocument/2006/relationships/slideLayout" Target="../slideLayouts/slideLayout682.xml"/><Relationship Id="rId293" Type="http://schemas.openxmlformats.org/officeDocument/2006/relationships/slideLayout" Target="../slideLayouts/slideLayout703.xml"/><Relationship Id="rId307" Type="http://schemas.openxmlformats.org/officeDocument/2006/relationships/slideLayout" Target="../slideLayouts/slideLayout717.xml"/><Relationship Id="rId328" Type="http://schemas.openxmlformats.org/officeDocument/2006/relationships/slideLayout" Target="../slideLayouts/slideLayout738.xml"/><Relationship Id="rId88" Type="http://schemas.openxmlformats.org/officeDocument/2006/relationships/slideLayout" Target="../slideLayouts/slideLayout498.xml"/><Relationship Id="rId111" Type="http://schemas.openxmlformats.org/officeDocument/2006/relationships/slideLayout" Target="../slideLayouts/slideLayout521.xml"/><Relationship Id="rId132" Type="http://schemas.openxmlformats.org/officeDocument/2006/relationships/slideLayout" Target="../slideLayouts/slideLayout542.xml"/><Relationship Id="rId153" Type="http://schemas.openxmlformats.org/officeDocument/2006/relationships/slideLayout" Target="../slideLayouts/slideLayout563.xml"/><Relationship Id="rId174" Type="http://schemas.openxmlformats.org/officeDocument/2006/relationships/slideLayout" Target="../slideLayouts/slideLayout584.xml"/><Relationship Id="rId195" Type="http://schemas.openxmlformats.org/officeDocument/2006/relationships/slideLayout" Target="../slideLayouts/slideLayout605.xml"/><Relationship Id="rId209" Type="http://schemas.openxmlformats.org/officeDocument/2006/relationships/slideLayout" Target="../slideLayouts/slideLayout619.xml"/><Relationship Id="rId220" Type="http://schemas.openxmlformats.org/officeDocument/2006/relationships/slideLayout" Target="../slideLayouts/slideLayout630.xml"/><Relationship Id="rId241" Type="http://schemas.openxmlformats.org/officeDocument/2006/relationships/slideLayout" Target="../slideLayouts/slideLayout651.xml"/><Relationship Id="rId15" Type="http://schemas.openxmlformats.org/officeDocument/2006/relationships/slideLayout" Target="../slideLayouts/slideLayout425.xml"/><Relationship Id="rId36" Type="http://schemas.openxmlformats.org/officeDocument/2006/relationships/slideLayout" Target="../slideLayouts/slideLayout446.xml"/><Relationship Id="rId57" Type="http://schemas.openxmlformats.org/officeDocument/2006/relationships/slideLayout" Target="../slideLayouts/slideLayout467.xml"/><Relationship Id="rId262" Type="http://schemas.openxmlformats.org/officeDocument/2006/relationships/slideLayout" Target="../slideLayouts/slideLayout672.xml"/><Relationship Id="rId283" Type="http://schemas.openxmlformats.org/officeDocument/2006/relationships/slideLayout" Target="../slideLayouts/slideLayout693.xml"/><Relationship Id="rId318" Type="http://schemas.openxmlformats.org/officeDocument/2006/relationships/slideLayout" Target="../slideLayouts/slideLayout728.xml"/><Relationship Id="rId78" Type="http://schemas.openxmlformats.org/officeDocument/2006/relationships/slideLayout" Target="../slideLayouts/slideLayout488.xml"/><Relationship Id="rId99" Type="http://schemas.openxmlformats.org/officeDocument/2006/relationships/slideLayout" Target="../slideLayouts/slideLayout509.xml"/><Relationship Id="rId101" Type="http://schemas.openxmlformats.org/officeDocument/2006/relationships/slideLayout" Target="../slideLayouts/slideLayout511.xml"/><Relationship Id="rId122" Type="http://schemas.openxmlformats.org/officeDocument/2006/relationships/slideLayout" Target="../slideLayouts/slideLayout532.xml"/><Relationship Id="rId143" Type="http://schemas.openxmlformats.org/officeDocument/2006/relationships/slideLayout" Target="../slideLayouts/slideLayout553.xml"/><Relationship Id="rId164" Type="http://schemas.openxmlformats.org/officeDocument/2006/relationships/slideLayout" Target="../slideLayouts/slideLayout574.xml"/><Relationship Id="rId185" Type="http://schemas.openxmlformats.org/officeDocument/2006/relationships/slideLayout" Target="../slideLayouts/slideLayout595.xml"/><Relationship Id="rId9" Type="http://schemas.openxmlformats.org/officeDocument/2006/relationships/slideLayout" Target="../slideLayouts/slideLayout419.xml"/><Relationship Id="rId210" Type="http://schemas.openxmlformats.org/officeDocument/2006/relationships/slideLayout" Target="../slideLayouts/slideLayout620.xml"/><Relationship Id="rId26" Type="http://schemas.openxmlformats.org/officeDocument/2006/relationships/slideLayout" Target="../slideLayouts/slideLayout436.xml"/><Relationship Id="rId231" Type="http://schemas.openxmlformats.org/officeDocument/2006/relationships/slideLayout" Target="../slideLayouts/slideLayout641.xml"/><Relationship Id="rId252" Type="http://schemas.openxmlformats.org/officeDocument/2006/relationships/slideLayout" Target="../slideLayouts/slideLayout662.xml"/><Relationship Id="rId273" Type="http://schemas.openxmlformats.org/officeDocument/2006/relationships/slideLayout" Target="../slideLayouts/slideLayout683.xml"/><Relationship Id="rId294" Type="http://schemas.openxmlformats.org/officeDocument/2006/relationships/slideLayout" Target="../slideLayouts/slideLayout704.xml"/><Relationship Id="rId308" Type="http://schemas.openxmlformats.org/officeDocument/2006/relationships/slideLayout" Target="../slideLayouts/slideLayout718.xml"/><Relationship Id="rId329" Type="http://schemas.openxmlformats.org/officeDocument/2006/relationships/slideLayout" Target="../slideLayouts/slideLayout739.xml"/><Relationship Id="rId47" Type="http://schemas.openxmlformats.org/officeDocument/2006/relationships/slideLayout" Target="../slideLayouts/slideLayout457.xml"/><Relationship Id="rId68" Type="http://schemas.openxmlformats.org/officeDocument/2006/relationships/slideLayout" Target="../slideLayouts/slideLayout478.xml"/><Relationship Id="rId89" Type="http://schemas.openxmlformats.org/officeDocument/2006/relationships/slideLayout" Target="../slideLayouts/slideLayout499.xml"/><Relationship Id="rId112" Type="http://schemas.openxmlformats.org/officeDocument/2006/relationships/slideLayout" Target="../slideLayouts/slideLayout522.xml"/><Relationship Id="rId133" Type="http://schemas.openxmlformats.org/officeDocument/2006/relationships/slideLayout" Target="../slideLayouts/slideLayout543.xml"/><Relationship Id="rId154" Type="http://schemas.openxmlformats.org/officeDocument/2006/relationships/slideLayout" Target="../slideLayouts/slideLayout564.xml"/><Relationship Id="rId175" Type="http://schemas.openxmlformats.org/officeDocument/2006/relationships/slideLayout" Target="../slideLayouts/slideLayout585.xml"/><Relationship Id="rId196" Type="http://schemas.openxmlformats.org/officeDocument/2006/relationships/slideLayout" Target="../slideLayouts/slideLayout606.xml"/><Relationship Id="rId200" Type="http://schemas.openxmlformats.org/officeDocument/2006/relationships/slideLayout" Target="../slideLayouts/slideLayout610.xml"/><Relationship Id="rId16" Type="http://schemas.openxmlformats.org/officeDocument/2006/relationships/slideLayout" Target="../slideLayouts/slideLayout426.xml"/><Relationship Id="rId221" Type="http://schemas.openxmlformats.org/officeDocument/2006/relationships/slideLayout" Target="../slideLayouts/slideLayout631.xml"/><Relationship Id="rId242" Type="http://schemas.openxmlformats.org/officeDocument/2006/relationships/slideLayout" Target="../slideLayouts/slideLayout652.xml"/><Relationship Id="rId263" Type="http://schemas.openxmlformats.org/officeDocument/2006/relationships/slideLayout" Target="../slideLayouts/slideLayout673.xml"/><Relationship Id="rId284" Type="http://schemas.openxmlformats.org/officeDocument/2006/relationships/slideLayout" Target="../slideLayouts/slideLayout694.xml"/><Relationship Id="rId319" Type="http://schemas.openxmlformats.org/officeDocument/2006/relationships/slideLayout" Target="../slideLayouts/slideLayout729.xml"/><Relationship Id="rId37" Type="http://schemas.openxmlformats.org/officeDocument/2006/relationships/slideLayout" Target="../slideLayouts/slideLayout447.xml"/><Relationship Id="rId58" Type="http://schemas.openxmlformats.org/officeDocument/2006/relationships/slideLayout" Target="../slideLayouts/slideLayout468.xml"/><Relationship Id="rId79" Type="http://schemas.openxmlformats.org/officeDocument/2006/relationships/slideLayout" Target="../slideLayouts/slideLayout489.xml"/><Relationship Id="rId102" Type="http://schemas.openxmlformats.org/officeDocument/2006/relationships/slideLayout" Target="../slideLayouts/slideLayout512.xml"/><Relationship Id="rId123" Type="http://schemas.openxmlformats.org/officeDocument/2006/relationships/slideLayout" Target="../slideLayouts/slideLayout533.xml"/><Relationship Id="rId144" Type="http://schemas.openxmlformats.org/officeDocument/2006/relationships/slideLayout" Target="../slideLayouts/slideLayout554.xml"/><Relationship Id="rId330" Type="http://schemas.openxmlformats.org/officeDocument/2006/relationships/slideLayout" Target="../slideLayouts/slideLayout740.xml"/><Relationship Id="rId90" Type="http://schemas.openxmlformats.org/officeDocument/2006/relationships/slideLayout" Target="../slideLayouts/slideLayout500.xml"/><Relationship Id="rId165" Type="http://schemas.openxmlformats.org/officeDocument/2006/relationships/slideLayout" Target="../slideLayouts/slideLayout575.xml"/><Relationship Id="rId186" Type="http://schemas.openxmlformats.org/officeDocument/2006/relationships/slideLayout" Target="../slideLayouts/slideLayout596.xml"/><Relationship Id="rId211" Type="http://schemas.openxmlformats.org/officeDocument/2006/relationships/slideLayout" Target="../slideLayouts/slideLayout621.xml"/><Relationship Id="rId232" Type="http://schemas.openxmlformats.org/officeDocument/2006/relationships/slideLayout" Target="../slideLayouts/slideLayout642.xml"/><Relationship Id="rId253" Type="http://schemas.openxmlformats.org/officeDocument/2006/relationships/slideLayout" Target="../slideLayouts/slideLayout663.xml"/><Relationship Id="rId274" Type="http://schemas.openxmlformats.org/officeDocument/2006/relationships/slideLayout" Target="../slideLayouts/slideLayout684.xml"/><Relationship Id="rId295" Type="http://schemas.openxmlformats.org/officeDocument/2006/relationships/slideLayout" Target="../slideLayouts/slideLayout705.xml"/><Relationship Id="rId309" Type="http://schemas.openxmlformats.org/officeDocument/2006/relationships/slideLayout" Target="../slideLayouts/slideLayout719.xml"/><Relationship Id="rId27" Type="http://schemas.openxmlformats.org/officeDocument/2006/relationships/slideLayout" Target="../slideLayouts/slideLayout437.xml"/><Relationship Id="rId48" Type="http://schemas.openxmlformats.org/officeDocument/2006/relationships/slideLayout" Target="../slideLayouts/slideLayout458.xml"/><Relationship Id="rId69" Type="http://schemas.openxmlformats.org/officeDocument/2006/relationships/slideLayout" Target="../slideLayouts/slideLayout479.xml"/><Relationship Id="rId113" Type="http://schemas.openxmlformats.org/officeDocument/2006/relationships/slideLayout" Target="../slideLayouts/slideLayout523.xml"/><Relationship Id="rId134" Type="http://schemas.openxmlformats.org/officeDocument/2006/relationships/slideLayout" Target="../slideLayouts/slideLayout544.xml"/><Relationship Id="rId320" Type="http://schemas.openxmlformats.org/officeDocument/2006/relationships/slideLayout" Target="../slideLayouts/slideLayout730.xml"/><Relationship Id="rId80" Type="http://schemas.openxmlformats.org/officeDocument/2006/relationships/slideLayout" Target="../slideLayouts/slideLayout490.xml"/><Relationship Id="rId155" Type="http://schemas.openxmlformats.org/officeDocument/2006/relationships/slideLayout" Target="../slideLayouts/slideLayout565.xml"/><Relationship Id="rId176" Type="http://schemas.openxmlformats.org/officeDocument/2006/relationships/slideLayout" Target="../slideLayouts/slideLayout586.xml"/><Relationship Id="rId197" Type="http://schemas.openxmlformats.org/officeDocument/2006/relationships/slideLayout" Target="../slideLayouts/slideLayout607.xml"/><Relationship Id="rId201" Type="http://schemas.openxmlformats.org/officeDocument/2006/relationships/slideLayout" Target="../slideLayouts/slideLayout611.xml"/><Relationship Id="rId222" Type="http://schemas.openxmlformats.org/officeDocument/2006/relationships/slideLayout" Target="../slideLayouts/slideLayout632.xml"/><Relationship Id="rId243" Type="http://schemas.openxmlformats.org/officeDocument/2006/relationships/slideLayout" Target="../slideLayouts/slideLayout653.xml"/><Relationship Id="rId264" Type="http://schemas.openxmlformats.org/officeDocument/2006/relationships/slideLayout" Target="../slideLayouts/slideLayout674.xml"/><Relationship Id="rId285" Type="http://schemas.openxmlformats.org/officeDocument/2006/relationships/slideLayout" Target="../slideLayouts/slideLayout695.xml"/><Relationship Id="rId17" Type="http://schemas.openxmlformats.org/officeDocument/2006/relationships/slideLayout" Target="../slideLayouts/slideLayout427.xml"/><Relationship Id="rId38" Type="http://schemas.openxmlformats.org/officeDocument/2006/relationships/slideLayout" Target="../slideLayouts/slideLayout448.xml"/><Relationship Id="rId59" Type="http://schemas.openxmlformats.org/officeDocument/2006/relationships/slideLayout" Target="../slideLayouts/slideLayout469.xml"/><Relationship Id="rId103" Type="http://schemas.openxmlformats.org/officeDocument/2006/relationships/slideLayout" Target="../slideLayouts/slideLayout513.xml"/><Relationship Id="rId124" Type="http://schemas.openxmlformats.org/officeDocument/2006/relationships/slideLayout" Target="../slideLayouts/slideLayout534.xml"/><Relationship Id="rId310" Type="http://schemas.openxmlformats.org/officeDocument/2006/relationships/slideLayout" Target="../slideLayouts/slideLayout720.xml"/><Relationship Id="rId70" Type="http://schemas.openxmlformats.org/officeDocument/2006/relationships/slideLayout" Target="../slideLayouts/slideLayout480.xml"/><Relationship Id="rId91" Type="http://schemas.openxmlformats.org/officeDocument/2006/relationships/slideLayout" Target="../slideLayouts/slideLayout501.xml"/><Relationship Id="rId145" Type="http://schemas.openxmlformats.org/officeDocument/2006/relationships/slideLayout" Target="../slideLayouts/slideLayout555.xml"/><Relationship Id="rId166" Type="http://schemas.openxmlformats.org/officeDocument/2006/relationships/slideLayout" Target="../slideLayouts/slideLayout576.xml"/><Relationship Id="rId187" Type="http://schemas.openxmlformats.org/officeDocument/2006/relationships/slideLayout" Target="../slideLayouts/slideLayout597.xml"/><Relationship Id="rId331" Type="http://schemas.openxmlformats.org/officeDocument/2006/relationships/theme" Target="../theme/theme38.xml"/><Relationship Id="rId1" Type="http://schemas.openxmlformats.org/officeDocument/2006/relationships/slideLayout" Target="../slideLayouts/slideLayout411.xml"/><Relationship Id="rId212" Type="http://schemas.openxmlformats.org/officeDocument/2006/relationships/slideLayout" Target="../slideLayouts/slideLayout622.xml"/><Relationship Id="rId233" Type="http://schemas.openxmlformats.org/officeDocument/2006/relationships/slideLayout" Target="../slideLayouts/slideLayout643.xml"/><Relationship Id="rId254" Type="http://schemas.openxmlformats.org/officeDocument/2006/relationships/slideLayout" Target="../slideLayouts/slideLayout664.xml"/><Relationship Id="rId28" Type="http://schemas.openxmlformats.org/officeDocument/2006/relationships/slideLayout" Target="../slideLayouts/slideLayout438.xml"/><Relationship Id="rId49" Type="http://schemas.openxmlformats.org/officeDocument/2006/relationships/slideLayout" Target="../slideLayouts/slideLayout459.xml"/><Relationship Id="rId114" Type="http://schemas.openxmlformats.org/officeDocument/2006/relationships/slideLayout" Target="../slideLayouts/slideLayout524.xml"/><Relationship Id="rId275" Type="http://schemas.openxmlformats.org/officeDocument/2006/relationships/slideLayout" Target="../slideLayouts/slideLayout685.xml"/><Relationship Id="rId296" Type="http://schemas.openxmlformats.org/officeDocument/2006/relationships/slideLayout" Target="../slideLayouts/slideLayout706.xml"/><Relationship Id="rId300" Type="http://schemas.openxmlformats.org/officeDocument/2006/relationships/slideLayout" Target="../slideLayouts/slideLayout710.xml"/><Relationship Id="rId60" Type="http://schemas.openxmlformats.org/officeDocument/2006/relationships/slideLayout" Target="../slideLayouts/slideLayout470.xml"/><Relationship Id="rId81" Type="http://schemas.openxmlformats.org/officeDocument/2006/relationships/slideLayout" Target="../slideLayouts/slideLayout491.xml"/><Relationship Id="rId135" Type="http://schemas.openxmlformats.org/officeDocument/2006/relationships/slideLayout" Target="../slideLayouts/slideLayout545.xml"/><Relationship Id="rId156" Type="http://schemas.openxmlformats.org/officeDocument/2006/relationships/slideLayout" Target="../slideLayouts/slideLayout566.xml"/><Relationship Id="rId177" Type="http://schemas.openxmlformats.org/officeDocument/2006/relationships/slideLayout" Target="../slideLayouts/slideLayout587.xml"/><Relationship Id="rId198" Type="http://schemas.openxmlformats.org/officeDocument/2006/relationships/slideLayout" Target="../slideLayouts/slideLayout608.xml"/><Relationship Id="rId321" Type="http://schemas.openxmlformats.org/officeDocument/2006/relationships/slideLayout" Target="../slideLayouts/slideLayout731.xml"/><Relationship Id="rId202" Type="http://schemas.openxmlformats.org/officeDocument/2006/relationships/slideLayout" Target="../slideLayouts/slideLayout612.xml"/><Relationship Id="rId223" Type="http://schemas.openxmlformats.org/officeDocument/2006/relationships/slideLayout" Target="../slideLayouts/slideLayout633.xml"/><Relationship Id="rId244" Type="http://schemas.openxmlformats.org/officeDocument/2006/relationships/slideLayout" Target="../slideLayouts/slideLayout654.xml"/><Relationship Id="rId18" Type="http://schemas.openxmlformats.org/officeDocument/2006/relationships/slideLayout" Target="../slideLayouts/slideLayout428.xml"/><Relationship Id="rId39" Type="http://schemas.openxmlformats.org/officeDocument/2006/relationships/slideLayout" Target="../slideLayouts/slideLayout449.xml"/><Relationship Id="rId265" Type="http://schemas.openxmlformats.org/officeDocument/2006/relationships/slideLayout" Target="../slideLayouts/slideLayout675.xml"/><Relationship Id="rId286" Type="http://schemas.openxmlformats.org/officeDocument/2006/relationships/slideLayout" Target="../slideLayouts/slideLayout696.xml"/><Relationship Id="rId50" Type="http://schemas.openxmlformats.org/officeDocument/2006/relationships/slideLayout" Target="../slideLayouts/slideLayout460.xml"/><Relationship Id="rId104" Type="http://schemas.openxmlformats.org/officeDocument/2006/relationships/slideLayout" Target="../slideLayouts/slideLayout514.xml"/><Relationship Id="rId125" Type="http://schemas.openxmlformats.org/officeDocument/2006/relationships/slideLayout" Target="../slideLayouts/slideLayout535.xml"/><Relationship Id="rId146" Type="http://schemas.openxmlformats.org/officeDocument/2006/relationships/slideLayout" Target="../slideLayouts/slideLayout556.xml"/><Relationship Id="rId167" Type="http://schemas.openxmlformats.org/officeDocument/2006/relationships/slideLayout" Target="../slideLayouts/slideLayout577.xml"/><Relationship Id="rId188" Type="http://schemas.openxmlformats.org/officeDocument/2006/relationships/slideLayout" Target="../slideLayouts/slideLayout598.xml"/><Relationship Id="rId311" Type="http://schemas.openxmlformats.org/officeDocument/2006/relationships/slideLayout" Target="../slideLayouts/slideLayout721.xml"/><Relationship Id="rId332" Type="http://schemas.openxmlformats.org/officeDocument/2006/relationships/image" Target="../media/image1.png"/><Relationship Id="rId71" Type="http://schemas.openxmlformats.org/officeDocument/2006/relationships/slideLayout" Target="../slideLayouts/slideLayout481.xml"/><Relationship Id="rId92" Type="http://schemas.openxmlformats.org/officeDocument/2006/relationships/slideLayout" Target="../slideLayouts/slideLayout502.xml"/><Relationship Id="rId213" Type="http://schemas.openxmlformats.org/officeDocument/2006/relationships/slideLayout" Target="../slideLayouts/slideLayout623.xml"/><Relationship Id="rId234" Type="http://schemas.openxmlformats.org/officeDocument/2006/relationships/slideLayout" Target="../slideLayouts/slideLayout644.xml"/><Relationship Id="rId2" Type="http://schemas.openxmlformats.org/officeDocument/2006/relationships/slideLayout" Target="../slideLayouts/slideLayout412.xml"/><Relationship Id="rId29" Type="http://schemas.openxmlformats.org/officeDocument/2006/relationships/slideLayout" Target="../slideLayouts/slideLayout439.xml"/><Relationship Id="rId255" Type="http://schemas.openxmlformats.org/officeDocument/2006/relationships/slideLayout" Target="../slideLayouts/slideLayout665.xml"/><Relationship Id="rId276" Type="http://schemas.openxmlformats.org/officeDocument/2006/relationships/slideLayout" Target="../slideLayouts/slideLayout686.xml"/><Relationship Id="rId297" Type="http://schemas.openxmlformats.org/officeDocument/2006/relationships/slideLayout" Target="../slideLayouts/slideLayout707.xml"/><Relationship Id="rId40" Type="http://schemas.openxmlformats.org/officeDocument/2006/relationships/slideLayout" Target="../slideLayouts/slideLayout450.xml"/><Relationship Id="rId115" Type="http://schemas.openxmlformats.org/officeDocument/2006/relationships/slideLayout" Target="../slideLayouts/slideLayout525.xml"/><Relationship Id="rId136" Type="http://schemas.openxmlformats.org/officeDocument/2006/relationships/slideLayout" Target="../slideLayouts/slideLayout546.xml"/><Relationship Id="rId157" Type="http://schemas.openxmlformats.org/officeDocument/2006/relationships/slideLayout" Target="../slideLayouts/slideLayout567.xml"/><Relationship Id="rId178" Type="http://schemas.openxmlformats.org/officeDocument/2006/relationships/slideLayout" Target="../slideLayouts/slideLayout588.xml"/><Relationship Id="rId301" Type="http://schemas.openxmlformats.org/officeDocument/2006/relationships/slideLayout" Target="../slideLayouts/slideLayout711.xml"/><Relationship Id="rId322" Type="http://schemas.openxmlformats.org/officeDocument/2006/relationships/slideLayout" Target="../slideLayouts/slideLayout732.xml"/><Relationship Id="rId61" Type="http://schemas.openxmlformats.org/officeDocument/2006/relationships/slideLayout" Target="../slideLayouts/slideLayout471.xml"/><Relationship Id="rId82" Type="http://schemas.openxmlformats.org/officeDocument/2006/relationships/slideLayout" Target="../slideLayouts/slideLayout492.xml"/><Relationship Id="rId199" Type="http://schemas.openxmlformats.org/officeDocument/2006/relationships/slideLayout" Target="../slideLayouts/slideLayout609.xml"/><Relationship Id="rId203" Type="http://schemas.openxmlformats.org/officeDocument/2006/relationships/slideLayout" Target="../slideLayouts/slideLayout613.xml"/><Relationship Id="rId19" Type="http://schemas.openxmlformats.org/officeDocument/2006/relationships/slideLayout" Target="../slideLayouts/slideLayout429.xml"/><Relationship Id="rId224" Type="http://schemas.openxmlformats.org/officeDocument/2006/relationships/slideLayout" Target="../slideLayouts/slideLayout634.xml"/><Relationship Id="rId245" Type="http://schemas.openxmlformats.org/officeDocument/2006/relationships/slideLayout" Target="../slideLayouts/slideLayout655.xml"/><Relationship Id="rId266" Type="http://schemas.openxmlformats.org/officeDocument/2006/relationships/slideLayout" Target="../slideLayouts/slideLayout676.xml"/><Relationship Id="rId287" Type="http://schemas.openxmlformats.org/officeDocument/2006/relationships/slideLayout" Target="../slideLayouts/slideLayout697.xml"/><Relationship Id="rId30" Type="http://schemas.openxmlformats.org/officeDocument/2006/relationships/slideLayout" Target="../slideLayouts/slideLayout440.xml"/><Relationship Id="rId105" Type="http://schemas.openxmlformats.org/officeDocument/2006/relationships/slideLayout" Target="../slideLayouts/slideLayout515.xml"/><Relationship Id="rId126" Type="http://schemas.openxmlformats.org/officeDocument/2006/relationships/slideLayout" Target="../slideLayouts/slideLayout536.xml"/><Relationship Id="rId147" Type="http://schemas.openxmlformats.org/officeDocument/2006/relationships/slideLayout" Target="../slideLayouts/slideLayout557.xml"/><Relationship Id="rId168" Type="http://schemas.openxmlformats.org/officeDocument/2006/relationships/slideLayout" Target="../slideLayouts/slideLayout578.xml"/><Relationship Id="rId312" Type="http://schemas.openxmlformats.org/officeDocument/2006/relationships/slideLayout" Target="../slideLayouts/slideLayout722.xml"/><Relationship Id="rId51" Type="http://schemas.openxmlformats.org/officeDocument/2006/relationships/slideLayout" Target="../slideLayouts/slideLayout461.xml"/><Relationship Id="rId72" Type="http://schemas.openxmlformats.org/officeDocument/2006/relationships/slideLayout" Target="../slideLayouts/slideLayout482.xml"/><Relationship Id="rId93" Type="http://schemas.openxmlformats.org/officeDocument/2006/relationships/slideLayout" Target="../slideLayouts/slideLayout503.xml"/><Relationship Id="rId189" Type="http://schemas.openxmlformats.org/officeDocument/2006/relationships/slideLayout" Target="../slideLayouts/slideLayout599.xml"/><Relationship Id="rId3" Type="http://schemas.openxmlformats.org/officeDocument/2006/relationships/slideLayout" Target="../slideLayouts/slideLayout413.xml"/><Relationship Id="rId214" Type="http://schemas.openxmlformats.org/officeDocument/2006/relationships/slideLayout" Target="../slideLayouts/slideLayout624.xml"/><Relationship Id="rId235" Type="http://schemas.openxmlformats.org/officeDocument/2006/relationships/slideLayout" Target="../slideLayouts/slideLayout645.xml"/><Relationship Id="rId256" Type="http://schemas.openxmlformats.org/officeDocument/2006/relationships/slideLayout" Target="../slideLayouts/slideLayout666.xml"/><Relationship Id="rId277" Type="http://schemas.openxmlformats.org/officeDocument/2006/relationships/slideLayout" Target="../slideLayouts/slideLayout687.xml"/><Relationship Id="rId298" Type="http://schemas.openxmlformats.org/officeDocument/2006/relationships/slideLayout" Target="../slideLayouts/slideLayout708.xml"/><Relationship Id="rId116" Type="http://schemas.openxmlformats.org/officeDocument/2006/relationships/slideLayout" Target="../slideLayouts/slideLayout526.xml"/><Relationship Id="rId137" Type="http://schemas.openxmlformats.org/officeDocument/2006/relationships/slideLayout" Target="../slideLayouts/slideLayout547.xml"/><Relationship Id="rId158" Type="http://schemas.openxmlformats.org/officeDocument/2006/relationships/slideLayout" Target="../slideLayouts/slideLayout568.xml"/><Relationship Id="rId302" Type="http://schemas.openxmlformats.org/officeDocument/2006/relationships/slideLayout" Target="../slideLayouts/slideLayout712.xml"/><Relationship Id="rId323" Type="http://schemas.openxmlformats.org/officeDocument/2006/relationships/slideLayout" Target="../slideLayouts/slideLayout733.xml"/><Relationship Id="rId20" Type="http://schemas.openxmlformats.org/officeDocument/2006/relationships/slideLayout" Target="../slideLayouts/slideLayout430.xml"/><Relationship Id="rId41" Type="http://schemas.openxmlformats.org/officeDocument/2006/relationships/slideLayout" Target="../slideLayouts/slideLayout451.xml"/><Relationship Id="rId62" Type="http://schemas.openxmlformats.org/officeDocument/2006/relationships/slideLayout" Target="../slideLayouts/slideLayout472.xml"/><Relationship Id="rId83" Type="http://schemas.openxmlformats.org/officeDocument/2006/relationships/slideLayout" Target="../slideLayouts/slideLayout493.xml"/><Relationship Id="rId179" Type="http://schemas.openxmlformats.org/officeDocument/2006/relationships/slideLayout" Target="../slideLayouts/slideLayout589.xml"/><Relationship Id="rId190" Type="http://schemas.openxmlformats.org/officeDocument/2006/relationships/slideLayout" Target="../slideLayouts/slideLayout600.xml"/><Relationship Id="rId204" Type="http://schemas.openxmlformats.org/officeDocument/2006/relationships/slideLayout" Target="../slideLayouts/slideLayout614.xml"/><Relationship Id="rId225" Type="http://schemas.openxmlformats.org/officeDocument/2006/relationships/slideLayout" Target="../slideLayouts/slideLayout635.xml"/><Relationship Id="rId246" Type="http://schemas.openxmlformats.org/officeDocument/2006/relationships/slideLayout" Target="../slideLayouts/slideLayout656.xml"/><Relationship Id="rId267" Type="http://schemas.openxmlformats.org/officeDocument/2006/relationships/slideLayout" Target="../slideLayouts/slideLayout677.xml"/><Relationship Id="rId288" Type="http://schemas.openxmlformats.org/officeDocument/2006/relationships/slideLayout" Target="../slideLayouts/slideLayout698.xml"/><Relationship Id="rId106" Type="http://schemas.openxmlformats.org/officeDocument/2006/relationships/slideLayout" Target="../slideLayouts/slideLayout516.xml"/><Relationship Id="rId127" Type="http://schemas.openxmlformats.org/officeDocument/2006/relationships/slideLayout" Target="../slideLayouts/slideLayout537.xml"/><Relationship Id="rId313" Type="http://schemas.openxmlformats.org/officeDocument/2006/relationships/slideLayout" Target="../slideLayouts/slideLayout723.xml"/><Relationship Id="rId10" Type="http://schemas.openxmlformats.org/officeDocument/2006/relationships/slideLayout" Target="../slideLayouts/slideLayout420.xml"/><Relationship Id="rId31" Type="http://schemas.openxmlformats.org/officeDocument/2006/relationships/slideLayout" Target="../slideLayouts/slideLayout441.xml"/><Relationship Id="rId52" Type="http://schemas.openxmlformats.org/officeDocument/2006/relationships/slideLayout" Target="../slideLayouts/slideLayout462.xml"/><Relationship Id="rId73" Type="http://schemas.openxmlformats.org/officeDocument/2006/relationships/slideLayout" Target="../slideLayouts/slideLayout483.xml"/><Relationship Id="rId94" Type="http://schemas.openxmlformats.org/officeDocument/2006/relationships/slideLayout" Target="../slideLayouts/slideLayout504.xml"/><Relationship Id="rId148" Type="http://schemas.openxmlformats.org/officeDocument/2006/relationships/slideLayout" Target="../slideLayouts/slideLayout558.xml"/><Relationship Id="rId169" Type="http://schemas.openxmlformats.org/officeDocument/2006/relationships/slideLayout" Target="../slideLayouts/slideLayout579.xml"/><Relationship Id="rId4" Type="http://schemas.openxmlformats.org/officeDocument/2006/relationships/slideLayout" Target="../slideLayouts/slideLayout414.xml"/><Relationship Id="rId180" Type="http://schemas.openxmlformats.org/officeDocument/2006/relationships/slideLayout" Target="../slideLayouts/slideLayout590.xml"/><Relationship Id="rId215" Type="http://schemas.openxmlformats.org/officeDocument/2006/relationships/slideLayout" Target="../slideLayouts/slideLayout625.xml"/><Relationship Id="rId236" Type="http://schemas.openxmlformats.org/officeDocument/2006/relationships/slideLayout" Target="../slideLayouts/slideLayout646.xml"/><Relationship Id="rId257" Type="http://schemas.openxmlformats.org/officeDocument/2006/relationships/slideLayout" Target="../slideLayouts/slideLayout667.xml"/><Relationship Id="rId278" Type="http://schemas.openxmlformats.org/officeDocument/2006/relationships/slideLayout" Target="../slideLayouts/slideLayout688.xml"/><Relationship Id="rId303" Type="http://schemas.openxmlformats.org/officeDocument/2006/relationships/slideLayout" Target="../slideLayouts/slideLayout713.xml"/><Relationship Id="rId42" Type="http://schemas.openxmlformats.org/officeDocument/2006/relationships/slideLayout" Target="../slideLayouts/slideLayout452.xml"/><Relationship Id="rId84" Type="http://schemas.openxmlformats.org/officeDocument/2006/relationships/slideLayout" Target="../slideLayouts/slideLayout494.xml"/><Relationship Id="rId138" Type="http://schemas.openxmlformats.org/officeDocument/2006/relationships/slideLayout" Target="../slideLayouts/slideLayout548.xml"/><Relationship Id="rId191" Type="http://schemas.openxmlformats.org/officeDocument/2006/relationships/slideLayout" Target="../slideLayouts/slideLayout601.xml"/><Relationship Id="rId205" Type="http://schemas.openxmlformats.org/officeDocument/2006/relationships/slideLayout" Target="../slideLayouts/slideLayout615.xml"/><Relationship Id="rId247" Type="http://schemas.openxmlformats.org/officeDocument/2006/relationships/slideLayout" Target="../slideLayouts/slideLayout657.xml"/><Relationship Id="rId107" Type="http://schemas.openxmlformats.org/officeDocument/2006/relationships/slideLayout" Target="../slideLayouts/slideLayout517.xml"/><Relationship Id="rId289" Type="http://schemas.openxmlformats.org/officeDocument/2006/relationships/slideLayout" Target="../slideLayouts/slideLayout699.xml"/><Relationship Id="rId11" Type="http://schemas.openxmlformats.org/officeDocument/2006/relationships/slideLayout" Target="../slideLayouts/slideLayout421.xml"/><Relationship Id="rId53" Type="http://schemas.openxmlformats.org/officeDocument/2006/relationships/slideLayout" Target="../slideLayouts/slideLayout463.xml"/><Relationship Id="rId149" Type="http://schemas.openxmlformats.org/officeDocument/2006/relationships/slideLayout" Target="../slideLayouts/slideLayout559.xml"/><Relationship Id="rId314" Type="http://schemas.openxmlformats.org/officeDocument/2006/relationships/slideLayout" Target="../slideLayouts/slideLayout724.xml"/><Relationship Id="rId95" Type="http://schemas.openxmlformats.org/officeDocument/2006/relationships/slideLayout" Target="../slideLayouts/slideLayout505.xml"/><Relationship Id="rId160" Type="http://schemas.openxmlformats.org/officeDocument/2006/relationships/slideLayout" Target="../slideLayouts/slideLayout570.xml"/><Relationship Id="rId216" Type="http://schemas.openxmlformats.org/officeDocument/2006/relationships/slideLayout" Target="../slideLayouts/slideLayout626.xml"/><Relationship Id="rId258" Type="http://schemas.openxmlformats.org/officeDocument/2006/relationships/slideLayout" Target="../slideLayouts/slideLayout668.xml"/><Relationship Id="rId22" Type="http://schemas.openxmlformats.org/officeDocument/2006/relationships/slideLayout" Target="../slideLayouts/slideLayout432.xml"/><Relationship Id="rId64" Type="http://schemas.openxmlformats.org/officeDocument/2006/relationships/slideLayout" Target="../slideLayouts/slideLayout474.xml"/><Relationship Id="rId118" Type="http://schemas.openxmlformats.org/officeDocument/2006/relationships/slideLayout" Target="../slideLayouts/slideLayout528.xml"/><Relationship Id="rId325" Type="http://schemas.openxmlformats.org/officeDocument/2006/relationships/slideLayout" Target="../slideLayouts/slideLayout735.xml"/><Relationship Id="rId171" Type="http://schemas.openxmlformats.org/officeDocument/2006/relationships/slideLayout" Target="../slideLayouts/slideLayout581.xml"/><Relationship Id="rId227" Type="http://schemas.openxmlformats.org/officeDocument/2006/relationships/slideLayout" Target="../slideLayouts/slideLayout637.xml"/><Relationship Id="rId269" Type="http://schemas.openxmlformats.org/officeDocument/2006/relationships/slideLayout" Target="../slideLayouts/slideLayout679.xml"/><Relationship Id="rId33" Type="http://schemas.openxmlformats.org/officeDocument/2006/relationships/slideLayout" Target="../slideLayouts/slideLayout443.xml"/><Relationship Id="rId129" Type="http://schemas.openxmlformats.org/officeDocument/2006/relationships/slideLayout" Target="../slideLayouts/slideLayout539.xml"/><Relationship Id="rId280" Type="http://schemas.openxmlformats.org/officeDocument/2006/relationships/slideLayout" Target="../slideLayouts/slideLayout690.xml"/><Relationship Id="rId75" Type="http://schemas.openxmlformats.org/officeDocument/2006/relationships/slideLayout" Target="../slideLayouts/slideLayout485.xml"/><Relationship Id="rId140" Type="http://schemas.openxmlformats.org/officeDocument/2006/relationships/slideLayout" Target="../slideLayouts/slideLayout550.xml"/><Relationship Id="rId182" Type="http://schemas.openxmlformats.org/officeDocument/2006/relationships/slideLayout" Target="../slideLayouts/slideLayout592.xml"/><Relationship Id="rId6" Type="http://schemas.openxmlformats.org/officeDocument/2006/relationships/slideLayout" Target="../slideLayouts/slideLayout416.xml"/><Relationship Id="rId238" Type="http://schemas.openxmlformats.org/officeDocument/2006/relationships/slideLayout" Target="../slideLayouts/slideLayout648.xml"/><Relationship Id="rId291" Type="http://schemas.openxmlformats.org/officeDocument/2006/relationships/slideLayout" Target="../slideLayouts/slideLayout701.xml"/><Relationship Id="rId305" Type="http://schemas.openxmlformats.org/officeDocument/2006/relationships/slideLayout" Target="../slideLayouts/slideLayout715.xml"/><Relationship Id="rId44" Type="http://schemas.openxmlformats.org/officeDocument/2006/relationships/slideLayout" Target="../slideLayouts/slideLayout454.xml"/><Relationship Id="rId86" Type="http://schemas.openxmlformats.org/officeDocument/2006/relationships/slideLayout" Target="../slideLayouts/slideLayout496.xml"/><Relationship Id="rId151" Type="http://schemas.openxmlformats.org/officeDocument/2006/relationships/slideLayout" Target="../slideLayouts/slideLayout561.xml"/><Relationship Id="rId193" Type="http://schemas.openxmlformats.org/officeDocument/2006/relationships/slideLayout" Target="../slideLayouts/slideLayout603.xml"/><Relationship Id="rId207" Type="http://schemas.openxmlformats.org/officeDocument/2006/relationships/slideLayout" Target="../slideLayouts/slideLayout617.xml"/><Relationship Id="rId249" Type="http://schemas.openxmlformats.org/officeDocument/2006/relationships/slideLayout" Target="../slideLayouts/slideLayout659.xml"/><Relationship Id="rId13" Type="http://schemas.openxmlformats.org/officeDocument/2006/relationships/slideLayout" Target="../slideLayouts/slideLayout423.xml"/><Relationship Id="rId109" Type="http://schemas.openxmlformats.org/officeDocument/2006/relationships/slideLayout" Target="../slideLayouts/slideLayout519.xml"/><Relationship Id="rId260" Type="http://schemas.openxmlformats.org/officeDocument/2006/relationships/slideLayout" Target="../slideLayouts/slideLayout670.xml"/><Relationship Id="rId316" Type="http://schemas.openxmlformats.org/officeDocument/2006/relationships/slideLayout" Target="../slideLayouts/slideLayout726.xml"/><Relationship Id="rId55" Type="http://schemas.openxmlformats.org/officeDocument/2006/relationships/slideLayout" Target="../slideLayouts/slideLayout465.xml"/><Relationship Id="rId97" Type="http://schemas.openxmlformats.org/officeDocument/2006/relationships/slideLayout" Target="../slideLayouts/slideLayout507.xml"/><Relationship Id="rId120" Type="http://schemas.openxmlformats.org/officeDocument/2006/relationships/slideLayout" Target="../slideLayouts/slideLayout530.xml"/><Relationship Id="rId162" Type="http://schemas.openxmlformats.org/officeDocument/2006/relationships/slideLayout" Target="../slideLayouts/slideLayout572.xml"/><Relationship Id="rId218" Type="http://schemas.openxmlformats.org/officeDocument/2006/relationships/slideLayout" Target="../slideLayouts/slideLayout62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39.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4.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40.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770.xml"/><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41.xml"/><Relationship Id="rId2" Type="http://schemas.openxmlformats.org/officeDocument/2006/relationships/slideLayout" Target="../slideLayouts/slideLayout764.xml"/><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42.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792.xml"/><Relationship Id="rId13" Type="http://schemas.openxmlformats.org/officeDocument/2006/relationships/theme" Target="../theme/theme43.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slideLayout" Target="../slideLayouts/slideLayout796.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804.xml"/><Relationship Id="rId13" Type="http://schemas.openxmlformats.org/officeDocument/2006/relationships/slideLayout" Target="../slideLayouts/slideLayout809.xml"/><Relationship Id="rId18" Type="http://schemas.openxmlformats.org/officeDocument/2006/relationships/theme" Target="../theme/theme44.xml"/><Relationship Id="rId3" Type="http://schemas.openxmlformats.org/officeDocument/2006/relationships/slideLayout" Target="../slideLayouts/slideLayout799.xml"/><Relationship Id="rId7" Type="http://schemas.openxmlformats.org/officeDocument/2006/relationships/slideLayout" Target="../slideLayouts/slideLayout803.xml"/><Relationship Id="rId12" Type="http://schemas.openxmlformats.org/officeDocument/2006/relationships/slideLayout" Target="../slideLayouts/slideLayout808.xml"/><Relationship Id="rId17" Type="http://schemas.openxmlformats.org/officeDocument/2006/relationships/slideLayout" Target="../slideLayouts/slideLayout813.xml"/><Relationship Id="rId2" Type="http://schemas.openxmlformats.org/officeDocument/2006/relationships/slideLayout" Target="../slideLayouts/slideLayout798.xml"/><Relationship Id="rId16" Type="http://schemas.openxmlformats.org/officeDocument/2006/relationships/slideLayout" Target="../slideLayouts/slideLayout812.xml"/><Relationship Id="rId1" Type="http://schemas.openxmlformats.org/officeDocument/2006/relationships/slideLayout" Target="../slideLayouts/slideLayout797.xml"/><Relationship Id="rId6" Type="http://schemas.openxmlformats.org/officeDocument/2006/relationships/slideLayout" Target="../slideLayouts/slideLayout802.xml"/><Relationship Id="rId11" Type="http://schemas.openxmlformats.org/officeDocument/2006/relationships/slideLayout" Target="../slideLayouts/slideLayout807.xml"/><Relationship Id="rId5" Type="http://schemas.openxmlformats.org/officeDocument/2006/relationships/slideLayout" Target="../slideLayouts/slideLayout801.xml"/><Relationship Id="rId15" Type="http://schemas.openxmlformats.org/officeDocument/2006/relationships/slideLayout" Target="../slideLayouts/slideLayout811.xml"/><Relationship Id="rId10" Type="http://schemas.openxmlformats.org/officeDocument/2006/relationships/slideLayout" Target="../slideLayouts/slideLayout806.xml"/><Relationship Id="rId4" Type="http://schemas.openxmlformats.org/officeDocument/2006/relationships/slideLayout" Target="../slideLayouts/slideLayout800.xml"/><Relationship Id="rId9" Type="http://schemas.openxmlformats.org/officeDocument/2006/relationships/slideLayout" Target="../slideLayouts/slideLayout805.xml"/><Relationship Id="rId14" Type="http://schemas.openxmlformats.org/officeDocument/2006/relationships/slideLayout" Target="../slideLayouts/slideLayout81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821.xml"/><Relationship Id="rId3" Type="http://schemas.openxmlformats.org/officeDocument/2006/relationships/slideLayout" Target="../slideLayouts/slideLayout816.xml"/><Relationship Id="rId7" Type="http://schemas.openxmlformats.org/officeDocument/2006/relationships/slideLayout" Target="../slideLayouts/slideLayout820.xml"/><Relationship Id="rId12" Type="http://schemas.openxmlformats.org/officeDocument/2006/relationships/theme" Target="../theme/theme45.xml"/><Relationship Id="rId2" Type="http://schemas.openxmlformats.org/officeDocument/2006/relationships/slideLayout" Target="../slideLayouts/slideLayout815.xml"/><Relationship Id="rId1" Type="http://schemas.openxmlformats.org/officeDocument/2006/relationships/slideLayout" Target="../slideLayouts/slideLayout814.xml"/><Relationship Id="rId6" Type="http://schemas.openxmlformats.org/officeDocument/2006/relationships/slideLayout" Target="../slideLayouts/slideLayout819.xml"/><Relationship Id="rId11" Type="http://schemas.openxmlformats.org/officeDocument/2006/relationships/slideLayout" Target="../slideLayouts/slideLayout824.xml"/><Relationship Id="rId5" Type="http://schemas.openxmlformats.org/officeDocument/2006/relationships/slideLayout" Target="../slideLayouts/slideLayout818.xml"/><Relationship Id="rId10" Type="http://schemas.openxmlformats.org/officeDocument/2006/relationships/slideLayout" Target="../slideLayouts/slideLayout823.xml"/><Relationship Id="rId4" Type="http://schemas.openxmlformats.org/officeDocument/2006/relationships/slideLayout" Target="../slideLayouts/slideLayout817.xml"/><Relationship Id="rId9" Type="http://schemas.openxmlformats.org/officeDocument/2006/relationships/slideLayout" Target="../slideLayouts/slideLayout822.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826.xml"/><Relationship Id="rId1" Type="http://schemas.openxmlformats.org/officeDocument/2006/relationships/slideLayout" Target="../slideLayouts/slideLayout82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834.xml"/><Relationship Id="rId3" Type="http://schemas.openxmlformats.org/officeDocument/2006/relationships/slideLayout" Target="../slideLayouts/slideLayout829.xml"/><Relationship Id="rId7" Type="http://schemas.openxmlformats.org/officeDocument/2006/relationships/slideLayout" Target="../slideLayouts/slideLayout833.xml"/><Relationship Id="rId12" Type="http://schemas.openxmlformats.org/officeDocument/2006/relationships/theme" Target="../theme/theme47.xml"/><Relationship Id="rId2" Type="http://schemas.openxmlformats.org/officeDocument/2006/relationships/slideLayout" Target="../slideLayouts/slideLayout828.xml"/><Relationship Id="rId1" Type="http://schemas.openxmlformats.org/officeDocument/2006/relationships/slideLayout" Target="../slideLayouts/slideLayout827.xml"/><Relationship Id="rId6" Type="http://schemas.openxmlformats.org/officeDocument/2006/relationships/slideLayout" Target="../slideLayouts/slideLayout832.xml"/><Relationship Id="rId11" Type="http://schemas.openxmlformats.org/officeDocument/2006/relationships/slideLayout" Target="../slideLayouts/slideLayout837.xml"/><Relationship Id="rId5" Type="http://schemas.openxmlformats.org/officeDocument/2006/relationships/slideLayout" Target="../slideLayouts/slideLayout831.xml"/><Relationship Id="rId10" Type="http://schemas.openxmlformats.org/officeDocument/2006/relationships/slideLayout" Target="../slideLayouts/slideLayout836.xml"/><Relationship Id="rId4" Type="http://schemas.openxmlformats.org/officeDocument/2006/relationships/slideLayout" Target="../slideLayouts/slideLayout830.xml"/><Relationship Id="rId9" Type="http://schemas.openxmlformats.org/officeDocument/2006/relationships/slideLayout" Target="../slideLayouts/slideLayout8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38" r:id="rId1"/>
    <p:sldLayoutId id="2147489573" r:id="rId2"/>
    <p:sldLayoutId id="2147489574" r:id="rId3"/>
    <p:sldLayoutId id="2147489575" r:id="rId4"/>
    <p:sldLayoutId id="2147489576" r:id="rId5"/>
    <p:sldLayoutId id="2147489577" r:id="rId6"/>
    <p:sldLayoutId id="2147489578" r:id="rId7"/>
    <p:sldLayoutId id="2147489579" r:id="rId8"/>
    <p:sldLayoutId id="2147489580" r:id="rId9"/>
    <p:sldLayoutId id="2147489581" r:id="rId10"/>
    <p:sldLayoutId id="214748958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30459104"/>
      </p:ext>
    </p:extLst>
  </p:cSld>
  <p:clrMap bg1="lt1" tx1="dk1" bg2="lt2" tx2="dk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83310499"/>
      </p:ext>
    </p:extLst>
  </p:cSld>
  <p:clrMap bg1="lt1" tx1="dk1" bg2="lt2" tx2="dk2" accent1="accent1" accent2="accent2" accent3="accent3" accent4="accent4" accent5="accent5" accent6="accent6" hlink="hlink" folHlink="folHlink"/>
  <p:sldLayoutIdLst>
    <p:sldLayoutId id="2147489936" r:id="rId1"/>
    <p:sldLayoutId id="2147489937" r:id="rId2"/>
    <p:sldLayoutId id="2147489938" r:id="rId3"/>
    <p:sldLayoutId id="2147489939" r:id="rId4"/>
    <p:sldLayoutId id="2147489940" r:id="rId5"/>
    <p:sldLayoutId id="2147489941" r:id="rId6"/>
    <p:sldLayoutId id="2147489942" r:id="rId7"/>
    <p:sldLayoutId id="2147489943" r:id="rId8"/>
    <p:sldLayoutId id="2147489944" r:id="rId9"/>
    <p:sldLayoutId id="2147489945" r:id="rId10"/>
    <p:sldLayoutId id="214748994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83370878"/>
      </p:ext>
    </p:extLst>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 id="214748995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759605444"/>
      </p:ext>
    </p:extLst>
  </p:cSld>
  <p:clrMap bg1="lt1" tx1="dk1" bg2="lt2" tx2="dk2" accent1="accent1" accent2="accent2" accent3="accent3" accent4="accent4" accent5="accent5" accent6="accent6" hlink="hlink" folHlink="folHlink"/>
  <p:sldLayoutIdLst>
    <p:sldLayoutId id="2147489961" r:id="rId1"/>
    <p:sldLayoutId id="2147489962" r:id="rId2"/>
    <p:sldLayoutId id="2147489963" r:id="rId3"/>
    <p:sldLayoutId id="2147489964" r:id="rId4"/>
    <p:sldLayoutId id="2147489965" r:id="rId5"/>
    <p:sldLayoutId id="2147489966" r:id="rId6"/>
    <p:sldLayoutId id="2147489967" r:id="rId7"/>
    <p:sldLayoutId id="2147489968" r:id="rId8"/>
    <p:sldLayoutId id="2147489969" r:id="rId9"/>
    <p:sldLayoutId id="2147489970" r:id="rId10"/>
    <p:sldLayoutId id="214748997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4077746566"/>
      </p:ext>
    </p:extLst>
  </p:cSld>
  <p:clrMap bg1="lt1" tx1="dk1" bg2="lt2" tx2="dk2" accent1="accent1" accent2="accent2" accent3="accent3" accent4="accent4" accent5="accent5" accent6="accent6" hlink="hlink" folHlink="folHlink"/>
  <p:sldLayoutIdLst>
    <p:sldLayoutId id="2147489973" r:id="rId1"/>
    <p:sldLayoutId id="2147489974" r:id="rId2"/>
    <p:sldLayoutId id="2147489975" r:id="rId3"/>
    <p:sldLayoutId id="2147489976" r:id="rId4"/>
    <p:sldLayoutId id="2147489977" r:id="rId5"/>
    <p:sldLayoutId id="2147489978" r:id="rId6"/>
    <p:sldLayoutId id="2147489979" r:id="rId7"/>
    <p:sldLayoutId id="2147489980" r:id="rId8"/>
    <p:sldLayoutId id="2147489981" r:id="rId9"/>
    <p:sldLayoutId id="2147489982" r:id="rId10"/>
    <p:sldLayoutId id="2147489983"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3/1/24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471113157"/>
      </p:ext>
    </p:extLst>
  </p:cSld>
  <p:clrMap bg1="lt1" tx1="dk1" bg2="lt2" tx2="dk2" accent1="accent1" accent2="accent2" accent3="accent3" accent4="accent4" accent5="accent5" accent6="accent6" hlink="hlink" folHlink="folHlink"/>
  <p:sldLayoutIdLst>
    <p:sldLayoutId id="2147489985" r:id="rId1"/>
    <p:sldLayoutId id="2147489986" r:id="rId2"/>
    <p:sldLayoutId id="2147489987" r:id="rId3"/>
    <p:sldLayoutId id="2147489988" r:id="rId4"/>
    <p:sldLayoutId id="2147489989" r:id="rId5"/>
    <p:sldLayoutId id="2147489990" r:id="rId6"/>
    <p:sldLayoutId id="2147489991" r:id="rId7"/>
    <p:sldLayoutId id="2147489992" r:id="rId8"/>
    <p:sldLayoutId id="2147489993" r:id="rId9"/>
    <p:sldLayoutId id="2147489994" r:id="rId10"/>
    <p:sldLayoutId id="2147489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3/1/24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679454789"/>
      </p:ext>
    </p:extLst>
  </p:cSld>
  <p:clrMap bg1="lt1" tx1="dk1" bg2="lt2" tx2="dk2" accent1="accent1" accent2="accent2" accent3="accent3" accent4="accent4" accent5="accent5" accent6="accent6" hlink="hlink" folHlink="folHlink"/>
  <p:sldLayoutIdLst>
    <p:sldLayoutId id="2147489997" r:id="rId1"/>
    <p:sldLayoutId id="2147489998" r:id="rId2"/>
    <p:sldLayoutId id="2147489999" r:id="rId3"/>
    <p:sldLayoutId id="2147490000" r:id="rId4"/>
    <p:sldLayoutId id="2147490001" r:id="rId5"/>
    <p:sldLayoutId id="2147490002" r:id="rId6"/>
    <p:sldLayoutId id="2147490003" r:id="rId7"/>
    <p:sldLayoutId id="2147490004" r:id="rId8"/>
    <p:sldLayoutId id="2147490005" r:id="rId9"/>
    <p:sldLayoutId id="2147490006" r:id="rId10"/>
    <p:sldLayoutId id="2147490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52273617"/>
      </p:ext>
    </p:extLst>
  </p:cSld>
  <p:clrMap bg1="lt1" tx1="dk1" bg2="lt2" tx2="dk2" accent1="accent1" accent2="accent2" accent3="accent3" accent4="accent4" accent5="accent5" accent6="accent6" hlink="hlink" folHlink="folHlink"/>
  <p:sldLayoutIdLst>
    <p:sldLayoutId id="2147490021" r:id="rId1"/>
    <p:sldLayoutId id="2147490022" r:id="rId2"/>
    <p:sldLayoutId id="2147490023" r:id="rId3"/>
    <p:sldLayoutId id="2147490024" r:id="rId4"/>
    <p:sldLayoutId id="2147490025" r:id="rId5"/>
    <p:sldLayoutId id="2147490026" r:id="rId6"/>
    <p:sldLayoutId id="2147490027" r:id="rId7"/>
    <p:sldLayoutId id="2147490028" r:id="rId8"/>
    <p:sldLayoutId id="2147490029" r:id="rId9"/>
    <p:sldLayoutId id="2147490030" r:id="rId10"/>
    <p:sldLayoutId id="21474900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34290181"/>
      </p:ext>
    </p:extLst>
  </p:cSld>
  <p:clrMap bg1="lt1" tx1="dk1" bg2="lt2" tx2="dk2" accent1="accent1" accent2="accent2" accent3="accent3" accent4="accent4" accent5="accent5" accent6="accent6" hlink="hlink" folHlink="folHlink"/>
  <p:sldLayoutIdLst>
    <p:sldLayoutId id="2147490033" r:id="rId1"/>
    <p:sldLayoutId id="2147490034" r:id="rId2"/>
    <p:sldLayoutId id="2147490035" r:id="rId3"/>
    <p:sldLayoutId id="2147490036" r:id="rId4"/>
    <p:sldLayoutId id="2147490037" r:id="rId5"/>
    <p:sldLayoutId id="2147490038" r:id="rId6"/>
    <p:sldLayoutId id="2147490039" r:id="rId7"/>
    <p:sldLayoutId id="2147490040" r:id="rId8"/>
    <p:sldLayoutId id="2147490041" r:id="rId9"/>
    <p:sldLayoutId id="2147490042" r:id="rId10"/>
    <p:sldLayoutId id="2147490043" r:id="rId11"/>
    <p:sldLayoutId id="21474900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3070859"/>
      </p:ext>
    </p:extLst>
  </p:cSld>
  <p:clrMap bg1="lt1" tx1="dk1" bg2="lt2" tx2="dk2" accent1="accent1" accent2="accent2" accent3="accent3" accent4="accent4" accent5="accent5" accent6="accent6" hlink="hlink" folHlink="folHlink"/>
  <p:sldLayoutIdLst>
    <p:sldLayoutId id="2147490094" r:id="rId1"/>
    <p:sldLayoutId id="2147490095" r:id="rId2"/>
    <p:sldLayoutId id="2147490096" r:id="rId3"/>
    <p:sldLayoutId id="2147490097" r:id="rId4"/>
    <p:sldLayoutId id="2147490098" r:id="rId5"/>
    <p:sldLayoutId id="2147490099" r:id="rId6"/>
    <p:sldLayoutId id="2147490100" r:id="rId7"/>
    <p:sldLayoutId id="2147490101" r:id="rId8"/>
    <p:sldLayoutId id="2147490102" r:id="rId9"/>
    <p:sldLayoutId id="2147490103" r:id="rId10"/>
    <p:sldLayoutId id="2147490104" r:id="rId11"/>
    <p:sldLayoutId id="2147490105" r:id="rId12"/>
    <p:sldLayoutId id="21474901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40" r:id="rId1"/>
    <p:sldLayoutId id="2147489641" r:id="rId2"/>
    <p:sldLayoutId id="2147489642" r:id="rId3"/>
    <p:sldLayoutId id="2147489643" r:id="rId4"/>
    <p:sldLayoutId id="2147489644" r:id="rId5"/>
    <p:sldLayoutId id="2147489645" r:id="rId6"/>
    <p:sldLayoutId id="2147489646" r:id="rId7"/>
    <p:sldLayoutId id="2147489647" r:id="rId8"/>
    <p:sldLayoutId id="2147489648" r:id="rId9"/>
    <p:sldLayoutId id="2147489649" r:id="rId10"/>
    <p:sldLayoutId id="2147489650"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66258583"/>
      </p:ext>
    </p:extLst>
  </p:cSld>
  <p:clrMap bg1="lt1" tx1="dk1" bg2="lt2" tx2="dk2" accent1="accent1" accent2="accent2" accent3="accent3" accent4="accent4" accent5="accent5" accent6="accent6" hlink="hlink" folHlink="folHlink"/>
  <p:sldLayoutIdLst>
    <p:sldLayoutId id="2147490108" r:id="rId1"/>
    <p:sldLayoutId id="2147490109" r:id="rId2"/>
    <p:sldLayoutId id="2147490110" r:id="rId3"/>
    <p:sldLayoutId id="2147490111" r:id="rId4"/>
    <p:sldLayoutId id="2147490112" r:id="rId5"/>
    <p:sldLayoutId id="2147490113" r:id="rId6"/>
    <p:sldLayoutId id="2147490114" r:id="rId7"/>
    <p:sldLayoutId id="2147490115" r:id="rId8"/>
    <p:sldLayoutId id="2147490116" r:id="rId9"/>
    <p:sldLayoutId id="2147490117" r:id="rId10"/>
    <p:sldLayoutId id="2147490118"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31999195"/>
      </p:ext>
    </p:extLst>
  </p:cSld>
  <p:clrMap bg1="lt1" tx1="dk1" bg2="lt2" tx2="dk2" accent1="accent1" accent2="accent2" accent3="accent3" accent4="accent4" accent5="accent5" accent6="accent6" hlink="hlink" folHlink="folHlink"/>
  <p:sldLayoutIdLst>
    <p:sldLayoutId id="2147490120" r:id="rId1"/>
    <p:sldLayoutId id="2147490121" r:id="rId2"/>
    <p:sldLayoutId id="2147490122" r:id="rId3"/>
    <p:sldLayoutId id="2147490123" r:id="rId4"/>
    <p:sldLayoutId id="2147490124" r:id="rId5"/>
    <p:sldLayoutId id="2147490125" r:id="rId6"/>
    <p:sldLayoutId id="2147490126" r:id="rId7"/>
    <p:sldLayoutId id="2147490127" r:id="rId8"/>
    <p:sldLayoutId id="2147490128" r:id="rId9"/>
    <p:sldLayoutId id="2147490129" r:id="rId10"/>
    <p:sldLayoutId id="2147490130" r:id="rId11"/>
    <p:sldLayoutId id="21474901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764379015"/>
      </p:ext>
    </p:extLst>
  </p:cSld>
  <p:clrMap bg1="lt1" tx1="dk1" bg2="lt2" tx2="dk2" accent1="accent1" accent2="accent2" accent3="accent3" accent4="accent4" accent5="accent5" accent6="accent6" hlink="hlink" folHlink="folHlink"/>
  <p:sldLayoutIdLst>
    <p:sldLayoutId id="2147490133" r:id="rId1"/>
    <p:sldLayoutId id="2147490134" r:id="rId2"/>
    <p:sldLayoutId id="2147490135" r:id="rId3"/>
    <p:sldLayoutId id="2147490136" r:id="rId4"/>
    <p:sldLayoutId id="2147490137" r:id="rId5"/>
    <p:sldLayoutId id="2147490138" r:id="rId6"/>
    <p:sldLayoutId id="2147490139" r:id="rId7"/>
    <p:sldLayoutId id="2147490140" r:id="rId8"/>
    <p:sldLayoutId id="2147490141" r:id="rId9"/>
    <p:sldLayoutId id="2147490142" r:id="rId10"/>
    <p:sldLayoutId id="2147490143" r:id="rId11"/>
    <p:sldLayoutId id="2147490144" r:id="rId12"/>
    <p:sldLayoutId id="2147490145" r:id="rId13"/>
    <p:sldLayoutId id="2147490146" r:id="rId14"/>
    <p:sldLayoutId id="2147490147" r:id="rId15"/>
    <p:sldLayoutId id="2147490148" r:id="rId16"/>
    <p:sldLayoutId id="2147490149" r:id="rId17"/>
    <p:sldLayoutId id="2147490150" r:id="rId18"/>
    <p:sldLayoutId id="2147490151" r:id="rId19"/>
    <p:sldLayoutId id="2147490152" r:id="rId20"/>
    <p:sldLayoutId id="2147490153"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33015797"/>
      </p:ext>
    </p:extLst>
  </p:cSld>
  <p:clrMap bg1="lt1" tx1="dk1" bg2="lt2" tx2="dk2" accent1="accent1" accent2="accent2" accent3="accent3" accent4="accent4" accent5="accent5" accent6="accent6" hlink="hlink" folHlink="folHlink"/>
  <p:sldLayoutIdLst>
    <p:sldLayoutId id="2147490155" r:id="rId1"/>
    <p:sldLayoutId id="2147490156" r:id="rId2"/>
    <p:sldLayoutId id="2147490157" r:id="rId3"/>
    <p:sldLayoutId id="2147490158" r:id="rId4"/>
    <p:sldLayoutId id="2147490159" r:id="rId5"/>
    <p:sldLayoutId id="2147490160" r:id="rId6"/>
    <p:sldLayoutId id="2147490161" r:id="rId7"/>
    <p:sldLayoutId id="2147490162" r:id="rId8"/>
    <p:sldLayoutId id="2147490163" r:id="rId9"/>
    <p:sldLayoutId id="2147490164" r:id="rId10"/>
    <p:sldLayoutId id="2147490165"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57014898"/>
      </p:ext>
    </p:extLst>
  </p:cSld>
  <p:clrMap bg1="lt1" tx1="dk1" bg2="lt2" tx2="dk2" accent1="accent1" accent2="accent2" accent3="accent3" accent4="accent4" accent5="accent5" accent6="accent6" hlink="hlink" folHlink="folHlink"/>
  <p:sldLayoutIdLst>
    <p:sldLayoutId id="2147490167" r:id="rId1"/>
    <p:sldLayoutId id="2147490168" r:id="rId2"/>
    <p:sldLayoutId id="2147490169" r:id="rId3"/>
    <p:sldLayoutId id="2147490170" r:id="rId4"/>
    <p:sldLayoutId id="2147490171" r:id="rId5"/>
    <p:sldLayoutId id="2147490172" r:id="rId6"/>
    <p:sldLayoutId id="2147490173" r:id="rId7"/>
    <p:sldLayoutId id="2147490174" r:id="rId8"/>
    <p:sldLayoutId id="2147490175" r:id="rId9"/>
    <p:sldLayoutId id="2147490176" r:id="rId10"/>
    <p:sldLayoutId id="214749017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2290785158"/>
      </p:ext>
    </p:extLst>
  </p:cSld>
  <p:clrMap bg1="dk2" tx1="lt1" bg2="dk1" tx2="lt2" accent1="accent1" accent2="accent2" accent3="accent3" accent4="accent4" accent5="accent5" accent6="accent6" hlink="hlink" folHlink="folHlink"/>
  <p:sldLayoutIdLst>
    <p:sldLayoutId id="21474901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1493989822"/>
      </p:ext>
    </p:extLst>
  </p:cSld>
  <p:clrMap bg1="lt1" tx1="dk1" bg2="lt2" tx2="dk2" accent1="accent1" accent2="accent2" accent3="accent3" accent4="accent4" accent5="accent5" accent6="accent6" hlink="hlink" folHlink="folHlink"/>
  <p:sldLayoutIdLst>
    <p:sldLayoutId id="2147490181" r:id="rId1"/>
    <p:sldLayoutId id="2147490182" r:id="rId2"/>
    <p:sldLayoutId id="2147490183" r:id="rId3"/>
    <p:sldLayoutId id="2147490184" r:id="rId4"/>
    <p:sldLayoutId id="2147490185" r:id="rId5"/>
    <p:sldLayoutId id="2147490186" r:id="rId6"/>
    <p:sldLayoutId id="2147490187" r:id="rId7"/>
    <p:sldLayoutId id="2147490188" r:id="rId8"/>
    <p:sldLayoutId id="2147490189" r:id="rId9"/>
    <p:sldLayoutId id="2147490190" r:id="rId10"/>
    <p:sldLayoutId id="2147490191" r:id="rId11"/>
    <p:sldLayoutId id="2147490192" r:id="rId12"/>
    <p:sldLayoutId id="21474901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1995317533"/>
      </p:ext>
    </p:extLst>
  </p:cSld>
  <p:clrMap bg1="lt1" tx1="dk1" bg2="lt2" tx2="dk2" accent1="accent1" accent2="accent2" accent3="accent3" accent4="accent4" accent5="accent5" accent6="accent6" hlink="hlink" folHlink="folHlink"/>
  <p:sldLayoutIdLst>
    <p:sldLayoutId id="2147490195" r:id="rId1"/>
    <p:sldLayoutId id="2147490196" r:id="rId2"/>
    <p:sldLayoutId id="2147490197" r:id="rId3"/>
    <p:sldLayoutId id="2147490198" r:id="rId4"/>
    <p:sldLayoutId id="2147490199" r:id="rId5"/>
    <p:sldLayoutId id="2147490200" r:id="rId6"/>
    <p:sldLayoutId id="2147490201" r:id="rId7"/>
    <p:sldLayoutId id="2147490202" r:id="rId8"/>
    <p:sldLayoutId id="2147490203" r:id="rId9"/>
    <p:sldLayoutId id="2147490204" r:id="rId10"/>
    <p:sldLayoutId id="214749020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921164418"/>
      </p:ext>
    </p:extLst>
  </p:cSld>
  <p:clrMap bg1="lt1" tx1="dk1" bg2="lt2" tx2="dk2" accent1="accent1" accent2="accent2" accent3="accent3" accent4="accent4" accent5="accent5" accent6="accent6" hlink="hlink" folHlink="folHlink"/>
  <p:sldLayoutIdLst>
    <p:sldLayoutId id="2147490207" r:id="rId1"/>
    <p:sldLayoutId id="2147490208" r:id="rId2"/>
    <p:sldLayoutId id="2147490209" r:id="rId3"/>
    <p:sldLayoutId id="2147490210" r:id="rId4"/>
    <p:sldLayoutId id="2147490211" r:id="rId5"/>
    <p:sldLayoutId id="2147490212" r:id="rId6"/>
    <p:sldLayoutId id="2147490213" r:id="rId7"/>
    <p:sldLayoutId id="2147490214" r:id="rId8"/>
    <p:sldLayoutId id="2147490215" r:id="rId9"/>
    <p:sldLayoutId id="2147490216" r:id="rId10"/>
    <p:sldLayoutId id="2147490217" r:id="rId11"/>
    <p:sldLayoutId id="214749021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ndersonl\Desktop\Design\Easter Template 2\Palm Sunday.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250825" y="976313"/>
            <a:ext cx="864235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250825" y="6669088"/>
            <a:ext cx="2133600" cy="185737"/>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3B061890-F4BC-7D4D-8225-716DAC397C46}" type="datetimeFigureOut">
              <a:rPr lang="en-GB"/>
              <a:pPr>
                <a:buFontTx/>
                <a:buNone/>
                <a:defRPr/>
              </a:pPr>
              <a:t>01/03/2024</a:t>
            </a:fld>
            <a:endParaRPr lang="en-GB"/>
          </a:p>
        </p:txBody>
      </p:sp>
      <p:sp>
        <p:nvSpPr>
          <p:cNvPr id="5" name="Footer Placeholder 4"/>
          <p:cNvSpPr>
            <a:spLocks noGrp="1"/>
          </p:cNvSpPr>
          <p:nvPr>
            <p:ph type="ftr" sz="quarter" idx="3"/>
          </p:nvPr>
        </p:nvSpPr>
        <p:spPr>
          <a:xfrm>
            <a:off x="2484438" y="6669088"/>
            <a:ext cx="4175125" cy="188912"/>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ysClr val="windowText" lastClr="000000"/>
                </a:solidFill>
                <a:latin typeface="Calibri"/>
                <a:ea typeface="+mn-ea"/>
                <a:cs typeface="+mn-cs"/>
              </a:defRPr>
            </a:lvl1pPr>
          </a:lstStyle>
          <a:p>
            <a:pPr>
              <a:buFontTx/>
              <a:buNone/>
              <a:defRPr/>
            </a:pPr>
            <a:endParaRPr lang="en-GB"/>
          </a:p>
        </p:txBody>
      </p:sp>
      <p:sp>
        <p:nvSpPr>
          <p:cNvPr id="6" name="Slide Number Placeholder 5"/>
          <p:cNvSpPr>
            <a:spLocks noGrp="1"/>
          </p:cNvSpPr>
          <p:nvPr>
            <p:ph type="sldNum" sz="quarter" idx="4"/>
          </p:nvPr>
        </p:nvSpPr>
        <p:spPr>
          <a:xfrm>
            <a:off x="6759575" y="6669088"/>
            <a:ext cx="2133600" cy="185737"/>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ysClr val="windowText" lastClr="000000"/>
                </a:solidFill>
                <a:latin typeface="Calibri"/>
                <a:ea typeface="+mn-ea"/>
                <a:cs typeface="+mn-cs"/>
              </a:defRPr>
            </a:lvl1pPr>
          </a:lstStyle>
          <a:p>
            <a:pPr>
              <a:buFontTx/>
              <a:buNone/>
              <a:defRPr/>
            </a:pPr>
            <a:fld id="{72E84250-0C94-9747-B3DA-C52039A49D75}" type="slidenum">
              <a:rPr lang="en-GB"/>
              <a:pPr>
                <a:buFontTx/>
                <a:buNone/>
                <a:defRPr/>
              </a:pPr>
              <a:t>‹#›</a:t>
            </a:fld>
            <a:endParaRPr lang="en-GB"/>
          </a:p>
        </p:txBody>
      </p:sp>
      <p:sp>
        <p:nvSpPr>
          <p:cNvPr id="2" name="Title Placeholder 1"/>
          <p:cNvSpPr>
            <a:spLocks noGrp="1"/>
          </p:cNvSpPr>
          <p:nvPr>
            <p:ph type="title"/>
          </p:nvPr>
        </p:nvSpPr>
        <p:spPr>
          <a:xfrm>
            <a:off x="250825" y="231775"/>
            <a:ext cx="8642350" cy="5619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571041096"/>
      </p:ext>
    </p:extLst>
  </p:cSld>
  <p:clrMap bg1="lt1" tx1="dk1" bg2="lt2" tx2="dk2" accent1="accent1" accent2="accent2" accent3="accent3" accent4="accent4" accent5="accent5" accent6="accent6" hlink="hlink" folHlink="folHlink"/>
  <p:sldLayoutIdLst>
    <p:sldLayoutId id="2147490220" r:id="rId1"/>
    <p:sldLayoutId id="2147490221" r:id="rId2"/>
    <p:sldLayoutId id="2147490222" r:id="rId3"/>
    <p:sldLayoutId id="2147490223" r:id="rId4"/>
    <p:sldLayoutId id="2147490224" r:id="rId5"/>
    <p:sldLayoutId id="2147490225" r:id="rId6"/>
    <p:sldLayoutId id="2147490226" r:id="rId7"/>
    <p:sldLayoutId id="2147490227" r:id="rId8"/>
  </p:sldLayoutIdLst>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rtl="0" fontAlgn="base">
        <a:spcBef>
          <a:spcPct val="0"/>
        </a:spcBef>
        <a:spcAft>
          <a:spcPct val="0"/>
        </a:spcAft>
        <a:defRPr sz="2400" kern="1200">
          <a:solidFill>
            <a:schemeClr val="bg1"/>
          </a:solidFill>
          <a:effectLst>
            <a:outerShdw blurRad="50800" dist="38100" dir="2700000" algn="tl" rotWithShape="0">
              <a:prstClr val="black">
                <a:alpha val="40000"/>
              </a:prstClr>
            </a:outerShdw>
          </a:effectLst>
          <a:latin typeface="+mj-lt"/>
          <a:ea typeface="ＭＳ Ｐゴシック" charset="0"/>
          <a:cs typeface="ＭＳ Ｐゴシック" charset="0"/>
        </a:defRPr>
      </a:lvl1pPr>
      <a:lvl2pPr algn="l" rtl="0" fontAlgn="base">
        <a:spcBef>
          <a:spcPct val="0"/>
        </a:spcBef>
        <a:spcAft>
          <a:spcPct val="0"/>
        </a:spcAft>
        <a:defRPr sz="2400">
          <a:solidFill>
            <a:schemeClr val="bg1"/>
          </a:solidFill>
          <a:latin typeface="Calibri" charset="0"/>
          <a:ea typeface="ＭＳ Ｐゴシック" charset="0"/>
          <a:cs typeface="ＭＳ Ｐゴシック" charset="0"/>
        </a:defRPr>
      </a:lvl2pPr>
      <a:lvl3pPr algn="l" rtl="0" fontAlgn="base">
        <a:spcBef>
          <a:spcPct val="0"/>
        </a:spcBef>
        <a:spcAft>
          <a:spcPct val="0"/>
        </a:spcAft>
        <a:defRPr sz="2400">
          <a:solidFill>
            <a:schemeClr val="bg1"/>
          </a:solidFill>
          <a:latin typeface="Calibri" charset="0"/>
          <a:ea typeface="ＭＳ Ｐゴシック" charset="0"/>
          <a:cs typeface="ＭＳ Ｐゴシック" charset="0"/>
        </a:defRPr>
      </a:lvl3pPr>
      <a:lvl4pPr algn="l" rtl="0" fontAlgn="base">
        <a:spcBef>
          <a:spcPct val="0"/>
        </a:spcBef>
        <a:spcAft>
          <a:spcPct val="0"/>
        </a:spcAft>
        <a:defRPr sz="2400">
          <a:solidFill>
            <a:schemeClr val="bg1"/>
          </a:solidFill>
          <a:latin typeface="Calibri" charset="0"/>
          <a:ea typeface="ＭＳ Ｐゴシック" charset="0"/>
          <a:cs typeface="ＭＳ Ｐゴシック" charset="0"/>
        </a:defRPr>
      </a:lvl4pPr>
      <a:lvl5pPr algn="l" rtl="0" fontAlgn="base">
        <a:spcBef>
          <a:spcPct val="0"/>
        </a:spcBef>
        <a:spcAft>
          <a:spcPct val="0"/>
        </a:spcAft>
        <a:defRPr sz="2400">
          <a:solidFill>
            <a:schemeClr val="bg1"/>
          </a:solidFill>
          <a:latin typeface="Calibri" charset="0"/>
          <a:ea typeface="ＭＳ Ｐゴシック" charset="0"/>
          <a:cs typeface="ＭＳ Ｐゴシック" charset="0"/>
        </a:defRPr>
      </a:lvl5pPr>
      <a:lvl6pPr marL="457200" algn="l" rtl="0" fontAlgn="base">
        <a:spcBef>
          <a:spcPct val="0"/>
        </a:spcBef>
        <a:spcAft>
          <a:spcPct val="0"/>
        </a:spcAft>
        <a:defRPr sz="2400">
          <a:solidFill>
            <a:schemeClr val="bg1"/>
          </a:solidFill>
          <a:latin typeface="Calibri" charset="0"/>
          <a:ea typeface="ＭＳ Ｐゴシック" charset="0"/>
          <a:cs typeface="ＭＳ Ｐゴシック" charset="0"/>
        </a:defRPr>
      </a:lvl6pPr>
      <a:lvl7pPr marL="914400" algn="l" rtl="0" fontAlgn="base">
        <a:spcBef>
          <a:spcPct val="0"/>
        </a:spcBef>
        <a:spcAft>
          <a:spcPct val="0"/>
        </a:spcAft>
        <a:defRPr sz="2400">
          <a:solidFill>
            <a:schemeClr val="bg1"/>
          </a:solidFill>
          <a:latin typeface="Calibri" charset="0"/>
          <a:ea typeface="ＭＳ Ｐゴシック" charset="0"/>
          <a:cs typeface="ＭＳ Ｐゴシック" charset="0"/>
        </a:defRPr>
      </a:lvl7pPr>
      <a:lvl8pPr marL="1371600" algn="l" rtl="0" fontAlgn="base">
        <a:spcBef>
          <a:spcPct val="0"/>
        </a:spcBef>
        <a:spcAft>
          <a:spcPct val="0"/>
        </a:spcAft>
        <a:defRPr sz="2400">
          <a:solidFill>
            <a:schemeClr val="bg1"/>
          </a:solidFill>
          <a:latin typeface="Calibri" charset="0"/>
          <a:ea typeface="ＭＳ Ｐゴシック" charset="0"/>
          <a:cs typeface="ＭＳ Ｐゴシック" charset="0"/>
        </a:defRPr>
      </a:lvl8pPr>
      <a:lvl9pPr marL="1828800" algn="l" rtl="0" fontAlgn="base">
        <a:spcBef>
          <a:spcPct val="0"/>
        </a:spcBef>
        <a:spcAft>
          <a:spcPct val="0"/>
        </a:spcAft>
        <a:defRPr sz="2400">
          <a:solidFill>
            <a:schemeClr val="bg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Garamond" charset="0"/>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a:solidFill>
                  <a:srgbClr val="FFFFFF"/>
                </a:solidFill>
                <a:latin typeface="Arial" charset="0"/>
                <a:cs typeface="Arial" charset="0"/>
              </a:defRPr>
            </a:lvl1pPr>
          </a:lstStyle>
          <a:p>
            <a:pPr>
              <a:defRPr/>
            </a:pPr>
            <a:fld id="{61DB9A07-AABB-BD4E-BD21-C4818BD08B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663" r:id="rId1"/>
    <p:sldLayoutId id="2147489664" r:id="rId2"/>
    <p:sldLayoutId id="2147489665" r:id="rId3"/>
    <p:sldLayoutId id="2147489666" r:id="rId4"/>
    <p:sldLayoutId id="2147489667" r:id="rId5"/>
    <p:sldLayoutId id="2147489668" r:id="rId6"/>
    <p:sldLayoutId id="2147489669" r:id="rId7"/>
    <p:sldLayoutId id="2147489670" r:id="rId8"/>
    <p:sldLayoutId id="2147489671" r:id="rId9"/>
    <p:sldLayoutId id="2147489672" r:id="rId10"/>
    <p:sldLayoutId id="21474896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1546" indent="-285218"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0839" indent="-228172"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597194" indent="-228172"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3524" indent="-228172"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28671931"/>
      </p:ext>
    </p:extLst>
  </p:cSld>
  <p:clrMap bg1="dk2" tx1="lt1" bg2="dk1" tx2="lt2" accent1="accent1" accent2="accent2" accent3="accent3" accent4="accent4" accent5="accent5" accent6="accent6" hlink="hlink" folHlink="folHlink"/>
  <p:sldLayoutIdLst>
    <p:sldLayoutId id="2147490229" r:id="rId1"/>
    <p:sldLayoutId id="2147490230" r:id="rId2"/>
    <p:sldLayoutId id="2147490231" r:id="rId3"/>
    <p:sldLayoutId id="2147490232" r:id="rId4"/>
    <p:sldLayoutId id="2147490233" r:id="rId5"/>
    <p:sldLayoutId id="2147490234" r:id="rId6"/>
    <p:sldLayoutId id="2147490235" r:id="rId7"/>
    <p:sldLayoutId id="2147490236" r:id="rId8"/>
    <p:sldLayoutId id="2147490237" r:id="rId9"/>
    <p:sldLayoutId id="2147490238" r:id="rId10"/>
    <p:sldLayoutId id="2147490239"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4071752675"/>
      </p:ext>
    </p:extLst>
  </p:cSld>
  <p:clrMap bg1="lt1" tx1="dk1" bg2="lt2" tx2="dk2" accent1="accent1" accent2="accent2" accent3="accent3" accent4="accent4" accent5="accent5" accent6="accent6" hlink="hlink" folHlink="folHlink"/>
  <p:sldLayoutIdLst>
    <p:sldLayoutId id="2147490241" r:id="rId1"/>
    <p:sldLayoutId id="2147490242" r:id="rId2"/>
    <p:sldLayoutId id="2147490243" r:id="rId3"/>
    <p:sldLayoutId id="2147490244" r:id="rId4"/>
    <p:sldLayoutId id="2147490245" r:id="rId5"/>
    <p:sldLayoutId id="2147490246" r:id="rId6"/>
    <p:sldLayoutId id="2147490247" r:id="rId7"/>
    <p:sldLayoutId id="2147490248" r:id="rId8"/>
    <p:sldLayoutId id="2147490249" r:id="rId9"/>
    <p:sldLayoutId id="2147490250" r:id="rId10"/>
    <p:sldLayoutId id="2147490251" r:id="rId11"/>
    <p:sldLayoutId id="2147490252" r:id="rId12"/>
    <p:sldLayoutId id="21474902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3/1/24</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964613027"/>
      </p:ext>
    </p:extLst>
  </p:cSld>
  <p:clrMap bg1="lt1" tx1="dk1" bg2="lt2" tx2="dk2" accent1="accent1" accent2="accent2" accent3="accent3" accent4="accent4" accent5="accent5" accent6="accent6" hlink="hlink" folHlink="folHlink"/>
  <p:sldLayoutIdLst>
    <p:sldLayoutId id="2147490255" r:id="rId1"/>
    <p:sldLayoutId id="2147490256" r:id="rId2"/>
    <p:sldLayoutId id="2147490257" r:id="rId3"/>
    <p:sldLayoutId id="2147490258" r:id="rId4"/>
    <p:sldLayoutId id="2147490259" r:id="rId5"/>
    <p:sldLayoutId id="2147490260" r:id="rId6"/>
    <p:sldLayoutId id="2147490261" r:id="rId7"/>
    <p:sldLayoutId id="2147490262" r:id="rId8"/>
    <p:sldLayoutId id="2147490263" r:id="rId9"/>
    <p:sldLayoutId id="2147490264" r:id="rId10"/>
    <p:sldLayoutId id="2147490265" r:id="rId11"/>
    <p:sldLayoutId id="2147490266"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416357"/>
      </p:ext>
    </p:extLst>
  </p:cSld>
  <p:clrMap bg1="dk2" tx1="lt1" bg2="dk1" tx2="lt2" accent1="accent1" accent2="accent2" accent3="accent3" accent4="accent4" accent5="accent5" accent6="accent6" hlink="hlink" folHlink="folHlink"/>
  <p:sldLayoutIdLst>
    <p:sldLayoutId id="2147490268" r:id="rId1"/>
    <p:sldLayoutId id="2147490269" r:id="rId2"/>
    <p:sldLayoutId id="2147490270" r:id="rId3"/>
    <p:sldLayoutId id="2147490271" r:id="rId4"/>
    <p:sldLayoutId id="2147490272" r:id="rId5"/>
    <p:sldLayoutId id="2147490273" r:id="rId6"/>
    <p:sldLayoutId id="2147490274" r:id="rId7"/>
    <p:sldLayoutId id="2147490275" r:id="rId8"/>
    <p:sldLayoutId id="2147490276" r:id="rId9"/>
    <p:sldLayoutId id="2147490277" r:id="rId10"/>
    <p:sldLayoutId id="2147490278" r:id="rId11"/>
    <p:sldLayoutId id="21474902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277042549"/>
      </p:ext>
    </p:extLst>
  </p:cSld>
  <p:clrMap bg1="dk2" tx1="lt1" bg2="dk1" tx2="lt2" accent1="accent1" accent2="accent2" accent3="accent3" accent4="accent4" accent5="accent5" accent6="accent6" hlink="hlink" folHlink="folHlink"/>
  <p:sldLayoutIdLst>
    <p:sldLayoutId id="2147490281" r:id="rId1"/>
    <p:sldLayoutId id="2147490282" r:id="rId2"/>
    <p:sldLayoutId id="2147490283" r:id="rId3"/>
    <p:sldLayoutId id="2147490284" r:id="rId4"/>
    <p:sldLayoutId id="2147490285" r:id="rId5"/>
    <p:sldLayoutId id="2147490286" r:id="rId6"/>
    <p:sldLayoutId id="2147490287" r:id="rId7"/>
    <p:sldLayoutId id="2147490288" r:id="rId8"/>
    <p:sldLayoutId id="2147490289" r:id="rId9"/>
    <p:sldLayoutId id="2147490290" r:id="rId10"/>
    <p:sldLayoutId id="21474902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4220932416"/>
      </p:ext>
    </p:extLst>
  </p:cSld>
  <p:clrMap bg1="lt1" tx1="dk1" bg2="lt2" tx2="dk2" accent1="accent1" accent2="accent2" accent3="accent3" accent4="accent4" accent5="accent5" accent6="accent6" hlink="hlink" folHlink="folHlink"/>
  <p:sldLayoutIdLst>
    <p:sldLayoutId id="214749029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96745435"/>
      </p:ext>
    </p:extLst>
  </p:cSld>
  <p:clrMap bg1="lt1" tx1="dk1" bg2="lt2" tx2="dk2" accent1="accent1" accent2="accent2" accent3="accent3" accent4="accent4" accent5="accent5" accent6="accent6" hlink="hlink" folHlink="folHlink"/>
  <p:sldLayoutIdLst>
    <p:sldLayoutId id="2147490295" r:id="rId1"/>
    <p:sldLayoutId id="2147490296" r:id="rId2"/>
    <p:sldLayoutId id="2147490297" r:id="rId3"/>
    <p:sldLayoutId id="2147490298" r:id="rId4"/>
    <p:sldLayoutId id="2147490299" r:id="rId5"/>
    <p:sldLayoutId id="2147490300" r:id="rId6"/>
    <p:sldLayoutId id="2147490301" r:id="rId7"/>
    <p:sldLayoutId id="2147490302" r:id="rId8"/>
    <p:sldLayoutId id="2147490303" r:id="rId9"/>
    <p:sldLayoutId id="2147490304" r:id="rId10"/>
    <p:sldLayoutId id="2147490305" r:id="rId11"/>
    <p:sldLayoutId id="2147490306" r:id="rId12"/>
    <p:sldLayoutId id="21474903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538030525"/>
      </p:ext>
    </p:extLst>
  </p:cSld>
  <p:clrMap bg1="lt1" tx1="dk1" bg2="lt2" tx2="dk2" accent1="accent1" accent2="accent2" accent3="accent3" accent4="accent4" accent5="accent5" accent6="accent6" hlink="hlink" folHlink="folHlink"/>
  <p:sldLayoutIdLst>
    <p:sldLayoutId id="2147490321" r:id="rId1"/>
    <p:sldLayoutId id="2147490322" r:id="rId2"/>
    <p:sldLayoutId id="2147490323" r:id="rId3"/>
    <p:sldLayoutId id="2147490324" r:id="rId4"/>
    <p:sldLayoutId id="2147490325" r:id="rId5"/>
    <p:sldLayoutId id="2147490326" r:id="rId6"/>
    <p:sldLayoutId id="2147490327" r:id="rId7"/>
    <p:sldLayoutId id="2147490328" r:id="rId8"/>
    <p:sldLayoutId id="2147490329" r:id="rId9"/>
    <p:sldLayoutId id="2147490330" r:id="rId10"/>
    <p:sldLayoutId id="21474903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lstStyle>
            <a:lvl1pPr rtl="1">
              <a:buBlip>
                <a:blip r:embed="rId332"/>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3421087754"/>
      </p:ext>
    </p:extLst>
  </p:cSld>
  <p:clrMap bg1="dk1" tx1="lt1" bg2="dk2" tx2="lt2" accent1="accent1" accent2="accent2" accent3="accent3" accent4="accent4" accent5="accent5" accent6="accent6" hlink="hlink" folHlink="folHlink"/>
  <p:sldLayoutIdLst>
    <p:sldLayoutId id="2147490333" r:id="rId1"/>
    <p:sldLayoutId id="2147490334" r:id="rId2"/>
    <p:sldLayoutId id="2147490335" r:id="rId3"/>
    <p:sldLayoutId id="2147490336" r:id="rId4"/>
    <p:sldLayoutId id="2147490337" r:id="rId5"/>
    <p:sldLayoutId id="2147490338" r:id="rId6"/>
    <p:sldLayoutId id="2147490339" r:id="rId7"/>
    <p:sldLayoutId id="2147490340" r:id="rId8"/>
    <p:sldLayoutId id="2147490341" r:id="rId9"/>
    <p:sldLayoutId id="2147490342" r:id="rId10"/>
    <p:sldLayoutId id="2147490343" r:id="rId11"/>
    <p:sldLayoutId id="2147490344" r:id="rId12"/>
    <p:sldLayoutId id="2147490345" r:id="rId13"/>
    <p:sldLayoutId id="2147490346" r:id="rId14"/>
    <p:sldLayoutId id="2147490347" r:id="rId15"/>
    <p:sldLayoutId id="2147490348" r:id="rId16"/>
    <p:sldLayoutId id="2147490349" r:id="rId17"/>
    <p:sldLayoutId id="2147490350" r:id="rId18"/>
    <p:sldLayoutId id="2147490351" r:id="rId19"/>
    <p:sldLayoutId id="2147490352" r:id="rId20"/>
    <p:sldLayoutId id="2147490353" r:id="rId21"/>
    <p:sldLayoutId id="2147490354" r:id="rId22"/>
    <p:sldLayoutId id="2147490355" r:id="rId23"/>
    <p:sldLayoutId id="2147490356" r:id="rId24"/>
    <p:sldLayoutId id="2147490357" r:id="rId25"/>
    <p:sldLayoutId id="2147490358" r:id="rId26"/>
    <p:sldLayoutId id="2147490359" r:id="rId27"/>
    <p:sldLayoutId id="2147490360" r:id="rId28"/>
    <p:sldLayoutId id="2147490361" r:id="rId29"/>
    <p:sldLayoutId id="2147490362" r:id="rId30"/>
    <p:sldLayoutId id="2147490363" r:id="rId31"/>
    <p:sldLayoutId id="2147490364" r:id="rId32"/>
    <p:sldLayoutId id="2147490365" r:id="rId33"/>
    <p:sldLayoutId id="2147490366" r:id="rId34"/>
    <p:sldLayoutId id="2147490367" r:id="rId35"/>
    <p:sldLayoutId id="2147490368" r:id="rId36"/>
    <p:sldLayoutId id="2147490369" r:id="rId37"/>
    <p:sldLayoutId id="2147490370" r:id="rId38"/>
    <p:sldLayoutId id="2147490371" r:id="rId39"/>
    <p:sldLayoutId id="2147490372" r:id="rId40"/>
    <p:sldLayoutId id="2147490373" r:id="rId41"/>
    <p:sldLayoutId id="2147490374" r:id="rId42"/>
    <p:sldLayoutId id="2147490375" r:id="rId43"/>
    <p:sldLayoutId id="2147490376" r:id="rId44"/>
    <p:sldLayoutId id="2147490377" r:id="rId45"/>
    <p:sldLayoutId id="2147490378" r:id="rId46"/>
    <p:sldLayoutId id="2147490379" r:id="rId47"/>
    <p:sldLayoutId id="2147490380" r:id="rId48"/>
    <p:sldLayoutId id="2147490381" r:id="rId49"/>
    <p:sldLayoutId id="2147490382" r:id="rId50"/>
    <p:sldLayoutId id="2147490383" r:id="rId51"/>
    <p:sldLayoutId id="2147490384" r:id="rId52"/>
    <p:sldLayoutId id="2147490385" r:id="rId53"/>
    <p:sldLayoutId id="2147490386" r:id="rId54"/>
    <p:sldLayoutId id="2147490387" r:id="rId55"/>
    <p:sldLayoutId id="2147490388" r:id="rId56"/>
    <p:sldLayoutId id="2147490389" r:id="rId57"/>
    <p:sldLayoutId id="2147490390" r:id="rId58"/>
    <p:sldLayoutId id="2147490391" r:id="rId59"/>
    <p:sldLayoutId id="2147490392" r:id="rId60"/>
    <p:sldLayoutId id="2147490393" r:id="rId61"/>
    <p:sldLayoutId id="2147490394" r:id="rId62"/>
    <p:sldLayoutId id="2147490395" r:id="rId63"/>
    <p:sldLayoutId id="2147490396" r:id="rId64"/>
    <p:sldLayoutId id="2147490397" r:id="rId65"/>
    <p:sldLayoutId id="2147490398" r:id="rId66"/>
    <p:sldLayoutId id="2147490399" r:id="rId67"/>
    <p:sldLayoutId id="2147490400" r:id="rId68"/>
    <p:sldLayoutId id="2147490401" r:id="rId69"/>
    <p:sldLayoutId id="2147490402" r:id="rId70"/>
    <p:sldLayoutId id="2147490403" r:id="rId71"/>
    <p:sldLayoutId id="2147490404" r:id="rId72"/>
    <p:sldLayoutId id="2147490405" r:id="rId73"/>
    <p:sldLayoutId id="2147490406" r:id="rId74"/>
    <p:sldLayoutId id="2147490407" r:id="rId75"/>
    <p:sldLayoutId id="2147490408" r:id="rId76"/>
    <p:sldLayoutId id="2147490409" r:id="rId77"/>
    <p:sldLayoutId id="2147490410" r:id="rId78"/>
    <p:sldLayoutId id="2147490411" r:id="rId79"/>
    <p:sldLayoutId id="2147490412" r:id="rId80"/>
    <p:sldLayoutId id="2147490413" r:id="rId81"/>
    <p:sldLayoutId id="2147490414" r:id="rId82"/>
    <p:sldLayoutId id="2147490415" r:id="rId83"/>
    <p:sldLayoutId id="2147490416" r:id="rId84"/>
    <p:sldLayoutId id="2147490417" r:id="rId85"/>
    <p:sldLayoutId id="2147490418" r:id="rId86"/>
    <p:sldLayoutId id="2147490419" r:id="rId87"/>
    <p:sldLayoutId id="2147490420" r:id="rId88"/>
    <p:sldLayoutId id="2147490421" r:id="rId89"/>
    <p:sldLayoutId id="2147490422" r:id="rId90"/>
    <p:sldLayoutId id="2147490423" r:id="rId91"/>
    <p:sldLayoutId id="2147490424" r:id="rId92"/>
    <p:sldLayoutId id="2147490425" r:id="rId93"/>
    <p:sldLayoutId id="2147490426" r:id="rId94"/>
    <p:sldLayoutId id="2147490427" r:id="rId95"/>
    <p:sldLayoutId id="2147490428" r:id="rId96"/>
    <p:sldLayoutId id="2147490429" r:id="rId97"/>
    <p:sldLayoutId id="2147490430" r:id="rId98"/>
    <p:sldLayoutId id="2147490431" r:id="rId99"/>
    <p:sldLayoutId id="2147490432" r:id="rId100"/>
    <p:sldLayoutId id="2147490433" r:id="rId101"/>
    <p:sldLayoutId id="2147490434" r:id="rId102"/>
    <p:sldLayoutId id="2147490435" r:id="rId103"/>
    <p:sldLayoutId id="2147490436" r:id="rId104"/>
    <p:sldLayoutId id="2147490437" r:id="rId105"/>
    <p:sldLayoutId id="2147490438" r:id="rId106"/>
    <p:sldLayoutId id="2147490439" r:id="rId107"/>
    <p:sldLayoutId id="2147490440" r:id="rId108"/>
    <p:sldLayoutId id="2147490441" r:id="rId109"/>
    <p:sldLayoutId id="2147490442" r:id="rId110"/>
    <p:sldLayoutId id="2147490443" r:id="rId111"/>
    <p:sldLayoutId id="2147490444" r:id="rId112"/>
    <p:sldLayoutId id="2147490445" r:id="rId113"/>
    <p:sldLayoutId id="2147490446" r:id="rId114"/>
    <p:sldLayoutId id="2147490447" r:id="rId115"/>
    <p:sldLayoutId id="2147490448" r:id="rId116"/>
    <p:sldLayoutId id="2147490449" r:id="rId117"/>
    <p:sldLayoutId id="2147490450" r:id="rId118"/>
    <p:sldLayoutId id="2147490451" r:id="rId119"/>
    <p:sldLayoutId id="2147490452" r:id="rId120"/>
    <p:sldLayoutId id="2147490453" r:id="rId121"/>
    <p:sldLayoutId id="2147490454" r:id="rId122"/>
    <p:sldLayoutId id="2147490455" r:id="rId123"/>
    <p:sldLayoutId id="2147490456" r:id="rId124"/>
    <p:sldLayoutId id="2147490457" r:id="rId125"/>
    <p:sldLayoutId id="2147490458" r:id="rId126"/>
    <p:sldLayoutId id="2147490459" r:id="rId127"/>
    <p:sldLayoutId id="2147490460" r:id="rId128"/>
    <p:sldLayoutId id="2147490461" r:id="rId129"/>
    <p:sldLayoutId id="2147490462" r:id="rId130"/>
    <p:sldLayoutId id="2147490463" r:id="rId131"/>
    <p:sldLayoutId id="2147490464" r:id="rId132"/>
    <p:sldLayoutId id="2147490465" r:id="rId133"/>
    <p:sldLayoutId id="2147490466" r:id="rId134"/>
    <p:sldLayoutId id="2147490467" r:id="rId135"/>
    <p:sldLayoutId id="2147490468" r:id="rId136"/>
    <p:sldLayoutId id="2147490469" r:id="rId137"/>
    <p:sldLayoutId id="2147490470" r:id="rId138"/>
    <p:sldLayoutId id="2147490471" r:id="rId139"/>
    <p:sldLayoutId id="2147490472" r:id="rId140"/>
    <p:sldLayoutId id="2147490473" r:id="rId141"/>
    <p:sldLayoutId id="2147490474" r:id="rId142"/>
    <p:sldLayoutId id="2147490475" r:id="rId143"/>
    <p:sldLayoutId id="2147490476" r:id="rId144"/>
    <p:sldLayoutId id="2147490477" r:id="rId145"/>
    <p:sldLayoutId id="2147490478" r:id="rId146"/>
    <p:sldLayoutId id="2147490479" r:id="rId147"/>
    <p:sldLayoutId id="2147490480" r:id="rId148"/>
    <p:sldLayoutId id="2147490481" r:id="rId149"/>
    <p:sldLayoutId id="2147490482" r:id="rId150"/>
    <p:sldLayoutId id="2147490483" r:id="rId151"/>
    <p:sldLayoutId id="2147490484" r:id="rId152"/>
    <p:sldLayoutId id="2147490485" r:id="rId153"/>
    <p:sldLayoutId id="2147490486" r:id="rId154"/>
    <p:sldLayoutId id="2147490487" r:id="rId155"/>
    <p:sldLayoutId id="2147490488" r:id="rId156"/>
    <p:sldLayoutId id="2147490489" r:id="rId157"/>
    <p:sldLayoutId id="2147490490" r:id="rId158"/>
    <p:sldLayoutId id="2147490491" r:id="rId159"/>
    <p:sldLayoutId id="2147490492" r:id="rId160"/>
    <p:sldLayoutId id="2147490493" r:id="rId161"/>
    <p:sldLayoutId id="2147490494" r:id="rId162"/>
    <p:sldLayoutId id="2147490495" r:id="rId163"/>
    <p:sldLayoutId id="2147490496" r:id="rId164"/>
    <p:sldLayoutId id="2147490497" r:id="rId165"/>
    <p:sldLayoutId id="2147490498" r:id="rId166"/>
    <p:sldLayoutId id="2147490499" r:id="rId167"/>
    <p:sldLayoutId id="2147490500" r:id="rId168"/>
    <p:sldLayoutId id="2147490501" r:id="rId169"/>
    <p:sldLayoutId id="2147490502" r:id="rId170"/>
    <p:sldLayoutId id="2147490503" r:id="rId171"/>
    <p:sldLayoutId id="2147490504" r:id="rId172"/>
    <p:sldLayoutId id="2147490505" r:id="rId173"/>
    <p:sldLayoutId id="2147490506" r:id="rId174"/>
    <p:sldLayoutId id="2147490507" r:id="rId175"/>
    <p:sldLayoutId id="2147490508" r:id="rId176"/>
    <p:sldLayoutId id="2147490509" r:id="rId177"/>
    <p:sldLayoutId id="2147490510" r:id="rId178"/>
    <p:sldLayoutId id="2147490511" r:id="rId179"/>
    <p:sldLayoutId id="2147490512" r:id="rId180"/>
    <p:sldLayoutId id="2147490513" r:id="rId181"/>
    <p:sldLayoutId id="2147490514" r:id="rId182"/>
    <p:sldLayoutId id="2147490515" r:id="rId183"/>
    <p:sldLayoutId id="2147490516" r:id="rId184"/>
    <p:sldLayoutId id="2147490517" r:id="rId185"/>
    <p:sldLayoutId id="2147490518" r:id="rId186"/>
    <p:sldLayoutId id="2147490519" r:id="rId187"/>
    <p:sldLayoutId id="2147490520" r:id="rId188"/>
    <p:sldLayoutId id="2147490521" r:id="rId189"/>
    <p:sldLayoutId id="2147490522" r:id="rId190"/>
    <p:sldLayoutId id="2147490523" r:id="rId191"/>
    <p:sldLayoutId id="2147490524" r:id="rId192"/>
    <p:sldLayoutId id="2147490525" r:id="rId193"/>
    <p:sldLayoutId id="2147490526" r:id="rId194"/>
    <p:sldLayoutId id="2147490527" r:id="rId195"/>
    <p:sldLayoutId id="2147490528" r:id="rId196"/>
    <p:sldLayoutId id="2147490529" r:id="rId197"/>
    <p:sldLayoutId id="2147490530" r:id="rId198"/>
    <p:sldLayoutId id="2147490531" r:id="rId199"/>
    <p:sldLayoutId id="2147490532" r:id="rId200"/>
    <p:sldLayoutId id="2147490533" r:id="rId201"/>
    <p:sldLayoutId id="2147490534" r:id="rId202"/>
    <p:sldLayoutId id="2147490535" r:id="rId203"/>
    <p:sldLayoutId id="2147490536" r:id="rId204"/>
    <p:sldLayoutId id="2147490537" r:id="rId205"/>
    <p:sldLayoutId id="2147490538" r:id="rId206"/>
    <p:sldLayoutId id="2147490539" r:id="rId207"/>
    <p:sldLayoutId id="2147490540" r:id="rId208"/>
    <p:sldLayoutId id="2147490541" r:id="rId209"/>
    <p:sldLayoutId id="2147490542" r:id="rId210"/>
    <p:sldLayoutId id="2147490543" r:id="rId211"/>
    <p:sldLayoutId id="2147490544" r:id="rId212"/>
    <p:sldLayoutId id="2147490545" r:id="rId213"/>
    <p:sldLayoutId id="2147490546" r:id="rId214"/>
    <p:sldLayoutId id="2147490547" r:id="rId215"/>
    <p:sldLayoutId id="2147490548" r:id="rId216"/>
    <p:sldLayoutId id="2147490549" r:id="rId217"/>
    <p:sldLayoutId id="2147490550" r:id="rId218"/>
    <p:sldLayoutId id="2147490551" r:id="rId219"/>
    <p:sldLayoutId id="2147490552" r:id="rId220"/>
    <p:sldLayoutId id="2147490553" r:id="rId221"/>
    <p:sldLayoutId id="2147490554" r:id="rId222"/>
    <p:sldLayoutId id="2147490555" r:id="rId223"/>
    <p:sldLayoutId id="2147490556" r:id="rId224"/>
    <p:sldLayoutId id="2147490557" r:id="rId225"/>
    <p:sldLayoutId id="2147490558" r:id="rId226"/>
    <p:sldLayoutId id="2147490559" r:id="rId227"/>
    <p:sldLayoutId id="2147490560" r:id="rId228"/>
    <p:sldLayoutId id="2147490561" r:id="rId229"/>
    <p:sldLayoutId id="2147490562" r:id="rId230"/>
    <p:sldLayoutId id="2147490563" r:id="rId231"/>
    <p:sldLayoutId id="2147490564" r:id="rId232"/>
    <p:sldLayoutId id="2147490565" r:id="rId233"/>
    <p:sldLayoutId id="2147490566" r:id="rId234"/>
    <p:sldLayoutId id="2147490567" r:id="rId235"/>
    <p:sldLayoutId id="2147490568" r:id="rId236"/>
    <p:sldLayoutId id="2147490569" r:id="rId237"/>
    <p:sldLayoutId id="2147490570" r:id="rId238"/>
    <p:sldLayoutId id="2147490571" r:id="rId239"/>
    <p:sldLayoutId id="2147490572" r:id="rId240"/>
    <p:sldLayoutId id="2147490573" r:id="rId241"/>
    <p:sldLayoutId id="2147490574" r:id="rId242"/>
    <p:sldLayoutId id="2147490575" r:id="rId243"/>
    <p:sldLayoutId id="2147490576" r:id="rId244"/>
    <p:sldLayoutId id="2147490577" r:id="rId245"/>
    <p:sldLayoutId id="2147490578" r:id="rId246"/>
    <p:sldLayoutId id="2147490579" r:id="rId247"/>
    <p:sldLayoutId id="2147490580" r:id="rId248"/>
    <p:sldLayoutId id="2147490581" r:id="rId249"/>
    <p:sldLayoutId id="2147490582" r:id="rId250"/>
    <p:sldLayoutId id="2147490583" r:id="rId251"/>
    <p:sldLayoutId id="2147490584" r:id="rId252"/>
    <p:sldLayoutId id="2147490585" r:id="rId253"/>
    <p:sldLayoutId id="2147490586" r:id="rId254"/>
    <p:sldLayoutId id="2147490587" r:id="rId255"/>
    <p:sldLayoutId id="2147490588" r:id="rId256"/>
    <p:sldLayoutId id="2147490589" r:id="rId257"/>
    <p:sldLayoutId id="2147490590" r:id="rId258"/>
    <p:sldLayoutId id="2147490591" r:id="rId259"/>
    <p:sldLayoutId id="2147490592" r:id="rId260"/>
    <p:sldLayoutId id="2147490593" r:id="rId261"/>
    <p:sldLayoutId id="2147490594" r:id="rId262"/>
    <p:sldLayoutId id="2147490595" r:id="rId263"/>
    <p:sldLayoutId id="2147490596" r:id="rId264"/>
    <p:sldLayoutId id="2147490597" r:id="rId265"/>
    <p:sldLayoutId id="2147490598" r:id="rId266"/>
    <p:sldLayoutId id="2147490599" r:id="rId267"/>
    <p:sldLayoutId id="2147490600" r:id="rId268"/>
    <p:sldLayoutId id="2147490601" r:id="rId269"/>
    <p:sldLayoutId id="2147490602" r:id="rId270"/>
    <p:sldLayoutId id="2147490603" r:id="rId271"/>
    <p:sldLayoutId id="2147490604" r:id="rId272"/>
    <p:sldLayoutId id="2147490605" r:id="rId273"/>
    <p:sldLayoutId id="2147490606" r:id="rId274"/>
    <p:sldLayoutId id="2147490607" r:id="rId275"/>
    <p:sldLayoutId id="2147490608" r:id="rId276"/>
    <p:sldLayoutId id="2147490609" r:id="rId277"/>
    <p:sldLayoutId id="2147490610" r:id="rId278"/>
    <p:sldLayoutId id="2147490611" r:id="rId279"/>
    <p:sldLayoutId id="2147490612" r:id="rId280"/>
    <p:sldLayoutId id="2147490613" r:id="rId281"/>
    <p:sldLayoutId id="2147490614" r:id="rId282"/>
    <p:sldLayoutId id="2147490615" r:id="rId283"/>
    <p:sldLayoutId id="2147490616" r:id="rId284"/>
    <p:sldLayoutId id="2147490617" r:id="rId285"/>
    <p:sldLayoutId id="2147490618" r:id="rId286"/>
    <p:sldLayoutId id="2147490619" r:id="rId287"/>
    <p:sldLayoutId id="2147490620" r:id="rId288"/>
    <p:sldLayoutId id="2147490621" r:id="rId289"/>
    <p:sldLayoutId id="2147490622" r:id="rId290"/>
    <p:sldLayoutId id="2147490623" r:id="rId291"/>
    <p:sldLayoutId id="2147490624" r:id="rId292"/>
    <p:sldLayoutId id="2147490625" r:id="rId293"/>
    <p:sldLayoutId id="2147490626" r:id="rId294"/>
    <p:sldLayoutId id="2147490627" r:id="rId295"/>
    <p:sldLayoutId id="2147490628" r:id="rId296"/>
    <p:sldLayoutId id="2147490629" r:id="rId297"/>
    <p:sldLayoutId id="2147490630" r:id="rId298"/>
    <p:sldLayoutId id="2147490631" r:id="rId299"/>
    <p:sldLayoutId id="2147490632" r:id="rId300"/>
    <p:sldLayoutId id="2147490633" r:id="rId301"/>
    <p:sldLayoutId id="2147490634" r:id="rId302"/>
    <p:sldLayoutId id="2147490635" r:id="rId303"/>
    <p:sldLayoutId id="2147490636" r:id="rId304"/>
    <p:sldLayoutId id="2147490637" r:id="rId305"/>
    <p:sldLayoutId id="2147490638" r:id="rId306"/>
    <p:sldLayoutId id="2147490639" r:id="rId307"/>
    <p:sldLayoutId id="2147490640" r:id="rId308"/>
    <p:sldLayoutId id="2147490641" r:id="rId309"/>
    <p:sldLayoutId id="2147490642" r:id="rId310"/>
    <p:sldLayoutId id="2147490643" r:id="rId311"/>
    <p:sldLayoutId id="2147490644" r:id="rId312"/>
    <p:sldLayoutId id="2147490645" r:id="rId313"/>
    <p:sldLayoutId id="2147490646" r:id="rId314"/>
    <p:sldLayoutId id="2147490647" r:id="rId315"/>
    <p:sldLayoutId id="2147490648" r:id="rId316"/>
    <p:sldLayoutId id="2147490649" r:id="rId317"/>
    <p:sldLayoutId id="2147490650" r:id="rId318"/>
    <p:sldLayoutId id="2147490651" r:id="rId319"/>
    <p:sldLayoutId id="2147490652" r:id="rId320"/>
    <p:sldLayoutId id="2147490653" r:id="rId321"/>
    <p:sldLayoutId id="2147490654" r:id="rId322"/>
    <p:sldLayoutId id="2147490655" r:id="rId323"/>
    <p:sldLayoutId id="2147490656" r:id="rId324"/>
    <p:sldLayoutId id="2147490657" r:id="rId325"/>
    <p:sldLayoutId id="2147490658" r:id="rId326"/>
    <p:sldLayoutId id="2147490659" r:id="rId327"/>
    <p:sldLayoutId id="2147490660" r:id="rId328"/>
    <p:sldLayoutId id="2147490661" r:id="rId329"/>
    <p:sldLayoutId id="2147490662" r:id="rId330"/>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32"/>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035636"/>
      </p:ext>
    </p:extLst>
  </p:cSld>
  <p:clrMap bg1="lt1" tx1="dk1" bg2="lt2" tx2="dk2" accent1="accent1" accent2="accent2" accent3="accent3" accent4="accent4" accent5="accent5" accent6="accent6" hlink="hlink" folHlink="folHlink"/>
  <p:sldLayoutIdLst>
    <p:sldLayoutId id="2147490664" r:id="rId1"/>
    <p:sldLayoutId id="2147490665" r:id="rId2"/>
    <p:sldLayoutId id="2147490666" r:id="rId3"/>
    <p:sldLayoutId id="2147490667" r:id="rId4"/>
    <p:sldLayoutId id="2147490668" r:id="rId5"/>
    <p:sldLayoutId id="2147490669" r:id="rId6"/>
    <p:sldLayoutId id="2147490670" r:id="rId7"/>
    <p:sldLayoutId id="2147490671" r:id="rId8"/>
    <p:sldLayoutId id="2147490672" r:id="rId9"/>
    <p:sldLayoutId id="2147490673" r:id="rId10"/>
    <p:sldLayoutId id="21474906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96" r:id="rId1"/>
    <p:sldLayoutId id="2147489697" r:id="rId2"/>
    <p:sldLayoutId id="2147489698" r:id="rId3"/>
    <p:sldLayoutId id="2147489699" r:id="rId4"/>
    <p:sldLayoutId id="2147489700" r:id="rId5"/>
    <p:sldLayoutId id="2147489701" r:id="rId6"/>
    <p:sldLayoutId id="2147489702" r:id="rId7"/>
    <p:sldLayoutId id="2147489703" r:id="rId8"/>
    <p:sldLayoutId id="2147489704" r:id="rId9"/>
    <p:sldLayoutId id="2147489705" r:id="rId10"/>
    <p:sldLayoutId id="214748970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563541"/>
      </p:ext>
    </p:extLst>
  </p:cSld>
  <p:clrMap bg1="lt1" tx1="dk1" bg2="lt2" tx2="dk2" accent1="accent1" accent2="accent2" accent3="accent3" accent4="accent4" accent5="accent5" accent6="accent6" hlink="hlink" folHlink="folHlink"/>
  <p:sldLayoutIdLst>
    <p:sldLayoutId id="2147490676" r:id="rId1"/>
    <p:sldLayoutId id="2147490677" r:id="rId2"/>
    <p:sldLayoutId id="2147490678" r:id="rId3"/>
    <p:sldLayoutId id="2147490679" r:id="rId4"/>
    <p:sldLayoutId id="2147490680" r:id="rId5"/>
    <p:sldLayoutId id="2147490681" r:id="rId6"/>
    <p:sldLayoutId id="2147490682" r:id="rId7"/>
    <p:sldLayoutId id="2147490683" r:id="rId8"/>
    <p:sldLayoutId id="2147490684" r:id="rId9"/>
    <p:sldLayoutId id="2147490685" r:id="rId10"/>
    <p:sldLayoutId id="214749068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410661"/>
      </p:ext>
    </p:extLst>
  </p:cSld>
  <p:clrMap bg1="lt1" tx1="dk1" bg2="lt2" tx2="dk2" accent1="accent1" accent2="accent2" accent3="accent3" accent4="accent4" accent5="accent5" accent6="accent6" hlink="hlink" folHlink="folHlink"/>
  <p:sldLayoutIdLst>
    <p:sldLayoutId id="2147490688" r:id="rId1"/>
    <p:sldLayoutId id="2147490689" r:id="rId2"/>
    <p:sldLayoutId id="2147490690" r:id="rId3"/>
    <p:sldLayoutId id="2147490691" r:id="rId4"/>
    <p:sldLayoutId id="2147490692" r:id="rId5"/>
    <p:sldLayoutId id="2147490693" r:id="rId6"/>
    <p:sldLayoutId id="2147490694" r:id="rId7"/>
    <p:sldLayoutId id="2147490695" r:id="rId8"/>
    <p:sldLayoutId id="2147490696" r:id="rId9"/>
    <p:sldLayoutId id="2147490697" r:id="rId10"/>
    <p:sldLayoutId id="21474906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913319149"/>
      </p:ext>
    </p:extLst>
  </p:cSld>
  <p:clrMap bg1="lt1" tx1="dk1" bg2="lt2" tx2="dk2" accent1="accent1" accent2="accent2" accent3="accent3" accent4="accent4" accent5="accent5" accent6="accent6" hlink="hlink" folHlink="folHlink"/>
  <p:sldLayoutIdLst>
    <p:sldLayoutId id="2147490700" r:id="rId1"/>
    <p:sldLayoutId id="2147490701" r:id="rId2"/>
    <p:sldLayoutId id="2147490702" r:id="rId3"/>
    <p:sldLayoutId id="2147490703" r:id="rId4"/>
    <p:sldLayoutId id="2147490704" r:id="rId5"/>
    <p:sldLayoutId id="2147490705" r:id="rId6"/>
    <p:sldLayoutId id="2147490706" r:id="rId7"/>
    <p:sldLayoutId id="2147490707" r:id="rId8"/>
    <p:sldLayoutId id="2147490708" r:id="rId9"/>
    <p:sldLayoutId id="2147490709" r:id="rId10"/>
    <p:sldLayoutId id="214749071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445645"/>
      </p:ext>
    </p:extLst>
  </p:cSld>
  <p:clrMap bg1="lt1" tx1="dk1" bg2="lt2" tx2="dk2" accent1="accent1" accent2="accent2" accent3="accent3" accent4="accent4" accent5="accent5" accent6="accent6" hlink="hlink" folHlink="folHlink"/>
  <p:sldLayoutIdLst>
    <p:sldLayoutId id="2147490712" r:id="rId1"/>
    <p:sldLayoutId id="2147490713" r:id="rId2"/>
    <p:sldLayoutId id="2147490714" r:id="rId3"/>
    <p:sldLayoutId id="2147490715" r:id="rId4"/>
    <p:sldLayoutId id="2147490716" r:id="rId5"/>
    <p:sldLayoutId id="2147490717" r:id="rId6"/>
    <p:sldLayoutId id="2147490718" r:id="rId7"/>
    <p:sldLayoutId id="2147490719" r:id="rId8"/>
    <p:sldLayoutId id="2147490720" r:id="rId9"/>
    <p:sldLayoutId id="2147490721" r:id="rId10"/>
    <p:sldLayoutId id="2147490722" r:id="rId11"/>
    <p:sldLayoutId id="214749072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91293"/>
      </p:ext>
    </p:extLst>
  </p:cSld>
  <p:clrMap bg1="lt1" tx1="dk1" bg2="lt2" tx2="dk2" accent1="accent1" accent2="accent2" accent3="accent3" accent4="accent4" accent5="accent5" accent6="accent6" hlink="hlink" folHlink="folHlink"/>
  <p:sldLayoutIdLst>
    <p:sldLayoutId id="2147490725" r:id="rId1"/>
    <p:sldLayoutId id="2147490726" r:id="rId2"/>
    <p:sldLayoutId id="2147490727" r:id="rId3"/>
    <p:sldLayoutId id="2147490728" r:id="rId4"/>
    <p:sldLayoutId id="2147490729" r:id="rId5"/>
    <p:sldLayoutId id="2147490730" r:id="rId6"/>
    <p:sldLayoutId id="2147490731" r:id="rId7"/>
    <p:sldLayoutId id="2147490732" r:id="rId8"/>
    <p:sldLayoutId id="2147490733" r:id="rId9"/>
    <p:sldLayoutId id="2147490734" r:id="rId10"/>
    <p:sldLayoutId id="2147490735" r:id="rId11"/>
    <p:sldLayoutId id="2147490736" r:id="rId12"/>
    <p:sldLayoutId id="2147490737" r:id="rId13"/>
    <p:sldLayoutId id="2147490738" r:id="rId14"/>
    <p:sldLayoutId id="2147490739" r:id="rId15"/>
    <p:sldLayoutId id="2147490740" r:id="rId16"/>
    <p:sldLayoutId id="2147490741"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01/03/2024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3331614165"/>
      </p:ext>
    </p:extLst>
  </p:cSld>
  <p:clrMap bg1="lt1" tx1="dk1" bg2="lt2" tx2="dk2" accent1="accent1" accent2="accent2" accent3="accent3" accent4="accent4" accent5="accent5" accent6="accent6" hlink="hlink" folHlink="folHlink"/>
  <p:sldLayoutIdLst>
    <p:sldLayoutId id="2147490743" r:id="rId1"/>
    <p:sldLayoutId id="2147490744" r:id="rId2"/>
    <p:sldLayoutId id="2147490745" r:id="rId3"/>
    <p:sldLayoutId id="2147490746" r:id="rId4"/>
    <p:sldLayoutId id="2147490747" r:id="rId5"/>
    <p:sldLayoutId id="2147490748" r:id="rId6"/>
    <p:sldLayoutId id="2147490749" r:id="rId7"/>
    <p:sldLayoutId id="2147490750" r:id="rId8"/>
    <p:sldLayoutId id="2147490751" r:id="rId9"/>
    <p:sldLayoutId id="2147490752" r:id="rId10"/>
    <p:sldLayoutId id="2147490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4223513774"/>
      </p:ext>
    </p:extLst>
  </p:cSld>
  <p:clrMap bg1="lt1" tx1="dk1" bg2="lt2" tx2="dk2" accent1="accent1" accent2="accent2" accent3="accent3" accent4="accent4" accent5="accent5" accent6="accent6" hlink="hlink" folHlink="folHlink"/>
  <p:sldLayoutIdLst>
    <p:sldLayoutId id="2147490755" r:id="rId1"/>
    <p:sldLayoutId id="214749075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891776248"/>
      </p:ext>
    </p:extLst>
  </p:cSld>
  <p:clrMap bg1="lt1" tx1="dk1" bg2="lt2" tx2="dk2" accent1="accent1" accent2="accent2" accent3="accent3" accent4="accent4" accent5="accent5" accent6="accent6" hlink="hlink" folHlink="folHlink"/>
  <p:sldLayoutIdLst>
    <p:sldLayoutId id="2147490758" r:id="rId1"/>
    <p:sldLayoutId id="2147490759" r:id="rId2"/>
    <p:sldLayoutId id="2147490760" r:id="rId3"/>
    <p:sldLayoutId id="2147490761" r:id="rId4"/>
    <p:sldLayoutId id="2147490762" r:id="rId5"/>
    <p:sldLayoutId id="2147490763" r:id="rId6"/>
    <p:sldLayoutId id="2147490764" r:id="rId7"/>
    <p:sldLayoutId id="2147490765" r:id="rId8"/>
    <p:sldLayoutId id="2147490766" r:id="rId9"/>
    <p:sldLayoutId id="2147490767" r:id="rId10"/>
    <p:sldLayoutId id="21474907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469F2E3-F6F1-BF41-B219-64BFF7D9EB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707" r:id="rId1"/>
    <p:sldLayoutId id="2147489708" r:id="rId2"/>
    <p:sldLayoutId id="2147489709" r:id="rId3"/>
    <p:sldLayoutId id="2147489710" r:id="rId4"/>
    <p:sldLayoutId id="2147489711" r:id="rId5"/>
    <p:sldLayoutId id="2147489712" r:id="rId6"/>
    <p:sldLayoutId id="2147489713" r:id="rId7"/>
    <p:sldLayoutId id="2147489714" r:id="rId8"/>
    <p:sldLayoutId id="2147489715" r:id="rId9"/>
    <p:sldLayoutId id="2147489716" r:id="rId10"/>
    <p:sldLayoutId id="214748971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343" algn="ctr" rtl="0" fontAlgn="base">
        <a:spcBef>
          <a:spcPct val="0"/>
        </a:spcBef>
        <a:spcAft>
          <a:spcPct val="0"/>
        </a:spcAft>
        <a:defRPr sz="4400">
          <a:solidFill>
            <a:schemeClr val="tx2"/>
          </a:solidFill>
          <a:latin typeface="Arial" pitchFamily="-111" charset="0"/>
        </a:defRPr>
      </a:lvl6pPr>
      <a:lvl7pPr marL="912690" algn="ctr" rtl="0" fontAlgn="base">
        <a:spcBef>
          <a:spcPct val="0"/>
        </a:spcBef>
        <a:spcAft>
          <a:spcPct val="0"/>
        </a:spcAft>
        <a:defRPr sz="4400">
          <a:solidFill>
            <a:schemeClr val="tx2"/>
          </a:solidFill>
          <a:latin typeface="Arial" pitchFamily="-111" charset="0"/>
        </a:defRPr>
      </a:lvl7pPr>
      <a:lvl8pPr marL="1369016" algn="ctr" rtl="0" fontAlgn="base">
        <a:spcBef>
          <a:spcPct val="0"/>
        </a:spcBef>
        <a:spcAft>
          <a:spcPct val="0"/>
        </a:spcAft>
        <a:defRPr sz="4400">
          <a:solidFill>
            <a:schemeClr val="tx2"/>
          </a:solidFill>
          <a:latin typeface="Arial" pitchFamily="-111" charset="0"/>
        </a:defRPr>
      </a:lvl8pPr>
      <a:lvl9pPr marL="1825374" algn="ctr" rtl="0" fontAlgn="base">
        <a:spcBef>
          <a:spcPct val="0"/>
        </a:spcBef>
        <a:spcAft>
          <a:spcPct val="0"/>
        </a:spcAft>
        <a:defRPr sz="4400">
          <a:solidFill>
            <a:schemeClr val="tx2"/>
          </a:solidFill>
          <a:latin typeface="Arial" pitchFamily="-111"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pitchFamily="-111"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11"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11"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pPr>
                <a:defRPr/>
              </a:pPr>
              <a:t>‹#›</a:t>
            </a:fld>
            <a:endParaRPr lang="en-US"/>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718" r:id="rId1"/>
    <p:sldLayoutId id="2147489626" r:id="rId2"/>
    <p:sldLayoutId id="2147489627" r:id="rId3"/>
    <p:sldLayoutId id="2147489628" r:id="rId4"/>
    <p:sldLayoutId id="2147489629" r:id="rId5"/>
    <p:sldLayoutId id="2147489630" r:id="rId6"/>
    <p:sldLayoutId id="2147489631" r:id="rId7"/>
    <p:sldLayoutId id="2147489632" r:id="rId8"/>
    <p:sldLayoutId id="2147489633" r:id="rId9"/>
    <p:sldLayoutId id="2147489634" r:id="rId10"/>
    <p:sldLayoutId id="2147489635" r:id="rId11"/>
    <p:sldLayoutId id="2147489636" r:id="rId12"/>
    <p:sldLayoutId id="214748963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3/1/24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4038148690"/>
      </p:ext>
    </p:extLst>
  </p:cSld>
  <p:clrMap bg1="lt1" tx1="dk1" bg2="lt2" tx2="dk2" accent1="accent1" accent2="accent2" accent3="accent3" accent4="accent4" accent5="accent5" accent6="accent6" hlink="hlink" folHlink="folHlink"/>
  <p:sldLayoutIdLst>
    <p:sldLayoutId id="2147489777" r:id="rId1"/>
    <p:sldLayoutId id="2147489778" r:id="rId2"/>
    <p:sldLayoutId id="2147489779" r:id="rId3"/>
    <p:sldLayoutId id="2147489780" r:id="rId4"/>
    <p:sldLayoutId id="2147489781" r:id="rId5"/>
    <p:sldLayoutId id="2147489782" r:id="rId6"/>
    <p:sldLayoutId id="2147489783" r:id="rId7"/>
    <p:sldLayoutId id="2147489784" r:id="rId8"/>
    <p:sldLayoutId id="2147489785" r:id="rId9"/>
    <p:sldLayoutId id="2147489786" r:id="rId10"/>
    <p:sldLayoutId id="2147489787"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9816" r:id="rId1"/>
    <p:sldLayoutId id="2147489817" r:id="rId2"/>
    <p:sldLayoutId id="2147489818" r:id="rId3"/>
    <p:sldLayoutId id="2147489819" r:id="rId4"/>
    <p:sldLayoutId id="2147489820" r:id="rId5"/>
    <p:sldLayoutId id="2147489821" r:id="rId6"/>
    <p:sldLayoutId id="2147489822" r:id="rId7"/>
    <p:sldLayoutId id="2147489823" r:id="rId8"/>
    <p:sldLayoutId id="2147489824" r:id="rId9"/>
    <p:sldLayoutId id="2147489825" r:id="rId10"/>
    <p:sldLayoutId id="21474898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6325437"/>
      </p:ext>
    </p:extLst>
  </p:cSld>
  <p:clrMap bg1="lt1" tx1="dk1" bg2="lt2" tx2="dk2" accent1="accent1" accent2="accent2" accent3="accent3" accent4="accent4" accent5="accent5" accent6="accent6" hlink="hlink" folHlink="folHlink"/>
  <p:sldLayoutIdLst>
    <p:sldLayoutId id="2147489828" r:id="rId1"/>
    <p:sldLayoutId id="2147489829" r:id="rId2"/>
    <p:sldLayoutId id="2147489830" r:id="rId3"/>
    <p:sldLayoutId id="2147489831" r:id="rId4"/>
    <p:sldLayoutId id="2147489832" r:id="rId5"/>
    <p:sldLayoutId id="2147489833" r:id="rId6"/>
    <p:sldLayoutId id="2147489834" r:id="rId7"/>
    <p:sldLayoutId id="2147489835" r:id="rId8"/>
    <p:sldLayoutId id="2147489836" r:id="rId9"/>
    <p:sldLayoutId id="2147489837" r:id="rId10"/>
    <p:sldLayoutId id="21474898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18.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01.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9.xml"/><Relationship Id="rId1" Type="http://schemas.openxmlformats.org/officeDocument/2006/relationships/slideLayout" Target="../slideLayouts/slideLayout233.xml"/></Relationships>
</file>

<file path=ppt/slides/_rels/slide10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0.xml"/><Relationship Id="rId1" Type="http://schemas.openxmlformats.org/officeDocument/2006/relationships/slideLayout" Target="../slideLayouts/slideLayout233.xml"/></Relationships>
</file>

<file path=ppt/slides/_rels/slide10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233.xml"/></Relationships>
</file>

<file path=ppt/slides/_rels/slide10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233.xml"/></Relationships>
</file>

<file path=ppt/slides/_rels/slide10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33.xml"/></Relationships>
</file>

<file path=ppt/slides/_rels/slide10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233.xml"/></Relationships>
</file>

<file path=ppt/slides/_rels/slide10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5.xml"/><Relationship Id="rId1" Type="http://schemas.openxmlformats.org/officeDocument/2006/relationships/slideLayout" Target="../slideLayouts/slideLayout233.xml"/></Relationships>
</file>

<file path=ppt/slides/_rels/slide10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233.xml"/></Relationships>
</file>

<file path=ppt/slides/_rels/slide10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233.xml"/></Relationships>
</file>

<file path=ppt/slides/_rels/slide10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2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9.xml"/></Relationships>
</file>

<file path=ppt/slides/_rels/slide11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233.xml"/></Relationships>
</file>

<file path=ppt/slides/_rels/slide11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0.xml"/><Relationship Id="rId1" Type="http://schemas.openxmlformats.org/officeDocument/2006/relationships/slideLayout" Target="../slideLayouts/slideLayout233.xml"/></Relationships>
</file>

<file path=ppt/slides/_rels/slide11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1.xml"/><Relationship Id="rId1" Type="http://schemas.openxmlformats.org/officeDocument/2006/relationships/slideLayout" Target="../slideLayouts/slideLayout233.xml"/></Relationships>
</file>

<file path=ppt/slides/_rels/slide1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2.xml"/><Relationship Id="rId1" Type="http://schemas.openxmlformats.org/officeDocument/2006/relationships/slideLayout" Target="../slideLayouts/slideLayout233.xml"/></Relationships>
</file>

<file path=ppt/slides/_rels/slide1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3.xml"/><Relationship Id="rId1" Type="http://schemas.openxmlformats.org/officeDocument/2006/relationships/slideLayout" Target="../slideLayouts/slideLayout233.xml"/></Relationships>
</file>

<file path=ppt/slides/_rels/slide1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9.xml"/></Relationships>
</file>

<file path=ppt/slides/_rels/slide11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39.xml"/></Relationships>
</file>

<file path=ppt/slides/_rels/slide11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4.xml"/><Relationship Id="rId1" Type="http://schemas.openxmlformats.org/officeDocument/2006/relationships/slideLayout" Target="../slideLayouts/slideLayout239.xml"/><Relationship Id="rId4" Type="http://schemas.openxmlformats.org/officeDocument/2006/relationships/image" Target="../media/image95.png"/></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5.xml"/><Relationship Id="rId1" Type="http://schemas.openxmlformats.org/officeDocument/2006/relationships/slideLayout" Target="../slideLayouts/slideLayout70.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283.xml"/><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0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7.xml"/><Relationship Id="rId1" Type="http://schemas.openxmlformats.org/officeDocument/2006/relationships/slideLayout" Target="../slideLayouts/slideLayout296.xml"/><Relationship Id="rId4" Type="http://schemas.openxmlformats.org/officeDocument/2006/relationships/image" Target="../media/image10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8.xml"/><Relationship Id="rId1" Type="http://schemas.openxmlformats.org/officeDocument/2006/relationships/slideLayout" Target="../slideLayouts/slideLayout28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9.xml"/><Relationship Id="rId1" Type="http://schemas.openxmlformats.org/officeDocument/2006/relationships/slideLayout" Target="../slideLayouts/slideLayout29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33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1.xml"/><Relationship Id="rId1" Type="http://schemas.openxmlformats.org/officeDocument/2006/relationships/slideLayout" Target="../slideLayouts/slideLayout35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5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2.xml"/><Relationship Id="rId1" Type="http://schemas.openxmlformats.org/officeDocument/2006/relationships/slideLayout" Target="../slideLayouts/slideLayout364.xml"/><Relationship Id="rId4" Type="http://schemas.openxmlformats.org/officeDocument/2006/relationships/image" Target="../media/image108.emf"/></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themeOverride" Target="../theme/themeOverride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3.xml"/><Relationship Id="rId1" Type="http://schemas.openxmlformats.org/officeDocument/2006/relationships/slideLayout" Target="../slideLayouts/slideLayout386.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4.xml"/><Relationship Id="rId1" Type="http://schemas.openxmlformats.org/officeDocument/2006/relationships/slideLayout" Target="../slideLayouts/slideLayout38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99.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5.xml"/><Relationship Id="rId1" Type="http://schemas.openxmlformats.org/officeDocument/2006/relationships/slideLayout" Target="../slideLayouts/slideLayout38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6.xml"/><Relationship Id="rId1" Type="http://schemas.openxmlformats.org/officeDocument/2006/relationships/slideLayout" Target="../slideLayouts/slideLayout38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0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47.xml"/><Relationship Id="rId5" Type="http://schemas.openxmlformats.org/officeDocument/2006/relationships/image" Target="../media/image57.jpeg"/><Relationship Id="rId4" Type="http://schemas.openxmlformats.org/officeDocument/2006/relationships/image" Target="../media/image36.jpeg"/></Relationships>
</file>

<file path=ppt/slides/_rels/slide13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8.xml"/><Relationship Id="rId1" Type="http://schemas.openxmlformats.org/officeDocument/2006/relationships/slideLayout" Target="../slideLayouts/slideLayout14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9.xml"/><Relationship Id="rId1" Type="http://schemas.openxmlformats.org/officeDocument/2006/relationships/slideLayout" Target="../slideLayouts/slideLayout14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4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4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25.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14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7.xml"/></Relationships>
</file>

<file path=ppt/slides/_rels/slide14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47.xml"/></Relationships>
</file>

<file path=ppt/slides/_rels/slide14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47.xml"/></Relationships>
</file>

<file path=ppt/slides/_rels/slide14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833.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4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47.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4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47.xml"/></Relationships>
</file>

<file path=ppt/slides/_rels/slide15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bigbookmedia.com" TargetMode="External"/><Relationship Id="rId1" Type="http://schemas.openxmlformats.org/officeDocument/2006/relationships/slideLayout" Target="../slideLayouts/slideLayout158.xml"/></Relationships>
</file>

<file path=ppt/slides/_rels/slide1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8.xml"/></Relationships>
</file>

<file path=ppt/slides/_rels/slide1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32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28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27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81.xml"/></Relationships>
</file>

<file path=ppt/slides/_rels/slide16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3.xml"/><Relationship Id="rId1" Type="http://schemas.openxmlformats.org/officeDocument/2006/relationships/slideLayout" Target="../slideLayouts/slideLayout272.xml"/></Relationships>
</file>

<file path=ppt/slides/_rels/slide1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3.jpeg"/><Relationship Id="rId1" Type="http://schemas.openxmlformats.org/officeDocument/2006/relationships/slideLayout" Target="../slideLayouts/slideLayout147.xml"/><Relationship Id="rId4" Type="http://schemas.openxmlformats.org/officeDocument/2006/relationships/image" Target="../media/image57.jpeg"/></Relationships>
</file>

<file path=ppt/slides/_rels/slide16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8.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4.xml"/></Relationships>
</file>

<file path=ppt/slides/_rels/slide17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17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8.jpeg"/><Relationship Id="rId1" Type="http://schemas.openxmlformats.org/officeDocument/2006/relationships/slideLayout" Target="../slideLayouts/slideLayout752.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4.xml"/></Relationships>
</file>

<file path=ppt/slides/_rels/slide1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9.xml"/><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0.xml"/><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1.xml"/><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2.xml"/><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3.xml"/><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4.xml"/><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5.xml"/><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6.xml"/><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7.xml"/><Relationship Id="rId1" Type="http://schemas.openxmlformats.org/officeDocument/2006/relationships/slideLayout" Target="../slideLayouts/slideLayout86.xml"/></Relationships>
</file>

<file path=ppt/slides/_rels/slide18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19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9.xml"/><Relationship Id="rId1" Type="http://schemas.openxmlformats.org/officeDocument/2006/relationships/slideLayout" Target="../slideLayouts/slideLayout86.xml"/></Relationships>
</file>

<file path=ppt/slides/_rels/slide19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0.xml"/><Relationship Id="rId1" Type="http://schemas.openxmlformats.org/officeDocument/2006/relationships/slideLayout" Target="../slideLayouts/slideLayout86.xml"/></Relationships>
</file>

<file path=ppt/slides/_rels/slide19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1.xml"/><Relationship Id="rId1" Type="http://schemas.openxmlformats.org/officeDocument/2006/relationships/slideLayout" Target="../slideLayouts/slideLayout86.xml"/></Relationships>
</file>

<file path=ppt/slides/_rels/slide19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2.xml"/><Relationship Id="rId1" Type="http://schemas.openxmlformats.org/officeDocument/2006/relationships/slideLayout" Target="../slideLayouts/slideLayout86.xml"/></Relationships>
</file>

<file path=ppt/slides/_rels/slide19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3.xml"/><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4.xml"/><Relationship Id="rId1" Type="http://schemas.openxmlformats.org/officeDocument/2006/relationships/slideLayout" Target="../slideLayouts/slideLayout86.xml"/></Relationships>
</file>

<file path=ppt/slides/_rels/slide19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5.xml"/><Relationship Id="rId1" Type="http://schemas.openxmlformats.org/officeDocument/2006/relationships/slideLayout" Target="../slideLayouts/slideLayout86.xml"/></Relationships>
</file>

<file path=ppt/slides/_rels/slide19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6.xml"/><Relationship Id="rId1" Type="http://schemas.openxmlformats.org/officeDocument/2006/relationships/slideLayout" Target="../slideLayouts/slideLayout86.xml"/></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7.xml"/><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8.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01.xml"/></Relationships>
</file>

<file path=ppt/slides/_rels/slide2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20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2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9.xml"/><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63.xml"/><Relationship Id="rId5" Type="http://schemas.openxmlformats.org/officeDocument/2006/relationships/image" Target="../media/image57.jpeg"/><Relationship Id="rId4" Type="http://schemas.openxmlformats.org/officeDocument/2006/relationships/image" Target="../media/image36.jpeg"/></Relationships>
</file>

<file path=ppt/slides/_rels/slide20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47.xml"/></Relationships>
</file>

<file path=ppt/slides/_rels/slide20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47.xml"/></Relationships>
</file>

<file path=ppt/slides/_rels/slide20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47.xml"/></Relationships>
</file>

<file path=ppt/slides/_rels/slide20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47.xml"/></Relationships>
</file>

<file path=ppt/slides/_rels/slide20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1.xml"/></Relationships>
</file>

<file path=ppt/slides/_rels/slide21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147.xml"/></Relationships>
</file>

<file path=ppt/slides/_rels/slide21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47.xml"/></Relationships>
</file>

<file path=ppt/slides/_rels/slide21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47.xml"/></Relationships>
</file>

<file path=ppt/slides/_rels/slide21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47.xml"/></Relationships>
</file>

<file path=ppt/slides/_rels/slide21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47.xml"/></Relationships>
</file>

<file path=ppt/slides/_rels/slide215.xml.rels><?xml version="1.0" encoding="UTF-8" standalone="yes"?>
<Relationships xmlns="http://schemas.openxmlformats.org/package/2006/relationships"><Relationship Id="rId3" Type="http://schemas.openxmlformats.org/officeDocument/2006/relationships/hyperlink" Target="http://www.bigbookmedia.com/" TargetMode="External"/><Relationship Id="rId2" Type="http://schemas.openxmlformats.org/officeDocument/2006/relationships/notesSlide" Target="../notesSlides/notesSlide140.xml"/><Relationship Id="rId1" Type="http://schemas.openxmlformats.org/officeDocument/2006/relationships/slideLayout" Target="../slideLayouts/slideLayout260.xml"/><Relationship Id="rId4" Type="http://schemas.openxmlformats.org/officeDocument/2006/relationships/image" Target="../media/image126.jpeg"/></Relationships>
</file>

<file path=ppt/slides/_rels/slide2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9.xml"/></Relationships>
</file>

<file path=ppt/slides/_rels/slide21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1.xml"/><Relationship Id="rId1" Type="http://schemas.openxmlformats.org/officeDocument/2006/relationships/slideLayout" Target="../slideLayouts/slideLayout774.xml"/><Relationship Id="rId5" Type="http://schemas.openxmlformats.org/officeDocument/2006/relationships/image" Target="../media/image57.jpeg"/><Relationship Id="rId4" Type="http://schemas.openxmlformats.org/officeDocument/2006/relationships/image" Target="../media/image36.jpeg"/></Relationships>
</file>

<file path=ppt/slides/_rels/slide21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2.xml"/><Relationship Id="rId1" Type="http://schemas.openxmlformats.org/officeDocument/2006/relationships/slideLayout" Target="../slideLayouts/slideLayout142.xml"/></Relationships>
</file>

<file path=ppt/slides/_rels/slide21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3.xml"/><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03.xml"/></Relationships>
</file>

<file path=ppt/slides/_rels/slide22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44.xml"/><Relationship Id="rId1" Type="http://schemas.openxmlformats.org/officeDocument/2006/relationships/slideLayout" Target="../slideLayouts/slideLayout142.xml"/></Relationships>
</file>

<file path=ppt/slides/_rels/slide22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5.xml"/><Relationship Id="rId1" Type="http://schemas.openxmlformats.org/officeDocument/2006/relationships/slideLayout" Target="../slideLayouts/slideLayout142.xml"/></Relationships>
</file>

<file path=ppt/slides/_rels/slide22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6.xml"/><Relationship Id="rId1" Type="http://schemas.openxmlformats.org/officeDocument/2006/relationships/slideLayout" Target="../slideLayouts/slideLayout142.xml"/></Relationships>
</file>

<file path=ppt/slides/_rels/slide22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47.xml"/><Relationship Id="rId1" Type="http://schemas.openxmlformats.org/officeDocument/2006/relationships/slideLayout" Target="../slideLayouts/slideLayout142.xml"/></Relationships>
</file>

<file path=ppt/slides/_rels/slide22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48.xml"/><Relationship Id="rId1" Type="http://schemas.openxmlformats.org/officeDocument/2006/relationships/slideLayout" Target="../slideLayouts/slideLayout14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9.xml"/><Relationship Id="rId1" Type="http://schemas.openxmlformats.org/officeDocument/2006/relationships/slideLayout" Target="../slideLayouts/slideLayout142.xml"/></Relationships>
</file>

<file path=ppt/slides/_rels/slide2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22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9.jpeg"/><Relationship Id="rId1" Type="http://schemas.openxmlformats.org/officeDocument/2006/relationships/slideLayout" Target="../slideLayouts/slideLayout741.xml"/><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9.xml"/></Relationships>
</file>

<file path=ppt/slides/_rels/slide23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0.xml"/><Relationship Id="rId1" Type="http://schemas.openxmlformats.org/officeDocument/2006/relationships/slideLayout" Target="../slideLayouts/slideLayout186.xml"/></Relationships>
</file>

<file path=ppt/slides/_rels/slide23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51.xml"/><Relationship Id="rId1" Type="http://schemas.openxmlformats.org/officeDocument/2006/relationships/slideLayout" Target="../slideLayouts/slideLayout186.xml"/></Relationships>
</file>

<file path=ppt/slides/_rels/slide23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52.xml"/><Relationship Id="rId1" Type="http://schemas.openxmlformats.org/officeDocument/2006/relationships/slideLayout" Target="../slideLayouts/slideLayout186.xml"/></Relationships>
</file>

<file path=ppt/slides/_rels/slide23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53.xml"/><Relationship Id="rId1" Type="http://schemas.openxmlformats.org/officeDocument/2006/relationships/slideLayout" Target="../slideLayouts/slideLayout186.xml"/></Relationships>
</file>

<file path=ppt/slides/_rels/slide23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54.xml"/><Relationship Id="rId1" Type="http://schemas.openxmlformats.org/officeDocument/2006/relationships/slideLayout" Target="../slideLayouts/slideLayout186.xml"/></Relationships>
</file>

<file path=ppt/slides/_rels/slide23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55.xml"/><Relationship Id="rId1" Type="http://schemas.openxmlformats.org/officeDocument/2006/relationships/slideLayout" Target="../slideLayouts/slideLayout186.xml"/></Relationships>
</file>

<file path=ppt/slides/_rels/slide23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56.xml"/><Relationship Id="rId1" Type="http://schemas.openxmlformats.org/officeDocument/2006/relationships/slideLayout" Target="../slideLayouts/slideLayout186.xml"/></Relationships>
</file>

<file path=ppt/slides/_rels/slide23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57.xml"/><Relationship Id="rId1" Type="http://schemas.openxmlformats.org/officeDocument/2006/relationships/slideLayout" Target="../slideLayouts/slideLayout186.xml"/></Relationships>
</file>

<file path=ppt/slides/_rels/slide23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8.xml"/><Relationship Id="rId1" Type="http://schemas.openxmlformats.org/officeDocument/2006/relationships/slideLayout" Target="../slideLayouts/slideLayout186.xml"/></Relationships>
</file>

<file path=ppt/slides/_rels/slide23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9.xml"/><Relationship Id="rId1" Type="http://schemas.openxmlformats.org/officeDocument/2006/relationships/slideLayout" Target="../slideLayouts/slideLayout18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4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60.xml"/><Relationship Id="rId1" Type="http://schemas.openxmlformats.org/officeDocument/2006/relationships/slideLayout" Target="../slideLayouts/slideLayout186.xml"/></Relationships>
</file>

<file path=ppt/slides/_rels/slide24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61.xml"/><Relationship Id="rId1" Type="http://schemas.openxmlformats.org/officeDocument/2006/relationships/slideLayout" Target="../slideLayouts/slideLayout186.xml"/></Relationships>
</file>

<file path=ppt/slides/_rels/slide24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62.xml"/><Relationship Id="rId1" Type="http://schemas.openxmlformats.org/officeDocument/2006/relationships/slideLayout" Target="../slideLayouts/slideLayout186.xml"/></Relationships>
</file>

<file path=ppt/slides/_rels/slide243.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63.xml"/><Relationship Id="rId1" Type="http://schemas.openxmlformats.org/officeDocument/2006/relationships/slideLayout" Target="../slideLayouts/slideLayout186.xml"/></Relationships>
</file>

<file path=ppt/slides/_rels/slide24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64.xml"/><Relationship Id="rId1" Type="http://schemas.openxmlformats.org/officeDocument/2006/relationships/slideLayout" Target="../slideLayouts/slideLayout186.xml"/></Relationships>
</file>

<file path=ppt/slides/_rels/slide24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5.xml"/><Relationship Id="rId1" Type="http://schemas.openxmlformats.org/officeDocument/2006/relationships/slideLayout" Target="../slideLayouts/slideLayout186.xml"/></Relationships>
</file>

<file path=ppt/slides/_rels/slide2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24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2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06.jpeg"/><Relationship Id="rId1" Type="http://schemas.openxmlformats.org/officeDocument/2006/relationships/slideLayout" Target="../slideLayouts/slideLayout136.xml"/><Relationship Id="rId4" Type="http://schemas.openxmlformats.org/officeDocument/2006/relationships/image" Target="../media/image57.jpeg"/></Relationships>
</file>

<file path=ppt/slides/_rels/slide24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66.xml"/><Relationship Id="rId1" Type="http://schemas.openxmlformats.org/officeDocument/2006/relationships/slideLayout" Target="../slideLayouts/slideLayout14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27.xml"/><Relationship Id="rId5" Type="http://schemas.openxmlformats.org/officeDocument/2006/relationships/image" Target="../media/image37.jpeg"/><Relationship Id="rId4" Type="http://schemas.openxmlformats.org/officeDocument/2006/relationships/image" Target="../media/image36.jpeg"/></Relationships>
</file>

<file path=ppt/slides/_rels/slide25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67.xml"/><Relationship Id="rId1" Type="http://schemas.openxmlformats.org/officeDocument/2006/relationships/slideLayout" Target="../slideLayouts/slideLayout142.xml"/></Relationships>
</file>

<file path=ppt/slides/_rels/slide25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68.xml"/><Relationship Id="rId1" Type="http://schemas.openxmlformats.org/officeDocument/2006/relationships/slideLayout" Target="../slideLayouts/slideLayout142.xml"/></Relationships>
</file>

<file path=ppt/slides/_rels/slide25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69.xml"/><Relationship Id="rId1" Type="http://schemas.openxmlformats.org/officeDocument/2006/relationships/slideLayout" Target="../slideLayouts/slideLayout142.xml"/></Relationships>
</file>

<file path=ppt/slides/_rels/slide25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70.xml"/><Relationship Id="rId1" Type="http://schemas.openxmlformats.org/officeDocument/2006/relationships/slideLayout" Target="../slideLayouts/slideLayout142.xml"/></Relationships>
</file>

<file path=ppt/slides/_rels/slide25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71.xml"/><Relationship Id="rId1" Type="http://schemas.openxmlformats.org/officeDocument/2006/relationships/slideLayout" Target="../slideLayouts/slideLayout142.xml"/></Relationships>
</file>

<file path=ppt/slides/_rels/slide25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72.xml"/><Relationship Id="rId1" Type="http://schemas.openxmlformats.org/officeDocument/2006/relationships/slideLayout" Target="../slideLayouts/slideLayout142.xml"/></Relationships>
</file>

<file path=ppt/slides/_rels/slide25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73.xml"/><Relationship Id="rId1" Type="http://schemas.openxmlformats.org/officeDocument/2006/relationships/slideLayout" Target="../slideLayouts/slideLayout142.xml"/></Relationships>
</file>

<file path=ppt/slides/_rels/slide25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74.xml"/><Relationship Id="rId1" Type="http://schemas.openxmlformats.org/officeDocument/2006/relationships/slideLayout" Target="../slideLayouts/slideLayout142.xml"/></Relationships>
</file>

<file path=ppt/slides/_rels/slide25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75.xml"/><Relationship Id="rId1" Type="http://schemas.openxmlformats.org/officeDocument/2006/relationships/slideLayout" Target="../slideLayouts/slideLayout142.xml"/></Relationships>
</file>

<file path=ppt/slides/_rels/slide25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6.xml"/><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260.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77.xml"/><Relationship Id="rId1" Type="http://schemas.openxmlformats.org/officeDocument/2006/relationships/slideLayout" Target="../slideLayouts/slideLayout142.xml"/></Relationships>
</file>

<file path=ppt/slides/_rels/slide26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78.xml"/><Relationship Id="rId1" Type="http://schemas.openxmlformats.org/officeDocument/2006/relationships/slideLayout" Target="../slideLayouts/slideLayout142.xml"/></Relationships>
</file>

<file path=ppt/slides/_rels/slide26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79.xml"/><Relationship Id="rId1" Type="http://schemas.openxmlformats.org/officeDocument/2006/relationships/slideLayout" Target="../slideLayouts/slideLayout142.xml"/></Relationships>
</file>

<file path=ppt/slides/_rels/slide263.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0.xml"/><Relationship Id="rId1" Type="http://schemas.openxmlformats.org/officeDocument/2006/relationships/slideLayout" Target="../slideLayouts/slideLayout142.xml"/></Relationships>
</file>

<file path=ppt/slides/_rels/slide26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1.xml"/><Relationship Id="rId1" Type="http://schemas.openxmlformats.org/officeDocument/2006/relationships/slideLayout" Target="../slideLayouts/slideLayout142.xml"/></Relationships>
</file>

<file path=ppt/slides/_rels/slide26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2.xml"/><Relationship Id="rId1" Type="http://schemas.openxmlformats.org/officeDocument/2006/relationships/slideLayout" Target="../slideLayouts/slideLayout142.xml"/></Relationships>
</file>

<file path=ppt/slides/_rels/slide26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83.xml"/><Relationship Id="rId1" Type="http://schemas.openxmlformats.org/officeDocument/2006/relationships/slideLayout" Target="../slideLayouts/slideLayout142.xml"/></Relationships>
</file>

<file path=ppt/slides/_rels/slide2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268.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2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4.xml"/><Relationship Id="rId1" Type="http://schemas.openxmlformats.org/officeDocument/2006/relationships/slideLayout" Target="../slideLayouts/slideLayout20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86.xml"/></Relationships>
</file>

<file path=ppt/slides/_rels/slide2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5.xml"/><Relationship Id="rId1" Type="http://schemas.openxmlformats.org/officeDocument/2006/relationships/slideLayout" Target="../slideLayouts/slideLayout203.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03.xml"/><Relationship Id="rId1" Type="http://schemas.openxmlformats.org/officeDocument/2006/relationships/themeOverride" Target="../theme/themeOverride5.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3.jpeg"/><Relationship Id="rId1" Type="http://schemas.openxmlformats.org/officeDocument/2006/relationships/slideLayout" Target="../slideLayouts/slideLayout785.xml"/><Relationship Id="rId4" Type="http://schemas.openxmlformats.org/officeDocument/2006/relationships/image" Target="../media/image57.jpeg"/></Relationships>
</file>

<file path=ppt/slides/_rels/slide27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87.xml"/><Relationship Id="rId1" Type="http://schemas.openxmlformats.org/officeDocument/2006/relationships/slideLayout" Target="../slideLayouts/slideLayout197.xml"/></Relationships>
</file>

<file path=ppt/slides/_rels/slide27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88.xml"/><Relationship Id="rId1" Type="http://schemas.openxmlformats.org/officeDocument/2006/relationships/slideLayout" Target="../slideLayouts/slideLayout197.xml"/></Relationships>
</file>

<file path=ppt/slides/_rels/slide276.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89.xml"/><Relationship Id="rId1" Type="http://schemas.openxmlformats.org/officeDocument/2006/relationships/slideLayout" Target="../slideLayouts/slideLayout197.xml"/></Relationships>
</file>

<file path=ppt/slides/_rels/slide27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0.xml"/><Relationship Id="rId1" Type="http://schemas.openxmlformats.org/officeDocument/2006/relationships/slideLayout" Target="../slideLayouts/slideLayout197.xml"/></Relationships>
</file>

<file path=ppt/slides/_rels/slide27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1.xml"/><Relationship Id="rId1" Type="http://schemas.openxmlformats.org/officeDocument/2006/relationships/slideLayout" Target="../slideLayouts/slideLayout197.xml"/></Relationships>
</file>

<file path=ppt/slides/_rels/slide27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2.xml"/><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86.xml"/></Relationships>
</file>

<file path=ppt/slides/_rels/slide28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3.xml"/><Relationship Id="rId1" Type="http://schemas.openxmlformats.org/officeDocument/2006/relationships/slideLayout" Target="../slideLayouts/slideLayout197.xml"/></Relationships>
</file>

<file path=ppt/slides/_rels/slide28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94.xml"/><Relationship Id="rId1" Type="http://schemas.openxmlformats.org/officeDocument/2006/relationships/slideLayout" Target="../slideLayouts/slideLayout197.xml"/></Relationships>
</file>

<file path=ppt/slides/_rels/slide28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5.xml"/><Relationship Id="rId1" Type="http://schemas.openxmlformats.org/officeDocument/2006/relationships/slideLayout" Target="../slideLayouts/slideLayout197.xml"/></Relationships>
</file>

<file path=ppt/slides/_rels/slide28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96.xml"/><Relationship Id="rId1" Type="http://schemas.openxmlformats.org/officeDocument/2006/relationships/slideLayout" Target="../slideLayouts/slideLayout197.xml"/></Relationships>
</file>

<file path=ppt/slides/_rels/slide284.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97.xml"/><Relationship Id="rId1" Type="http://schemas.openxmlformats.org/officeDocument/2006/relationships/slideLayout" Target="../slideLayouts/slideLayout197.xml"/></Relationships>
</file>

<file path=ppt/slides/_rels/slide28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98.xml"/><Relationship Id="rId1" Type="http://schemas.openxmlformats.org/officeDocument/2006/relationships/slideLayout" Target="../slideLayouts/slideLayout197.xml"/></Relationships>
</file>

<file path=ppt/slides/_rels/slide286.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99.xml"/><Relationship Id="rId1" Type="http://schemas.openxmlformats.org/officeDocument/2006/relationships/slideLayout" Target="../slideLayouts/slideLayout197.xml"/></Relationships>
</file>

<file path=ppt/slides/_rels/slide287.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00.xml"/><Relationship Id="rId1" Type="http://schemas.openxmlformats.org/officeDocument/2006/relationships/slideLayout" Target="../slideLayouts/slideLayout197.xml"/></Relationships>
</file>

<file path=ppt/slides/_rels/slide28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01.xml"/><Relationship Id="rId1" Type="http://schemas.openxmlformats.org/officeDocument/2006/relationships/slideLayout" Target="../slideLayouts/slideLayout197.xml"/></Relationships>
</file>

<file path=ppt/slides/_rels/slide28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02.xml"/><Relationship Id="rId1" Type="http://schemas.openxmlformats.org/officeDocument/2006/relationships/slideLayout" Target="../slideLayouts/slideLayout19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29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03.xml"/><Relationship Id="rId1" Type="http://schemas.openxmlformats.org/officeDocument/2006/relationships/slideLayout" Target="../slideLayouts/slideLayout197.xml"/></Relationships>
</file>

<file path=ppt/slides/_rels/slide29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04.xml"/><Relationship Id="rId1" Type="http://schemas.openxmlformats.org/officeDocument/2006/relationships/slideLayout" Target="../slideLayouts/slideLayout197.xml"/></Relationships>
</file>

<file path=ppt/slides/_rels/slide29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29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29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4.xml"/></Relationships>
</file>

<file path=ppt/slides/_rels/slide29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05.xml"/><Relationship Id="rId1" Type="http://schemas.openxmlformats.org/officeDocument/2006/relationships/slideLayout" Target="../slideLayouts/slideLayout380.xml"/></Relationships>
</file>

<file path=ppt/slides/_rels/slide29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09.xml"/><Relationship Id="rId1" Type="http://schemas.openxmlformats.org/officeDocument/2006/relationships/slideLayout" Target="../slideLayouts/slideLayout203.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81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86.xml"/></Relationships>
</file>

<file path=ppt/slides/_rels/slide3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0.xml"/><Relationship Id="rId1" Type="http://schemas.openxmlformats.org/officeDocument/2006/relationships/slideLayout" Target="../slideLayouts/slideLayout203.xml"/></Relationships>
</file>

<file path=ppt/slides/_rels/slide30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03.xml"/></Relationships>
</file>

<file path=ppt/slides/_rels/slide3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03.xml"/></Relationships>
</file>

<file path=ppt/slides/_rels/slide30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12.xml"/><Relationship Id="rId1" Type="http://schemas.openxmlformats.org/officeDocument/2006/relationships/slideLayout" Target="../slideLayouts/slideLayout203.xml"/></Relationships>
</file>

<file path=ppt/slides/_rels/slide30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13.xml"/><Relationship Id="rId1" Type="http://schemas.openxmlformats.org/officeDocument/2006/relationships/slideLayout" Target="../slideLayouts/slideLayout20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0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14.xml"/><Relationship Id="rId1" Type="http://schemas.openxmlformats.org/officeDocument/2006/relationships/slideLayout" Target="../slideLayouts/slideLayout91.xml"/><Relationship Id="rId4" Type="http://schemas.openxmlformats.org/officeDocument/2006/relationships/image" Target="../media/image251.png"/></Relationships>
</file>

<file path=ppt/slides/_rels/slide30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2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86.xml"/></Relationships>
</file>

<file path=ppt/slides/_rels/slide310.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25.xml"/></Relationships>
</file>

<file path=ppt/slides/_rels/slide311.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25.xml"/></Relationships>
</file>

<file path=ppt/slides/_rels/slide312.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25.xml"/></Relationships>
</file>

<file path=ppt/slides/_rels/slide313.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25.xml"/></Relationships>
</file>

<file path=ppt/slides/_rels/slide314.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25.xml"/></Relationships>
</file>

<file path=ppt/slides/_rels/slide315.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25.xml"/></Relationships>
</file>

<file path=ppt/slides/_rels/slide316.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325.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62.xml"/></Relationships>
</file>

<file path=ppt/slides/_rels/slide31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17.xml"/><Relationship Id="rId1" Type="http://schemas.openxmlformats.org/officeDocument/2006/relationships/slideLayout" Target="../slideLayouts/slideLayout45.xml"/><Relationship Id="rId4" Type="http://schemas.openxmlformats.org/officeDocument/2006/relationships/image" Target="../media/image251.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8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8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260.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80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1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0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3.xml"/><Relationship Id="rId1" Type="http://schemas.openxmlformats.org/officeDocument/2006/relationships/themeOverride" Target="../theme/themeOverride2.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3.xml"/><Relationship Id="rId1" Type="http://schemas.openxmlformats.org/officeDocument/2006/relationships/themeOverride" Target="../theme/themeOverr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6.jpeg"/><Relationship Id="rId1" Type="http://schemas.openxmlformats.org/officeDocument/2006/relationships/slideLayout" Target="../slideLayouts/slideLayout124.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99.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30.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130.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00.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30.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6.xml"/></Relationships>
</file>

<file path=ppt/slides/_rels/slide7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8.jpeg"/><Relationship Id="rId1" Type="http://schemas.openxmlformats.org/officeDocument/2006/relationships/slideLayout" Target="../slideLayouts/slideLayout136.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5.jpeg"/><Relationship Id="rId1" Type="http://schemas.openxmlformats.org/officeDocument/2006/relationships/slideLayout" Target="../slideLayouts/slideLayout124.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313.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313.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313.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313.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3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99.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313.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313.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6.xml"/><Relationship Id="rId1" Type="http://schemas.openxmlformats.org/officeDocument/2006/relationships/slideLayout" Target="../slideLayouts/slideLayout313.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313.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313.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313.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313.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313.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313.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3.xml"/><Relationship Id="rId1" Type="http://schemas.openxmlformats.org/officeDocument/2006/relationships/slideLayout" Target="../slideLayouts/slideLayout31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80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313.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4.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16.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6.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16.xml"/></Relationships>
</file>

<file path=ppt/slides/_rels/slide9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6.jpeg"/><Relationship Id="rId1" Type="http://schemas.openxmlformats.org/officeDocument/2006/relationships/slideLayout" Target="../slideLayouts/slideLayout124.xml"/><Relationship Id="rId4" Type="http://schemas.openxmlformats.org/officeDocument/2006/relationships/image" Target="../media/image57.jpeg"/></Relationships>
</file>

<file path=ppt/slides/_rels/slide9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33.xml"/></Relationships>
</file>

<file path=ppt/slides/_rels/slide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6.xml"/><Relationship Id="rId1" Type="http://schemas.openxmlformats.org/officeDocument/2006/relationships/slideLayout" Target="../slideLayouts/slideLayout233.xml"/></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7.xml"/><Relationship Id="rId1" Type="http://schemas.openxmlformats.org/officeDocument/2006/relationships/slideLayout" Target="../slideLayouts/slideLayout233.xml"/></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23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rtl="1" eaLnBrk="1" hangingPunct="1">
              <a:defRPr/>
            </a:pPr>
            <a:r>
              <a:rPr lang="ar-SA" sz="8000" dirty="0">
                <a:latin typeface="Arial" panose="020B0604020202020204" pitchFamily="34" charset="0"/>
                <a:ea typeface="ＭＳ Ｐゴシック" charset="0"/>
                <a:cs typeface="Arial" panose="020B0604020202020204" pitchFamily="34" charset="0"/>
              </a:rPr>
              <a:t>مرقس</a:t>
            </a:r>
            <a:r>
              <a:rPr lang="en-US" sz="8000" dirty="0">
                <a:latin typeface="Arial" panose="020B0604020202020204" pitchFamily="34" charset="0"/>
                <a:ea typeface="ＭＳ Ｐゴシック" charset="0"/>
                <a:cs typeface="Arial" panose="020B0604020202020204" pitchFamily="34" charset="0"/>
              </a:rPr>
              <a:t> </a:t>
            </a:r>
            <a:r>
              <a:rPr lang="ar-SA" sz="8000" dirty="0">
                <a:latin typeface="Arial" panose="020B0604020202020204" pitchFamily="34" charset="0"/>
                <a:ea typeface="ＭＳ Ｐゴシック" charset="0"/>
                <a:cs typeface="Arial" panose="020B0604020202020204" pitchFamily="34" charset="0"/>
              </a:rPr>
              <a:t>٩-١٦</a:t>
            </a:r>
            <a:r>
              <a:rPr lang="en-US" sz="8000" dirty="0">
                <a:latin typeface="Arial" panose="020B0604020202020204" pitchFamily="34" charset="0"/>
                <a:ea typeface="ＭＳ Ｐゴシック" charset="0"/>
                <a:cs typeface="Arial" panose="020B0604020202020204" pitchFamily="34" charset="0"/>
              </a:rPr>
              <a:t> </a:t>
            </a:r>
            <a:endParaRPr lang="en-US" sz="80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91766A34-4A1B-4340-A40F-829FDEC743C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420014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فالتفت لأنظر الصوت الذي تكلم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مناير من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المناير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شبه ابن إنسان متسربلاً بثوب إلى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ومتمنطقاً عند ثدييه بمنطقة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من ذهب 14 وأما رأسه وشعره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فأبيضان كالصوف الأبيض كالثلج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وعيناه كلهيب نار 15 ورجلاه شبه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النحاس النقي كأنهما محميتان في أتون وصوته كصوت مياه كثيرة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ومعه في يده اليمنى سبعة كواكب وسيف ماضٍ                    ذو حدين يخرج من فمه ووجهه كالشمس وهي تضيء في قوتها</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6608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48820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2740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075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9759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2689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999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654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84253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4059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1904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5794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71514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9322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530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normAutofit fontScale="90000"/>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430031503"/>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281037"/>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95536" y="924977"/>
            <a:ext cx="5472608" cy="221599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3800" b="1" i="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rPr>
              <a:t>مزمور</a:t>
            </a:r>
            <a:endParaRPr kumimoji="0" lang="en-SG" sz="166900" b="1" i="1" u="none" strike="noStrike" kern="1200" cap="none" spc="0" normalizeH="0" baseline="0" noProof="0" dirty="0">
              <a:ln>
                <a:noFill/>
              </a:ln>
              <a:solidFill>
                <a:srgbClr val="1F497D">
                  <a:lumMod val="75000"/>
                </a:srgbClr>
              </a:solidFill>
              <a:effectLst/>
              <a:uLnTx/>
              <a:uFillTx/>
              <a:latin typeface="Apple Chancery" panose="03020702040506060504" pitchFamily="66" charset="-79"/>
              <a:ea typeface="KaiTi" panose="02010609060101010101" pitchFamily="49" charset="-122"/>
              <a:cs typeface="Apple Chancery" panose="03020702040506060504" pitchFamily="66" charset="-79"/>
            </a:endParaRPr>
          </a:p>
        </p:txBody>
      </p:sp>
      <p:grpSp>
        <p:nvGrpSpPr>
          <p:cNvPr id="3" name="Group 2">
            <a:extLst>
              <a:ext uri="{FF2B5EF4-FFF2-40B4-BE49-F238E27FC236}">
                <a16:creationId xmlns:a16="http://schemas.microsoft.com/office/drawing/2014/main" id="{3BCBF2A8-2A91-3147-B7EF-53EA070D8937}"/>
              </a:ext>
            </a:extLst>
          </p:cNvPr>
          <p:cNvGrpSpPr/>
          <p:nvPr/>
        </p:nvGrpSpPr>
        <p:grpSpPr>
          <a:xfrm>
            <a:off x="-24756" y="2276872"/>
            <a:ext cx="9205268" cy="2123658"/>
            <a:chOff x="-24756" y="2276872"/>
            <a:chExt cx="9205268" cy="212365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4756" y="2276872"/>
              <a:ext cx="9168756" cy="2123658"/>
            </a:xfrm>
            <a:prstGeom prst="rect">
              <a:avLst/>
            </a:prstGeom>
            <a:noFill/>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i="0" u="none" strike="noStrike" kern="1200" cap="none" spc="0" normalizeH="0" baseline="0" noProof="0" dirty="0">
                  <a:ln>
                    <a:noFill/>
                  </a:ln>
                  <a:solidFill>
                    <a:srgbClr val="006E00"/>
                  </a:solidFill>
                  <a:effectLst/>
                  <a:uLnTx/>
                  <a:uFillTx/>
                  <a:latin typeface="Times New Roman" panose="02020603050405020304" pitchFamily="18" charset="0"/>
                  <a:ea typeface="宋体"/>
                  <a:cs typeface="Times New Roman" panose="02020603050405020304" pitchFamily="18" charset="0"/>
                </a:rPr>
                <a:t>الأحد</a:t>
              </a:r>
              <a:endParaRPr kumimoji="0" lang="en-SG" sz="13800" b="0" i="0" u="none" strike="noStrike" kern="1200" cap="none" spc="0" normalizeH="0" baseline="0" noProof="0" dirty="0">
                <a:ln>
                  <a:noFill/>
                </a:ln>
                <a:solidFill>
                  <a:srgbClr val="006E00"/>
                </a:solidFill>
                <a:effectLst/>
                <a:uLnTx/>
                <a:uFillTx/>
                <a:latin typeface="Times New Roman" panose="02020603050405020304" pitchFamily="18" charset="0"/>
                <a:ea typeface="ＭＳ Ｐゴシック" charset="0"/>
                <a:cs typeface="Times New Roman" panose="02020603050405020304" pitchFamily="18" charset="0"/>
              </a:endParaRPr>
            </a:p>
          </p:txBody>
        </p:sp>
      </p:grpSp>
    </p:spTree>
    <p:extLst>
      <p:ext uri="{BB962C8B-B14F-4D97-AF65-F5344CB8AC3E}">
        <p14:creationId xmlns:p14="http://schemas.microsoft.com/office/powerpoint/2010/main" val="1425127524"/>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4272196190"/>
      </p:ext>
    </p:extLst>
  </p:cSld>
  <p:clrMapOvr>
    <a:masterClrMapping/>
  </p:clrMapOvr>
  <p:transition spd="slow">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3746"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3288" y="5695950"/>
            <a:ext cx="3160712"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JO" sz="6000" b="1" i="1" dirty="0">
                <a:effectLst>
                  <a:glow rad="127000">
                    <a:schemeClr val="tx1"/>
                  </a:glow>
                </a:effectLst>
                <a:latin typeface="Arial" panose="020B0604020202020204" pitchFamily="34" charset="0"/>
                <a:ea typeface="ＭＳ Ｐゴシック" charset="0"/>
                <a:cs typeface="Arial" panose="020B0604020202020204" pitchFamily="34" charset="0"/>
              </a:rPr>
              <a:t>أشجار النخيل للعبور</a:t>
            </a:r>
            <a:endParaRPr lang="en-US" sz="60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5" name="Picture 2" descr="sf_triumphant_0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5793" name="Picture 3" descr="sf_triumphant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7" y="-20242"/>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Title 1"/>
          <p:cNvSpPr>
            <a:spLocks noGrp="1"/>
          </p:cNvSpPr>
          <p:nvPr>
            <p:ph type="ctrTitle"/>
          </p:nvPr>
        </p:nvSpPr>
        <p:spPr>
          <a:xfrm>
            <a:off x="685800" y="524306"/>
            <a:ext cx="7772400" cy="1000125"/>
          </a:xfrm>
          <a:solidFill>
            <a:srgbClr val="800000"/>
          </a:solidFill>
        </p:spPr>
        <p:txBody>
          <a:bodyPr/>
          <a:lstStyle/>
          <a:p>
            <a:pPr eaLnBrk="1" hangingPunct="1"/>
            <a:r>
              <a:rPr lang="ar-SA" dirty="0">
                <a:solidFill>
                  <a:schemeClr val="bg1"/>
                </a:solidFill>
                <a:latin typeface="Arial" panose="020B0604020202020204" pitchFamily="34" charset="0"/>
                <a:cs typeface="Arial" panose="020B0604020202020204" pitchFamily="34" charset="0"/>
              </a:rPr>
              <a:t>انتصار الدخول</a:t>
            </a:r>
          </a:p>
        </p:txBody>
      </p:sp>
      <p:sp>
        <p:nvSpPr>
          <p:cNvPr id="545796" name="Title 1"/>
          <p:cNvSpPr txBox="1">
            <a:spLocks/>
          </p:cNvSpPr>
          <p:nvPr/>
        </p:nvSpPr>
        <p:spPr bwMode="auto">
          <a:xfrm>
            <a:off x="685800" y="1486331"/>
            <a:ext cx="77724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p>
        </p:txBody>
      </p:sp>
    </p:spTree>
  </p:cSld>
  <p:clrMapOvr>
    <a:masterClrMapping/>
  </p:clrMapOvr>
  <p:transition spd="slow">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انتصار الدخول</a:t>
            </a: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eaLnBrk="1" hangingPunct="1"/>
            <a:r>
              <a:rPr lang="ar-SA" sz="3600" dirty="0">
                <a:solidFill>
                  <a:schemeClr val="bg1"/>
                </a:solidFill>
                <a:latin typeface="Arial" panose="020B0604020202020204" pitchFamily="34" charset="0"/>
                <a:cs typeface="Arial" panose="020B0604020202020204" pitchFamily="34" charset="0"/>
              </a:rPr>
              <a:t>انتصار الدخول</a:t>
            </a: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متى ٢١ : ٩</a:t>
            </a:r>
            <a:endParaRPr kumimoji="0" lang="en-US"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٩ وَالْجُمُوعُ الَّذِينَ تَقَدَّمُوا وَالَّذِينَ تَبِعُوا كَانُوا يَصْرَخُونَ: «أُوصَنَّا لاِبْنِ دَاوُدَ! مُبَارَكٌ الآتِي بِاسْمِ الرَّبِّ! أُوصَنَّا فِي </a:t>
            </a:r>
            <a:r>
              <a:rPr kumimoji="0" lang="ar-SA" sz="4400" b="0" i="0" u="none" strike="noStrike" kern="1200" cap="none" spc="0" normalizeH="0" baseline="0" noProof="0" dirty="0" err="1">
                <a:ln>
                  <a:noFill/>
                </a:ln>
                <a:solidFill>
                  <a:srgbClr val="800000"/>
                </a:solidFill>
                <a:effectLst/>
                <a:uLnTx/>
                <a:uFillTx/>
                <a:latin typeface="Arial" panose="020B0604020202020204" pitchFamily="34" charset="0"/>
                <a:cs typeface="Arial" panose="020B0604020202020204" pitchFamily="34" charset="0"/>
              </a:rPr>
              <a:t>الأَعَالِي</a:t>
            </a:r>
            <a:r>
              <a:rPr kumimoji="0" lang="ar-SA" sz="4400" b="0" i="0"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rPr>
              <a:t>!». </a:t>
            </a:r>
          </a:p>
        </p:txBody>
      </p:sp>
    </p:spTree>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الشعانين إلى الصليب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21355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b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ما هو الأمر الجيد بخصوص الجمعة العظيمة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6590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b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b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كيف يكون موت المسيح أفضل من أي </a:t>
            </a:r>
            <a:r>
              <a:rPr lang="ar-JO" sz="6600" dirty="0">
                <a:solidFill>
                  <a:srgbClr val="FFFF00"/>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ذبيحة</a:t>
            </a:r>
            <a:r>
              <a:rPr lang="ar-JO" sz="66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45165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ar-JO" sz="3600" b="1" dirty="0">
                <a:solidFill>
                  <a:schemeClr val="tx1"/>
                </a:solidFill>
                <a:effectLst/>
                <a:latin typeface="Arial" panose="020B0604020202020204" pitchFamily="34" charset="0"/>
                <a:ea typeface="ＭＳ Ｐゴシック" charset="0"/>
                <a:cs typeface="Arial" panose="020B0604020202020204" pitchFamily="34" charset="0"/>
              </a:rPr>
              <a:t>أسبوع</a:t>
            </a:r>
            <a:br>
              <a:rPr lang="ar-JO" sz="3600" b="1" dirty="0">
                <a:solidFill>
                  <a:schemeClr val="tx1"/>
                </a:solidFill>
                <a:effectLst/>
                <a:latin typeface="Arial" panose="020B0604020202020204" pitchFamily="34" charset="0"/>
                <a:ea typeface="ＭＳ Ｐゴシック" charset="0"/>
                <a:cs typeface="Arial" panose="020B0604020202020204" pitchFamily="34" charset="0"/>
              </a:rPr>
            </a:br>
            <a:r>
              <a:rPr lang="ar-JO" sz="3600" b="1" dirty="0">
                <a:solidFill>
                  <a:schemeClr val="tx1"/>
                </a:solidFill>
                <a:effectLst/>
                <a:latin typeface="Arial" panose="020B0604020202020204" pitchFamily="34" charset="0"/>
                <a:ea typeface="ＭＳ Ｐゴシック" charset="0"/>
                <a:cs typeface="Arial" panose="020B0604020202020204" pitchFamily="34" charset="0"/>
              </a:rPr>
              <a:t>الآلام</a:t>
            </a:r>
            <a:endParaRPr lang="en-US" sz="40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الخميس</a:t>
              </a:r>
              <a:endPar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2" name="Text Box 20"/>
            <p:cNvSpPr txBox="1">
              <a:spLocks noChangeArrowheads="1"/>
            </p:cNvSpPr>
            <p:nvPr/>
          </p:nvSpPr>
          <p:spPr bwMode="auto">
            <a:xfrm>
              <a:off x="1620" y="239"/>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38" name="Text Box 26"/>
            <p:cNvSpPr txBox="1">
              <a:spLocks noChangeArrowheads="1"/>
            </p:cNvSpPr>
            <p:nvPr/>
          </p:nvSpPr>
          <p:spPr bwMode="auto">
            <a:xfrm>
              <a:off x="3360" y="511"/>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999" name="Freeform 1055"/>
          <p:cNvSpPr>
            <a:spLocks/>
          </p:cNvSpPr>
          <p:nvPr/>
        </p:nvSpPr>
        <p:spPr bwMode="auto">
          <a:xfrm>
            <a:off x="1628741" y="4131106"/>
            <a:ext cx="6105559" cy="461499"/>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00" name="Freeform 1056"/>
          <p:cNvSpPr>
            <a:spLocks/>
          </p:cNvSpPr>
          <p:nvPr/>
        </p:nvSpPr>
        <p:spPr bwMode="auto">
          <a:xfrm>
            <a:off x="1964567" y="2832963"/>
            <a:ext cx="3084512" cy="46149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cs typeface="Arial" panose="020B0604020202020204" pitchFamily="34" charset="0"/>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269324" name="Text Box 12"/>
            <p:cNvSpPr txBox="1">
              <a:spLocks noChangeArrowheads="1"/>
            </p:cNvSpPr>
            <p:nvPr/>
          </p:nvSpPr>
          <p:spPr bwMode="auto">
            <a:xfrm>
              <a:off x="4560" y="3237"/>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84014" name="Freeform 1070"/>
          <p:cNvSpPr>
            <a:spLocks/>
          </p:cNvSpPr>
          <p:nvPr/>
        </p:nvSpPr>
        <p:spPr bwMode="auto">
          <a:xfrm>
            <a:off x="2277095" y="2348191"/>
            <a:ext cx="2726670" cy="4614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5" name="Freeform 1071"/>
          <p:cNvSpPr>
            <a:spLocks/>
          </p:cNvSpPr>
          <p:nvPr/>
        </p:nvSpPr>
        <p:spPr bwMode="auto">
          <a:xfrm>
            <a:off x="2290998" y="2066603"/>
            <a:ext cx="568835" cy="4614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017" name="Freeform 1073"/>
          <p:cNvSpPr>
            <a:spLocks/>
          </p:cNvSpPr>
          <p:nvPr/>
        </p:nvSpPr>
        <p:spPr bwMode="auto">
          <a:xfrm>
            <a:off x="1907704" y="1942948"/>
            <a:ext cx="667711" cy="461499"/>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cs typeface="Arial" panose="020B0604020202020204" pitchFamily="34" charset="0"/>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12</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1730992504"/>
      </p:ext>
    </p:extLst>
  </p:cSld>
  <p:clrMapOvr>
    <a:overrideClrMapping bg1="lt1" tx1="dk1" bg2="lt2" tx2="dk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ar-JO" altLang="en-US" b="1" dirty="0">
                <a:solidFill>
                  <a:srgbClr val="FFFFFF"/>
                </a:solidFill>
                <a:ea typeface="ＭＳ Ｐゴシック" panose="020B0600070205080204" pitchFamily="34" charset="-128"/>
                <a:cs typeface="Arial" panose="020B0604020202020204" pitchFamily="34" charset="0"/>
              </a:rPr>
              <a:t>ما هو الأكثر أهمية؟</a:t>
            </a:r>
            <a:endParaRPr lang="en-US" altLang="en-US" b="1" dirty="0">
              <a:solidFill>
                <a:srgbClr val="FFFFFF"/>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br>
              <a:rPr lang="en-US"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الأمر الأكثر أهمية </a:t>
            </a:r>
            <a:br>
              <a:rPr lang="ar-JO"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هو أن تستمتع بحياتك </a:t>
            </a:r>
            <a:br>
              <a:rPr lang="ar-JO" sz="3600" b="1" dirty="0">
                <a:solidFill>
                  <a:schemeClr val="tx2"/>
                </a:solidFill>
                <a:effectLst>
                  <a:glow rad="127000">
                    <a:schemeClr val="bg1"/>
                  </a:glow>
                </a:effectLst>
                <a:latin typeface="Arial" charset="0"/>
                <a:ea typeface="ＭＳ Ｐゴシック" charset="0"/>
              </a:rPr>
            </a:br>
            <a:r>
              <a:rPr lang="ar-JO" sz="3600" b="1" dirty="0">
                <a:solidFill>
                  <a:schemeClr val="tx2"/>
                </a:solidFill>
                <a:effectLst>
                  <a:glow rad="127000">
                    <a:schemeClr val="bg1"/>
                  </a:glow>
                </a:effectLst>
                <a:latin typeface="Arial" charset="0"/>
                <a:ea typeface="ＭＳ Ｐゴシック" charset="0"/>
              </a:rPr>
              <a:t>هذا كل ما يهم</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t>
            </a:r>
            <a:r>
              <a:rPr lang="ar-JO" sz="3600" b="1" dirty="0">
                <a:solidFill>
                  <a:schemeClr val="tx2"/>
                </a:solidFill>
                <a:effectLst>
                  <a:glow rad="127000">
                    <a:schemeClr val="bg1"/>
                  </a:glow>
                </a:effectLst>
                <a:latin typeface="Arial" charset="0"/>
                <a:ea typeface="ＭＳ Ｐゴシック" charset="0"/>
              </a:rPr>
              <a:t> أودري هيبورن </a:t>
            </a:r>
            <a:r>
              <a:rPr lang="en-US" sz="3600" b="1" dirty="0">
                <a:solidFill>
                  <a:schemeClr val="tx2"/>
                </a:solidFill>
                <a:effectLst>
                  <a:glow rad="127000">
                    <a:schemeClr val="bg1"/>
                  </a:glow>
                </a:effectLst>
                <a:latin typeface="Arial" charset="0"/>
                <a:ea typeface="ＭＳ Ｐゴシック" charset="0"/>
              </a:rPr>
              <a:t>—</a:t>
            </a:r>
          </a:p>
        </p:txBody>
      </p:sp>
    </p:spTree>
    <p:extLst>
      <p:ext uri="{BB962C8B-B14F-4D97-AF65-F5344CB8AC3E}">
        <p14:creationId xmlns:p14="http://schemas.microsoft.com/office/powerpoint/2010/main" val="170465745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مظال لك واحدة ولموسى واحدة ولإيليا واحدة      6 لأنه لم يكن يعلم ما يتكلم به </a:t>
            </a:r>
            <a:r>
              <a:rPr kumimoji="0" lang="ar-JO" sz="3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إذ كانوا مرتعبين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1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السعادة هي الأمر الأكثر أهمية في العالم وبدونها تعيش حياة الإكتئاب</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3200" b="1" i="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مارلين مونرو </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913788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ar-JO"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rPr>
              <a:t>ما هو الأكثر أهمية ؟</a:t>
            </a:r>
            <a:endParaRPr lang="en-US" altLang="en-US" dirty="0">
              <a:solidFill>
                <a:srgbClr val="FFFFFF"/>
              </a:solidFill>
              <a:effectLst>
                <a:outerShdw blurRad="38100" dist="38100" dir="2700000" algn="tl">
                  <a:srgbClr val="000000"/>
                </a:outerShdw>
              </a:effectLst>
              <a:ea typeface="ＭＳ Ｐゴシック" panose="020B0600070205080204" pitchFamily="34" charset="-128"/>
              <a:cs typeface="Arial" panose="020B0604020202020204" pitchFamily="34" charset="0"/>
            </a:endParaRP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algn="r" eaLnBrk="1" hangingPunct="1">
              <a:buFontTx/>
              <a:buNone/>
            </a:pPr>
            <a:r>
              <a:rPr lang="ar-JO" altLang="en-US" b="1" dirty="0">
                <a:solidFill>
                  <a:srgbClr val="FFFFFF"/>
                </a:solidFill>
                <a:ea typeface="ＭＳ Ｐゴシック" panose="020B0600070205080204" pitchFamily="34" charset="-128"/>
                <a:cs typeface="Arial" panose="020B0604020202020204" pitchFamily="34" charset="0"/>
              </a:rPr>
              <a:t>مرقس 12: 29-31 ... فأجابه يسوع إن أول كل الوصايا هي اسمع يا إسرائيل الرب إلهنا رب واحد 30 </a:t>
            </a:r>
            <a:r>
              <a:rPr lang="ar-JO" altLang="en-US" b="1" dirty="0">
                <a:solidFill>
                  <a:srgbClr val="FFFF00"/>
                </a:solidFill>
                <a:ea typeface="ＭＳ Ｐゴシック" panose="020B0600070205080204" pitchFamily="34" charset="-128"/>
                <a:cs typeface="Arial" panose="020B0604020202020204" pitchFamily="34" charset="0"/>
              </a:rPr>
              <a:t>وتحب الرب إلهك </a:t>
            </a:r>
            <a:r>
              <a:rPr lang="ar-JO" altLang="en-US" b="1" dirty="0">
                <a:solidFill>
                  <a:srgbClr val="FFFFFF"/>
                </a:solidFill>
                <a:ea typeface="ＭＳ Ｐゴシック" panose="020B0600070205080204" pitchFamily="34" charset="-128"/>
                <a:cs typeface="Arial" panose="020B0604020202020204" pitchFamily="34" charset="0"/>
              </a:rPr>
              <a:t>من كل قلبك ومن كل نفسك ومن كل فكرك ومن كل قدرتك هذه هي الوصية الأولى </a:t>
            </a:r>
            <a:endParaRPr lang="en-US" altLang="en-US" b="1" dirty="0">
              <a:solidFill>
                <a:srgbClr val="FFFFFF"/>
              </a:solidFill>
              <a:ea typeface="ＭＳ Ｐゴシック" panose="020B0600070205080204" pitchFamily="34" charset="-128"/>
              <a:cs typeface="Arial" panose="020B0604020202020204" pitchFamily="34" charset="0"/>
            </a:endParaRP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3717032"/>
            <a:ext cx="8839200" cy="336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lang="ar-JO" altLang="en-US" sz="3200" b="1" dirty="0">
                <a:solidFill>
                  <a:srgbClr val="FFFFFF"/>
                </a:solidFill>
                <a:cs typeface="Arial" panose="020B0604020202020204" pitchFamily="34" charset="0"/>
              </a:rPr>
              <a:t>31 وثانية مثلها هي </a:t>
            </a:r>
            <a:r>
              <a:rPr lang="ar-JO" altLang="en-US" sz="3200" b="1" dirty="0">
                <a:solidFill>
                  <a:srgbClr val="FFFF00"/>
                </a:solidFill>
                <a:cs typeface="Arial" panose="020B0604020202020204" pitchFamily="34" charset="0"/>
              </a:rPr>
              <a:t>تحب قريبك </a:t>
            </a:r>
            <a:r>
              <a:rPr lang="ar-JO" altLang="en-US" sz="3200" b="1" dirty="0">
                <a:solidFill>
                  <a:srgbClr val="FFFFFF"/>
                </a:solidFill>
                <a:cs typeface="Arial" panose="020B0604020202020204" pitchFamily="34" charset="0"/>
              </a:rPr>
              <a:t>كنفسك ليس وصية أخرى أعظم من هاتين</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13</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1218853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14</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3395743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ar-JO" sz="6600" dirty="0">
                <a:solidFill>
                  <a:prstClr val="white"/>
                </a:solidFill>
                <a:effectLst>
                  <a:glow rad="127000">
                    <a:prstClr val="black"/>
                  </a:glow>
                </a:effectLst>
                <a:latin typeface="Arial" panose="020B0604020202020204" pitchFamily="34" charset="0"/>
                <a:cs typeface="Arial" panose="020B0604020202020204" pitchFamily="34" charset="0"/>
              </a:rPr>
              <a:t>مكسور ومنسكب</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تم إهمال يسوع</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3923928" y="197083"/>
            <a:ext cx="4859337" cy="1938956"/>
          </a:xfrm>
          <a:prstGeom prst="rect">
            <a:avLst/>
          </a:prstGeom>
          <a:noFill/>
        </p:spPr>
        <p:txBody>
          <a:bodyPr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13-6:23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11-1:14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11-1:12 </a:t>
            </a:r>
          </a:p>
        </p:txBody>
      </p:sp>
      <p:pic>
        <p:nvPicPr>
          <p:cNvPr id="34509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rPr>
              <a:t>يؤديها ستيف جرين</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19">
            <a:extLst>
              <a:ext uri="{FF2B5EF4-FFF2-40B4-BE49-F238E27FC236}">
                <a16:creationId xmlns:a16="http://schemas.microsoft.com/office/drawing/2014/main" id="{7525187A-D343-3B44-A984-08FA02F5B74D}"/>
              </a:ext>
            </a:extLst>
          </p:cNvPr>
          <p:cNvGrpSpPr/>
          <p:nvPr/>
        </p:nvGrpSpPr>
        <p:grpSpPr>
          <a:xfrm>
            <a:off x="233714" y="339277"/>
            <a:ext cx="2970134" cy="1564800"/>
            <a:chOff x="238313" y="1506508"/>
            <a:chExt cx="2707986" cy="1252451"/>
          </a:xfrm>
        </p:grpSpPr>
        <p:grpSp>
          <p:nvGrpSpPr>
            <p:cNvPr id="21" name="Group 20">
              <a:extLst>
                <a:ext uri="{FF2B5EF4-FFF2-40B4-BE49-F238E27FC236}">
                  <a16:creationId xmlns:a16="http://schemas.microsoft.com/office/drawing/2014/main" id="{F6FF50DB-3EAC-424C-833B-DED25883B3D7}"/>
                </a:ext>
              </a:extLst>
            </p:cNvPr>
            <p:cNvGrpSpPr/>
            <p:nvPr/>
          </p:nvGrpSpPr>
          <p:grpSpPr>
            <a:xfrm>
              <a:off x="238313" y="1506508"/>
              <a:ext cx="2376264" cy="1252451"/>
              <a:chOff x="6444208" y="182050"/>
              <a:chExt cx="2376264" cy="1252451"/>
            </a:xfrm>
          </p:grpSpPr>
          <p:pic>
            <p:nvPicPr>
              <p:cNvPr id="23" name="Picture 1" descr="22_John_Baptist_Prison_JPEG_1024.jpg">
                <a:extLst>
                  <a:ext uri="{FF2B5EF4-FFF2-40B4-BE49-F238E27FC236}">
                    <a16:creationId xmlns:a16="http://schemas.microsoft.com/office/drawing/2014/main" id="{578EC55F-9E57-4141-BE6E-854BB85A2457}"/>
                  </a:ext>
                </a:extLst>
              </p:cNvPr>
              <p:cNvPicPr>
                <a:picLocks noChangeAspect="1"/>
              </p:cNvPicPr>
              <p:nvPr/>
            </p:nvPicPr>
            <p:blipFill rotWithShape="1">
              <a:blip r:embed="rId5"/>
              <a:srcRect l="11929" t="7918" r="10554" b="37606"/>
              <a:stretch/>
            </p:blipFill>
            <p:spPr bwMode="auto">
              <a:xfrm>
                <a:off x="6444208" y="182050"/>
                <a:ext cx="2376264" cy="1252451"/>
              </a:xfrm>
              <a:prstGeom prst="rect">
                <a:avLst/>
              </a:prstGeom>
              <a:noFill/>
              <a:ln w="9525">
                <a:noFill/>
                <a:miter lim="800000"/>
                <a:headEnd/>
                <a:tailEnd/>
              </a:ln>
            </p:spPr>
          </p:pic>
          <p:sp>
            <p:nvSpPr>
              <p:cNvPr id="24" name="Rectangle 23">
                <a:extLst>
                  <a:ext uri="{FF2B5EF4-FFF2-40B4-BE49-F238E27FC236}">
                    <a16:creationId xmlns:a16="http://schemas.microsoft.com/office/drawing/2014/main" id="{97BEE135-A4BB-D34F-A6CC-0B165F91AB56}"/>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2" name="TextBox 21">
              <a:extLst>
                <a:ext uri="{FF2B5EF4-FFF2-40B4-BE49-F238E27FC236}">
                  <a16:creationId xmlns:a16="http://schemas.microsoft.com/office/drawing/2014/main" id="{5B627F7E-0502-DE4B-BE32-87791D5C58A5}"/>
                </a:ext>
              </a:extLst>
            </p:cNvPr>
            <p:cNvSpPr txBox="1"/>
            <p:nvPr/>
          </p:nvSpPr>
          <p:spPr>
            <a:xfrm>
              <a:off x="1403648" y="1576211"/>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
        <p:nvSpPr>
          <p:cNvPr id="14" name="TextBox 13">
            <a:extLst>
              <a:ext uri="{FF2B5EF4-FFF2-40B4-BE49-F238E27FC236}">
                <a16:creationId xmlns:a16="http://schemas.microsoft.com/office/drawing/2014/main" id="{04ACAA6D-E467-F346-BE5B-F550C024DE2D}"/>
              </a:ext>
            </a:extLst>
          </p:cNvPr>
          <p:cNvSpPr txBox="1"/>
          <p:nvPr/>
        </p:nvSpPr>
        <p:spPr>
          <a:xfrm>
            <a:off x="2568406" y="-2120875"/>
            <a:ext cx="4859337" cy="1938956"/>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12:1-11</a:t>
            </a:r>
          </a:p>
        </p:txBody>
      </p:sp>
      <p:sp>
        <p:nvSpPr>
          <p:cNvPr id="2" name="Rectangle 1">
            <a:extLst>
              <a:ext uri="{FF2B5EF4-FFF2-40B4-BE49-F238E27FC236}">
                <a16:creationId xmlns:a16="http://schemas.microsoft.com/office/drawing/2014/main" id="{F83D81B2-6337-5E06-3772-E4270EBF218F}"/>
              </a:ext>
            </a:extLst>
          </p:cNvPr>
          <p:cNvSpPr/>
          <p:nvPr/>
        </p:nvSpPr>
        <p:spPr bwMode="auto">
          <a:xfrm>
            <a:off x="1576353" y="426362"/>
            <a:ext cx="1184681" cy="1393937"/>
          </a:xfrm>
          <a:prstGeom prst="rect">
            <a:avLst/>
          </a:prstGeom>
          <a:solidFill>
            <a:srgbClr val="FFFFFF"/>
          </a:solidFill>
          <a:ln w="25400" cap="flat" cmpd="sng" algn="ctr">
            <a:noFill/>
            <a:prstDash val="soli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صور  </a:t>
            </a:r>
            <a:r>
              <a:rPr kumimoji="0" lang="ar-JO" sz="2800" b="1" i="0" u="none" strike="noStrike" kern="0" cap="none" spc="0" normalizeH="0" baseline="0" noProof="0" dirty="0">
                <a:ln>
                  <a:noFill/>
                </a:ln>
                <a:solidFill>
                  <a:srgbClr val="00B0F0"/>
                </a:solidFill>
                <a:effectLst/>
                <a:uLnTx/>
                <a:uFillTx/>
                <a:latin typeface="Arial" panose="020B0604020202020204" pitchFamily="34" charset="0"/>
                <a:ea typeface="ＭＳ Ｐゴシック" pitchFamily="-112" charset="-128"/>
                <a:cs typeface="Arial" panose="020B0604020202020204" pitchFamily="34" charset="0"/>
              </a:rPr>
              <a:t>كتابية </a:t>
            </a:r>
            <a:r>
              <a:rPr kumimoji="0" lang="ar-JO"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rPr>
              <a:t>مجانية</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8543707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975958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3132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p:spPr>
        <p:txBody>
          <a:bodyPr/>
          <a:lstStyle/>
          <a:p>
            <a:pPr>
              <a:defRPr/>
            </a:pPr>
            <a:r>
              <a:rPr lang="ar-JO" dirty="0"/>
              <a:t>في يوم من الأيام كانت امرأة قروية عادية مدفوعة بالحب لربها</a:t>
            </a:r>
            <a:endParaRPr lang="en-US" dirty="0"/>
          </a:p>
        </p:txBody>
      </p:sp>
    </p:spTree>
    <p:extLst>
      <p:ext uri="{BB962C8B-B14F-4D97-AF65-F5344CB8AC3E}">
        <p14:creationId xmlns:p14="http://schemas.microsoft.com/office/powerpoint/2010/main" val="34607138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65200" y="22233"/>
            <a:ext cx="8178800" cy="1412875"/>
          </a:xfrm>
        </p:spPr>
        <p:txBody>
          <a:bodyPr/>
          <a:lstStyle/>
          <a:p>
            <a:pPr>
              <a:defRPr/>
            </a:pPr>
            <a:r>
              <a:rPr lang="ar-JO" dirty="0">
                <a:ea typeface="ＭＳ Ｐゴシック"/>
              </a:rPr>
              <a:t>سكب بتهور من جوهر قيم ، متجاهلاً الإزدراء</a:t>
            </a:r>
            <a:endParaRPr lang="en-US" dirty="0"/>
          </a:p>
        </p:txBody>
      </p:sp>
    </p:spTree>
    <p:extLst>
      <p:ext uri="{BB962C8B-B14F-4D97-AF65-F5344CB8AC3E}">
        <p14:creationId xmlns:p14="http://schemas.microsoft.com/office/powerpoint/2010/main" val="3876992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6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العظيم والمخوف</a:t>
            </a: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6 </a:t>
            </a: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وبمجرد أن تم كسرها وانسكابها ، ملأ العطر كل الغرفة. </a:t>
            </a:r>
            <a:endParaRPr lang="en-US" i="1" dirty="0"/>
          </a:p>
        </p:txBody>
      </p:sp>
    </p:spTree>
    <p:extLst>
      <p:ext uri="{BB962C8B-B14F-4D97-AF65-F5344CB8AC3E}">
        <p14:creationId xmlns:p14="http://schemas.microsoft.com/office/powerpoint/2010/main" val="16691951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3151174"/>
          </a:xfrm>
        </p:spPr>
        <p:txBody>
          <a:bodyPr/>
          <a:lstStyle/>
          <a:p>
            <a:pPr>
              <a:defRPr/>
            </a:pPr>
            <a:r>
              <a:rPr lang="ar-JO" dirty="0"/>
              <a:t>كسجين خرج من أغلاله كروح تحررت من القبر</a:t>
            </a:r>
            <a:endParaRPr lang="en-US" i="1" dirty="0"/>
          </a:p>
        </p:txBody>
      </p:sp>
    </p:spTree>
    <p:extLst>
      <p:ext uri="{BB962C8B-B14F-4D97-AF65-F5344CB8AC3E}">
        <p14:creationId xmlns:p14="http://schemas.microsoft.com/office/powerpoint/2010/main" val="20891947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p:spPr>
        <p:txBody>
          <a:bodyPr/>
          <a:lstStyle/>
          <a:p>
            <a:pPr>
              <a:defRPr/>
            </a:pPr>
            <a:r>
              <a:rPr lang="ar-JO" dirty="0"/>
              <a:t>محطمة ومترددة ، فقط من أجل حبك يا يسوع</a:t>
            </a:r>
            <a:endParaRPr lang="en-US" dirty="0"/>
          </a:p>
        </p:txBody>
      </p:sp>
    </p:spTree>
    <p:extLst>
      <p:ext uri="{BB962C8B-B14F-4D97-AF65-F5344CB8AC3E}">
        <p14:creationId xmlns:p14="http://schemas.microsoft.com/office/powerpoint/2010/main" val="26326393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332656"/>
            <a:ext cx="3136900" cy="2626444"/>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أغلى كنز في الحياة سدد عليك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2868651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a:defRPr/>
            </a:pPr>
            <a:r>
              <a:rPr lang="ar-JO" dirty="0"/>
              <a:t>كسرت وخرجت وانسكبت عند قدميك</a:t>
            </a:r>
            <a:endParaRPr lang="en-US" dirty="0"/>
          </a:p>
        </p:txBody>
      </p:sp>
    </p:spTree>
    <p:extLst>
      <p:ext uri="{BB962C8B-B14F-4D97-AF65-F5344CB8AC3E}">
        <p14:creationId xmlns:p14="http://schemas.microsoft.com/office/powerpoint/2010/main" val="5800407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التخلي الحلو ، اسمحوا لي أن أتسرب من أجلك</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5668125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a:defRPr/>
            </a:pPr>
            <a:r>
              <a:rPr lang="ar-JO" dirty="0"/>
              <a:t>يا رب ، لقد كنت كنز الله الثمين ، ومحبوبًا له وابنه الكامل</a:t>
            </a:r>
            <a:endParaRPr lang="en-US" dirty="0"/>
          </a:p>
        </p:txBody>
      </p:sp>
    </p:spTree>
    <p:extLst>
      <p:ext uri="{BB962C8B-B14F-4D97-AF65-F5344CB8AC3E}">
        <p14:creationId xmlns:p14="http://schemas.microsoft.com/office/powerpoint/2010/main" val="38188321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08520" y="116632"/>
            <a:ext cx="3594100" cy="30861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أُرسِلَتْ هنا لتظهر لي محبة الآب ، فقط من أجل المحبة التي تمت</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
        <p:nvSpPr>
          <p:cNvPr id="4" name="Title 1"/>
          <p:cNvSpPr txBox="1">
            <a:spLocks/>
          </p:cNvSpPr>
          <p:nvPr/>
        </p:nvSpPr>
        <p:spPr bwMode="auto">
          <a:xfrm>
            <a:off x="4102100" y="260648"/>
            <a:ext cx="5041900" cy="2368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40692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a:defRPr/>
            </a:pPr>
            <a:r>
              <a:rPr lang="ar-JO" dirty="0"/>
              <a:t>وعلى الرغم من أنك كنت كاملاً ومقدسًا ، فقد تخلت عن نفسك طواعية</a:t>
            </a:r>
            <a:br>
              <a:rPr lang="en-US" dirty="0"/>
            </a:br>
            <a:endParaRPr lang="en-US" dirty="0"/>
          </a:p>
        </p:txBody>
      </p:sp>
    </p:spTree>
    <p:extLst>
      <p:ext uri="{BB962C8B-B14F-4D97-AF65-F5344CB8AC3E}">
        <p14:creationId xmlns:p14="http://schemas.microsoft.com/office/powerpoint/2010/main" val="40312983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أنت لم تدخر أي نفقات في عفوتي استهلكت وضيعت من أجلي</a:t>
            </a:r>
            <a:endParaRPr kumimoji="0" lang="en-US" sz="3600" b="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849688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مكسورة وتحدثت فقط من أجل محبتي ، يا يسوع</a:t>
            </a:r>
            <a:endParaRPr lang="en-US" i="1" dirty="0"/>
          </a:p>
        </p:txBody>
      </p:sp>
    </p:spTree>
    <p:extLst>
      <p:ext uri="{BB962C8B-B14F-4D97-AF65-F5344CB8AC3E}">
        <p14:creationId xmlns:p14="http://schemas.microsoft.com/office/powerpoint/2010/main" val="40318459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2336800"/>
          </a:xfrm>
        </p:spPr>
        <p:txBody>
          <a:bodyPr/>
          <a:lstStyle/>
          <a:p>
            <a:pPr>
              <a:defRPr/>
            </a:pPr>
            <a:r>
              <a:rPr lang="ar-JO" dirty="0"/>
              <a:t>أغلى كنز الله أغدق علي</a:t>
            </a:r>
            <a:endParaRPr lang="en-US" i="1" dirty="0"/>
          </a:p>
        </p:txBody>
      </p:sp>
    </p:spTree>
    <p:extLst>
      <p:ext uri="{BB962C8B-B14F-4D97-AF65-F5344CB8AC3E}">
        <p14:creationId xmlns:p14="http://schemas.microsoft.com/office/powerpoint/2010/main" val="22156904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a:defRPr/>
            </a:pPr>
            <a:r>
              <a:rPr lang="ar-JO" dirty="0"/>
              <a:t>كسرت وانسكبت على قدمي</a:t>
            </a:r>
            <a:r>
              <a:rPr lang="en-US" dirty="0"/>
              <a:t>.</a:t>
            </a:r>
            <a:br>
              <a:rPr lang="en-US" dirty="0"/>
            </a:br>
            <a:endParaRPr lang="en-US" dirty="0"/>
          </a:p>
        </p:txBody>
      </p:sp>
    </p:spTree>
    <p:extLst>
      <p:ext uri="{BB962C8B-B14F-4D97-AF65-F5344CB8AC3E}">
        <p14:creationId xmlns:p14="http://schemas.microsoft.com/office/powerpoint/2010/main" val="34655650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rPr>
              <a:t>في هجر جميل ، يا رب ، لقد تم إراحتك واستهلكت من أجلي</a:t>
            </a: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5234728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p:txBody>
          <a:bodyPr/>
          <a:lstStyle/>
          <a:p>
            <a:pPr>
              <a:defRPr/>
            </a:pPr>
            <a:r>
              <a:rPr lang="ar-JO" dirty="0"/>
              <a:t>في التخلي الحلو ، اسمحوا لي أن ينسكب من أجل اليك</a:t>
            </a:r>
            <a:endParaRPr lang="en-US" dirty="0"/>
          </a:p>
        </p:txBody>
      </p:sp>
    </p:spTree>
    <p:extLst>
      <p:ext uri="{BB962C8B-B14F-4D97-AF65-F5344CB8AC3E}">
        <p14:creationId xmlns:p14="http://schemas.microsoft.com/office/powerpoint/2010/main" val="3371191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4000" spc="-120" dirty="0">
                <a:latin typeface="Arial"/>
                <a:ea typeface="ＭＳ Ｐゴシック"/>
                <a:cs typeface="Arial"/>
              </a:rPr>
              <a:t>الصور مقدمة من </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ar-JO" sz="4000" spc="-120" dirty="0">
                <a:latin typeface="Arial"/>
                <a:ea typeface="ＭＳ Ｐゴシック"/>
                <a:cs typeface="Arial"/>
              </a:rPr>
              <a:t>جميع الحقوق محفوظة</a:t>
            </a:r>
            <a:endParaRPr lang="en-US" sz="4000" spc="-120" dirty="0">
              <a:latin typeface="Arial"/>
              <a:ea typeface="ＭＳ Ｐゴシック"/>
              <a:cs typeface="Arial"/>
            </a:endParaRP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ar-JO" sz="3200" b="1" kern="0" dirty="0">
                <a:solidFill>
                  <a:srgbClr val="000000"/>
                </a:solidFill>
                <a:latin typeface="Calibri"/>
                <a:ea typeface="ＭＳ Ｐゴシック"/>
                <a:cs typeface="DejaVu Sans"/>
              </a:rPr>
              <a:t>استخدمت بإذن</a:t>
            </a:r>
            <a:endParaRPr lang="en-US" sz="3200" b="1" kern="0" dirty="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7622631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499244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 ؟</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يوحنا ١٢ حدث</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4532367" y="4165600"/>
            <a:ext cx="2452582"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النصر١٢:١٢ - ٢٠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3486118" y="2692400"/>
            <a:ext cx="1649478" cy="95394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817765" y="1219200"/>
            <a:ext cx="406360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rPr>
              <a:t>ملخص عدم الإيمان ١٢: ٣٧-٥٠</a:t>
            </a:r>
            <a:endParaRPr kumimoji="0" lang="en-US" sz="2800" b="1" i="0" u="none" strike="noStrike" kern="1200" cap="none" spc="0" normalizeH="0" baseline="0" noProof="0" dirty="0">
              <a:ln>
                <a:noFill/>
              </a:ln>
              <a:solidFill>
                <a:srgbClr val="FFFFCC"/>
              </a:solidFill>
              <a:effectLst>
                <a:glow rad="177800">
                  <a:srgbClr val="000000"/>
                </a:glow>
              </a:effectLst>
              <a:uLnTx/>
              <a:uFillTx/>
              <a:latin typeface="Arial" panose="020B0604020202020204" pitchFamily="34" charset="0"/>
              <a:cs typeface="Arial" panose="020B0604020202020204" pitchFamily="34" charset="0"/>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 يسوع</a:t>
            </a:r>
            <a:endParaRPr lang="en-US" sz="3200" b="1" dirty="0">
              <a:solidFill>
                <a:schemeClr val="tx1"/>
              </a:solidFill>
              <a:latin typeface="Arial" panose="020B0604020202020204" pitchFamily="34" charset="0"/>
              <a:cs typeface="Arial" panose="020B0604020202020204" pitchFamily="34" charset="0"/>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مسح رأس وقدمي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تنشيف قدميه بشعرها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في بيت</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٣٦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١٢: ١ – ١١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الأبرص(متى ٢٦: ٦ ؛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 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مسحتي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107132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B755B16-DB95-1AD0-B802-D87FAD86573F}"/>
              </a:ext>
            </a:extLst>
          </p:cNvPr>
          <p:cNvSpPr txBox="1"/>
          <p:nvPr/>
        </p:nvSpPr>
        <p:spPr>
          <a:xfrm>
            <a:off x="-396552" y="3470067"/>
            <a:ext cx="4050147" cy="2522728"/>
          </a:xfrm>
          <a:prstGeom prst="rect">
            <a:avLst/>
          </a:prstGeom>
          <a:noFill/>
          <a:ln>
            <a:noFill/>
          </a:ln>
        </p:spPr>
        <p:txBody>
          <a:bodyPr lIns="91403" tIns="45702" rIns="91403" bIns="45702"/>
          <a:lstStyle>
            <a:defPPr>
              <a:defRPr lang="en-US"/>
            </a:defPPr>
            <a:lvl1pPr algn="ctr" defTabSz="457200" eaLnBrk="0" hangingPunct="0">
              <a:defRPr sz="3600" b="1">
                <a:solidFill>
                  <a:prstClr val="white"/>
                </a:solidFill>
                <a:effectLst>
                  <a:glow rad="127000">
                    <a:prstClr val="black"/>
                  </a:glow>
                </a:effectLst>
                <a:latin typeface="Arial"/>
                <a:cs typeface="Arial"/>
              </a:defRPr>
            </a:lvl1pPr>
            <a:lvl2pPr algn="ctr" defTabSz="457200" eaLnBrk="0" hangingPunct="0">
              <a:defRPr sz="4400">
                <a:latin typeface="Calibri" charset="0"/>
              </a:defRPr>
            </a:lvl2pPr>
            <a:lvl3pPr algn="ctr" defTabSz="457200" eaLnBrk="0" hangingPunct="0">
              <a:defRPr sz="4400">
                <a:latin typeface="Calibri" charset="0"/>
              </a:defRPr>
            </a:lvl3pPr>
            <a:lvl4pPr algn="ctr" defTabSz="457200" eaLnBrk="0" hangingPunct="0">
              <a:defRPr sz="4400">
                <a:latin typeface="Calibri" charset="0"/>
              </a:defRPr>
            </a:lvl4pPr>
            <a:lvl5pPr algn="ctr" defTabSz="457200" eaLnBrk="0" hangingPunct="0">
              <a:defRPr sz="4400">
                <a:latin typeface="Calibri" charset="0"/>
              </a:defRPr>
            </a:lvl5pPr>
            <a:lvl6pPr marL="457200" algn="ctr" defTabSz="457200" fontAlgn="base">
              <a:spcBef>
                <a:spcPct val="0"/>
              </a:spcBef>
              <a:spcAft>
                <a:spcPct val="0"/>
              </a:spcAft>
              <a:defRPr sz="4400">
                <a:latin typeface="Calibri" charset="0"/>
              </a:defRPr>
            </a:lvl6pPr>
            <a:lvl7pPr marL="914400" algn="ctr" defTabSz="457200" fontAlgn="base">
              <a:spcBef>
                <a:spcPct val="0"/>
              </a:spcBef>
              <a:spcAft>
                <a:spcPct val="0"/>
              </a:spcAft>
              <a:defRPr sz="4400">
                <a:latin typeface="Calibri" charset="0"/>
              </a:defRPr>
            </a:lvl7pPr>
            <a:lvl8pPr marL="1371600" algn="ctr" defTabSz="457200" fontAlgn="base">
              <a:spcBef>
                <a:spcPct val="0"/>
              </a:spcBef>
              <a:spcAft>
                <a:spcPct val="0"/>
              </a:spcAft>
              <a:defRPr sz="4400">
                <a:latin typeface="Calibri" charset="0"/>
              </a:defRPr>
            </a:lvl8pPr>
            <a:lvl9pPr marL="1828800" algn="ctr" defTabSz="457200" fontAlgn="base">
              <a:spcBef>
                <a:spcPct val="0"/>
              </a:spcBef>
              <a:spcAft>
                <a:spcPct val="0"/>
              </a:spcAft>
              <a:defRPr sz="4400">
                <a:latin typeface="Calibri"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متَّى 26: 17-35 </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مرقس 14: 12-31</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لوقا 22: 7-38</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cs typeface="Arial" panose="020B0604020202020204" pitchFamily="34" charset="0"/>
                <a:sym typeface="Arial"/>
              </a:rPr>
              <a:t>يوحنا 13: 18-38</a:t>
            </a:r>
          </a:p>
        </p:txBody>
      </p:sp>
      <p:grpSp>
        <p:nvGrpSpPr>
          <p:cNvPr id="5" name="Group 4">
            <a:extLst>
              <a:ext uri="{FF2B5EF4-FFF2-40B4-BE49-F238E27FC236}">
                <a16:creationId xmlns:a16="http://schemas.microsoft.com/office/drawing/2014/main" id="{1D8478BA-3F8B-3685-2865-DEB8B2533BCF}"/>
              </a:ext>
            </a:extLst>
          </p:cNvPr>
          <p:cNvGrpSpPr/>
          <p:nvPr/>
        </p:nvGrpSpPr>
        <p:grpSpPr>
          <a:xfrm>
            <a:off x="6300192" y="320235"/>
            <a:ext cx="2970134" cy="1564800"/>
            <a:chOff x="238313" y="1506508"/>
            <a:chExt cx="2707986" cy="1252451"/>
          </a:xfrm>
        </p:grpSpPr>
        <p:grpSp>
          <p:nvGrpSpPr>
            <p:cNvPr id="6" name="Group 5">
              <a:extLst>
                <a:ext uri="{FF2B5EF4-FFF2-40B4-BE49-F238E27FC236}">
                  <a16:creationId xmlns:a16="http://schemas.microsoft.com/office/drawing/2014/main" id="{87DB68C7-19D9-5306-BABC-7707DB5AFA88}"/>
                </a:ext>
              </a:extLst>
            </p:cNvPr>
            <p:cNvGrpSpPr/>
            <p:nvPr/>
          </p:nvGrpSpPr>
          <p:grpSpPr>
            <a:xfrm>
              <a:off x="238313" y="1506508"/>
              <a:ext cx="2376264" cy="1252451"/>
              <a:chOff x="6444208" y="182050"/>
              <a:chExt cx="2376264" cy="1252451"/>
            </a:xfrm>
          </p:grpSpPr>
          <p:pic>
            <p:nvPicPr>
              <p:cNvPr id="15" name="Picture 1" descr="22_John_Baptist_Prison_JPEG_1024.jpg">
                <a:extLst>
                  <a:ext uri="{FF2B5EF4-FFF2-40B4-BE49-F238E27FC236}">
                    <a16:creationId xmlns:a16="http://schemas.microsoft.com/office/drawing/2014/main" id="{60EAA2F1-D4FA-80AD-56E2-E81D211D026F}"/>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16" name="Rectangle 15">
                <a:extLst>
                  <a:ext uri="{FF2B5EF4-FFF2-40B4-BE49-F238E27FC236}">
                    <a16:creationId xmlns:a16="http://schemas.microsoft.com/office/drawing/2014/main" id="{ABF8C6B6-BF06-67DF-32CB-583DD573EBD8}"/>
                  </a:ext>
                </a:extLst>
              </p:cNvPr>
              <p:cNvSpPr/>
              <p:nvPr/>
            </p:nvSpPr>
            <p:spPr bwMode="auto">
              <a:xfrm>
                <a:off x="7668344" y="188639"/>
                <a:ext cx="1080120" cy="41878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7" name="TextBox 6">
              <a:extLst>
                <a:ext uri="{FF2B5EF4-FFF2-40B4-BE49-F238E27FC236}">
                  <a16:creationId xmlns:a16="http://schemas.microsoft.com/office/drawing/2014/main" id="{536D3F8E-4EBC-0EFA-A364-FE62EA697EA3}"/>
                </a:ext>
              </a:extLst>
            </p:cNvPr>
            <p:cNvSpPr txBox="1"/>
            <p:nvPr/>
          </p:nvSpPr>
          <p:spPr>
            <a:xfrm>
              <a:off x="1403648" y="1616478"/>
              <a:ext cx="1542651" cy="1115694"/>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
        <p:nvSpPr>
          <p:cNvPr id="3" name="TextBox 2">
            <a:extLst>
              <a:ext uri="{FF2B5EF4-FFF2-40B4-BE49-F238E27FC236}">
                <a16:creationId xmlns:a16="http://schemas.microsoft.com/office/drawing/2014/main" id="{5AD183DC-6E8A-FC5D-27A0-0F7FBF4744CF}"/>
              </a:ext>
            </a:extLst>
          </p:cNvPr>
          <p:cNvSpPr txBox="1"/>
          <p:nvPr/>
        </p:nvSpPr>
        <p:spPr>
          <a:xfrm>
            <a:off x="5261130" y="335699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 name="TextBox 3">
            <a:extLst>
              <a:ext uri="{FF2B5EF4-FFF2-40B4-BE49-F238E27FC236}">
                <a16:creationId xmlns:a16="http://schemas.microsoft.com/office/drawing/2014/main" id="{D013431A-5A20-134B-C314-359383C4BA66}"/>
              </a:ext>
            </a:extLst>
          </p:cNvPr>
          <p:cNvSpPr txBox="1"/>
          <p:nvPr/>
        </p:nvSpPr>
        <p:spPr>
          <a:xfrm>
            <a:off x="5782125" y="3861048"/>
            <a:ext cx="2606299" cy="230817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العشاء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الأخير</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59209723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هأنذا أرسل ملاكي فيهيء الطريق أمامي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هأنذا أرسل إليكم إيليا النبي قبل مجيء يوم الرب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1799263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2025640"/>
            <a:chOff x="5508104" y="620689"/>
            <a:chExt cx="2660102" cy="2025640"/>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65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 سلطة                      الكتاب المقدس</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العار قد كسر قلبي فمرضت انتظرت رقة فلم تكن ومعزين فلم أجد ويجعلون في طعامي علقماً وفي عطشي يسقونني خلاً</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  </a:t>
            </a:r>
            <a:r>
              <a:rPr kumimoji="0" lang="ar-JO" sz="2800" b="1" i="0" u="none" strike="noStrike" kern="1200" cap="none" spc="0" normalizeH="0" baseline="0" noProof="0" dirty="0">
                <a:ln>
                  <a:noFill/>
                </a:ln>
                <a:solidFill>
                  <a:prstClr val="black"/>
                </a:solidFill>
                <a:effectLst/>
                <a:uLnTx/>
                <a:uFillTx/>
                <a:latin typeface="system-ui"/>
                <a:ea typeface="+mn-ea"/>
                <a:cs typeface="Arial" panose="020B0604020202020204" pitchFamily="34" charset="0"/>
              </a:rPr>
              <a:t>وهو مجروح لأجل معاصينا مسحوق لأجل آثامنا تأديب سلامنا عليه وبحبره شفينا</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13 لكن أقول لكم إن إيليا أيضاً قد أتى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59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a:t>
            </a:r>
            <a:r>
              <a:rPr lang="ar-JO" sz="8800" dirty="0">
                <a:latin typeface="Arial" charset="0"/>
                <a:ea typeface="Osaka" charset="0"/>
                <a:cs typeface="Arial" charset="0"/>
              </a:rPr>
              <a:t>س</a:t>
            </a:r>
            <a:r>
              <a:rPr lang="en-US" sz="8800" dirty="0">
                <a:latin typeface="Arial" charset="0"/>
                <a:ea typeface="Osaka" charset="0"/>
                <a:cs typeface="Arial" charset="0"/>
              </a:rPr>
              <a:t> </a:t>
            </a:r>
            <a:r>
              <a:rPr lang="ar-JO" sz="8800" dirty="0">
                <a:latin typeface="Arial" charset="0"/>
                <a:ea typeface="Osaka" charset="0"/>
                <a:cs typeface="Arial" charset="0"/>
              </a:rPr>
              <a:t>9</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61249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15297791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70507518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6264275" cy="936625"/>
          </a:xfrm>
        </p:spPr>
        <p:txBody>
          <a:bodyPr anchor="ctr"/>
          <a:lstStyle/>
          <a:p>
            <a:pPr algn="ctr">
              <a:defRPr/>
            </a:pPr>
            <a:r>
              <a:rPr lang="ar-JO" b="1" dirty="0">
                <a:effectLst>
                  <a:outerShdw blurRad="38100" dist="38100" dir="2700000" algn="tl">
                    <a:srgbClr val="666633"/>
                  </a:outerShdw>
                </a:effectLst>
                <a:latin typeface="Arial"/>
                <a:cs typeface="Arial"/>
              </a:rPr>
              <a:t>دعوة بطرس</a:t>
            </a:r>
            <a:endParaRPr lang="en-US" b="1" dirty="0">
              <a:effectLst>
                <a:outerShdw blurRad="38100" dist="38100" dir="2700000" algn="tl">
                  <a:srgbClr val="666633"/>
                </a:outerShdw>
              </a:effectLst>
              <a:latin typeface="Arial"/>
              <a:cs typeface="Arial"/>
            </a:endParaRPr>
          </a:p>
        </p:txBody>
      </p:sp>
      <p:sp>
        <p:nvSpPr>
          <p:cNvPr id="4" name="Title 1"/>
          <p:cNvSpPr txBox="1">
            <a:spLocks/>
          </p:cNvSpPr>
          <p:nvPr/>
        </p:nvSpPr>
        <p:spPr bwMode="auto">
          <a:xfrm>
            <a:off x="0" y="620713"/>
            <a:ext cx="680402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a:defRPr/>
            </a:pPr>
            <a:r>
              <a:rPr lang="en-US" sz="3200" b="1" dirty="0">
                <a:effectLst>
                  <a:outerShdw blurRad="38100" dist="38100" dir="2700000" algn="tl">
                    <a:srgbClr val="666633"/>
                  </a:outerShdw>
                </a:effectLst>
                <a:latin typeface="Arial"/>
                <a:cs typeface="Arial"/>
              </a:rPr>
              <a:t>(</a:t>
            </a:r>
            <a:r>
              <a:rPr lang="ar-JO" sz="3200" b="1" dirty="0">
                <a:effectLst>
                  <a:outerShdw blurRad="38100" dist="38100" dir="2700000" algn="tl">
                    <a:srgbClr val="666633"/>
                  </a:outerShdw>
                </a:effectLst>
                <a:latin typeface="Arial"/>
                <a:cs typeface="Arial"/>
              </a:rPr>
              <a:t>مصدر مرقس في كتابة إنجيله</a:t>
            </a:r>
            <a:r>
              <a:rPr lang="en-US" sz="3200" b="1" dirty="0">
                <a:effectLst>
                  <a:outerShdw blurRad="38100" dist="38100" dir="2700000" algn="tl">
                    <a:srgbClr val="666633"/>
                  </a:outerShdw>
                </a:effectLst>
                <a:latin typeface="Arial"/>
                <a:cs typeface="Arial"/>
              </a:rPr>
              <a:t>)</a:t>
            </a:r>
          </a:p>
        </p:txBody>
      </p:sp>
    </p:spTree>
  </p:cSld>
  <p:clrMapOvr>
    <a:masterClrMapping/>
  </p:clrMapOvr>
  <p:transitio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ar-JO" b="1" dirty="0">
                <a:effectLst>
                  <a:outerShdw blurRad="38100" dist="38100" dir="2700000" algn="tl">
                    <a:srgbClr val="666633"/>
                  </a:outerShdw>
                </a:effectLst>
                <a:latin typeface="Arial"/>
                <a:cs typeface="Arial"/>
              </a:rPr>
              <a:t>إنكارات بطرس</a:t>
            </a:r>
            <a:endParaRPr lang="en-US" b="1" dirty="0">
              <a:effectLst>
                <a:outerShdw blurRad="38100" dist="38100" dir="2700000" algn="tl">
                  <a:srgbClr val="666633"/>
                </a:outerShdw>
              </a:effectLst>
              <a:latin typeface="Times New Roman" charset="0"/>
              <a:cs typeface="Arial" charset="0"/>
            </a:endParaRPr>
          </a:p>
        </p:txBody>
      </p:sp>
    </p:spTree>
  </p:cSld>
  <p:clrMapOvr>
    <a:masterClrMapping/>
  </p:clrMapOvr>
  <p:transition>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3812" y="2213530"/>
            <a:ext cx="3011636" cy="2062052"/>
          </a:xfrm>
          <a:prstGeom prst="rect">
            <a:avLst/>
          </a:prstGeom>
          <a:noFill/>
        </p:spPr>
        <p:txBody>
          <a:bodyPr wrap="squar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8" name="TextBox 7"/>
          <p:cNvSpPr txBox="1"/>
          <p:nvPr/>
        </p:nvSpPr>
        <p:spPr>
          <a:xfrm>
            <a:off x="-14158" y="4402573"/>
            <a:ext cx="2173890"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1551664"/>
            <a:chOff x="5508104" y="620689"/>
            <a:chExt cx="2660102" cy="1551664"/>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363958" cy="1524200"/>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5595032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027812"/>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ctr"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i="0"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3"/>
          </p:cNvPr>
          <p:cNvPicPr>
            <a:picLocks noChangeAspect="1"/>
          </p:cNvPicPr>
          <p:nvPr/>
        </p:nvPicPr>
        <p:blipFill rotWithShape="1">
          <a:blip r:embed="rId4"/>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rtl="1"/>
            <a:r>
              <a:rPr lang="ar-JO" sz="4000" spc="-120" dirty="0">
                <a:latin typeface="Arial"/>
                <a:ea typeface="ＭＳ Ｐゴシック"/>
                <a:cs typeface="Arial"/>
              </a:rPr>
              <a:t>الصور مقدمة من </a:t>
            </a:r>
            <a:r>
              <a:rPr lang="en-US" sz="4000" spc="-120" dirty="0">
                <a:latin typeface="Arial"/>
                <a:ea typeface="ＭＳ Ｐゴシック"/>
                <a:cs typeface="Arial"/>
              </a:rPr>
              <a:t>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3046988"/>
          </a:xfrm>
          <a:prstGeom prst="rect">
            <a:avLst/>
          </a:prstGeom>
          <a:solidFill>
            <a:srgbClr val="FFFFFF"/>
          </a:solidFill>
        </p:spPr>
        <p:txBody>
          <a:bodyPr wrap="square" rtlCol="0">
            <a:spAutoFit/>
          </a:bodyPr>
          <a:lstStyle/>
          <a:p>
            <a:pPr marL="0" marR="0" lvl="0" indent="0" algn="l" defTabSz="449263" rtl="0" eaLnBrk="1" fontAlgn="auto" latinLnBrk="0" hangingPunct="1">
              <a:lnSpc>
                <a:spcPct val="100000"/>
              </a:lnSpc>
              <a:spcBef>
                <a:spcPts val="0"/>
              </a:spcBef>
              <a:spcAft>
                <a:spcPts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بيك</a:t>
            </a:r>
            <a:b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b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 بوك</a:t>
            </a:r>
            <a:b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b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宋体"/>
                <a:cs typeface="Arial"/>
              </a:rPr>
              <a:t> ميديا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SA" sz="4800" b="1" i="0" u="none" strike="noStrike" kern="0" cap="none" spc="0" normalizeH="0" baseline="0" noProof="0" dirty="0">
                <a:ln>
                  <a:noFill/>
                </a:ln>
                <a:solidFill>
                  <a:srgbClr val="000000"/>
                </a:solidFill>
                <a:effectLst/>
                <a:uLnTx/>
                <a:uFillTx/>
                <a:latin typeface="Calibri"/>
                <a:ea typeface="ＭＳ Ｐゴシック"/>
                <a:cs typeface="DejaVu Sans"/>
              </a:rPr>
              <a:t>مستخدمة بإذن</a:t>
            </a:r>
            <a:endParaRPr kumimoji="0" lang="en-US" sz="48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
        <p:nvSpPr>
          <p:cNvPr id="2" name="TextBox 1">
            <a:extLst>
              <a:ext uri="{FF2B5EF4-FFF2-40B4-BE49-F238E27FC236}">
                <a16:creationId xmlns:a16="http://schemas.microsoft.com/office/drawing/2014/main" id="{3560DFFB-69D3-904B-8CF8-927C18528A6C}"/>
              </a:ext>
            </a:extLst>
          </p:cNvPr>
          <p:cNvSpPr txBox="1"/>
          <p:nvPr/>
        </p:nvSpPr>
        <p:spPr>
          <a:xfrm>
            <a:off x="6902152" y="3293467"/>
            <a:ext cx="2304256" cy="3046889"/>
          </a:xfrm>
          <a:prstGeom prst="rect">
            <a:avLst/>
          </a:prstGeom>
          <a:solidFill>
            <a:srgbClr val="FFFFFF"/>
          </a:solidFill>
        </p:spPr>
        <p:txBody>
          <a:bodyPr wrap="square" lIns="91341" tIns="45671" rIns="91341" bIns="45671"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وسائط الكتب الكبيرة
</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3251672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1983517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algn="l"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22355" y="3694069"/>
            <a:ext cx="2119023" cy="680396"/>
          </a:xfrm>
          <a:prstGeom prst="rect">
            <a:avLst/>
          </a:prstGeom>
          <a:noFill/>
        </p:spPr>
        <p:txBody>
          <a:bodyPr wrap="none" lIns="64221" tIns="32108" rIns="64221" bIns="32108">
            <a:spAutoFit/>
          </a:bodyPr>
          <a:lstStyle/>
          <a:p>
            <a:pPr marL="0" marR="0" lvl="0" indent="0" algn="l"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2025640"/>
            <a:chOff x="5508104" y="620689"/>
            <a:chExt cx="2660102" cy="2025640"/>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998176"/>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293047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7516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4452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238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2728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64975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7114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06464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817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223719582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8887658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15</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05676991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algn="l"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399313" y="4195678"/>
            <a:ext cx="2118997"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2025640"/>
            <a:chOff x="5508104" y="620689"/>
            <a:chExt cx="2660102" cy="2025640"/>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330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كن متحولاً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11735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2278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47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6991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223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5160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0375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5317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42845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9745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10</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38093923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177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6647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7925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9672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617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81188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94735136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38589870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يموت على الصليب</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2000396"/>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متى 27: 38-66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مرقس 15: 25-47</a:t>
            </a:r>
          </a:p>
          <a:p>
            <a:pPr marL="0" marR="0" lvl="0" indent="0" algn="l"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cs typeface="Arial" panose="020B0604020202020204" pitchFamily="34" charset="0"/>
              </a:rPr>
              <a:t>لوقا 23: 35-56</a:t>
            </a:r>
          </a:p>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يوحنا 19: 28-42</a:t>
            </a:r>
            <a:endParaRPr kumimoji="0" lang="en-US" sz="3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151823" y="4749134"/>
            <a:ext cx="1272612"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107504" y="404664"/>
            <a:ext cx="3456896" cy="1394677"/>
            <a:chOff x="5508104" y="620689"/>
            <a:chExt cx="3456896" cy="1394677"/>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12" name="TextBox 11"/>
            <p:cNvSpPr txBox="1"/>
            <p:nvPr/>
          </p:nvSpPr>
          <p:spPr>
            <a:xfrm>
              <a:off x="6804248" y="648153"/>
              <a:ext cx="2160752" cy="1050224"/>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6523979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6956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كتابية </a:t>
              </a:r>
            </a:p>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مجانية</a:t>
              </a:r>
              <a:endParaRPr kumimoji="0" lang="en-GB" sz="48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837969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8197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1162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52617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6452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137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0667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8559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603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5319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945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8572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7242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998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32170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197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4975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6740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124526014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02891943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endParaRPr>
          </a:p>
        </p:txBody>
      </p:sp>
      <p:sp>
        <p:nvSpPr>
          <p:cNvPr id="900098" name="Rectangle 2"/>
          <p:cNvSpPr>
            <a:spLocks noGrp="1" noChangeArrowheads="1"/>
          </p:cNvSpPr>
          <p:nvPr>
            <p:ph type="ctrTitle"/>
          </p:nvPr>
        </p:nvSpPr>
        <p:spPr>
          <a:xfrm>
            <a:off x="1043608" y="59961"/>
            <a:ext cx="7308304" cy="5683472"/>
          </a:xfrm>
          <a:effectLst>
            <a:outerShdw blurRad="63500" dist="35921" dir="2700000" algn="ctr" rotWithShape="0">
              <a:schemeClr val="tx2">
                <a:alpha val="74998"/>
              </a:schemeClr>
            </a:outerShdw>
          </a:effectLst>
        </p:spPr>
        <p:txBody>
          <a:bodyPr anchor="ctr"/>
          <a:lstStyle/>
          <a:p>
            <a:pPr rtl="1">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تكون أميناً رغم عدم الراحة واختبارك للألم والمعاناة؟</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44401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4" name="Rectangle 2">
            <a:extLst>
              <a:ext uri="{FF2B5EF4-FFF2-40B4-BE49-F238E27FC236}">
                <a16:creationId xmlns:a16="http://schemas.microsoft.com/office/drawing/2014/main" id="{62CB8D14-95A9-FBF6-601B-BE7133CB7FEC}"/>
              </a:ext>
            </a:extLst>
          </p:cNvPr>
          <p:cNvSpPr txBox="1">
            <a:spLocks/>
          </p:cNvSpPr>
          <p:nvPr/>
        </p:nvSpPr>
        <p:spPr bwMode="auto">
          <a:xfrm>
            <a:off x="0" y="232008"/>
            <a:ext cx="9144000"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sz="4800" b="1"/>
            </a:pPr>
            <a:r>
              <a:rPr lang="ar-JO" sz="4800" b="1" dirty="0">
                <a:solidFill>
                  <a:srgbClr val="FFFFFF"/>
                </a:solidFill>
                <a:latin typeface="Arial" panose="020B0604020202020204" pitchFamily="34" charset="0"/>
                <a:cs typeface="Arial" panose="020B0604020202020204" pitchFamily="34" charset="0"/>
              </a:rPr>
              <a:t>كيف يمكنك أن تكون </a:t>
            </a:r>
            <a:r>
              <a:rPr lang="ar-JO" sz="4800" b="1" dirty="0">
                <a:solidFill>
                  <a:srgbClr val="FFFF00"/>
                </a:solidFill>
                <a:latin typeface="Arial" panose="020B0604020202020204" pitchFamily="34" charset="0"/>
                <a:cs typeface="Arial" panose="020B0604020202020204" pitchFamily="34" charset="0"/>
              </a:rPr>
              <a:t>تلميذاً</a:t>
            </a:r>
            <a:r>
              <a:rPr lang="ar-JO" sz="4800" b="1" dirty="0">
                <a:solidFill>
                  <a:srgbClr val="FFFFFF"/>
                </a:solidFill>
                <a:latin typeface="Arial" panose="020B0604020202020204" pitchFamily="34" charset="0"/>
                <a:cs typeface="Arial" panose="020B0604020202020204" pitchFamily="34" charset="0"/>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2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88FEEF8-3EBD-74D2-E664-E9898329660E}"/>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C5DCF17A-67FF-39B8-FDD1-DDBCF7E22B28}"/>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E5A1AE7F-9074-7A37-4B71-8D1E05EDCA09}"/>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9C3E4CF0-9E25-0786-5C54-B4FF7043B34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7F499396-61E4-0383-9768-D80B16205D4D}"/>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A629B7F7-7957-14B8-11CA-72D78646BEA3}"/>
              </a:ext>
            </a:extLst>
          </p:cNvPr>
          <p:cNvGraphicFramePr/>
          <p:nvPr>
            <p:extLst>
              <p:ext uri="{D42A27DB-BD31-4B8C-83A1-F6EECF244321}">
                <p14:modId xmlns:p14="http://schemas.microsoft.com/office/powerpoint/2010/main" val="1558034633"/>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53F8BFDA-95E8-0730-AAE7-3DCE787FA28A}"/>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5BFEB811-5D61-1548-2838-6F2FA82D33AC}"/>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8861E8D5-D3AB-F5E0-A122-4228063DF293}"/>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EFAD08E-8ACC-0551-52FE-49A1CA2598B0}"/>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4" name="Rectangle 2">
            <a:extLst>
              <a:ext uri="{FF2B5EF4-FFF2-40B4-BE49-F238E27FC236}">
                <a16:creationId xmlns:a16="http://schemas.microsoft.com/office/drawing/2014/main" id="{AFE3BDAF-F6F6-25F2-B624-1D4B956547B6}"/>
              </a:ext>
            </a:extLst>
          </p:cNvPr>
          <p:cNvGrpSpPr/>
          <p:nvPr/>
        </p:nvGrpSpPr>
        <p:grpSpPr>
          <a:xfrm>
            <a:off x="2411760" y="1628800"/>
            <a:ext cx="2101297" cy="3219145"/>
            <a:chOff x="0" y="-1"/>
            <a:chExt cx="2101295" cy="3219144"/>
          </a:xfrm>
        </p:grpSpPr>
        <p:sp>
          <p:nvSpPr>
            <p:cNvPr id="15" name="Rectangle">
              <a:extLst>
                <a:ext uri="{FF2B5EF4-FFF2-40B4-BE49-F238E27FC236}">
                  <a16:creationId xmlns:a16="http://schemas.microsoft.com/office/drawing/2014/main" id="{9ED213F1-284F-DE21-2AC0-230F3E05FDEB}"/>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6" name="تآلم…">
              <a:extLst>
                <a:ext uri="{FF2B5EF4-FFF2-40B4-BE49-F238E27FC236}">
                  <a16:creationId xmlns:a16="http://schemas.microsoft.com/office/drawing/2014/main" id="{2A9E42E5-F028-E4D6-BCCD-79DEE760C63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7" name="Notched Right Arrow 1">
            <a:extLst>
              <a:ext uri="{FF2B5EF4-FFF2-40B4-BE49-F238E27FC236}">
                <a16:creationId xmlns:a16="http://schemas.microsoft.com/office/drawing/2014/main" id="{DC3C7C0A-A2E6-D0C1-19C6-579709D4D130}"/>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8" name="Rectangle 2">
            <a:extLst>
              <a:ext uri="{FF2B5EF4-FFF2-40B4-BE49-F238E27FC236}">
                <a16:creationId xmlns:a16="http://schemas.microsoft.com/office/drawing/2014/main" id="{67C9164E-18B5-90D7-0744-A862DD1A292F}"/>
              </a:ext>
            </a:extLst>
          </p:cNvPr>
          <p:cNvGrpSpPr/>
          <p:nvPr/>
        </p:nvGrpSpPr>
        <p:grpSpPr>
          <a:xfrm>
            <a:off x="10397" y="1628799"/>
            <a:ext cx="2282552" cy="3219145"/>
            <a:chOff x="-181255" y="-1"/>
            <a:chExt cx="2282550" cy="3219144"/>
          </a:xfrm>
        </p:grpSpPr>
        <p:sp>
          <p:nvSpPr>
            <p:cNvPr id="19" name="Rectangle">
              <a:extLst>
                <a:ext uri="{FF2B5EF4-FFF2-40B4-BE49-F238E27FC236}">
                  <a16:creationId xmlns:a16="http://schemas.microsoft.com/office/drawing/2014/main" id="{FB5C19E3-D6E9-90C6-1D5E-32F0E48C878A}"/>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20" name="سوف…">
              <a:extLst>
                <a:ext uri="{FF2B5EF4-FFF2-40B4-BE49-F238E27FC236}">
                  <a16:creationId xmlns:a16="http://schemas.microsoft.com/office/drawing/2014/main" id="{D86E4276-5041-7E61-D409-391712C617CD}"/>
                </a:ext>
              </a:extLst>
            </p:cNvPr>
            <p:cNvSpPr txBox="1"/>
            <p:nvPr/>
          </p:nvSpPr>
          <p:spPr>
            <a:xfrm>
              <a:off x="-181255" y="649346"/>
              <a:ext cx="2009856" cy="1938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سوف</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0" eaLnBrk="1" fontAlgn="auto" latinLnBrk="0" hangingPunct="0">
                <a:lnSpc>
                  <a:spcPct val="100000"/>
                </a:lnSpc>
                <a:spcBef>
                  <a:spcPts val="0"/>
                </a:spcBef>
                <a:spcAft>
                  <a:spcPts val="0"/>
                </a:spcAft>
                <a:buClrTx/>
                <a:buSzTx/>
                <a:buFontTx/>
                <a:buNone/>
                <a:tabLst/>
                <a:defRPr sz="4000" spc="-100">
                  <a:solidFill>
                    <a:srgbClr val="FF26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تقوم (من الموت)</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21" name="Notched Right Arrow 1">
            <a:extLst>
              <a:ext uri="{FF2B5EF4-FFF2-40B4-BE49-F238E27FC236}">
                <a16:creationId xmlns:a16="http://schemas.microsoft.com/office/drawing/2014/main" id="{4724636B-E804-8980-6547-8CA3A1908287}"/>
              </a:ext>
            </a:extLst>
          </p:cNvPr>
          <p:cNvSpPr/>
          <p:nvPr/>
        </p:nvSpPr>
        <p:spPr>
          <a:xfrm rot="10800000">
            <a:off x="1839000"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89460398"/>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p:tmAbs val="0"/>
                                  </p:iterate>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p:tmAbs val="0"/>
                                  </p:iterate>
                                  <p:childTnLst>
                                    <p:set>
                                      <p:cBhvr>
                                        <p:cTn id="34" fill="hold"/>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4" grpId="0" animBg="1" advAuto="0"/>
      <p:bldP spid="17" grpId="0" animBg="1" advAuto="0"/>
      <p:bldP spid="18" grpId="0" animBg="1" advAuto="0"/>
      <p:bldP spid="21" grpId="0" animBg="1" advAuto="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16</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281362906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algn="l"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a:p>
            <a:pPr marL="0" marR="0" lvl="0" indent="0" algn="l"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465447" y="3983826"/>
            <a:ext cx="2119017"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2025640"/>
            <a:chOff x="5508104" y="620689"/>
            <a:chExt cx="2660102" cy="2025640"/>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l"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998176"/>
            </a:xfrm>
            <a:prstGeom prst="rect">
              <a:avLst/>
            </a:prstGeom>
            <a:noFill/>
          </p:spPr>
          <p:txBody>
            <a:bodyPr wrap="square" rtlCol="0">
              <a:spAutoFit/>
            </a:bodyPr>
            <a:lstStyle/>
            <a:p>
              <a:pPr marL="0" marR="0" lvl="0" indent="0" algn="l"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911847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14775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2218856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66439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lgn="ctr">
              <a:defRPr/>
            </a:pPr>
            <a:r>
              <a:rPr lang="ar-JO" b="1" dirty="0">
                <a:effectLst>
                  <a:outerShdw blurRad="38100" dist="38100" dir="2700000" algn="tl">
                    <a:srgbClr val="666633"/>
                  </a:outerShdw>
                </a:effectLst>
                <a:latin typeface="Arial"/>
                <a:cs typeface="Arial"/>
              </a:rPr>
              <a:t>بطرس في يوم الخمسين</a:t>
            </a:r>
            <a:endParaRPr lang="en-US" b="1" dirty="0">
              <a:effectLst>
                <a:outerShdw blurRad="38100" dist="38100" dir="2700000" algn="tl">
                  <a:srgbClr val="666633"/>
                </a:outerShdw>
              </a:effectLst>
              <a:latin typeface="Arial"/>
              <a:cs typeface="Arial"/>
            </a:endParaRPr>
          </a:p>
        </p:txBody>
      </p:sp>
    </p:spTree>
  </p:cSld>
  <p:clrMapOvr>
    <a:masterClrMapping/>
  </p:clrMapOvr>
  <p:transition>
    <p:fade/>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itchFamily="34" charset="0"/>
                <a:cs typeface="Arial" pitchFamily="34" charset="0"/>
              </a:rPr>
              <a:t>عطلة نهاية أسبوع نبوية</a:t>
            </a:r>
            <a:endParaRPr lang="en-US" altLang="en-US" b="1" dirty="0">
              <a:solidFill>
                <a:srgbClr val="FFFFFF"/>
              </a:solidFill>
              <a:latin typeface="Arial" pitchFamily="34" charset="0"/>
              <a:cs typeface="Arial"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90-92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0" i="0"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0" i="0"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rPr>
              <a:t>أحد أصعب المشاكل النصية في العهد الجديد</a:t>
            </a:r>
            <a:endParaRPr kumimoji="0" lang="en-US" sz="3200" b="0" i="0" u="none" strike="noStrike" kern="1200" cap="none" spc="0" normalizeH="0" baseline="0" noProof="0" dirty="0">
              <a:ln>
                <a:noFill/>
              </a:ln>
              <a:solidFill>
                <a:srgbClr val="FEFED6"/>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dirty="0">
                <a:solidFill>
                  <a:srgbClr val="000000"/>
                </a:solidFill>
                <a:latin typeface="Arial" panose="020B0604020202020204" pitchFamily="34" charset="0"/>
                <a:cs typeface="Arial" panose="020B0604020202020204" pitchFamily="34" charset="0"/>
              </a:rPr>
              <a:t>مرقس 16: 9-20</a:t>
            </a:r>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8160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0"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اسكندرية</a:t>
              </a:r>
              <a:endParaRPr kumimoji="0" lang="en-GB" sz="2600" b="1" i="0"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i="0"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غربية</a:t>
              </a:r>
              <a:endParaRPr kumimoji="0" lang="en-GB" sz="2600" b="1" i="0"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0"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بيزنطية</a:t>
              </a:r>
              <a:endParaRPr kumimoji="0" lang="en-GB" sz="2600" b="1" i="0"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rPr>
              <a:t>90</a:t>
            </a:r>
            <a:endParaRPr kumimoji="0" lang="en-US" sz="2800" b="0" i="0" u="none" strike="noStrike" kern="1200" cap="none" spc="0" normalizeH="0" baseline="0" noProof="0" dirty="0">
              <a:ln>
                <a:noFill/>
              </a:ln>
              <a:solidFill>
                <a:srgbClr val="FEFEE8"/>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latin typeface="Arial" panose="020B0604020202020204" pitchFamily="34" charset="0"/>
                <a:ea typeface="ＭＳ Ｐゴシック"/>
                <a:cs typeface="Arial" panose="020B0604020202020204" pitchFamily="34" charset="0"/>
              </a:rPr>
              <a:t>3 أنواع من نصوص المخطوطات</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808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grpSp>
      <p:grpSp>
        <p:nvGrpSpPr>
          <p:cNvPr id="388099"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اسكندرية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غربية</a:t>
              </a:r>
              <a:endParaRPr kumimoji="0" lang="en-GB" sz="2600" b="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8383A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بيزنطية</a:t>
              </a:r>
              <a:endParaRPr kumimoji="0" lang="en-GB" sz="2600" b="1" u="none" strike="noStrike" kern="1200" cap="none" spc="0" normalizeH="0" baseline="0" noProof="0" dirty="0">
                <a:ln>
                  <a:noFill/>
                </a:ln>
                <a:solidFill>
                  <a:srgbClr val="76F774"/>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يحتوي</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مر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مخطوطات كثيرة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عدا القرن 9-15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البعض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ألغى</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16: 9-20</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فقط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مخطوطات</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الرابع احتواها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5-9 استثناها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rPr>
              <a:t>90</a:t>
            </a:r>
            <a:endParaRPr kumimoji="0" lang="en-US" sz="2800" b="0" u="none" strike="noStrike" kern="1200" cap="none" spc="0" normalizeH="0" baseline="0" noProof="0" dirty="0">
              <a:ln>
                <a:noFill/>
              </a:ln>
              <a:solidFill>
                <a:srgbClr val="FEFEE8"/>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dirty="0">
                <a:solidFill>
                  <a:srgbClr val="FFFF00"/>
                </a:solidFill>
                <a:effectLst>
                  <a:outerShdw blurRad="38100" dist="38100" dir="2700000" algn="tl" rotWithShape="0">
                    <a:srgbClr val="000000"/>
                  </a:outerShdw>
                </a:effectLst>
                <a:latin typeface="Arial" panose="020B0604020202020204" pitchFamily="34" charset="0"/>
                <a:ea typeface="ＭＳ Ｐゴシック"/>
                <a:cs typeface="Arial" panose="020B0604020202020204" pitchFamily="34" charset="0"/>
              </a:rPr>
              <a:t>ماذا عن مرقس 16: 9-20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عِشْ حياتك في ضوء مستقبلك الأبدي!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8571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ص. إعلان الملكوت</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تحقيقاً لنبوة المسيح عن رؤية مجده قبل أسبوع واحد تجلى يسوع أمام بطرس ويعقوب ويوحنا ليكشف في صورة مصغرة عن المجد الجوهري الذي سيعلنه للعالم عندما يبدأ ملكه عند المجيء الثاني ويثبت ان المسيح هو الوحيد المستحق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87</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17: 1-8، مرقس 9: 2-8، لوقا 9: 28-36</a:t>
            </a:r>
            <a:endParaRPr kumimoji="0" lang="de-DE"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1254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3" cstate="print"/>
          <a:stretch>
            <a:fillRect/>
          </a:stretch>
        </p:blipFill>
        <p:spPr>
          <a:xfrm>
            <a:off x="1733003" y="1916832"/>
            <a:ext cx="5575301" cy="4881543"/>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
        <p:nvSpPr>
          <p:cNvPr id="8" name="Rectangle 2">
            <a:extLst>
              <a:ext uri="{FF2B5EF4-FFF2-40B4-BE49-F238E27FC236}">
                <a16:creationId xmlns:a16="http://schemas.microsoft.com/office/drawing/2014/main" id="{B73EDC9E-1EB6-BA20-2771-926E618C59C2}"/>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4" name="Picture 2" descr="Picture 2"/>
          <p:cNvPicPr>
            <a:picLocks noChangeAspect="1"/>
          </p:cNvPicPr>
          <p:nvPr/>
        </p:nvPicPr>
        <p:blipFill>
          <a:blip r:embed="rId2" cstate="print"/>
          <a:stretch>
            <a:fillRect/>
          </a:stretch>
        </p:blipFill>
        <p:spPr>
          <a:xfrm>
            <a:off x="0" y="1143000"/>
            <a:ext cx="9144000" cy="4572000"/>
          </a:xfrm>
          <a:prstGeom prst="rect">
            <a:avLst/>
          </a:prstGeom>
          <a:ln w="12700">
            <a:miter lim="400000"/>
          </a:ln>
        </p:spPr>
      </p:pic>
      <p:sp>
        <p:nvSpPr>
          <p:cNvPr id="4525" name="Rectangle 2"/>
          <p:cNvSpPr txBox="1">
            <a:spLocks noGrp="1"/>
          </p:cNvSpPr>
          <p:nvPr>
            <p:ph type="title"/>
          </p:nvPr>
        </p:nvSpPr>
        <p:spPr>
          <a:xfrm>
            <a:off x="0" y="232008"/>
            <a:ext cx="9144000" cy="769350"/>
          </a:xfrm>
          <a:prstGeom prst="rect">
            <a:avLst/>
          </a:prstGeom>
          <a:effectLst>
            <a:outerShdw blurRad="63500" dist="35921" dir="2700000" rotWithShape="0">
              <a:srgbClr val="000000">
                <a:alpha val="74998"/>
              </a:srgbClr>
            </a:outerShdw>
          </a:effectLst>
        </p:spPr>
        <p:txBody>
          <a:bodyPr>
            <a:normAutofit fontScale="90000"/>
          </a:bodyPr>
          <a:lstStyle>
            <a:lvl1pPr defTabSz="804672">
              <a:defRPr sz="4752" b="1"/>
            </a:lvl1pPr>
          </a:lstStyle>
          <a:p>
            <a:pPr rtl="1">
              <a:defRPr/>
            </a:pPr>
            <a:r>
              <a:rPr>
                <a:latin typeface="Arial" panose="020B0604020202020204" pitchFamily="34" charset="0"/>
                <a:cs typeface="Arial" panose="020B0604020202020204" pitchFamily="34" charset="0"/>
              </a:rPr>
              <a:t>الفكرة الرئيسية </a:t>
            </a:r>
          </a:p>
        </p:txBody>
      </p:sp>
      <p:sp>
        <p:nvSpPr>
          <p:cNvPr id="4526" name="Rectangle 2"/>
          <p:cNvSpPr txBox="1"/>
          <p:nvPr/>
        </p:nvSpPr>
        <p:spPr>
          <a:xfrm>
            <a:off x="26284" y="1831490"/>
            <a:ext cx="9052560" cy="923330"/>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0" marR="0" lvl="0" indent="0" algn="ctr" defTabSz="457200" rtl="1" eaLnBrk="1" fontAlgn="base" latinLnBrk="0" hangingPunct="1">
              <a:lnSpc>
                <a:spcPct val="100000"/>
              </a:lnSpc>
              <a:spcBef>
                <a:spcPct val="0"/>
              </a:spcBef>
              <a:spcAft>
                <a:spcPct val="0"/>
              </a:spcAft>
              <a:buClrTx/>
              <a:buSzTx/>
              <a:buFontTx/>
              <a:buNone/>
              <a:tabLst/>
              <a:defRPr sz="5400" b="1">
                <a:solidFill>
                  <a:srgbClr val="000000"/>
                </a:solidFill>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a:t>
            </a:r>
            <a:r>
              <a:rPr kumimoji="0" sz="5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خدم</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وت</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َّـ</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مث</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sz="5400" b="1" i="0" u="none" strike="noStrike" kern="1200" cap="none" spc="0" normalizeH="0" baseline="0" noProof="0" dirty="0" err="1">
                <a:ln>
                  <a:noFill/>
                </a:ln>
                <a:solidFill>
                  <a:srgbClr val="FF2600"/>
                </a:solidFill>
                <a:effectLst/>
                <a:uLnTx/>
                <a:uFillTx/>
                <a:latin typeface="Arial" panose="020B0604020202020204" pitchFamily="34" charset="0"/>
                <a:cs typeface="Arial" panose="020B0604020202020204" pitchFamily="34" charset="0"/>
                <a:sym typeface="Arial"/>
              </a:rPr>
              <a:t>يسوع</a:t>
            </a:r>
            <a:r>
              <a:rPr kumimoji="0"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p>
        </p:txBody>
      </p:sp>
      <p:sp>
        <p:nvSpPr>
          <p:cNvPr id="452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27"/>
                                        </p:tgtEl>
                                        <p:attrNameLst>
                                          <p:attrName>style.visibility</p:attrName>
                                        </p:attrNameLst>
                                      </p:cBhvr>
                                      <p:to>
                                        <p:strVal val="visible"/>
                                      </p:to>
                                    </p:set>
                                    <p:anim calcmode="lin" valueType="num">
                                      <p:cBhvr>
                                        <p:cTn id="7" dur="500" fill="hold"/>
                                        <p:tgtEl>
                                          <p:spTgt spid="4527"/>
                                        </p:tgtEl>
                                        <p:attrNameLst>
                                          <p:attrName>ppt_x</p:attrName>
                                        </p:attrNameLst>
                                      </p:cBhvr>
                                      <p:tavLst>
                                        <p:tav tm="0">
                                          <p:val>
                                            <p:strVal val="#ppt_x"/>
                                          </p:val>
                                        </p:tav>
                                        <p:tav tm="100000">
                                          <p:val>
                                            <p:strVal val="#ppt_x"/>
                                          </p:val>
                                        </p:tav>
                                      </p:tavLst>
                                    </p:anim>
                                    <p:anim calcmode="lin" valueType="num">
                                      <p:cBhvr>
                                        <p:cTn id="8" dur="500" fill="hold"/>
                                        <p:tgtEl>
                                          <p:spTgt spid="4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7" grpId="0" animBg="1" advAuto="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14400" y="1743075"/>
            <a:ext cx="7391400" cy="1077038"/>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هل أنت تلميذ يتألم طوعًا </a:t>
            </a:r>
          </a:p>
          <a:p>
            <a:pPr algn="ctr" eaLnBrk="1" hangingPunct="1">
              <a:defRPr/>
            </a:pPr>
            <a:r>
              <a:rPr lang="ar-JO" altLang="zh-CN" sz="3200" b="1" u="sng" dirty="0">
                <a:solidFill>
                  <a:srgbClr val="FFFFFF"/>
                </a:solidFill>
                <a:latin typeface="Arial" panose="020B0604020202020204" pitchFamily="34" charset="0"/>
                <a:cs typeface="Arial" panose="020B0604020202020204" pitchFamily="34" charset="0"/>
              </a:rPr>
              <a:t>على مثال يسوع؟</a:t>
            </a:r>
            <a:endParaRPr lang="en-US" sz="3200" b="1" dirty="0">
              <a:solidFill>
                <a:srgbClr val="FFFFFF"/>
              </a:solidFill>
              <a:latin typeface="Arial" panose="020B0604020202020204" pitchFamily="34" charset="0"/>
              <a:cs typeface="Arial" panose="020B0604020202020204" pitchFamily="34" charset="0"/>
            </a:endParaRP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82</a:t>
            </a:r>
            <a:endParaRPr lang="en-US" sz="2800" dirty="0">
              <a:latin typeface="Arial" panose="020B0604020202020204" pitchFamily="34"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dirty="0" err="1">
                <a:solidFill>
                  <a:srgbClr val="FFFFFF"/>
                </a:solidFill>
                <a:latin typeface="Arial" panose="020B0604020202020204" pitchFamily="34" charset="0"/>
                <a:cs typeface="Arial" panose="020B0604020202020204" pitchFamily="34" charset="0"/>
              </a:rPr>
              <a:t>مرقس</a:t>
            </a:r>
            <a:r>
              <a:rPr lang="en-US" altLang="zh-CN" sz="2800" dirty="0">
                <a:solidFill>
                  <a:srgbClr val="FFFFFF"/>
                </a:solidFill>
                <a:latin typeface="Arial" panose="020B0604020202020204" pitchFamily="34" charset="0"/>
                <a:cs typeface="Arial" panose="020B0604020202020204" pitchFamily="34" charset="0"/>
              </a:rPr>
              <a:t> </a:t>
            </a:r>
            <a:endParaRPr lang="en-US" sz="2800" dirty="0">
              <a:solidFill>
                <a:srgbClr val="FFFFFF"/>
              </a:solidFill>
              <a:latin typeface="Arial" panose="020B0604020202020204" pitchFamily="34"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6"/>
            <a:ext cx="7772400" cy="523040"/>
          </a:xfrm>
        </p:spPr>
        <p:txBody>
          <a:bodyPr/>
          <a:lstStyle/>
          <a:p>
            <a:r>
              <a:rPr lang="ar-JO" sz="3600" dirty="0">
                <a:latin typeface="Arial" panose="020B0604020202020204" pitchFamily="34" charset="0"/>
                <a:ea typeface="ＭＳ Ｐゴシック" charset="0"/>
                <a:cs typeface="Arial" panose="020B0604020202020204" pitchFamily="34" charset="0"/>
              </a:rPr>
              <a:t>التطبيق</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9" name="Picture 1" descr="Picture 1"/>
          <p:cNvPicPr>
            <a:picLocks noChangeAspect="1"/>
          </p:cNvPicPr>
          <p:nvPr/>
        </p:nvPicPr>
        <p:blipFill>
          <a:blip r:embed="rId2" cstate="print"/>
          <a:stretch>
            <a:fillRect/>
          </a:stretch>
        </p:blipFill>
        <p:spPr>
          <a:xfrm>
            <a:off x="-13387" y="1454898"/>
            <a:ext cx="9144001" cy="6097906"/>
          </a:xfrm>
          <a:prstGeom prst="rect">
            <a:avLst/>
          </a:prstGeom>
          <a:ln w="12700">
            <a:miter lim="400000"/>
          </a:ln>
        </p:spPr>
      </p:pic>
      <p:sp>
        <p:nvSpPr>
          <p:cNvPr id="4530" name="Rectangle 2"/>
          <p:cNvSpPr txBox="1">
            <a:spLocks noGrp="1"/>
          </p:cNvSpPr>
          <p:nvPr>
            <p:ph type="title"/>
          </p:nvPr>
        </p:nvSpPr>
        <p:spPr>
          <a:xfrm>
            <a:off x="0" y="49784"/>
            <a:ext cx="9144000" cy="1086599"/>
          </a:xfrm>
          <a:prstGeom prst="rect">
            <a:avLst/>
          </a:prstGeom>
          <a:effectLst>
            <a:outerShdw blurRad="63500" dist="35921" dir="2700000" rotWithShape="0">
              <a:srgbClr val="000000">
                <a:alpha val="74998"/>
              </a:srgbClr>
            </a:outerShdw>
          </a:effectLst>
        </p:spPr>
        <p:txBody>
          <a:bodyPr anchor="t"/>
          <a:lstStyle>
            <a:lvl1pPr>
              <a:defRPr sz="4000" b="1"/>
            </a:lvl1pPr>
          </a:lstStyle>
          <a:p>
            <a:pPr rtl="1">
              <a:defRPr/>
            </a:pPr>
            <a:r>
              <a:rPr dirty="0" err="1">
                <a:latin typeface="Arial" panose="020B0604020202020204" pitchFamily="34" charset="0"/>
                <a:cs typeface="Arial" panose="020B0604020202020204" pitchFamily="34" charset="0"/>
              </a:rPr>
              <a:t>كيف</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يمكنك</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أن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تكون</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تلميذاً</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يتأل</a:t>
            </a:r>
            <a:r>
              <a:rPr lang="ar-JO" dirty="0">
                <a:latin typeface="Arial" panose="020B0604020202020204" pitchFamily="34" charset="0"/>
                <a:cs typeface="Arial" panose="020B0604020202020204" pitchFamily="34" charset="0"/>
              </a:rPr>
              <a:t>َّـ</a:t>
            </a:r>
            <a:r>
              <a:rPr dirty="0">
                <a:latin typeface="Arial" panose="020B0604020202020204" pitchFamily="34" charset="0"/>
                <a:cs typeface="Arial" panose="020B0604020202020204" pitchFamily="34" charset="0"/>
              </a:rPr>
              <a:t>م </a:t>
            </a:r>
            <a:r>
              <a:rPr dirty="0" err="1">
                <a:latin typeface="Arial" panose="020B0604020202020204" pitchFamily="34" charset="0"/>
                <a:cs typeface="Arial" panose="020B0604020202020204" pitchFamily="34" charset="0"/>
              </a:rPr>
              <a:t>على</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غرار</a:t>
            </a:r>
            <a:r>
              <a:rPr dirty="0">
                <a:latin typeface="Arial" panose="020B0604020202020204" pitchFamily="34" charset="0"/>
                <a:cs typeface="Arial" panose="020B0604020202020204" pitchFamily="34" charset="0"/>
              </a:rPr>
              <a:t> </a:t>
            </a:r>
            <a:r>
              <a:rPr dirty="0" err="1">
                <a:latin typeface="Arial" panose="020B0604020202020204" pitchFamily="34" charset="0"/>
                <a:cs typeface="Arial" panose="020B0604020202020204" pitchFamily="34" charset="0"/>
              </a:rPr>
              <a:t>يسوع</a:t>
            </a:r>
            <a:r>
              <a:rPr dirty="0">
                <a:latin typeface="Arial" panose="020B0604020202020204" pitchFamily="34" charset="0"/>
                <a:cs typeface="Arial" panose="020B0604020202020204" pitchFamily="34" charset="0"/>
              </a:rPr>
              <a:t>؟</a:t>
            </a:r>
          </a:p>
        </p:txBody>
      </p:sp>
      <p:sp>
        <p:nvSpPr>
          <p:cNvPr id="4531"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base" latinLnBrk="0" hangingPunct="1">
              <a:lnSpc>
                <a:spcPct val="100000"/>
              </a:lnSpc>
              <a:spcBef>
                <a:spcPct val="0"/>
              </a:spcBef>
              <a:spcAft>
                <a:spcPct val="0"/>
              </a:spcAft>
              <a:buClrTx/>
              <a:buSzTx/>
              <a:buFontTx/>
              <a:buNone/>
              <a:tabLst/>
              <a:defRPr b="1">
                <a:latin typeface="+mj-lt"/>
                <a:ea typeface="+mj-ea"/>
                <a:cs typeface="+mj-cs"/>
                <a:sym typeface="Arial"/>
              </a:defRPr>
            </a:pPr>
            <a:r>
              <a:rPr kumimoji="0" sz="4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531"/>
                                        </p:tgtEl>
                                        <p:attrNameLst>
                                          <p:attrName>style.visibility</p:attrName>
                                        </p:attrNameLst>
                                      </p:cBhvr>
                                      <p:to>
                                        <p:strVal val="visible"/>
                                      </p:to>
                                    </p:set>
                                    <p:anim calcmode="lin" valueType="num">
                                      <p:cBhvr>
                                        <p:cTn id="7" dur="500" fill="hold"/>
                                        <p:tgtEl>
                                          <p:spTgt spid="4531"/>
                                        </p:tgtEl>
                                        <p:attrNameLst>
                                          <p:attrName>ppt_x</p:attrName>
                                        </p:attrNameLst>
                                      </p:cBhvr>
                                      <p:tavLst>
                                        <p:tav tm="0">
                                          <p:val>
                                            <p:strVal val="#ppt_x"/>
                                          </p:val>
                                        </p:tav>
                                        <p:tav tm="100000">
                                          <p:val>
                                            <p:strVal val="#ppt_x"/>
                                          </p:val>
                                        </p:tav>
                                      </p:tavLst>
                                    </p:anim>
                                    <p:anim calcmode="lin" valueType="num">
                                      <p:cBhvr>
                                        <p:cTn id="8" dur="500" fill="hold"/>
                                        <p:tgtEl>
                                          <p:spTgt spid="45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1" grpId="0" animBg="1" advAuto="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79511" y="4653136"/>
            <a:ext cx="8712969" cy="432048"/>
          </a:xfrm>
          <a:solidFill>
            <a:srgbClr val="E7E7E7"/>
          </a:solidFill>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تلميذ صنع الإختناقات</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7255781"/>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تلميذٌ ضمن مجتمع</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77655"/>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03751921"/>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 </a:t>
            </a:r>
            <a:r>
              <a:rPr lang="ar-JO" sz="4000" b="1" dirty="0">
                <a:solidFill>
                  <a:srgbClr val="FFFFFF"/>
                </a:solidFill>
                <a:latin typeface="Arial" panose="020B0604020202020204" pitchFamily="34" charset="0"/>
                <a:cs typeface="Arial" panose="020B0604020202020204" pitchFamily="34" charset="0"/>
              </a:rPr>
              <a:t>التقديمي </a:t>
            </a:r>
            <a:r>
              <a:rPr lang="ar-EG" sz="4000" b="1" dirty="0">
                <a:solidFill>
                  <a:srgbClr val="FFFFFF"/>
                </a:solidFill>
                <a:latin typeface="Arial" panose="020B0604020202020204" pitchFamily="34" charset="0"/>
                <a:cs typeface="Arial" panose="020B0604020202020204" pitchFamily="34" charset="0"/>
              </a:rPr>
              <a:t>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1"/>
          <p:cNvSpPr>
            <a:spLocks noChangeArrowheads="1"/>
          </p:cNvSpPr>
          <p:nvPr/>
        </p:nvSpPr>
        <p:spPr bwMode="auto">
          <a:xfrm>
            <a:off x="-71400" y="-71438"/>
            <a:ext cx="9251951" cy="6956426"/>
          </a:xfrm>
          <a:prstGeom prst="rect">
            <a:avLst/>
          </a:prstGeom>
          <a:solidFill>
            <a:srgbClr val="000000"/>
          </a:solidFill>
          <a:ln w="9525">
            <a:solidFill>
              <a:schemeClr val="tx1"/>
            </a:solidFill>
            <a:round/>
            <a:headEnd/>
            <a:tailEnd/>
          </a:ln>
        </p:spPr>
        <p:txBody>
          <a:bodyPr wrap="none" lIns="91261" tIns="45631" rIns="91261" bIns="4563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Arial" panose="020B0604020202020204" pitchFamily="34" charset="0"/>
              <a:cs typeface="Arial" panose="020B0604020202020204" pitchFamily="34" charset="0"/>
            </a:endParaRPr>
          </a:p>
        </p:txBody>
      </p:sp>
      <p:pic>
        <p:nvPicPr>
          <p:cNvPr id="392194" name="Picture 2" descr="servant king jesus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38" y="-99975"/>
            <a:ext cx="69580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5" name="Title 1"/>
          <p:cNvSpPr txBox="1">
            <a:spLocks/>
          </p:cNvSpPr>
          <p:nvPr/>
        </p:nvSpPr>
        <p:spPr bwMode="auto">
          <a:xfrm rot="-5400000">
            <a:off x="5189537" y="2884488"/>
            <a:ext cx="6831013"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جراهام كندريك</a:t>
            </a:r>
            <a:endParaRPr kumimoji="0" lang="en-US" sz="4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
        <p:nvSpPr>
          <p:cNvPr id="392196" name="Title 1"/>
          <p:cNvSpPr txBox="1">
            <a:spLocks/>
          </p:cNvSpPr>
          <p:nvPr/>
        </p:nvSpPr>
        <p:spPr bwMode="auto">
          <a:xfrm rot="-5400000">
            <a:off x="-2880518" y="2871031"/>
            <a:ext cx="6831012"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61" tIns="45631" rIns="91261" bIns="45631"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rPr>
              <a:t>الملك الخادم</a:t>
            </a:r>
            <a:endParaRPr kumimoji="0" lang="en-US" sz="5400" b="1" i="0" u="none" strike="noStrike" kern="1200" cap="none" spc="0" normalizeH="0" baseline="0" noProof="0" dirty="0">
              <a:ln>
                <a:noFill/>
              </a:ln>
              <a:solidFill>
                <a:srgbClr val="FFFFFF"/>
              </a:solidFill>
              <a:effectLst>
                <a:glow rad="292100">
                  <a:prstClr val="black">
                    <a:alpha val="93000"/>
                  </a:prst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304698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أتيت من السماء أيها الطفل العاجز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دخلت عالمنا مجدك محجوب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لا لتُخدم بل لتخدم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rPr>
              <a:t>و تعطي حياتك حتى نعيشها</a:t>
            </a:r>
            <a:endParaRPr kumimoji="0" lang="en-US" sz="4800" b="1" i="0" u="none" strike="noStrike" kern="1200" cap="none" spc="0" normalizeH="0" baseline="0" noProof="0" dirty="0">
              <a:ln>
                <a:noFill/>
              </a:ln>
              <a:solidFill>
                <a:prstClr val="white"/>
              </a:solidFill>
              <a:effectLst>
                <a:glow rad="292100">
                  <a:prstClr val="black">
                    <a:alpha val="93000"/>
                  </a:prstClr>
                </a:glow>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6968855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414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037628711"/>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0"/>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هناك في حديقة الدموع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حملي الثقيل اختار أن يتحمله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تمزق قلبه بالحزن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قال ولكن ليست إرادتي بل إرادتك.</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p:txBody>
      </p:sp>
    </p:spTree>
    <p:extLst>
      <p:ext uri="{BB962C8B-B14F-4D97-AF65-F5344CB8AC3E}">
        <p14:creationId xmlns:p14="http://schemas.microsoft.com/office/powerpoint/2010/main" val="3501001183"/>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3879214047"/>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3785652"/>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تعال وانظر يديه ورجليه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الندوب التي تتحدث عن الذبيحة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الأيدي التي رمت النجوم في الفضاء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إلى المسامير القاسية استسلمت</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1152191311"/>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340347468"/>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 y="27741"/>
            <a:ext cx="9144000" cy="4524315"/>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لذا دعونا نتعلم كيف نخدم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وفي حياتنا نتوجه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يحتاج كل منا إلى الأفضل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لاننا نخدم المسيح</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2846841374"/>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94019"/>
          <p:cNvPicPr>
            <a:picLocks noChangeAspect="1" noChangeArrowheads="1"/>
          </p:cNvPicPr>
          <p:nvPr/>
        </p:nvPicPr>
        <p:blipFill>
          <a:blip r:embed="rId2">
            <a:lum contrast="12000"/>
            <a:extLst>
              <a:ext uri="{28A0092B-C50C-407E-A947-70E740481C1C}">
                <a14:useLocalDpi xmlns:a14="http://schemas.microsoft.com/office/drawing/2010/main"/>
              </a:ext>
            </a:extLst>
          </a:blip>
          <a:srcRect/>
          <a:stretch>
            <a:fillRect/>
          </a:stretch>
        </p:blipFill>
        <p:spPr bwMode="auto">
          <a:xfrm>
            <a:off x="0" y="-111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16632"/>
            <a:ext cx="9144000" cy="6001643"/>
          </a:xfrm>
          <a:prstGeom prst="rect">
            <a:avLst/>
          </a:prstGeom>
          <a:noFill/>
        </p:spPr>
        <p:txBody>
          <a:bodyPr>
            <a:spAutoFit/>
          </a:bodyPr>
          <a:lstStyle>
            <a:defPPr>
              <a:defRPr lang="en-US"/>
            </a:defPPr>
            <a:lvl1pPr algn="ctr" defTabSz="914400">
              <a:defRPr sz="3600" b="1">
                <a:solidFill>
                  <a:srgbClr val="FFFFFF"/>
                </a:solidFill>
                <a:effectLst>
                  <a:glow rad="292100">
                    <a:schemeClr val="tx1">
                      <a:alpha val="93000"/>
                    </a:schemeClr>
                  </a:glow>
                </a:effectLst>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هذا هو إلهنا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يدعونا الآن لاتباعه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لجلب حياتنا كتقدمة يومية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 من عبادة الملك الخادم</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rPr>
              <a:t>من عبادة الملك الخادم.</a:t>
            </a: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glow rad="292100">
                  <a:prstClr val="black">
                    <a:alpha val="93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449031423"/>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مسح العهد الجديد</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a:t>
            </a:r>
            <a:r>
              <a:rPr lang="ar-JO" sz="4000" b="1" dirty="0">
                <a:solidFill>
                  <a:srgbClr val="FFFFFF"/>
                </a:solidFill>
                <a:latin typeface="Arial" charset="0"/>
                <a:cs typeface="Arial" charset="0"/>
              </a:rPr>
              <a:t>ى </a:t>
            </a:r>
            <a:r>
              <a:rPr lang="ar-EG" sz="4000" b="1" dirty="0">
                <a:solidFill>
                  <a:srgbClr val="FFFFFF"/>
                </a:solidFill>
                <a:latin typeface="Arial" charset="0"/>
                <a:cs typeface="Arial" charset="0"/>
              </a:rPr>
              <a:t>هذا العرض</a:t>
            </a:r>
            <a:r>
              <a:rPr lang="ar-JO" sz="4000" b="1" dirty="0">
                <a:solidFill>
                  <a:srgbClr val="FFFFFF"/>
                </a:solidFill>
                <a:latin typeface="Arial" charset="0"/>
                <a:cs typeface="Arial" charset="0"/>
              </a:rPr>
              <a:t> التقديمي</a:t>
            </a:r>
            <a:r>
              <a:rPr lang="ar-EG" sz="4000" b="1" dirty="0">
                <a:solidFill>
                  <a:srgbClr val="FFFFFF"/>
                </a:solidFill>
                <a:latin typeface="Arial" charset="0"/>
                <a:cs typeface="Arial" charset="0"/>
              </a:rPr>
              <a:t> مجانا</a:t>
            </a:r>
            <a:r>
              <a:rPr lang="ar-JO" sz="4000" b="1" dirty="0">
                <a:solidFill>
                  <a:srgbClr val="FFFFFF"/>
                </a:solidFill>
                <a:latin typeface="Arial" charset="0"/>
                <a:cs typeface="Arial" charset="0"/>
              </a:rPr>
              <a:t>ً</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3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0161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897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10228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014704" y="620688"/>
            <a:ext cx="412929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27- 10: 52)</a:t>
            </a:r>
            <a:endParaRPr kumimoji="0" lang="en-SG"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82069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46593" y="2057611"/>
            <a:ext cx="8450813" cy="3970318"/>
          </a:xfrm>
          <a:prstGeom prst="rect">
            <a:avLst/>
          </a:prstGeom>
          <a:noFill/>
        </p:spPr>
        <p:txBody>
          <a:bodyPr wrap="square">
            <a:spAutoFit/>
          </a:bodyPr>
          <a:lstStyle/>
          <a:p>
            <a:pPr lvl="0" algn="ctr" defTabSz="642915">
              <a:defRPr/>
            </a:pP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٣٥ وَتَقَدَّمَ إِلَيْهِ يَعْقُوبُ وَيُوحَنَّا ابْنَا زَبْدِي قَائِلَيْنِ:</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«يَا مُعَلِّمُ نُرِيدُ أَنْ تَفْعَلَ لَنَا كُلَّ مَا طَلَبْنَا».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٣٦ فَسَأَلَهُمَا: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«مَاذَا تُرِيدَانِ أَنْ أَفْعَلَ لَكُمَا؟»</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٣٧ فَقَالاَ لَهُ:</a:t>
            </a:r>
            <a:br>
              <a:rPr lang="en-US"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br>
            <a:r>
              <a:rPr lang="ar-SA" sz="36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«أَعْطِنَا أَنْ نَجْلِسَ وَاحِدٌ عَنْ يَمِينِكَ وَالآخَرُ عَنْ يَسَارِكَ فِي مَجْدِكَ». </a:t>
            </a:r>
          </a:p>
        </p:txBody>
      </p:sp>
      <p:sp>
        <p:nvSpPr>
          <p:cNvPr id="3" name="TextBox 2">
            <a:extLst>
              <a:ext uri="{FF2B5EF4-FFF2-40B4-BE49-F238E27FC236}">
                <a16:creationId xmlns:a16="http://schemas.microsoft.com/office/drawing/2014/main" id="{FD3E1196-F517-5C43-92DA-78E611116AEB}"/>
              </a:ext>
            </a:extLst>
          </p:cNvPr>
          <p:cNvSpPr txBox="1"/>
          <p:nvPr/>
        </p:nvSpPr>
        <p:spPr>
          <a:xfrm>
            <a:off x="0" y="796208"/>
            <a:ext cx="9141146" cy="707886"/>
          </a:xfrm>
          <a:prstGeom prst="rect">
            <a:avLst/>
          </a:prstGeom>
          <a:noFill/>
        </p:spPr>
        <p:txBody>
          <a:bodyPr wrap="square">
            <a:spAutoFit/>
          </a:bodyPr>
          <a:lstStyle/>
          <a:p>
            <a:pPr lvl="0" algn="ctr" defTabSz="642915">
              <a:defRPr/>
            </a:pPr>
            <a:r>
              <a:rPr lang="ar-SA" sz="4000" b="1" dirty="0">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مرقس ١٠ : ٣٥-٣٧</a:t>
            </a:r>
          </a:p>
        </p:txBody>
      </p:sp>
    </p:spTree>
    <p:extLst>
      <p:ext uri="{BB962C8B-B14F-4D97-AF65-F5344CB8AC3E}">
        <p14:creationId xmlns:p14="http://schemas.microsoft.com/office/powerpoint/2010/main" val="198718105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0" y="1758190"/>
            <a:ext cx="9141146" cy="4524315"/>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٣٨ فَقَالَ لَهُمَا يَسُوعُ:</a:t>
            </a:r>
            <a:br>
              <a:rPr lang="en-US" dirty="0">
                <a:sym typeface="Gill Sans" panose="020B0502020104020203" pitchFamily="34" charset="-79"/>
              </a:rPr>
            </a:br>
            <a:r>
              <a:rPr lang="ar-SA" dirty="0">
                <a:sym typeface="Gill Sans" panose="020B0502020104020203" pitchFamily="34" charset="-79"/>
              </a:rPr>
              <a:t> «لَسْتُمَا تَعْلَمَانِ مَا تَطْلُبَانِ. أَتَسْتَطِيعَانِ أَنْ تَشْرَبَا الْكَأْسَ الَّتِي أَشْرَبُهَا أَنَا وَأَنْ تَصْطَبِغَا بِالصِّبْغَةِ الَّتِي أَصْطَبِغُ بِهَا أَنَا؟»</a:t>
            </a:r>
            <a:br>
              <a:rPr lang="en-US" dirty="0">
                <a:sym typeface="Gill Sans" panose="020B0502020104020203" pitchFamily="34" charset="-79"/>
              </a:rPr>
            </a:br>
            <a:r>
              <a:rPr lang="ar-SA" dirty="0">
                <a:sym typeface="Gill Sans" panose="020B0502020104020203" pitchFamily="34" charset="-79"/>
              </a:rPr>
              <a:t> ٣٩ فَقَالاَ لَهُ: «نَسْتَطِيعُ».</a:t>
            </a:r>
            <a:br>
              <a:rPr lang="en-US" dirty="0">
                <a:sym typeface="Gill Sans" panose="020B0502020104020203" pitchFamily="34" charset="-79"/>
              </a:rPr>
            </a:br>
            <a:r>
              <a:rPr lang="ar-SA" dirty="0">
                <a:sym typeface="Gill Sans" panose="020B0502020104020203" pitchFamily="34" charset="-79"/>
              </a:rPr>
              <a:t> فَقَالَ لَهُمَا يَسُوعُ:</a:t>
            </a:r>
            <a:br>
              <a:rPr lang="en-US" dirty="0">
                <a:sym typeface="Gill Sans" panose="020B0502020104020203" pitchFamily="34" charset="-79"/>
              </a:rPr>
            </a:br>
            <a:r>
              <a:rPr lang="ar-SA" dirty="0">
                <a:sym typeface="Gill Sans" panose="020B0502020104020203" pitchFamily="34" charset="-79"/>
              </a:rPr>
              <a:t> «أَمَّا الْكَأْسُ الَّتِي أَشْرَبُهَا أَنَا فَتَشْرَبَانِهَا وَبَالصِّبْغَةِ الَّتِي أَصْطَبِغُ بِهَا أَنَا تَصْطَبِغَانِ. ٤٠ وَأَمَّا الْجُلُوسُ عَنْ يَمِينِي وَعَنْ يَسَارِي فَلَيْسَ لِي أَنْ أُعْطِيَهُ إلاَّ لِلَّذِينَ أُعِدَّ لَهُمْ». </a:t>
            </a:r>
          </a:p>
        </p:txBody>
      </p:sp>
      <p:sp>
        <p:nvSpPr>
          <p:cNvPr id="5" name="TextBox 4">
            <a:extLst>
              <a:ext uri="{FF2B5EF4-FFF2-40B4-BE49-F238E27FC236}">
                <a16:creationId xmlns:a16="http://schemas.microsoft.com/office/drawing/2014/main" id="{9B8C7AC4-407D-183B-C9C1-5C8E0E8BC571}"/>
              </a:ext>
            </a:extLst>
          </p:cNvPr>
          <p:cNvSpPr txBox="1"/>
          <p:nvPr/>
        </p:nvSpPr>
        <p:spPr>
          <a:xfrm>
            <a:off x="0" y="796208"/>
            <a:ext cx="9141146" cy="568489"/>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r>
              <a:rPr lang="ar-SA" dirty="0">
                <a:sym typeface="Gill Sans" panose="020B0502020104020203" pitchFamily="34" charset="-79"/>
              </a:rPr>
              <a:t>مرقس ١٠ : ٣٨-٤٠</a:t>
            </a:r>
          </a:p>
        </p:txBody>
      </p:sp>
    </p:spTree>
    <p:extLst>
      <p:ext uri="{BB962C8B-B14F-4D97-AF65-F5344CB8AC3E}">
        <p14:creationId xmlns:p14="http://schemas.microsoft.com/office/powerpoint/2010/main" val="16583092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79511" y="1758188"/>
            <a:ext cx="8640961" cy="2308324"/>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٤١ وَلَمَّا سَمِعَ الْعَشَرَةُ ابْتَدَأُوا يَغْتَاظُونَ مِنْ أَجْلِ يَعْقُوبَ وَيُوحَنَّا. ٤٢ فَدَعَاهُمْ يَسُوعُ وَقَالَ لَهُمْ:</a:t>
            </a:r>
            <a:br>
              <a:rPr lang="en-US" dirty="0"/>
            </a:br>
            <a:r>
              <a:rPr lang="ar-SA" dirty="0"/>
              <a:t> «أَنْتُمْ تَعْلَمُونَ أَنَّ الَّذِينَ يُحْسَبُونَ رُؤَسَاءَ الأُمَمِ يَسُودُونَهُمْ وَأَنَّ عُظَمَاءَهُمْ يَتَسَلَّطُونَ عَلَيْهِمْ. </a:t>
            </a:r>
          </a:p>
        </p:txBody>
      </p:sp>
      <p:sp>
        <p:nvSpPr>
          <p:cNvPr id="3" name="TextBox 2">
            <a:extLst>
              <a:ext uri="{FF2B5EF4-FFF2-40B4-BE49-F238E27FC236}">
                <a16:creationId xmlns:a16="http://schemas.microsoft.com/office/drawing/2014/main" id="{64CFDE84-1A36-D29C-629E-85DBD5FB3648}"/>
              </a:ext>
            </a:extLst>
          </p:cNvPr>
          <p:cNvSpPr txBox="1"/>
          <p:nvPr/>
        </p:nvSpPr>
        <p:spPr>
          <a:xfrm>
            <a:off x="0" y="796208"/>
            <a:ext cx="9141146" cy="568489"/>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٤١-٤٢</a:t>
            </a:r>
          </a:p>
        </p:txBody>
      </p:sp>
    </p:spTree>
    <p:extLst>
      <p:ext uri="{BB962C8B-B14F-4D97-AF65-F5344CB8AC3E}">
        <p14:creationId xmlns:p14="http://schemas.microsoft.com/office/powerpoint/2010/main" val="71115791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107504" y="1758190"/>
            <a:ext cx="8784976" cy="2862322"/>
          </a:xfrm>
          <a:prstGeom prst="rect">
            <a:avLst/>
          </a:prstGeom>
          <a:noFill/>
        </p:spPr>
        <p:txBody>
          <a:bodyPr wrap="square">
            <a:spAutoFit/>
          </a:bodyPr>
          <a:lstStyle>
            <a:defPPr>
              <a:defRPr lang="en-US"/>
            </a:defPPr>
            <a:lvl1pPr lvl="0" algn="ctr" defTabSz="642915">
              <a:defRPr sz="36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٤٣ فَلاَ يَكُونُ هَكَذَا فِيكُمْ. بَلْ مَنْ أَرَادَ أَنْ يَصِيرَ فِيكُمْ عَظِيماً يَكُونُ لَكُمْ خَادِماً</a:t>
            </a:r>
            <a:br>
              <a:rPr lang="en-US" dirty="0"/>
            </a:br>
            <a:r>
              <a:rPr lang="ar-SA" dirty="0"/>
              <a:t> ٤٤ وَمَنْ أَرَادَ أَنْ يَصِيرَ فِيكُمْ أَوَّلاً يَكُونُ لِلْجَمِيعِ عَبْداً.</a:t>
            </a:r>
            <a:br>
              <a:rPr lang="en-US" dirty="0"/>
            </a:br>
            <a:r>
              <a:rPr lang="ar-SA" dirty="0"/>
              <a:t> ٤٥ لأَنَّ ابْنَ الإِنْسَانِ أَيْضاً لَمْ يَأْتِ لِيُخْدَمَ بَلْ لِيَخْدِمَ وَلِيَبْذِلَ نَفْسَهُ فِدْيَةً عَنْ كَثِيرِينَ». </a:t>
            </a:r>
          </a:p>
        </p:txBody>
      </p:sp>
      <p:sp>
        <p:nvSpPr>
          <p:cNvPr id="5" name="TextBox 4">
            <a:extLst>
              <a:ext uri="{FF2B5EF4-FFF2-40B4-BE49-F238E27FC236}">
                <a16:creationId xmlns:a16="http://schemas.microsoft.com/office/drawing/2014/main" id="{48958787-FAD9-7A3A-025B-22AAB5F44E42}"/>
              </a:ext>
            </a:extLst>
          </p:cNvPr>
          <p:cNvSpPr txBox="1"/>
          <p:nvPr/>
        </p:nvSpPr>
        <p:spPr>
          <a:xfrm>
            <a:off x="0" y="796208"/>
            <a:ext cx="9141146" cy="568489"/>
          </a:xfrm>
          <a:prstGeom prst="rect">
            <a:avLst/>
          </a:prstGeom>
          <a:noFill/>
        </p:spPr>
        <p:txBody>
          <a:bodyPr wrap="square">
            <a:spAutoFit/>
          </a:bodyPr>
          <a:lstStyle>
            <a:defPPr>
              <a:defRPr lang="en-US"/>
            </a:defPPr>
            <a:lvl1pPr lvl="0" algn="ctr" defTabSz="642915">
              <a:defRPr sz="4000" b="1">
                <a:solidFill>
                  <a:prstClr val="white"/>
                </a:solidFill>
                <a:effectLst>
                  <a:glow rad="127000">
                    <a:prstClr val="black"/>
                  </a:glow>
                </a:effectLst>
                <a:latin typeface="Arial" panose="020B0604020202020204" pitchFamily="34" charset="0"/>
                <a:ea typeface="MS PGothic" panose="020B0600070205080204" pitchFamily="34" charset="-128"/>
                <a:cs typeface="Arial" panose="020B0604020202020204" pitchFamily="34" charset="0"/>
              </a:defRPr>
            </a:lvl1pPr>
          </a:lstStyle>
          <a:p>
            <a:pPr rtl="1"/>
            <a:r>
              <a:rPr lang="ar-SA" dirty="0"/>
              <a:t>مرقس ١٠ : ٤٣-٤٥</a:t>
            </a:r>
          </a:p>
        </p:txBody>
      </p:sp>
    </p:spTree>
    <p:extLst>
      <p:ext uri="{BB962C8B-B14F-4D97-AF65-F5344CB8AC3E}">
        <p14:creationId xmlns:p14="http://schemas.microsoft.com/office/powerpoint/2010/main" val="24837093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22252"/>
            <a:ext cx="7488832" cy="1651024"/>
          </a:xfrm>
          <a:effectLst>
            <a:outerShdw blurRad="63500" dist="35921" dir="2700000" algn="ctr" rotWithShape="0">
              <a:schemeClr val="tx2">
                <a:alpha val="74998"/>
              </a:schemeClr>
            </a:outerShdw>
          </a:effectLst>
        </p:spPr>
        <p:txBody>
          <a:bodyPr anchor="t"/>
          <a:lstStyle/>
          <a:p>
            <a:pPr rtl="1">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تقاوم التيَّار من أجل أن تخدم يسوع أكثر من خدمة أيِّ شخصٍ آخَر؟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928928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95" name="Picture 2" descr="Picture 2"/>
          <p:cNvPicPr>
            <a:picLocks noChangeAspect="1"/>
          </p:cNvPicPr>
          <p:nvPr/>
        </p:nvPicPr>
        <p:blipFill>
          <a:blip r:embed="rId4" cstate="print"/>
          <a:stretch>
            <a:fillRect/>
          </a:stretch>
        </p:blipFill>
        <p:spPr>
          <a:xfrm>
            <a:off x="1733003" y="1916833"/>
            <a:ext cx="5575301" cy="4881544"/>
          </a:xfrm>
          <a:prstGeom prst="rect">
            <a:avLst/>
          </a:prstGeom>
          <a:ln w="12700">
            <a:miter lim="400000"/>
          </a:ln>
        </p:spPr>
      </p:pic>
      <p:sp>
        <p:nvSpPr>
          <p:cNvPr id="4497" name="Rectangle 2"/>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sp>
        <p:nvSpPr>
          <p:cNvPr id="4" name="Rectangle 2">
            <a:extLst>
              <a:ext uri="{FF2B5EF4-FFF2-40B4-BE49-F238E27FC236}">
                <a16:creationId xmlns:a16="http://schemas.microsoft.com/office/drawing/2014/main" id="{B9BAB01E-B19F-00F5-4E6E-2F6AC0332406}"/>
              </a:ext>
            </a:extLst>
          </p:cNvPr>
          <p:cNvSpPr txBox="1">
            <a:spLocks/>
          </p:cNvSpPr>
          <p:nvPr/>
        </p:nvSpPr>
        <p:spPr bwMode="auto">
          <a:xfrm>
            <a:off x="683568" y="232008"/>
            <a:ext cx="6912768" cy="2033255"/>
          </a:xfrm>
          <a:prstGeom prst="rect">
            <a:avLst/>
          </a:prstGeom>
          <a:noFill/>
          <a:ln>
            <a:noFill/>
          </a:ln>
          <a:effectLst>
            <a:outerShdw blurRad="63500" dist="35921" dir="2700000"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sz="4800" b="1"/>
            </a:pPr>
            <a:r>
              <a:rPr kumimoji="0" lang="ar-JO" sz="4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كيف يمكنك أن تكون </a:t>
            </a:r>
            <a:r>
              <a:rPr kumimoji="0" lang="ar-JO" sz="48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rPr>
              <a:t>تلميذاً</a:t>
            </a:r>
            <a:r>
              <a:rPr kumimoji="0" lang="ar-JO" sz="4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 حقيقيَّاً ليسوع في عالَم عِدائيّ؟</a:t>
            </a:r>
            <a:endPar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497"/>
                                        </p:tgtEl>
                                        <p:attrNameLst>
                                          <p:attrName>style.visibility</p:attrName>
                                        </p:attrNameLst>
                                      </p:cBhvr>
                                      <p:to>
                                        <p:strVal val="visible"/>
                                      </p:to>
                                    </p:set>
                                    <p:anim calcmode="lin" valueType="num">
                                      <p:cBhvr>
                                        <p:cTn id="7" dur="500" fill="hold"/>
                                        <p:tgtEl>
                                          <p:spTgt spid="4497"/>
                                        </p:tgtEl>
                                        <p:attrNameLst>
                                          <p:attrName>ppt_x</p:attrName>
                                        </p:attrNameLst>
                                      </p:cBhvr>
                                      <p:tavLst>
                                        <p:tav tm="0">
                                          <p:val>
                                            <p:strVal val="#ppt_x"/>
                                          </p:val>
                                        </p:tav>
                                        <p:tav tm="100000">
                                          <p:val>
                                            <p:strVal val="#ppt_x"/>
                                          </p:val>
                                        </p:tav>
                                      </p:tavLst>
                                    </p:anim>
                                    <p:anim calcmode="lin" valueType="num">
                                      <p:cBhvr>
                                        <p:cTn id="8" dur="500" fill="hold"/>
                                        <p:tgtEl>
                                          <p:spTgt spid="44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7"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DA9B80-9113-FD42-D1E1-D0F6625221BC}"/>
              </a:ext>
            </a:extLst>
          </p:cNvPr>
          <p:cNvSpPr txBox="1">
            <a:spLocks/>
          </p:cNvSpPr>
          <p:nvPr/>
        </p:nvSpPr>
        <p:spPr>
          <a:xfrm>
            <a:off x="0" y="529705"/>
            <a:ext cx="9144000" cy="570550"/>
          </a:xfrm>
          <a:prstGeom prst="rect">
            <a:avLst/>
          </a:prstGeom>
          <a:noFill/>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Autofit/>
          </a:bodyPr>
          <a:lstStyle>
            <a:lvl1pPr marL="0" marR="0" indent="0" algn="ctr" defTabSz="777240" rtl="1" latinLnBrk="0">
              <a:lnSpc>
                <a:spcPct val="100000"/>
              </a:lnSpc>
              <a:spcBef>
                <a:spcPts val="0"/>
              </a:spcBef>
              <a:spcAft>
                <a:spcPts val="0"/>
              </a:spcAft>
              <a:buClrTx/>
              <a:buSzTx/>
              <a:buFontTx/>
              <a:buNone/>
              <a:tabLst/>
              <a:defRPr sz="3060" b="1" i="1" u="none" strike="noStrike" cap="none" spc="0" baseline="0">
                <a:solidFill>
                  <a:srgbClr val="FFFF66"/>
                </a:solidFill>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Trebuchet MS"/>
              </a:rPr>
              <a:t>الكيفيَّة التي يمكنك بها أن تكون تلميذاً في عالم عِدائيّ</a:t>
            </a:r>
          </a:p>
        </p:txBody>
      </p:sp>
      <p:grpSp>
        <p:nvGrpSpPr>
          <p:cNvPr id="5" name="Rectangle 2">
            <a:extLst>
              <a:ext uri="{FF2B5EF4-FFF2-40B4-BE49-F238E27FC236}">
                <a16:creationId xmlns:a16="http://schemas.microsoft.com/office/drawing/2014/main" id="{4245AA9E-B861-24DD-48A0-1449B93BD673}"/>
              </a:ext>
            </a:extLst>
          </p:cNvPr>
          <p:cNvGrpSpPr/>
          <p:nvPr/>
        </p:nvGrpSpPr>
        <p:grpSpPr>
          <a:xfrm>
            <a:off x="6851053" y="1638069"/>
            <a:ext cx="2101297" cy="3219145"/>
            <a:chOff x="6740761" y="-92088"/>
            <a:chExt cx="2101295" cy="3219144"/>
          </a:xfrm>
        </p:grpSpPr>
        <p:sp>
          <p:nvSpPr>
            <p:cNvPr id="6" name="Rectangle">
              <a:extLst>
                <a:ext uri="{FF2B5EF4-FFF2-40B4-BE49-F238E27FC236}">
                  <a16:creationId xmlns:a16="http://schemas.microsoft.com/office/drawing/2014/main" id="{4E43E06E-D83B-0B15-AE49-989D86148D5D}"/>
                </a:ext>
              </a:extLst>
            </p:cNvPr>
            <p:cNvSpPr/>
            <p:nvPr/>
          </p:nvSpPr>
          <p:spPr>
            <a:xfrm>
              <a:off x="6740761" y="-92088"/>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7" name="لا تتشبث بالسلطة">
              <a:extLst>
                <a:ext uri="{FF2B5EF4-FFF2-40B4-BE49-F238E27FC236}">
                  <a16:creationId xmlns:a16="http://schemas.microsoft.com/office/drawing/2014/main" id="{CD600561-DC63-361E-9988-162279EF0CA9}"/>
                </a:ext>
              </a:extLst>
            </p:cNvPr>
            <p:cNvSpPr txBox="1"/>
            <p:nvPr/>
          </p:nvSpPr>
          <p:spPr>
            <a:xfrm>
              <a:off x="6832200" y="806256"/>
              <a:ext cx="2009856"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لا</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تتشب</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بس</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ط</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تك</a:t>
              </a:r>
              <a:endPar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8" name="Rectangle 2">
            <a:extLst>
              <a:ext uri="{FF2B5EF4-FFF2-40B4-BE49-F238E27FC236}">
                <a16:creationId xmlns:a16="http://schemas.microsoft.com/office/drawing/2014/main" id="{650B4E06-20DB-8D04-5AB0-9496E6CF110E}"/>
              </a:ext>
            </a:extLst>
          </p:cNvPr>
          <p:cNvSpPr txBox="1"/>
          <p:nvPr/>
        </p:nvSpPr>
        <p:spPr>
          <a:xfrm>
            <a:off x="1324919" y="5951409"/>
            <a:ext cx="7420583" cy="846967"/>
          </a:xfrm>
          <a:prstGeom prst="rect">
            <a:avLst/>
          </a:prstGeom>
          <a:ln w="12700">
            <a:miter lim="400000"/>
          </a:ln>
          <a:effectLst>
            <a:outerShdw blurRad="63500" dist="35921"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r" defTabSz="457200" rtl="1">
              <a:defRPr sz="4800">
                <a:solidFill>
                  <a:srgbClr val="FFFFFF"/>
                </a:solidFill>
                <a:latin typeface="ＭＳ Ｐゴシック"/>
                <a:ea typeface="ＭＳ Ｐゴシック"/>
                <a:cs typeface="ＭＳ Ｐゴシック"/>
                <a:sym typeface="ＭＳ Ｐゴシック"/>
              </a:defRPr>
            </a:lvl1pPr>
          </a:lstStyle>
          <a:p>
            <a:pPr marL="0" marR="0" lvl="0" indent="0" algn="r" defTabSz="457200" rtl="1" eaLnBrk="1" fontAlgn="auto" latinLnBrk="0" hangingPunct="0">
              <a:lnSpc>
                <a:spcPct val="100000"/>
              </a:lnSpc>
              <a:spcBef>
                <a:spcPts val="0"/>
              </a:spcBef>
              <a:spcAft>
                <a:spcPts val="0"/>
              </a:spcAft>
              <a:buClrTx/>
              <a:buSzTx/>
              <a:buFontTx/>
              <a:buNone/>
              <a:tabLst/>
              <a:defRPr b="1">
                <a:latin typeface="+mj-lt"/>
                <a:ea typeface="+mj-ea"/>
                <a:cs typeface="+mj-cs"/>
                <a:sym typeface="Arial"/>
              </a:defRPr>
            </a:pPr>
            <a:r>
              <a:rPr kumimoji="0" sz="48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ＭＳ Ｐゴシック"/>
              </a:rPr>
              <a:t>مرقس</a:t>
            </a:r>
            <a:endParaRPr kumimoji="0" sz="4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ＭＳ Ｐゴシック"/>
            </a:endParaRPr>
          </a:p>
        </p:txBody>
      </p:sp>
      <p:graphicFrame>
        <p:nvGraphicFramePr>
          <p:cNvPr id="9" name="Table 2">
            <a:extLst>
              <a:ext uri="{FF2B5EF4-FFF2-40B4-BE49-F238E27FC236}">
                <a16:creationId xmlns:a16="http://schemas.microsoft.com/office/drawing/2014/main" id="{269E3B73-61D6-19DB-1621-E48187AD9030}"/>
              </a:ext>
            </a:extLst>
          </p:cNvPr>
          <p:cNvGraphicFramePr/>
          <p:nvPr>
            <p:extLst>
              <p:ext uri="{D42A27DB-BD31-4B8C-83A1-F6EECF244321}">
                <p14:modId xmlns:p14="http://schemas.microsoft.com/office/powerpoint/2010/main" val="1066993879"/>
              </p:ext>
            </p:extLst>
          </p:nvPr>
        </p:nvGraphicFramePr>
        <p:xfrm>
          <a:off x="45975" y="4857214"/>
          <a:ext cx="9052050" cy="570549"/>
        </p:xfrm>
        <a:graphic>
          <a:graphicData uri="http://schemas.openxmlformats.org/drawingml/2006/table">
            <a:tbl>
              <a:tblPr/>
              <a:tblGrid>
                <a:gridCol w="2244939">
                  <a:extLst>
                    <a:ext uri="{9D8B030D-6E8A-4147-A177-3AD203B41FA5}">
                      <a16:colId xmlns:a16="http://schemas.microsoft.com/office/drawing/2014/main" val="20000"/>
                    </a:ext>
                  </a:extLst>
                </a:gridCol>
                <a:gridCol w="2281085">
                  <a:extLst>
                    <a:ext uri="{9D8B030D-6E8A-4147-A177-3AD203B41FA5}">
                      <a16:colId xmlns:a16="http://schemas.microsoft.com/office/drawing/2014/main" val="20001"/>
                    </a:ext>
                  </a:extLst>
                </a:gridCol>
                <a:gridCol w="2281085">
                  <a:extLst>
                    <a:ext uri="{9D8B030D-6E8A-4147-A177-3AD203B41FA5}">
                      <a16:colId xmlns:a16="http://schemas.microsoft.com/office/drawing/2014/main" val="20002"/>
                    </a:ext>
                  </a:extLst>
                </a:gridCol>
                <a:gridCol w="2244941">
                  <a:extLst>
                    <a:ext uri="{9D8B030D-6E8A-4147-A177-3AD203B41FA5}">
                      <a16:colId xmlns:a16="http://schemas.microsoft.com/office/drawing/2014/main" val="20003"/>
                    </a:ext>
                  </a:extLst>
                </a:gridCol>
              </a:tblGrid>
              <a:tr h="570549">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16</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11-15</a:t>
                      </a:r>
                      <a:endParaRPr lang="en-US" sz="2400" dirty="0"/>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14- 10: 52</a:t>
                      </a:r>
                      <a:endParaRPr lang="en-US"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tc>
                  <a:txBody>
                    <a:bodyPr/>
                    <a:lstStyle/>
                    <a:p>
                      <a:pPr algn="ctr" defTabSz="457200" rtl="1">
                        <a:defRPr sz="1800">
                          <a:solidFill>
                            <a:srgbClr val="000000"/>
                          </a:solidFill>
                        </a:defRPr>
                      </a:pPr>
                      <a:r>
                        <a:rPr lang="ar-JO" sz="2400" b="1" dirty="0">
                          <a:solidFill>
                            <a:srgbClr val="FFFFFF"/>
                          </a:solidFill>
                          <a:effectLst>
                            <a:outerShdw blurRad="38100" dist="38100" dir="2700000" rotWithShape="0">
                              <a:srgbClr val="000000">
                                <a:alpha val="43137"/>
                              </a:srgbClr>
                            </a:outerShdw>
                          </a:effectLst>
                          <a:sym typeface="Arial"/>
                        </a:rPr>
                        <a:t>1: 1-13</a:t>
                      </a:r>
                      <a:endParaRPr sz="2400" b="1" dirty="0">
                        <a:solidFill>
                          <a:srgbClr val="FFFFFF"/>
                        </a:solidFill>
                        <a:effectLst>
                          <a:outerShdw blurRad="38100" dist="38100" dir="2700000" rotWithShape="0">
                            <a:srgbClr val="000000">
                              <a:alpha val="43137"/>
                            </a:srgbClr>
                          </a:outerShdw>
                        </a:effectLst>
                        <a:sym typeface="Arial"/>
                      </a:endParaRPr>
                    </a:p>
                  </a:txBody>
                  <a:tcPr marL="45724" marR="45724" marT="45724" marB="45724"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bl>
          </a:graphicData>
        </a:graphic>
      </p:graphicFrame>
      <p:grpSp>
        <p:nvGrpSpPr>
          <p:cNvPr id="10" name="Rectangle 2">
            <a:extLst>
              <a:ext uri="{FF2B5EF4-FFF2-40B4-BE49-F238E27FC236}">
                <a16:creationId xmlns:a16="http://schemas.microsoft.com/office/drawing/2014/main" id="{8A2B94DE-2741-5F5E-1606-32B4162136D4}"/>
              </a:ext>
            </a:extLst>
          </p:cNvPr>
          <p:cNvGrpSpPr/>
          <p:nvPr/>
        </p:nvGrpSpPr>
        <p:grpSpPr>
          <a:xfrm>
            <a:off x="4644008" y="1638069"/>
            <a:ext cx="2101297" cy="3219145"/>
            <a:chOff x="0" y="-1"/>
            <a:chExt cx="2101295" cy="3219144"/>
          </a:xfrm>
        </p:grpSpPr>
        <p:sp>
          <p:nvSpPr>
            <p:cNvPr id="11" name="Rectangle">
              <a:extLst>
                <a:ext uri="{FF2B5EF4-FFF2-40B4-BE49-F238E27FC236}">
                  <a16:creationId xmlns:a16="http://schemas.microsoft.com/office/drawing/2014/main" id="{9FFCBE9D-168A-D993-ECD8-DE73A9739661}"/>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sym typeface="Arial"/>
              </a:endParaRPr>
            </a:p>
          </p:txBody>
        </p:sp>
        <p:sp>
          <p:nvSpPr>
            <p:cNvPr id="12" name="أخدم…">
              <a:extLst>
                <a:ext uri="{FF2B5EF4-FFF2-40B4-BE49-F238E27FC236}">
                  <a16:creationId xmlns:a16="http://schemas.microsoft.com/office/drawing/2014/main" id="{0E114BD6-AFEC-EF78-945F-A5E9E20884CA}"/>
                </a:ext>
              </a:extLst>
            </p:cNvPr>
            <p:cNvSpPr txBox="1"/>
            <p:nvPr/>
          </p:nvSpPr>
          <p:spPr>
            <a:xfrm>
              <a:off x="45720" y="640076"/>
              <a:ext cx="2009856" cy="1938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ا</a:t>
              </a:r>
              <a:r>
                <a:rPr kumimoji="0" sz="4000" b="0" i="0" u="none" strike="noStrike" kern="0" cap="none" spc="-100" normalizeH="0" baseline="0" noProof="0" dirty="0" err="1">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خد</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endParaRPr kumimoji="0" sz="44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3" name="Notched Right Arrow 1">
            <a:extLst>
              <a:ext uri="{FF2B5EF4-FFF2-40B4-BE49-F238E27FC236}">
                <a16:creationId xmlns:a16="http://schemas.microsoft.com/office/drawing/2014/main" id="{99073BFF-A394-0708-D931-F542148749A3}"/>
              </a:ext>
            </a:extLst>
          </p:cNvPr>
          <p:cNvSpPr/>
          <p:nvPr/>
        </p:nvSpPr>
        <p:spPr>
          <a:xfrm rot="10800000">
            <a:off x="6296890" y="2478501"/>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grpSp>
        <p:nvGrpSpPr>
          <p:cNvPr id="15" name="Rectangle 2">
            <a:extLst>
              <a:ext uri="{FF2B5EF4-FFF2-40B4-BE49-F238E27FC236}">
                <a16:creationId xmlns:a16="http://schemas.microsoft.com/office/drawing/2014/main" id="{95562A5B-F842-4A53-B74D-A52C6D3847AD}"/>
              </a:ext>
            </a:extLst>
          </p:cNvPr>
          <p:cNvGrpSpPr/>
          <p:nvPr/>
        </p:nvGrpSpPr>
        <p:grpSpPr>
          <a:xfrm>
            <a:off x="2411760" y="1628800"/>
            <a:ext cx="2101297" cy="3219145"/>
            <a:chOff x="0" y="-1"/>
            <a:chExt cx="2101295" cy="3219144"/>
          </a:xfrm>
        </p:grpSpPr>
        <p:sp>
          <p:nvSpPr>
            <p:cNvPr id="16" name="Rectangle">
              <a:extLst>
                <a:ext uri="{FF2B5EF4-FFF2-40B4-BE49-F238E27FC236}">
                  <a16:creationId xmlns:a16="http://schemas.microsoft.com/office/drawing/2014/main" id="{5172AA29-E69D-9797-B391-FF69452BAC84}"/>
                </a:ext>
              </a:extLst>
            </p:cNvPr>
            <p:cNvSpPr/>
            <p:nvPr/>
          </p:nvSpPr>
          <p:spPr>
            <a:xfrm>
              <a:off x="0" y="-1"/>
              <a:ext cx="2101295" cy="3219144"/>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400">
                  <a:solidFill>
                    <a:srgbClr val="FFFFFF"/>
                  </a:solidFill>
                </a:defRPr>
              </a:pPr>
              <a:endParaRPr kumimoji="0" sz="4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7" name="تآلم…">
              <a:extLst>
                <a:ext uri="{FF2B5EF4-FFF2-40B4-BE49-F238E27FC236}">
                  <a16:creationId xmlns:a16="http://schemas.microsoft.com/office/drawing/2014/main" id="{3645EBA3-663B-0D15-90A1-8B52357F1366}"/>
                </a:ext>
              </a:extLst>
            </p:cNvPr>
            <p:cNvSpPr txBox="1"/>
            <p:nvPr/>
          </p:nvSpPr>
          <p:spPr>
            <a:xfrm>
              <a:off x="45720" y="947853"/>
              <a:ext cx="2009856" cy="132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C0000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ت</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أ</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َّـ</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م</a:t>
              </a:r>
              <a:r>
                <a:rPr kumimoji="0" lang="ar-JO"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C0000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endParaRPr kumimoji="0" sz="4000" b="0" i="0" u="none" strike="noStrike" kern="0" cap="none" spc="-110" normalizeH="0" baseline="0" noProof="0" dirty="0">
                <a:ln>
                  <a:noFill/>
                </a:ln>
                <a:solidFill>
                  <a:srgbClr val="FFFFFF"/>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a:p>
              <a:pPr marL="0" marR="0" lvl="0" indent="0" algn="ctr" defTabSz="914400" rtl="1" eaLnBrk="1" fontAlgn="auto" latinLnBrk="0" hangingPunct="0">
                <a:lnSpc>
                  <a:spcPct val="100000"/>
                </a:lnSpc>
                <a:spcBef>
                  <a:spcPts val="0"/>
                </a:spcBef>
                <a:spcAft>
                  <a:spcPts val="0"/>
                </a:spcAft>
                <a:buClrTx/>
                <a:buSzTx/>
                <a:buFontTx/>
                <a:buNone/>
                <a:tabLst/>
                <a:defRPr sz="4000" spc="-100">
                  <a:solidFill>
                    <a:srgbClr val="000090"/>
                  </a:solidFill>
                  <a:latin typeface="Helvetica Neue Black Condensed"/>
                  <a:ea typeface="Helvetica Neue Black Condensed"/>
                  <a:cs typeface="Helvetica Neue Black Condensed"/>
                  <a:sym typeface="Helvetica Neue Black Condensed"/>
                </a:defRPr>
              </a:pP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مث</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ل</a:t>
              </a:r>
              <a:r>
                <a:rPr kumimoji="0" lang="ar-JO"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a:t>
              </a:r>
              <a:r>
                <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 </a:t>
              </a:r>
              <a:r>
                <a:rPr kumimoji="0" sz="4000" b="0" i="0" u="none" strike="noStrike" kern="0" cap="none" spc="-100" normalizeH="0" baseline="0" noProof="0" dirty="0" err="1">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rPr>
                <a:t>يسوع</a:t>
              </a:r>
              <a:endParaRPr kumimoji="0" sz="4000" b="0" i="0" u="none" strike="noStrike" kern="0" cap="none" spc="-100" normalizeH="0" baseline="0" noProof="0" dirty="0">
                <a:ln>
                  <a:noFill/>
                </a:ln>
                <a:solidFill>
                  <a:srgbClr val="000090"/>
                </a:solidFill>
                <a:effectLst/>
                <a:uLnTx/>
                <a:uFillTx/>
                <a:latin typeface="Arial" panose="020B0604020202020204" pitchFamily="34" charset="0"/>
                <a:ea typeface="Helvetica Neue Black Condensed"/>
                <a:cs typeface="Arial" panose="020B0604020202020204" pitchFamily="34" charset="0"/>
                <a:sym typeface="Helvetica Neue Black Condensed"/>
              </a:endParaRPr>
            </a:p>
          </p:txBody>
        </p:sp>
      </p:grpSp>
      <p:sp>
        <p:nvSpPr>
          <p:cNvPr id="18" name="Notched Right Arrow 1">
            <a:extLst>
              <a:ext uri="{FF2B5EF4-FFF2-40B4-BE49-F238E27FC236}">
                <a16:creationId xmlns:a16="http://schemas.microsoft.com/office/drawing/2014/main" id="{49EF2C49-8F86-D2FF-57A7-40EE4A787F9D}"/>
              </a:ext>
            </a:extLst>
          </p:cNvPr>
          <p:cNvSpPr/>
          <p:nvPr/>
        </p:nvSpPr>
        <p:spPr>
          <a:xfrm rot="10800000">
            <a:off x="4067945" y="2492896"/>
            <a:ext cx="816976" cy="1381349"/>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FF00"/>
          </a:solidFill>
          <a:ln w="38100">
            <a:solidFill>
              <a:srgbClr val="000000"/>
            </a:solidFill>
            <a:tailEnd type="stealth"/>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solidFill>
                  <a:srgbClr val="000000"/>
                </a:solidFill>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omic Sans MS"/>
            </a:endParaRPr>
          </a:p>
        </p:txBody>
      </p:sp>
    </p:spTree>
    <p:extLst>
      <p:ext uri="{BB962C8B-B14F-4D97-AF65-F5344CB8AC3E}">
        <p14:creationId xmlns:p14="http://schemas.microsoft.com/office/powerpoint/2010/main" val="1700117783"/>
      </p:ext>
    </p:extLst>
  </p:cSld>
  <p:clrMapOvr>
    <a:overrideClrMapping bg1="lt1" tx1="dk1" bg2="lt2" tx2="dk2" accent1="accent1" accent2="accent2" accent3="accent3" accent4="accent4" accent5="accent5" accent6="accent6" hlink="hlink" folHlink="folHlink"/>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p:tmAbs val="0"/>
                                  </p:iterate>
                                  <p:childTnLst>
                                    <p:set>
                                      <p:cBhvr>
                                        <p:cTn id="25" fill="hold"/>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10" grpId="0" animBg="1" advAuto="0"/>
      <p:bldP spid="13" grpId="0" animBg="1" advAuto="0"/>
      <p:bldP spid="15" grpId="0" animBg="1" advAuto="0"/>
      <p:bldP spid="18"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1" tIns="45631" rIns="91261" bIns="45631"/>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37"/>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مرقس</a:t>
            </a:r>
            <a:r>
              <a:rPr lang="en-US" sz="8800" dirty="0">
                <a:latin typeface="Arial" charset="0"/>
                <a:ea typeface="Osaka" charset="0"/>
                <a:cs typeface="Arial" charset="0"/>
              </a:rPr>
              <a:t> </a:t>
            </a:r>
            <a:r>
              <a:rPr lang="ar-JO" sz="8800" dirty="0">
                <a:latin typeface="Arial" charset="0"/>
                <a:ea typeface="Osaka" charset="0"/>
                <a:cs typeface="Arial" charset="0"/>
              </a:rPr>
              <a:t>11</a:t>
            </a:r>
            <a:r>
              <a:rPr lang="en-US" sz="8800" dirty="0">
                <a:latin typeface="Arial" charset="0"/>
                <a:ea typeface="Osaka" charset="0"/>
                <a:cs typeface="Arial" charset="0"/>
              </a:rPr>
              <a:t> </a:t>
            </a:r>
          </a:p>
        </p:txBody>
      </p:sp>
    </p:spTree>
    <p:extLst>
      <p:ext uri="{BB962C8B-B14F-4D97-AF65-F5344CB8AC3E}">
        <p14:creationId xmlns:p14="http://schemas.microsoft.com/office/powerpoint/2010/main" val="31494163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4" y="381016"/>
            <a:ext cx="579437"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charset="0"/>
                <a:cs typeface="Arial" charset="0"/>
              </a:rPr>
              <a:t>85</a:t>
            </a:r>
            <a:endParaRPr lang="en-US" dirty="0">
              <a:latin typeface="Arial" charset="0"/>
              <a:cs typeface="Arial" charset="0"/>
            </a:endParaRPr>
          </a:p>
        </p:txBody>
      </p:sp>
      <p:pic>
        <p:nvPicPr>
          <p:cNvPr id="329730" name="Picture 7" descr="modelof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50" y="1371600"/>
            <a:ext cx="5492750" cy="422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7899" y="2492388"/>
            <a:ext cx="3622636" cy="2677476"/>
          </a:xfrm>
          <a:prstGeom prst="rect">
            <a:avLst/>
          </a:prstGeom>
          <a:solidFill>
            <a:schemeClr val="accent1">
              <a:lumMod val="20000"/>
              <a:lumOff val="80000"/>
            </a:schemeClr>
          </a:solidFill>
          <a:ln>
            <a:noFill/>
          </a:ln>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cs typeface="Arial" charset="0"/>
              </a:rPr>
              <a:t>(الفصل 11-15) إن تضحية المسيح بنفسه كخادم والتي أظهرت في رفضه وموته تم تسجيلها كمثال نهائي لخدمة الآخرين على الرغم من الاضطهاد.</a:t>
            </a:r>
            <a:endParaRPr lang="en-US" altLang="zh-CN" sz="2800" b="1" dirty="0">
              <a:solidFill>
                <a:srgbClr val="FFFFFF"/>
              </a:solidFill>
              <a:latin typeface="Arial" charset="0"/>
              <a:cs typeface="Arial" charset="0"/>
            </a:endParaRPr>
          </a:p>
        </p:txBody>
      </p:sp>
      <p:sp>
        <p:nvSpPr>
          <p:cNvPr id="64517" name="Text Box 5"/>
          <p:cNvSpPr txBox="1">
            <a:spLocks noChangeArrowheads="1"/>
          </p:cNvSpPr>
          <p:nvPr/>
        </p:nvSpPr>
        <p:spPr bwMode="auto">
          <a:xfrm>
            <a:off x="-7937" y="5456252"/>
            <a:ext cx="9188451" cy="953928"/>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solidFill>
                  <a:srgbClr val="000000"/>
                </a:solidFill>
                <a:latin typeface="Arial" charset="0"/>
                <a:cs typeface="Arial" charset="0"/>
              </a:rPr>
              <a:t>(الفصل 16) تؤكد رواية القيامة أن يسوع هو المسيح والله، بحيث يمكن لأولئك الذين يخدمون هذا العبد أن يكون لديهم أيضًا أمل في الانتصار على الموت.</a:t>
            </a:r>
            <a:endParaRPr lang="en-US" sz="2800" b="1" dirty="0">
              <a:solidFill>
                <a:srgbClr val="FFFFFF"/>
              </a:solidFill>
              <a:latin typeface="Arial" charset="0"/>
              <a:cs typeface="Arial" charset="0"/>
            </a:endParaRPr>
          </a:p>
        </p:txBody>
      </p:sp>
      <p:sp>
        <p:nvSpPr>
          <p:cNvPr id="273413" name="Text Box 6"/>
          <p:cNvSpPr txBox="1">
            <a:spLocks noChangeArrowheads="1"/>
          </p:cNvSpPr>
          <p:nvPr/>
        </p:nvSpPr>
        <p:spPr bwMode="auto">
          <a:xfrm>
            <a:off x="-7937" y="962038"/>
            <a:ext cx="9188451" cy="1384815"/>
          </a:xfrm>
          <a:prstGeom prst="rect">
            <a:avLst/>
          </a:prstGeom>
          <a:solidFill>
            <a:schemeClr val="accent1">
              <a:lumMod val="20000"/>
              <a:lumOff val="80000"/>
            </a:schemeClr>
          </a:solidFill>
          <a:ln>
            <a:noFill/>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defRPr/>
            </a:pPr>
            <a:r>
              <a:rPr lang="ar-JO" altLang="zh-CN" sz="2800" b="1" dirty="0">
                <a:solidFill>
                  <a:srgbClr val="000000"/>
                </a:solidFill>
                <a:latin typeface="Arial" charset="0"/>
                <a:cs typeface="Arial" charset="0"/>
              </a:rPr>
              <a:t>(1:14–10:52) تتلقى خدمة المسيح كخادم معارضة، وهو ما يسجله مرقس مع استجابة المسيح للتعليم عن التلمذة من أجل تشجيع قراءه على توقع الإضطهاد من أجل البر.</a:t>
            </a:r>
          </a:p>
        </p:txBody>
      </p:sp>
      <p:sp>
        <p:nvSpPr>
          <p:cNvPr id="329734" name="Title 1"/>
          <p:cNvSpPr>
            <a:spLocks noGrp="1"/>
          </p:cNvSpPr>
          <p:nvPr>
            <p:ph type="title" idx="4294967295"/>
          </p:nvPr>
        </p:nvSpPr>
        <p:spPr>
          <a:xfrm>
            <a:off x="3203575" y="404851"/>
            <a:ext cx="2446338" cy="484187"/>
          </a:xfrm>
        </p:spPr>
        <p:txBody>
          <a:bodyPr/>
          <a:lstStyle/>
          <a:p>
            <a:r>
              <a:rPr lang="ar-JO" dirty="0">
                <a:latin typeface="Arial" panose="020B0604020202020204" pitchFamily="34" charset="0"/>
                <a:ea typeface="ＭＳ Ｐゴシック" charset="0"/>
                <a:cs typeface="Arial" panose="020B0604020202020204" pitchFamily="34" charset="0"/>
              </a:rPr>
              <a:t>الملخص</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4517"/>
                                        </p:tgtEl>
                                        <p:attrNameLst>
                                          <p:attrName>style.visibility</p:attrName>
                                        </p:attrNameLst>
                                      </p:cBhvr>
                                      <p:to>
                                        <p:strVal val="visible"/>
                                      </p:to>
                                    </p:set>
                                    <p:anim calcmode="lin" valueType="num">
                                      <p:cBhvr additive="base">
                                        <p:cTn id="13" dur="500" fill="hold"/>
                                        <p:tgtEl>
                                          <p:spTgt spid="64517"/>
                                        </p:tgtEl>
                                        <p:attrNameLst>
                                          <p:attrName>ppt_x</p:attrName>
                                        </p:attrNameLst>
                                      </p:cBhvr>
                                      <p:tavLst>
                                        <p:tav tm="0">
                                          <p:val>
                                            <p:strVal val="#ppt_x"/>
                                          </p:val>
                                        </p:tav>
                                        <p:tav tm="100000">
                                          <p:val>
                                            <p:strVal val="#ppt_x"/>
                                          </p:val>
                                        </p:tav>
                                      </p:tavLst>
                                    </p:anim>
                                    <p:anim calcmode="lin" valueType="num">
                                      <p:cBhvr additive="base">
                                        <p:cTn id="14" dur="500" fill="hold"/>
                                        <p:tgtEl>
                                          <p:spTgt spid="645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autoUpdateAnimBg="0"/>
      <p:bldP spid="6451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6799" lvl="0" fontAlgn="auto">
              <a:spcAft>
                <a:spcPts val="0"/>
              </a:spcAft>
              <a:defRPr/>
            </a:pP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١ وَلَمَّا قَرُبُوا مِنْ أُورُشَلِيمَ إِلَى بَيْتِ </a:t>
            </a:r>
            <a:r>
              <a:rPr lang="ar-SA" sz="3600" b="1" dirty="0" err="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فَاجِي</a:t>
            </a: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وَبَيْتِ عَنْيَا عِنْدَ جَبَلِ الزَّيْتُونِ أَرْسَلَ اثْنَيْنِ مِنْ تَلاَمِيذِهِ</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٢ وَقَالَ لَهُمَا:</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«اذْهَبَا إِلَى الْقَرْيَةِ الَّتِي أَمَامَكُمَا فَلِلْوَقْتِ وَأَنْتُمَا دَاخِلاَنِ إِلَيْهَا تَجِدَانِ جَحْشاً مَرْبُوطاً لَمْ يَجْلِسْ عَلَيْهِ أَحَدٌ مِنَ النَّاسِ.</a:t>
            </a:r>
            <a:br>
              <a:rPr lang="en-US"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br>
            <a:r>
              <a:rPr lang="ar-SA" sz="3600" b="1" dirty="0">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cs typeface="Arial" panose="020B0604020202020204" pitchFamily="34" charset="0"/>
              </a:rPr>
              <a:t> فَحُلاَّهُ وَأْتِيَا بِهِ. </a:t>
            </a: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١-٢</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٣ وَإِنْ قَالَ لَكُمَا أَحَدٌ: لِمَاذَا تَفْعَلاَنِ هَذَا؟ فَقُولاَ:</a:t>
            </a:r>
            <a:br>
              <a:rPr lang="en-US" dirty="0"/>
            </a:br>
            <a:r>
              <a:rPr lang="ar-SA" dirty="0"/>
              <a:t> الرَّبُّ مُحْتَاجٌ إِلَيْهِ. فَلِلْوَقْتِ يُرْسِلُهُ إِلَى هُنَا».</a:t>
            </a:r>
            <a:br>
              <a:rPr lang="en-US" dirty="0"/>
            </a:br>
            <a:r>
              <a:rPr lang="ar-SA" dirty="0"/>
              <a:t> ٤ فَمَضَيَا وَوَجَدَا الْجَحْشَ مَرْبُوطاً عِنْدَ الْبَابِ خَارِجاً عَلَى الطَّرِيقِ فَحَلاَّهُ.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٣-٤</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٥ فَقَالَ لَهُمَا قَوْمٌ مِنَ الْقِيَامِ هُنَاكَ:</a:t>
            </a:r>
            <a:br>
              <a:rPr lang="en-US" dirty="0"/>
            </a:br>
            <a:r>
              <a:rPr lang="ar-SA" dirty="0"/>
              <a:t> «مَاذَا تَفْعَلاَنِ تَحُلاَّنِ الْجَحْشَ؟»</a:t>
            </a:r>
            <a:br>
              <a:rPr lang="en-US" dirty="0"/>
            </a:br>
            <a:r>
              <a:rPr lang="ar-SA" dirty="0"/>
              <a:t> ٦ فَقَالاَ لَهُمْ كَمَا أَوْصَى يَسُوعُ.</a:t>
            </a:r>
            <a:br>
              <a:rPr lang="en-US" dirty="0"/>
            </a:br>
            <a:r>
              <a:rPr lang="ar-SA" dirty="0"/>
              <a:t> فَتَرَكُوهُمَا.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٥-٦</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5717135" cy="216989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ويعقوب ويوحنا فقط؟</a:t>
            </a:r>
            <a:endParaRPr kumimoji="0" lang="en-US"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خطاب جبل الزيتون</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٧ فَأَتَيَا بِالْجَحْشِ إِلَى يَسُوعَ وَأَلْقَيَا عَلَيْهِ ثِيَابَهُمَا فَجَلَسَ عَلَيْهِ. ٨ وَكَثِيرُونَ فَرَشُوا ثِيَابَهُمْ فِي الطَّرِيقِ وَآخَرُونَ قَطَعُوا أَغْصَاناً مِنَ الشَّجَرِ وَفَرَشُوهَا فِي الطَّرِيقِ.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٧-٨</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lIns="91261" tIns="45631" rIns="91261" bIns="45631" anchor="ctr"/>
          <a:lstStyle>
            <a:defPPr>
              <a:defRPr lang="en-US"/>
            </a:defPPr>
            <a:lvl1pPr marL="286799" lvl="0" algn="ctr" defTabSz="457200" eaLnBrk="1" fontAlgn="auto" latinLnBrk="0" hangingPunct="1">
              <a:spcAft>
                <a:spcPts val="0"/>
              </a:spcAft>
              <a:buNone/>
              <a:defRPr sz="3600" b="1">
                <a:solidFill>
                  <a:prstClr val="white"/>
                </a:solidFill>
                <a:effectLst>
                  <a:glow rad="101600">
                    <a:prstClr val="black"/>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defRPr>
            </a:lvl1pPr>
          </a:lstStyle>
          <a:p>
            <a:pPr rtl="1"/>
            <a:r>
              <a:rPr lang="ar-SA" dirty="0"/>
              <a:t>٩ وَالَّذِينَ تَقَدَّمُوا وَالَّذِينَ تَبِعُوا كَانُوا يَصْرُخُونَ قَائِلِينَ:</a:t>
            </a:r>
            <a:br>
              <a:rPr lang="en-US" dirty="0"/>
            </a:br>
            <a:br>
              <a:rPr lang="en-US" dirty="0"/>
            </a:br>
            <a:r>
              <a:rPr lang="ar-SA" dirty="0"/>
              <a:t> «أُوصَنَّا!</a:t>
            </a:r>
            <a:br>
              <a:rPr lang="en-US" dirty="0"/>
            </a:br>
            <a:r>
              <a:rPr lang="ar-SA" dirty="0"/>
              <a:t> مُبَارَكٌ الآتِي بِاسْمِ الرَّبِّ!</a:t>
            </a:r>
            <a:br>
              <a:rPr lang="en-US" dirty="0"/>
            </a:br>
            <a:r>
              <a:rPr lang="ar-SA" dirty="0"/>
              <a:t> ١٠ مُبَارَكَةٌ مَمْلَكَةُ أَبِينَا دَاوُدَ الآتِيَةُ بِاسْمِ الرَّبِّ!</a:t>
            </a:r>
            <a:br>
              <a:rPr lang="en-US" dirty="0"/>
            </a:br>
            <a:r>
              <a:rPr lang="ar-SA" dirty="0"/>
              <a:t> أُوصَنَّا فِي </a:t>
            </a:r>
            <a:r>
              <a:rPr lang="ar-SA" dirty="0" err="1"/>
              <a:t>الأَعَالِي</a:t>
            </a:r>
            <a:r>
              <a:rPr lang="ar-SA" dirty="0"/>
              <a:t>!». </a:t>
            </a:r>
          </a:p>
        </p:txBody>
      </p:sp>
      <p:sp>
        <p:nvSpPr>
          <p:cNvPr id="2" name="Title 1"/>
          <p:cNvSpPr>
            <a:spLocks noGrp="1"/>
          </p:cNvSpPr>
          <p:nvPr>
            <p:ph type="title"/>
          </p:nvPr>
        </p:nvSpPr>
        <p:spPr>
          <a:noFill/>
          <a:ln>
            <a:noFill/>
          </a:ln>
        </p:spPr>
        <p:txBody>
          <a:bodyPr vert="horz" wrap="square" lIns="91261" tIns="45631" rIns="91261" bIns="45631" numCol="1" rtlCol="0" anchor="ctr" anchorCtr="0" compatLnSpc="1">
            <a:prstTxWarp prst="textNoShape">
              <a:avLst/>
            </a:prstTxWarp>
            <a:normAutofit/>
          </a:bodyPr>
          <a:lstStyle/>
          <a:p>
            <a:pPr eaLnBrk="1" fontAlgn="auto" hangingPunct="1">
              <a:spcAft>
                <a:spcPts val="0"/>
              </a:spcAft>
            </a:pPr>
            <a:r>
              <a:rPr lang="ar-SA" sz="3600" b="1" i="1" dirty="0">
                <a:solidFill>
                  <a:srgbClr val="FFFFFF"/>
                </a:solidFill>
                <a:effectLst>
                  <a:glow rad="101600">
                    <a:schemeClr val="tx1"/>
                  </a:glow>
                </a:effectLst>
                <a:latin typeface="Arial" panose="020B0604020202020204" pitchFamily="34" charset="0"/>
                <a:ea typeface="+mj-ea"/>
                <a:cs typeface="Arial" panose="020B0604020202020204" pitchFamily="34" charset="0"/>
              </a:rPr>
              <a:t>مرقس ١١ : ٩-١٠</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الانتصاري </a:t>
            </a:r>
            <a:r>
              <a:rPr kumimoji="0" lang="ar-JO"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(أحد الشعانين)</a:t>
            </a:r>
            <a:endPar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sp>
        <p:nvSpPr>
          <p:cNvPr id="9" name="TextBox 8"/>
          <p:cNvSpPr txBox="1"/>
          <p:nvPr/>
        </p:nvSpPr>
        <p:spPr>
          <a:xfrm>
            <a:off x="5812802" y="371703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519735"/>
            <a:chOff x="238313" y="1506508"/>
            <a:chExt cx="2707986" cy="1328518"/>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457387"/>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218548"/>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643404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a:ea typeface="ＭＳ Ｐゴシック"/>
                <a:cs typeface="Arial"/>
              </a:rPr>
              <a:t>الكلمة في صور</a:t>
            </a:r>
            <a:endParaRPr lang="en-US" sz="7200" spc="-120" dirty="0">
              <a:solidFill>
                <a:schemeClr val="tx1">
                  <a:lumMod val="50000"/>
                  <a:lumOff val="50000"/>
                </a:schemeClr>
              </a:solidFill>
              <a:latin typeface="Arial"/>
              <a:ea typeface="ＭＳ Ｐゴシック"/>
              <a:cs typeface="Arial"/>
            </a:endParaRPr>
          </a:p>
        </p:txBody>
      </p:sp>
    </p:spTree>
    <p:extLst>
      <p:ext uri="{BB962C8B-B14F-4D97-AF65-F5344CB8AC3E}">
        <p14:creationId xmlns:p14="http://schemas.microsoft.com/office/powerpoint/2010/main" val="606966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i="0"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i="0"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2829964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marL="0" marR="0" lvl="0" indent="0" algn="r" defTabSz="91408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تطهير الهيكل</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متى 21: 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11: 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لوقا 19: 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2: 13-24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marL="0" marR="0" lvl="0" indent="0" algn="r" defTabSz="321487" rtl="0" eaLnBrk="0" fontAlgn="base" latinLnBrk="0" hangingPunct="0">
              <a:lnSpc>
                <a:spcPct val="100000"/>
              </a:lnSpc>
              <a:spcBef>
                <a:spcPct val="0"/>
              </a:spcBef>
              <a:spcAft>
                <a:spcPct val="0"/>
              </a:spcAft>
              <a:buClrTx/>
              <a:buSzTx/>
              <a:buFontTx/>
              <a:buNone/>
              <a:tabLst/>
              <a:defRPr/>
            </a:pPr>
            <a:r>
              <a:rPr kumimoji="0" lang="ar-JO"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795448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6512" y="5993904"/>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١٣</a:t>
            </a:r>
          </a:p>
        </p:txBody>
      </p:sp>
      <p:sp>
        <p:nvSpPr>
          <p:cNvPr id="2" name="Rectangle 2">
            <a:extLst>
              <a:ext uri="{FF2B5EF4-FFF2-40B4-BE49-F238E27FC236}">
                <a16:creationId xmlns:a16="http://schemas.microsoft.com/office/drawing/2014/main" id="{708AFF32-97E6-048F-9B9C-40615C9A71B8}"/>
              </a:ext>
            </a:extLst>
          </p:cNvPr>
          <p:cNvSpPr txBox="1">
            <a:spLocks noChangeArrowheads="1"/>
          </p:cNvSpPr>
          <p:nvPr/>
        </p:nvSpPr>
        <p:spPr bwMode="auto">
          <a:xfrm>
            <a:off x="4139952" y="476672"/>
            <a:ext cx="4716016" cy="1313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وَكَانَ فِصْحُ الْيَهُودِ قَرِيباً فَصَعِدَ يَسُوعُ إِلَى أُورُشَلِيمَ </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104" y="5921896"/>
            <a:ext cx="425656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6589F4E-775D-DAD7-4B1F-2F726DA8DEF9}"/>
              </a:ext>
            </a:extLst>
          </p:cNvPr>
          <p:cNvSpPr txBox="1">
            <a:spLocks noChangeArrowheads="1"/>
          </p:cNvSpPr>
          <p:nvPr/>
        </p:nvSpPr>
        <p:spPr bwMode="auto">
          <a:xfrm>
            <a:off x="4247456" y="188640"/>
            <a:ext cx="4716016" cy="2044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وَوَجَدَ فِي الْهَيْكَلِ الَّذِينَ كَانُوا يَبِيعُونَ بَقَراً وَغَنَماً وَحَمَاماً</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2008" y="5993904"/>
            <a:ext cx="363589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١٤ب</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70B09F10-3789-1630-F6E1-175BC622EBD6}"/>
              </a:ext>
            </a:extLst>
          </p:cNvPr>
          <p:cNvSpPr txBox="1">
            <a:spLocks noChangeArrowheads="1"/>
          </p:cNvSpPr>
          <p:nvPr/>
        </p:nvSpPr>
        <p:spPr bwMode="auto">
          <a:xfrm>
            <a:off x="4788024" y="476672"/>
            <a:ext cx="4355976"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وَالصَّيَارِفَ جُلُوساً. </a:t>
            </a: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9170"/>
            <a:ext cx="4499992" cy="8978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915D243-C70C-05EB-0495-8EBC1DA08E6C}"/>
              </a:ext>
            </a:extLst>
          </p:cNvPr>
          <p:cNvSpPr txBox="1">
            <a:spLocks noChangeArrowheads="1"/>
          </p:cNvSpPr>
          <p:nvPr/>
        </p:nvSpPr>
        <p:spPr bwMode="auto">
          <a:xfrm>
            <a:off x="5220071" y="332656"/>
            <a:ext cx="3940757"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فَصَنَعَ سَوْطاً مِنْ حِبَالٍ وَطَرَدَ الْجَمِيعَ مِنَ الْهَيْكَلِ اَلْغَنَمَ</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25199" y="5949067"/>
            <a:ext cx="4716016" cy="9035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53BE394-B446-959D-4D67-63C26897EA83}"/>
              </a:ext>
            </a:extLst>
          </p:cNvPr>
          <p:cNvSpPr txBox="1">
            <a:spLocks noChangeArrowheads="1"/>
          </p:cNvSpPr>
          <p:nvPr/>
        </p:nvSpPr>
        <p:spPr bwMode="auto">
          <a:xfrm>
            <a:off x="0" y="908720"/>
            <a:ext cx="4716016" cy="1049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وَالْبَقَرَ وَكَبَّ دَرَاهِمَ الصَّيَارِفِ</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93904"/>
            <a:ext cx="4567448"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2C70DF7-2DA2-B47B-1508-91C668D0A535}"/>
              </a:ext>
            </a:extLst>
          </p:cNvPr>
          <p:cNvSpPr txBox="1">
            <a:spLocks noChangeArrowheads="1"/>
          </p:cNvSpPr>
          <p:nvPr/>
        </p:nvSpPr>
        <p:spPr bwMode="auto">
          <a:xfrm>
            <a:off x="4427984" y="369477"/>
            <a:ext cx="4716016"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a:t>
            </a: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وَقَلَّبَ مَوَائِدَهُمْ. </a:t>
            </a: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2">
            <a:extLst>
              <a:ext uri="{FF2B5EF4-FFF2-40B4-BE49-F238E27FC236}">
                <a16:creationId xmlns:a16="http://schemas.microsoft.com/office/drawing/2014/main" id="{49E19824-10CA-5DC4-3A92-66BE212CC076}"/>
              </a:ext>
            </a:extLst>
          </p:cNvPr>
          <p:cNvSpPr txBox="1">
            <a:spLocks noChangeArrowheads="1"/>
          </p:cNvSpPr>
          <p:nvPr/>
        </p:nvSpPr>
        <p:spPr bwMode="auto">
          <a:xfrm>
            <a:off x="4442146" y="476672"/>
            <a:ext cx="4716016" cy="7660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وَقَالَ لِبَاعَةِ الْحَمَامِ:</a:t>
            </a:r>
          </a:p>
        </p:txBody>
      </p:sp>
      <p:sp>
        <p:nvSpPr>
          <p:cNvPr id="4" name="Rectangle 2">
            <a:extLst>
              <a:ext uri="{FF2B5EF4-FFF2-40B4-BE49-F238E27FC236}">
                <a16:creationId xmlns:a16="http://schemas.microsoft.com/office/drawing/2014/main" id="{89624CCF-5CC7-8710-3A1F-850F77EB9278}"/>
              </a:ext>
            </a:extLst>
          </p:cNvPr>
          <p:cNvSpPr txBox="1">
            <a:spLocks noChangeArrowheads="1"/>
          </p:cNvSpPr>
          <p:nvPr/>
        </p:nvSpPr>
        <p:spPr bwMode="auto">
          <a:xfrm>
            <a:off x="-122864" y="5819701"/>
            <a:ext cx="4716016" cy="11204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«ارْفَعُوا هَذِهِ مِنْ هَهُنَا. لاَ تَجْعَلُوا بَيْتَ أَبِي بَيْتَ تِجَارَةٍ». </a:t>
            </a:r>
          </a:p>
        </p:txBody>
      </p:sp>
      <p:sp>
        <p:nvSpPr>
          <p:cNvPr id="2" name="Rectangle 2">
            <a:extLst>
              <a:ext uri="{FF2B5EF4-FFF2-40B4-BE49-F238E27FC236}">
                <a16:creationId xmlns:a16="http://schemas.microsoft.com/office/drawing/2014/main" id="{43667F59-7588-F8AB-AA7D-A90ED03D3984}"/>
              </a:ext>
            </a:extLst>
          </p:cNvPr>
          <p:cNvSpPr txBox="1">
            <a:spLocks noChangeArrowheads="1"/>
          </p:cNvSpPr>
          <p:nvPr/>
        </p:nvSpPr>
        <p:spPr bwMode="auto">
          <a:xfrm>
            <a:off x="0" y="6021287"/>
            <a:ext cx="4067944" cy="8046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١٦ت</a:t>
            </a: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26298" y="260648"/>
            <a:ext cx="5256584"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١٧</a:t>
            </a:r>
          </a:p>
        </p:txBody>
      </p:sp>
      <p:sp>
        <p:nvSpPr>
          <p:cNvPr id="2" name="Rectangle 2">
            <a:extLst>
              <a:ext uri="{FF2B5EF4-FFF2-40B4-BE49-F238E27FC236}">
                <a16:creationId xmlns:a16="http://schemas.microsoft.com/office/drawing/2014/main" id="{2EA761D0-692B-EF3E-5D98-39F31A2ECBA9}"/>
              </a:ext>
            </a:extLst>
          </p:cNvPr>
          <p:cNvSpPr txBox="1">
            <a:spLocks noChangeArrowheads="1"/>
          </p:cNvSpPr>
          <p:nvPr/>
        </p:nvSpPr>
        <p:spPr bwMode="auto">
          <a:xfrm>
            <a:off x="17287" y="5517232"/>
            <a:ext cx="9144000" cy="13312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فَتَذَكَّرَ تلاَمِيذُهُ أَنَّهُ مَكْتُوبٌ: «غَيْرَةُ بَيْتِكَ أَكَلَتْنِي». </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68560" y="6028965"/>
            <a:ext cx="4716016"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١٨</a:t>
            </a:r>
          </a:p>
        </p:txBody>
      </p:sp>
      <p:sp>
        <p:nvSpPr>
          <p:cNvPr id="2" name="Rectangle 2">
            <a:extLst>
              <a:ext uri="{FF2B5EF4-FFF2-40B4-BE49-F238E27FC236}">
                <a16:creationId xmlns:a16="http://schemas.microsoft.com/office/drawing/2014/main" id="{C6DD86EA-3A7D-2025-26F8-389763123535}"/>
              </a:ext>
            </a:extLst>
          </p:cNvPr>
          <p:cNvSpPr txBox="1">
            <a:spLocks noChangeArrowheads="1"/>
          </p:cNvSpPr>
          <p:nvPr/>
        </p:nvSpPr>
        <p:spPr bwMode="auto">
          <a:xfrm>
            <a:off x="12323" y="3068960"/>
            <a:ext cx="9144000" cy="119204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فَسَأَلَهُ الْيَهُودُ: «أَيَّةَ آيَةٍ تُرِينَا حَتَّى تَفْعَلَ هَذَا؟» </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34068" y="5877272"/>
            <a:ext cx="4464496" cy="10232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١٩</a:t>
            </a:r>
          </a:p>
        </p:txBody>
      </p:sp>
      <p:sp>
        <p:nvSpPr>
          <p:cNvPr id="2" name="Rectangle 2">
            <a:extLst>
              <a:ext uri="{FF2B5EF4-FFF2-40B4-BE49-F238E27FC236}">
                <a16:creationId xmlns:a16="http://schemas.microsoft.com/office/drawing/2014/main" id="{FB7BBD40-7543-8C76-3CA2-1E7C28EA2D9A}"/>
              </a:ext>
            </a:extLst>
          </p:cNvPr>
          <p:cNvSpPr txBox="1">
            <a:spLocks noChangeArrowheads="1"/>
          </p:cNvSpPr>
          <p:nvPr/>
        </p:nvSpPr>
        <p:spPr bwMode="auto">
          <a:xfrm>
            <a:off x="434068" y="404664"/>
            <a:ext cx="4464496" cy="21861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أَجَابَ يَسُوعُ:</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«انْقُضُوا هَذَا الْهَيْكَلَ وَفِي ثلاَثَةِ أَيَّامٍ أُقِيمُهُ». </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5983290"/>
            <a:ext cx="4464496" cy="879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٢٠</a:t>
            </a:r>
          </a:p>
        </p:txBody>
      </p:sp>
      <p:sp>
        <p:nvSpPr>
          <p:cNvPr id="2" name="Rectangle 2">
            <a:extLst>
              <a:ext uri="{FF2B5EF4-FFF2-40B4-BE49-F238E27FC236}">
                <a16:creationId xmlns:a16="http://schemas.microsoft.com/office/drawing/2014/main" id="{2C5E70C4-0409-663C-F605-DF99A99B376F}"/>
              </a:ext>
            </a:extLst>
          </p:cNvPr>
          <p:cNvSpPr txBox="1">
            <a:spLocks noChangeArrowheads="1"/>
          </p:cNvSpPr>
          <p:nvPr/>
        </p:nvSpPr>
        <p:spPr bwMode="auto">
          <a:xfrm>
            <a:off x="0" y="1412776"/>
            <a:ext cx="4464496" cy="29215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فَقَالَ الْيَهُودُ:</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سِتٍّ وَأَرْبَعِينَ سَنَةً بُنِيَ هَذَا الْهَيْكَلُ أَفَأَنْتَ فِي ثلاَثَةِ أَيَّامٍ تُقِيمُهُ؟»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0528" y="6013597"/>
            <a:ext cx="4464496" cy="9087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٢١</a:t>
            </a:r>
          </a:p>
        </p:txBody>
      </p:sp>
      <p:sp>
        <p:nvSpPr>
          <p:cNvPr id="2" name="Rectangle 2">
            <a:extLst>
              <a:ext uri="{FF2B5EF4-FFF2-40B4-BE49-F238E27FC236}">
                <a16:creationId xmlns:a16="http://schemas.microsoft.com/office/drawing/2014/main" id="{455C588F-6AA5-4B0A-0B4B-282F72D2A26F}"/>
              </a:ext>
            </a:extLst>
          </p:cNvPr>
          <p:cNvSpPr txBox="1">
            <a:spLocks noChangeArrowheads="1"/>
          </p:cNvSpPr>
          <p:nvPr/>
        </p:nvSpPr>
        <p:spPr bwMode="auto">
          <a:xfrm>
            <a:off x="611560" y="764704"/>
            <a:ext cx="4464496"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وَأَمَّا هُوَ فَكَانَ يَقُولُ عَنْ هَيْكَلِ جَسَدِهِ. </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5508104" y="116632"/>
            <a:ext cx="36004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يوحنا ٢ : ٢٢</a:t>
            </a:r>
          </a:p>
        </p:txBody>
      </p:sp>
      <p:sp>
        <p:nvSpPr>
          <p:cNvPr id="2" name="Rectangle 2">
            <a:extLst>
              <a:ext uri="{FF2B5EF4-FFF2-40B4-BE49-F238E27FC236}">
                <a16:creationId xmlns:a16="http://schemas.microsoft.com/office/drawing/2014/main" id="{5899900A-0C69-47D7-F9A4-8BA058D703DA}"/>
              </a:ext>
            </a:extLst>
          </p:cNvPr>
          <p:cNvSpPr txBox="1">
            <a:spLocks noChangeArrowheads="1"/>
          </p:cNvSpPr>
          <p:nvPr/>
        </p:nvSpPr>
        <p:spPr bwMode="auto">
          <a:xfrm>
            <a:off x="971600" y="4437112"/>
            <a:ext cx="7200800" cy="20184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فَلَمَّا قَامَ مِنَ الأَمْوَاتِ تَذَكَّرَ تلاَمِيذُهُ أَنَّهُ قَالَ هَذَا فَآمَنُوا بِالْكِتَابِ وَالْكلاَمِ الَّذِي قَالَهُ يَسُوعُ. </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19900" b="0" i="0" u="none" strike="noStrike" kern="120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itle 1"/>
          <p:cNvSpPr>
            <a:spLocks noGrp="1"/>
          </p:cNvSpPr>
          <p:nvPr>
            <p:ph type="ctrTitle"/>
          </p:nvPr>
        </p:nvSpPr>
        <p:spPr>
          <a:xfrm>
            <a:off x="-6657" y="4393931"/>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sz="7200"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917278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0" name="Text Box 3"/>
          <p:cNvSpPr txBox="1"/>
          <p:nvPr/>
        </p:nvSpPr>
        <p:spPr>
          <a:xfrm>
            <a:off x="34446" y="390196"/>
            <a:ext cx="505726" cy="461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89أ</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5401" name="Picture 72" descr="Picture 72"/>
          <p:cNvPicPr>
            <a:picLocks noChangeAspect="1"/>
          </p:cNvPicPr>
          <p:nvPr/>
        </p:nvPicPr>
        <p:blipFill>
          <a:blip r:embed="rId2" cstate="print"/>
          <a:stretch>
            <a:fillRect/>
          </a:stretch>
        </p:blipFill>
        <p:spPr>
          <a:xfrm>
            <a:off x="-37182" y="3441029"/>
            <a:ext cx="2484438" cy="2508251"/>
          </a:xfrm>
          <a:prstGeom prst="rect">
            <a:avLst/>
          </a:prstGeom>
          <a:ln w="12700">
            <a:miter lim="400000"/>
          </a:ln>
        </p:spPr>
      </p:pic>
      <p:sp>
        <p:nvSpPr>
          <p:cNvPr id="5402" name="Title 1"/>
          <p:cNvSpPr txBox="1">
            <a:spLocks noGrp="1"/>
          </p:cNvSpPr>
          <p:nvPr>
            <p:ph type="title" idx="4294967295"/>
          </p:nvPr>
        </p:nvSpPr>
        <p:spPr>
          <a:xfrm>
            <a:off x="-37182" y="848741"/>
            <a:ext cx="2519362" cy="2601913"/>
          </a:xfrm>
          <a:prstGeom prst="rect">
            <a:avLst/>
          </a:prstGeom>
        </p:spPr>
        <p:txBody>
          <a:bodyPr>
            <a:normAutofit/>
          </a:bodyPr>
          <a:lstStyle/>
          <a:p>
            <a:pPr>
              <a:defRPr/>
            </a:pPr>
            <a:r>
              <a:rPr lang="ar-JO" sz="4000" dirty="0">
                <a:latin typeface="Arial" panose="020B0604020202020204" pitchFamily="34" charset="0"/>
                <a:cs typeface="Arial" panose="020B0604020202020204" pitchFamily="34" charset="0"/>
              </a:rPr>
              <a:t>المفارقة ما بين السُلْطة والخدمة في إنجيل مرقس</a:t>
            </a:r>
            <a:endParaRPr sz="4000" b="0" dirty="0">
              <a:latin typeface="Arial" panose="020B0604020202020204" pitchFamily="34" charset="0"/>
              <a:ea typeface="ＭＳ Ｐゴシック"/>
              <a:cs typeface="Arial" panose="020B0604020202020204" pitchFamily="34" charset="0"/>
              <a:sym typeface="ＭＳ Ｐゴシック"/>
            </a:endParaRPr>
          </a:p>
        </p:txBody>
      </p:sp>
      <p:graphicFrame>
        <p:nvGraphicFramePr>
          <p:cNvPr id="5403" name="Table 1"/>
          <p:cNvGraphicFramePr/>
          <p:nvPr>
            <p:extLst>
              <p:ext uri="{D42A27DB-BD31-4B8C-83A1-F6EECF244321}">
                <p14:modId xmlns:p14="http://schemas.microsoft.com/office/powerpoint/2010/main" val="3110045320"/>
              </p:ext>
            </p:extLst>
          </p:nvPr>
        </p:nvGraphicFramePr>
        <p:xfrm>
          <a:off x="2447256" y="-12999"/>
          <a:ext cx="6733255" cy="6894341"/>
        </p:xfrm>
        <a:graphic>
          <a:graphicData uri="http://schemas.openxmlformats.org/drawingml/2006/table">
            <a:tbl>
              <a:tblPr firstRow="1" bandRow="1"/>
              <a:tblGrid>
                <a:gridCol w="3054376">
                  <a:extLst>
                    <a:ext uri="{9D8B030D-6E8A-4147-A177-3AD203B41FA5}">
                      <a16:colId xmlns:a16="http://schemas.microsoft.com/office/drawing/2014/main" val="20000"/>
                    </a:ext>
                  </a:extLst>
                </a:gridCol>
                <a:gridCol w="2133750">
                  <a:extLst>
                    <a:ext uri="{9D8B030D-6E8A-4147-A177-3AD203B41FA5}">
                      <a16:colId xmlns:a16="http://schemas.microsoft.com/office/drawing/2014/main" val="20001"/>
                    </a:ext>
                  </a:extLst>
                </a:gridCol>
                <a:gridCol w="1545129">
                  <a:extLst>
                    <a:ext uri="{9D8B030D-6E8A-4147-A177-3AD203B41FA5}">
                      <a16:colId xmlns:a16="http://schemas.microsoft.com/office/drawing/2014/main" val="20002"/>
                    </a:ext>
                  </a:extLst>
                </a:gridCol>
              </a:tblGrid>
              <a:tr h="475025">
                <a:tc>
                  <a:txBody>
                    <a:bodyPr/>
                    <a:lstStyle/>
                    <a:p>
                      <a:pPr algn="r" defTabSz="456342" rtl="1">
                        <a:defRPr sz="1600">
                          <a:solidFill>
                            <a:srgbClr val="FFFFFF"/>
                          </a:solidFill>
                          <a:sym typeface="Arial"/>
                        </a:defRPr>
                      </a:pPr>
                      <a:r>
                        <a:rPr lang="ar-JO"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a:rPr>
                        <a:t>الخدمة</a:t>
                      </a:r>
                      <a:endParaRPr sz="2800" b="1" i="0" u="none" strike="noStrike" cap="none" spc="0" baseline="0" dirty="0">
                        <a:solidFill>
                          <a:srgbClr val="FFFFFF"/>
                        </a:solidFill>
                        <a:uFillTx/>
                        <a:latin typeface="Arial" panose="020B0604020202020204" pitchFamily="34" charset="0"/>
                        <a:ea typeface="+mj-ea"/>
                        <a:cs typeface="Arial" panose="020B0604020202020204" pitchFamily="34" charset="0"/>
                        <a:sym typeface="Arial Narrow"/>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tc>
                  <a:txBody>
                    <a:bodyPr/>
                    <a:lstStyle/>
                    <a:p>
                      <a:pPr algn="r" defTabSz="456342" rtl="1">
                        <a:defRPr sz="1800" b="0">
                          <a:solidFill>
                            <a:srgbClr val="000000"/>
                          </a:solidFill>
                        </a:defRPr>
                      </a:pPr>
                      <a:r>
                        <a:rPr lang="ar-JO" sz="2800" b="1" dirty="0">
                          <a:solidFill>
                            <a:srgbClr val="FFFFFF"/>
                          </a:solidFill>
                          <a:latin typeface="Arial" panose="020B0604020202020204" pitchFamily="34" charset="0"/>
                          <a:cs typeface="Arial" panose="020B0604020202020204" pitchFamily="34" charset="0"/>
                          <a:sym typeface="Arial"/>
                        </a:rPr>
                        <a:t>السُلطة</a:t>
                      </a:r>
                      <a:endParaRPr sz="2800" b="1"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a:solidFill>
                        <a:srgbClr val="FEFED6"/>
                      </a:solidFill>
                    </a:lnB>
                    <a:solidFill>
                      <a:srgbClr val="000000"/>
                    </a:solidFill>
                  </a:tcPr>
                </a:tc>
                <a:tc>
                  <a:txBody>
                    <a:bodyPr/>
                    <a:lstStyle/>
                    <a:p>
                      <a:pPr algn="r" defTabSz="456342" rtl="1">
                        <a:defRPr sz="1800" b="0">
                          <a:solidFill>
                            <a:srgbClr val="000000"/>
                          </a:solidFill>
                        </a:defRPr>
                      </a:pPr>
                      <a:endParaRPr sz="1600" b="1" dirty="0">
                        <a:solidFill>
                          <a:srgbClr val="FFFFFF"/>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38100" cap="flat" cmpd="sng" algn="ctr">
                      <a:solidFill>
                        <a:srgbClr val="FEFED6"/>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18896">
                <a:tc>
                  <a:txBody>
                    <a:bodyPr/>
                    <a:lstStyle/>
                    <a:p>
                      <a:pPr algn="r" defTabSz="456342" rtl="1">
                        <a:defRPr sz="1800">
                          <a:solidFill>
                            <a:srgbClr val="000000"/>
                          </a:solidFill>
                        </a:defRPr>
                      </a:pPr>
                      <a:r>
                        <a:rPr lang="ar-JO" sz="1600" b="1" dirty="0">
                          <a:solidFill>
                            <a:srgbClr val="000000"/>
                          </a:solidFill>
                          <a:latin typeface="Arial" panose="020B0604020202020204" pitchFamily="34" charset="0"/>
                          <a:cs typeface="Arial" panose="020B0604020202020204" pitchFamily="34" charset="0"/>
                          <a:sym typeface="Arial"/>
                        </a:rPr>
                        <a:t>التلمذة</a:t>
                      </a:r>
                      <a:endParaRPr lang="en-US" sz="1600" b="1"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solidFill>
                            <a:srgbClr val="000000"/>
                          </a:solidFill>
                          <a:latin typeface="Arial" panose="020B0604020202020204" pitchFamily="34" charset="0"/>
                          <a:cs typeface="Arial" panose="020B0604020202020204" pitchFamily="34" charset="0"/>
                        </a:rPr>
                        <a:t>قيادة المسيح</a:t>
                      </a:r>
                      <a:endParaRPr dirty="0">
                        <a:solidFill>
                          <a:srgbClr val="000000"/>
                        </a:solidFill>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381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solidFill>
                            <a:srgbClr val="000000"/>
                          </a:solidFill>
                          <a:latin typeface="Arial" panose="020B0604020202020204" pitchFamily="34" charset="0"/>
                          <a:cs typeface="Arial" panose="020B0604020202020204" pitchFamily="34" charset="0"/>
                          <a:sym typeface="Arial"/>
                        </a:rPr>
                        <a:t>المواضيع</a:t>
                      </a:r>
                      <a:endParaRPr sz="1600" b="1" dirty="0">
                        <a:solidFill>
                          <a:srgbClr val="000000"/>
                        </a:solidFill>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38100">
                      <a:solidFill>
                        <a:srgbClr val="FEFED6"/>
                      </a:solidFill>
                    </a:lnT>
                    <a:lnB w="12700">
                      <a:solidFill>
                        <a:srgbClr val="FEFED6"/>
                      </a:solidFill>
                    </a:lnB>
                    <a:solidFill>
                      <a:srgbClr val="E6E8DB"/>
                    </a:solidFill>
                  </a:tcPr>
                </a:tc>
                <a:extLst>
                  <a:ext uri="{0D108BD9-81ED-4DB2-BD59-A6C34878D82A}">
                    <a16:rowId xmlns:a16="http://schemas.microsoft.com/office/drawing/2014/main" val="10001"/>
                  </a:ext>
                </a:extLst>
              </a:tr>
              <a:tr h="530912">
                <a:tc>
                  <a:txBody>
                    <a:bodyPr/>
                    <a:lstStyle/>
                    <a:p>
                      <a:pPr algn="r" defTabSz="457200" rtl="1">
                        <a:defRPr sz="1800">
                          <a:solidFill>
                            <a:srgbClr val="000000"/>
                          </a:solidFill>
                        </a:defRPr>
                      </a:pPr>
                      <a:r>
                        <a:rPr lang="ar-JO" sz="1600" b="1" dirty="0">
                          <a:latin typeface="Arial" panose="020B0604020202020204" pitchFamily="34" charset="0"/>
                          <a:cs typeface="Arial" panose="020B0604020202020204" pitchFamily="34" charset="0"/>
                          <a:sym typeface="Arial"/>
                        </a:rPr>
                        <a:t>التلاميذ يخدمون (10: 43)</a:t>
                      </a:r>
                      <a:endParaRPr lang="en-US"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7200" rtl="1">
                        <a:defRPr sz="1800">
                          <a:solidFill>
                            <a:srgbClr val="000000"/>
                          </a:solidFill>
                        </a:defRPr>
                      </a:pPr>
                      <a:r>
                        <a:rPr lang="ar-JO" sz="1600" b="1" dirty="0">
                          <a:latin typeface="Arial" panose="020B0604020202020204" pitchFamily="34" charset="0"/>
                          <a:cs typeface="Arial" panose="020B0604020202020204" pitchFamily="34" charset="0"/>
                          <a:sym typeface="Arial"/>
                        </a:rPr>
                        <a:t>رؤساء الأمم يسودونهم (10: 42)</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الاستراتيجية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2"/>
                  </a:ext>
                </a:extLst>
              </a:tr>
              <a:tr h="318896">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"يُهلِك نفسه" (8: 35ب)</a:t>
                      </a:r>
                      <a:endParaRPr lang="en-US"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"يُخلِّص نفسه" (8: 35أ)</a:t>
                      </a: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الدافع</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3"/>
                  </a:ext>
                </a:extLst>
              </a:tr>
              <a:tr h="530912">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"الآخِر (الأخير)" (9: 35ب؛ 10: 31ب)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"الأول" (9: 35أ؛ 10: 31أ)</a:t>
                      </a: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الأولوية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4"/>
                  </a:ext>
                </a:extLst>
              </a:tr>
              <a:tr h="318896">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"خادمًا" (10: 43ب)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"عظيمًا" (10: 43أ)</a:t>
                      </a: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السمعة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5"/>
                  </a:ext>
                </a:extLst>
              </a:tr>
              <a:tr h="318896">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"للجميع عبداً" (10: 44ب)</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"أوَّلاً" (10: 44أ)</a:t>
                      </a: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المركز</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6"/>
                  </a:ext>
                </a:extLst>
              </a:tr>
              <a:tr h="978012">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سُلْطةٌ وأرفقها بالخدمة:</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يوحنا المعمدان</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يوسف الذي من الرامة</a:t>
                      </a:r>
                      <a:endParaRPr lang="en-US"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سُلْطةٌ دون أن يخدموا:</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القادة الدينيون</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الرجل الغني</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يهوذا</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أمثلة على السُلطة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7"/>
                  </a:ext>
                </a:extLst>
              </a:tr>
              <a:tr h="1062211">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لم تكنْ لديهم السُلْطة ولكنَّهم خدموا الآخَرين رغم ذلك:</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بارتيماوس</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المرأة التي سكبَتِ الدهن على المسيح</a:t>
                      </a:r>
                      <a:endParaRPr lang="en-US"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كانت لديهم السُلْطة ولكن واجهوا صعوبة في أن يخدموا الآخَرين:</a:t>
                      </a:r>
                    </a:p>
                    <a:p>
                      <a:pPr marL="285750" indent="-285750" algn="r" defTabSz="456342" rtl="1">
                        <a:buFont typeface="Arial" panose="020B0604020202020204" pitchFamily="34" charset="0"/>
                        <a:buChar char="•"/>
                        <a:defRPr sz="1800">
                          <a:solidFill>
                            <a:srgbClr val="000000"/>
                          </a:solidFill>
                        </a:defRPr>
                      </a:pPr>
                      <a:r>
                        <a:rPr lang="ar-JO" sz="1600" b="1" dirty="0">
                          <a:latin typeface="Arial" panose="020B0604020202020204" pitchFamily="34" charset="0"/>
                          <a:cs typeface="Arial" panose="020B0604020202020204" pitchFamily="34" charset="0"/>
                          <a:sym typeface="Arial"/>
                        </a:rPr>
                        <a:t>التلاميذ</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أمثلة على الخدمة</a:t>
                      </a: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08"/>
                  </a:ext>
                </a:extLst>
              </a:tr>
              <a:tr h="530912">
                <a:tc>
                  <a:txBody>
                    <a:bodyPr/>
                    <a:lstStyle/>
                    <a:p>
                      <a:pPr algn="r" defTabSz="456342" rtl="1">
                        <a:defRPr sz="1600" b="1">
                          <a:solidFill>
                            <a:srgbClr val="000000"/>
                          </a:solidFill>
                          <a:sym typeface="Arial"/>
                        </a:defRPr>
                      </a:pPr>
                      <a:endParaRPr lang="en-US"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سُلْطة المسيح</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القسم الأول</a:t>
                      </a:r>
                      <a:endParaRPr dirty="0">
                        <a:latin typeface="Arial" panose="020B0604020202020204" pitchFamily="34" charset="0"/>
                        <a:cs typeface="Arial" panose="020B0604020202020204" pitchFamily="34" charset="0"/>
                      </a:endParaRPr>
                    </a:p>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(1: 1- 8: 26)</a:t>
                      </a:r>
                      <a:endParaRPr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09"/>
                  </a:ext>
                </a:extLst>
              </a:tr>
              <a:tr h="577694">
                <a:tc>
                  <a:txBody>
                    <a:bodyPr/>
                    <a:lstStyle/>
                    <a:p>
                      <a:pPr algn="r" defTabSz="456342" rtl="1">
                        <a:defRPr sz="1600" b="1">
                          <a:solidFill>
                            <a:srgbClr val="000000"/>
                          </a:solidFill>
                          <a:sym typeface="Arial"/>
                        </a:defRPr>
                      </a:pPr>
                      <a:endParaRPr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الشدُّ (التوتُّر) ما بين السُلْطة والخدمة</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F3F4EE"/>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القسم الثاني</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(8: 27- 10: 52)</a:t>
                      </a:r>
                      <a:endParaRPr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F3F4EE"/>
                    </a:solidFill>
                  </a:tcPr>
                </a:tc>
                <a:extLst>
                  <a:ext uri="{0D108BD9-81ED-4DB2-BD59-A6C34878D82A}">
                    <a16:rowId xmlns:a16="http://schemas.microsoft.com/office/drawing/2014/main" val="10010"/>
                  </a:ext>
                </a:extLst>
              </a:tr>
              <a:tr h="633389">
                <a:tc>
                  <a:txBody>
                    <a:bodyPr/>
                    <a:lstStyle/>
                    <a:p>
                      <a:pPr algn="r" defTabSz="456342" rtl="1">
                        <a:defRPr sz="1800">
                          <a:solidFill>
                            <a:srgbClr val="000000"/>
                          </a:solidFill>
                        </a:defRPr>
                      </a:pPr>
                      <a:r>
                        <a:rPr lang="ar-JO" sz="1600" b="1" dirty="0">
                          <a:latin typeface="Arial" panose="020B0604020202020204" pitchFamily="34" charset="0"/>
                          <a:cs typeface="Arial" panose="020B0604020202020204" pitchFamily="34" charset="0"/>
                          <a:sym typeface="Arial"/>
                        </a:rPr>
                        <a:t>الخدمة في حياة المسيح</a:t>
                      </a:r>
                      <a:endParaRPr sz="1600" b="1" dirty="0">
                        <a:latin typeface="Arial" panose="020B0604020202020204" pitchFamily="34" charset="0"/>
                        <a:cs typeface="Arial" panose="020B0604020202020204" pitchFamily="34" charset="0"/>
                        <a:sym typeface="Arial"/>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tc>
                  <a:txBody>
                    <a:bodyPr/>
                    <a:lstStyle/>
                    <a:p>
                      <a:pPr algn="l" defTabSz="456342" rtl="1">
                        <a:defRPr sz="1600" b="1">
                          <a:solidFill>
                            <a:srgbClr val="000000"/>
                          </a:solidFill>
                          <a:sym typeface="Arial"/>
                        </a:defRPr>
                      </a:pPr>
                      <a:endParaRPr dirty="0">
                        <a:latin typeface="Arial" panose="020B0604020202020204" pitchFamily="34" charset="0"/>
                        <a:cs typeface="Arial" panose="020B0604020202020204" pitchFamily="34" charset="0"/>
                      </a:endParaRPr>
                    </a:p>
                  </a:txBody>
                  <a:tcPr marL="45710" marR="45710" marT="45710" marB="45710" horzOverflow="overflow">
                    <a:lnL w="12700" cap="flat" cmpd="sng" algn="ctr">
                      <a:solidFill>
                        <a:srgbClr val="FEFED6"/>
                      </a:solidFill>
                      <a:prstDash val="solid"/>
                      <a:round/>
                      <a:headEnd type="none" w="med" len="med"/>
                      <a:tailEnd type="none" w="med" len="med"/>
                    </a:lnL>
                    <a:lnR w="12700" cap="flat" cmpd="sng" algn="ctr">
                      <a:solidFill>
                        <a:srgbClr val="FEFED6"/>
                      </a:solidFill>
                      <a:prstDash val="solid"/>
                      <a:round/>
                      <a:headEnd type="none" w="med" len="med"/>
                      <a:tailEnd type="none" w="med" len="med"/>
                    </a:lnR>
                    <a:lnT w="12700">
                      <a:solidFill>
                        <a:srgbClr val="FEFED6"/>
                      </a:solidFill>
                    </a:lnT>
                    <a:lnB w="12700">
                      <a:solidFill>
                        <a:srgbClr val="FEFED6"/>
                      </a:solidFill>
                    </a:lnB>
                    <a:solidFill>
                      <a:srgbClr val="E6E8DB"/>
                    </a:solidFill>
                  </a:tcPr>
                </a:tc>
                <a:tc>
                  <a:txBody>
                    <a:bodyPr/>
                    <a:lstStyle/>
                    <a:p>
                      <a:pPr algn="r" defTabSz="456342" rtl="1">
                        <a:defRPr sz="1600" b="1">
                          <a:solidFill>
                            <a:srgbClr val="000000"/>
                          </a:solidFill>
                          <a:sym typeface="Arial"/>
                        </a:defRPr>
                      </a:pPr>
                      <a:r>
                        <a:rPr lang="ar-JO" dirty="0">
                          <a:latin typeface="Arial" panose="020B0604020202020204" pitchFamily="34" charset="0"/>
                          <a:cs typeface="Arial" panose="020B0604020202020204" pitchFamily="34" charset="0"/>
                        </a:rPr>
                        <a:t>القسم الثالث</a:t>
                      </a:r>
                      <a:br>
                        <a:rPr dirty="0">
                          <a:latin typeface="Arial" panose="020B0604020202020204" pitchFamily="34" charset="0"/>
                          <a:cs typeface="Arial" panose="020B0604020202020204" pitchFamily="34" charset="0"/>
                        </a:rPr>
                      </a:br>
                      <a:r>
                        <a:rPr lang="ar-JO" sz="1400" dirty="0">
                          <a:latin typeface="Arial" panose="020B0604020202020204" pitchFamily="34" charset="0"/>
                          <a:cs typeface="Arial" panose="020B0604020202020204" pitchFamily="34" charset="0"/>
                        </a:rPr>
                        <a:t>(الأصحاحات 11-16)</a:t>
                      </a:r>
                      <a:endParaRPr sz="1400" dirty="0">
                        <a:latin typeface="Arial" panose="020B0604020202020204" pitchFamily="34" charset="0"/>
                        <a:cs typeface="Arial" panose="020B0604020202020204" pitchFamily="34" charset="0"/>
                      </a:endParaRPr>
                    </a:p>
                  </a:txBody>
                  <a:tcPr marL="45710" marR="45710" marT="45710" marB="45710" horzOverflow="overflow">
                    <a:lnL w="12700">
                      <a:solidFill>
                        <a:srgbClr val="FEFED6"/>
                      </a:solidFill>
                    </a:lnL>
                    <a:lnR w="12700">
                      <a:solidFill>
                        <a:srgbClr val="FEFED6"/>
                      </a:solidFill>
                    </a:lnR>
                    <a:lnT w="12700">
                      <a:solidFill>
                        <a:srgbClr val="FEFED6"/>
                      </a:solidFill>
                    </a:lnT>
                    <a:lnB w="12700">
                      <a:solidFill>
                        <a:srgbClr val="FEFED6"/>
                      </a:solidFill>
                    </a:lnB>
                    <a:solidFill>
                      <a:srgbClr val="E6E8DB"/>
                    </a:solidFill>
                  </a:tcPr>
                </a:tc>
                <a:extLst>
                  <a:ext uri="{0D108BD9-81ED-4DB2-BD59-A6C34878D82A}">
                    <a16:rowId xmlns:a16="http://schemas.microsoft.com/office/drawing/2014/main" val="10011"/>
                  </a:ext>
                </a:extLst>
              </a:tr>
            </a:tbl>
          </a:graphicData>
        </a:graphic>
      </p:graphicFrame>
      <p:sp>
        <p:nvSpPr>
          <p:cNvPr id="5404" name="Rectangle 2"/>
          <p:cNvSpPr/>
          <p:nvPr/>
        </p:nvSpPr>
        <p:spPr>
          <a:xfrm>
            <a:off x="-37182" y="5949280"/>
            <a:ext cx="2484438" cy="953926"/>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30" tIns="45630" rIns="45630" bIns="45630">
            <a:spAutoFit/>
          </a:bodyPr>
          <a:lstStyle/>
          <a:p>
            <a:pPr marL="0" marR="0" lvl="0" indent="0" algn="r" defTabSz="914400" rtl="1" eaLnBrk="1" fontAlgn="auto" latinLnBrk="0" hangingPunct="0">
              <a:lnSpc>
                <a:spcPct val="100000"/>
              </a:lnSpc>
              <a:spcBef>
                <a:spcPts val="0"/>
              </a:spcBef>
              <a:spcAft>
                <a:spcPts val="0"/>
              </a:spcAft>
              <a:buClrTx/>
              <a:buSzTx/>
              <a:buFontTx/>
              <a:buNone/>
              <a:tabLst/>
              <a:defRPr sz="1400">
                <a:solidFill>
                  <a:srgbClr val="FFFFFF"/>
                </a:solidFill>
              </a:defRPr>
            </a:pPr>
            <a:r>
              <a:rPr kumimoji="0" lang="ar-JO"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مُلخَّص ناري إف. سانتوس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Narry</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F. Santos</a:t>
            </a:r>
            <a:r>
              <a:rPr kumimoji="0" lang="ar-JO"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Bibliotheca Sacra</a:t>
            </a:r>
            <a:r>
              <a:rPr kumimoji="0" lang="ar-JO"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154 (تشرين الأول-كانون الأول، 1997): ص.ص 452-60</a:t>
            </a:r>
            <a:endParaRPr kumimoji="0"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iterate>
                                    <p:tmAbs val="0"/>
                                  </p:iterate>
                                  <p:childTnLst>
                                    <p:set>
                                      <p:cBhvr>
                                        <p:cTn id="6" fill="hold"/>
                                        <p:tgtEl>
                                          <p:spTgt spid="5401"/>
                                        </p:tgtEl>
                                        <p:attrNameLst>
                                          <p:attrName>style.visibility</p:attrName>
                                        </p:attrNameLst>
                                      </p:cBhvr>
                                      <p:to>
                                        <p:strVal val="visible"/>
                                      </p:to>
                                    </p:set>
                                    <p:anim calcmode="lin" valueType="num">
                                      <p:cBhvr>
                                        <p:cTn id="7" dur="500" fill="hold"/>
                                        <p:tgtEl>
                                          <p:spTgt spid="5401"/>
                                        </p:tgtEl>
                                        <p:attrNameLst>
                                          <p:attrName>ppt_x</p:attrName>
                                        </p:attrNameLst>
                                      </p:cBhvr>
                                      <p:tavLst>
                                        <p:tav tm="0">
                                          <p:val>
                                            <p:strVal val="1+#ppt_w/2"/>
                                          </p:val>
                                        </p:tav>
                                        <p:tav tm="100000">
                                          <p:val>
                                            <p:strVal val="#ppt_x"/>
                                          </p:val>
                                        </p:tav>
                                      </p:tavLst>
                                    </p:anim>
                                    <p:anim calcmode="lin" valueType="num">
                                      <p:cBhvr>
                                        <p:cTn id="8" dur="500" fill="hold"/>
                                        <p:tgtEl>
                                          <p:spTgt spid="54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1" grpId="0"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 name="Text Box 2"/>
          <p:cNvSpPr txBox="1"/>
          <p:nvPr/>
        </p:nvSpPr>
        <p:spPr>
          <a:xfrm>
            <a:off x="1979712" y="2369053"/>
            <a:ext cx="5913661" cy="1077036"/>
          </a:xfrm>
          <a:prstGeom prst="rect">
            <a:avLst/>
          </a:prstGeom>
          <a:solidFill>
            <a:srgbClr val="2E2E4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a:solidFill>
                  <a:srgbClr val="FFFFFF"/>
                </a:solidFill>
              </a:defRPr>
            </a:pPr>
            <a:r>
              <a:rPr kumimoji="0" lang="ar-JO" sz="3200" b="1" i="0" u="none" strike="noStrike" kern="0" cap="none" spc="0" normalizeH="0" baseline="0" noProof="0" dirty="0">
                <a:ln>
                  <a:noFill/>
                </a:ln>
                <a:solidFill>
                  <a:srgbClr val="FFFFFF"/>
                </a:solidFill>
                <a:effectLst/>
                <a:uLnTx/>
                <a:uFillTx/>
                <a:latin typeface="Arial"/>
                <a:cs typeface="Arial"/>
                <a:sym typeface="Arial"/>
              </a:rPr>
              <a:t>التابعون يخدمون القائد، والذي يجلس بدوره في أعلى الهرم</a:t>
            </a:r>
            <a:endParaRPr kumimoji="0" sz="3200" b="1" i="0" u="none" strike="noStrike" kern="0" cap="none" spc="0" normalizeH="0" baseline="0" noProof="0" dirty="0">
              <a:ln>
                <a:noFill/>
              </a:ln>
              <a:solidFill>
                <a:srgbClr val="FFFFFF"/>
              </a:solidFill>
              <a:effectLst/>
              <a:uLnTx/>
              <a:uFillTx/>
              <a:latin typeface="Arial"/>
              <a:cs typeface="Arial"/>
              <a:sym typeface="Arial"/>
            </a:endParaRPr>
          </a:p>
        </p:txBody>
      </p:sp>
      <p:sp>
        <p:nvSpPr>
          <p:cNvPr id="5407" name="Text Box 4"/>
          <p:cNvSpPr txBox="1"/>
          <p:nvPr/>
        </p:nvSpPr>
        <p:spPr>
          <a:xfrm>
            <a:off x="4100514" y="482600"/>
            <a:ext cx="1036594" cy="547867"/>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i="0" u="none" strike="noStrike" kern="0" cap="none" spc="0" normalizeH="0" baseline="0" noProof="0">
                <a:ln>
                  <a:noFill/>
                </a:ln>
                <a:solidFill>
                  <a:srgbClr val="FFFFFF"/>
                </a:solidFill>
                <a:effectLst/>
                <a:uLnTx/>
                <a:uFillTx/>
                <a:latin typeface="Arial"/>
                <a:cs typeface="Arial"/>
                <a:sym typeface="Arial"/>
              </a:rPr>
              <a:t>مرقس</a:t>
            </a:r>
            <a:r>
              <a:rPr kumimoji="0" sz="2800" b="0" i="0" u="none" strike="noStrike" kern="0" cap="none" spc="0" normalizeH="0" baseline="0" noProof="0">
                <a:ln>
                  <a:noFill/>
                </a:ln>
                <a:solidFill>
                  <a:srgbClr val="FFFFFF"/>
                </a:solidFill>
                <a:effectLst/>
                <a:uLnTx/>
                <a:uFillTx/>
                <a:latin typeface="Arial"/>
                <a:cs typeface="Arial"/>
                <a:sym typeface="Arial"/>
              </a:rPr>
              <a:t> </a:t>
            </a:r>
          </a:p>
        </p:txBody>
      </p:sp>
      <p:pic>
        <p:nvPicPr>
          <p:cNvPr id="5408"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09" name="Text Box 6"/>
          <p:cNvSpPr txBox="1"/>
          <p:nvPr/>
        </p:nvSpPr>
        <p:spPr>
          <a:xfrm>
            <a:off x="960029" y="3430625"/>
            <a:ext cx="2804342" cy="64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a:cs typeface="Arial"/>
                <a:sym typeface="Arial"/>
              </a:rPr>
              <a:t>القائد</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5410" name="AutoShape 7"/>
          <p:cNvSpPr/>
          <p:nvPr/>
        </p:nvSpPr>
        <p:spPr>
          <a:xfrm>
            <a:off x="914400" y="3887787"/>
            <a:ext cx="2819400" cy="2133602"/>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8383AD"/>
              </a:solidFill>
              <a:effectLst/>
              <a:uLnTx/>
              <a:uFillTx/>
              <a:latin typeface="Arial"/>
              <a:cs typeface="Arial"/>
              <a:sym typeface="Arial"/>
            </a:endParaRPr>
          </a:p>
        </p:txBody>
      </p:sp>
      <p:sp>
        <p:nvSpPr>
          <p:cNvPr id="5411" name="Text Box 8"/>
          <p:cNvSpPr txBox="1"/>
          <p:nvPr/>
        </p:nvSpPr>
        <p:spPr>
          <a:xfrm>
            <a:off x="1493429" y="5208625"/>
            <a:ext cx="1350379" cy="64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30" tIns="45630" rIns="45630" bIns="45630">
            <a:spAutoFit/>
          </a:bodyPr>
          <a:lstStyle>
            <a:lvl1pP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EFED6"/>
                </a:solidFill>
                <a:effectLst/>
                <a:uLnTx/>
                <a:uFillTx/>
                <a:latin typeface="Arial"/>
                <a:cs typeface="Arial"/>
                <a:sym typeface="Arial"/>
              </a:rPr>
              <a:t>التابعون</a:t>
            </a:r>
            <a:endParaRPr kumimoji="0" sz="3600" b="1" i="0" u="none" strike="noStrike" kern="0" cap="none" spc="0" normalizeH="0" baseline="0" noProof="0" dirty="0">
              <a:ln>
                <a:noFill/>
              </a:ln>
              <a:solidFill>
                <a:srgbClr val="FEFED6"/>
              </a:solidFill>
              <a:effectLst/>
              <a:uLnTx/>
              <a:uFillTx/>
              <a:latin typeface="Arial"/>
              <a:cs typeface="Arial"/>
              <a:sym typeface="Arial"/>
            </a:endParaRPr>
          </a:p>
        </p:txBody>
      </p:sp>
      <p:sp>
        <p:nvSpPr>
          <p:cNvPr id="5412" name="Title 1"/>
          <p:cNvSpPr txBox="1">
            <a:spLocks noGrp="1"/>
          </p:cNvSpPr>
          <p:nvPr>
            <p:ph type="title" idx="4294967295"/>
          </p:nvPr>
        </p:nvSpPr>
        <p:spPr>
          <a:xfrm>
            <a:off x="976313" y="1231900"/>
            <a:ext cx="7772401" cy="1143000"/>
          </a:xfrm>
          <a:prstGeom prst="rect">
            <a:avLst/>
          </a:prstGeom>
        </p:spPr>
        <p:txBody>
          <a:bodyPr/>
          <a:lstStyle>
            <a:lvl1pPr>
              <a:defRPr sz="3600"/>
            </a:lvl1pPr>
          </a:lstStyle>
          <a:p>
            <a:pPr rtl="0">
              <a:defRPr/>
            </a:pPr>
            <a:r>
              <a:rPr lang="ar-JO" dirty="0"/>
              <a:t>القيادة العالمية</a:t>
            </a:r>
            <a:endParaRPr dirty="0"/>
          </a:p>
        </p:txBody>
      </p:sp>
      <p:sp>
        <p:nvSpPr>
          <p:cNvPr id="5413" name="Text Box 3"/>
          <p:cNvSpPr txBox="1"/>
          <p:nvPr/>
        </p:nvSpPr>
        <p:spPr>
          <a:xfrm>
            <a:off x="8427649" y="374663"/>
            <a:ext cx="505726" cy="461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89أ</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0"/>
                                        </p:tgtEl>
                                        <p:attrNameLst>
                                          <p:attrName>style.visibility</p:attrName>
                                        </p:attrNameLst>
                                      </p:cBhvr>
                                      <p:to>
                                        <p:strVal val="visible"/>
                                      </p:to>
                                    </p:set>
                                    <p:animEffect transition="in" filter="fade">
                                      <p:cBhvr>
                                        <p:cTn id="7" dur="500"/>
                                        <p:tgtEl>
                                          <p:spTgt spid="54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09"/>
                                        </p:tgtEl>
                                        <p:attrNameLst>
                                          <p:attrName>style.visibility</p:attrName>
                                        </p:attrNameLst>
                                      </p:cBhvr>
                                      <p:to>
                                        <p:strVal val="visible"/>
                                      </p:to>
                                    </p:set>
                                    <p:anim calcmode="lin" valueType="num">
                                      <p:cBhvr>
                                        <p:cTn id="12" dur="1000" fill="hold"/>
                                        <p:tgtEl>
                                          <p:spTgt spid="5409"/>
                                        </p:tgtEl>
                                        <p:attrNameLst>
                                          <p:attrName>ppt_w</p:attrName>
                                        </p:attrNameLst>
                                      </p:cBhvr>
                                      <p:tavLst>
                                        <p:tav tm="0">
                                          <p:val>
                                            <p:fltVal val="0"/>
                                          </p:val>
                                        </p:tav>
                                        <p:tav tm="100000">
                                          <p:val>
                                            <p:strVal val="#ppt_w"/>
                                          </p:val>
                                        </p:tav>
                                      </p:tavLst>
                                    </p:anim>
                                    <p:anim calcmode="lin" valueType="num">
                                      <p:cBhvr>
                                        <p:cTn id="13" dur="1000" fill="hold"/>
                                        <p:tgtEl>
                                          <p:spTgt spid="5409"/>
                                        </p:tgtEl>
                                        <p:attrNameLst>
                                          <p:attrName>ppt_h</p:attrName>
                                        </p:attrNameLst>
                                      </p:cBhvr>
                                      <p:tavLst>
                                        <p:tav tm="0">
                                          <p:val>
                                            <p:fltVal val="0"/>
                                          </p:val>
                                        </p:tav>
                                        <p:tav tm="100000">
                                          <p:val>
                                            <p:strVal val="#ppt_h"/>
                                          </p:val>
                                        </p:tav>
                                      </p:tavLst>
                                    </p:anim>
                                    <p:anim calcmode="lin" valueType="num">
                                      <p:cBhvr>
                                        <p:cTn id="14" dur="1000" fill="hold"/>
                                        <p:tgtEl>
                                          <p:spTgt spid="540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9" grpId="0" animBg="1" advAuto="0"/>
      <p:bldP spid="5410" grpId="0"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5" name="Text Box 2"/>
          <p:cNvSpPr txBox="1"/>
          <p:nvPr/>
        </p:nvSpPr>
        <p:spPr>
          <a:xfrm>
            <a:off x="1441450" y="2349891"/>
            <a:ext cx="6553200" cy="584594"/>
          </a:xfrm>
          <a:prstGeom prst="rect">
            <a:avLst/>
          </a:prstGeom>
          <a:solidFill>
            <a:srgbClr val="2E2E4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200" b="1" u="sng">
                <a:solidFill>
                  <a:srgbClr val="FFFFFF"/>
                </a:solidFill>
              </a:defRPr>
            </a:pPr>
            <a:r>
              <a:rPr kumimoji="0" lang="ar-JO" sz="3200" b="1" i="0" u="sng" strike="noStrike" kern="0" cap="none" spc="0" normalizeH="0" baseline="0" noProof="0" dirty="0">
                <a:ln>
                  <a:noFill/>
                </a:ln>
                <a:solidFill>
                  <a:srgbClr val="FFFFFF"/>
                </a:solidFill>
                <a:effectLst/>
                <a:uLnTx/>
                <a:uFillTx/>
                <a:latin typeface="Arial"/>
                <a:cs typeface="Arial"/>
                <a:sym typeface="Arial"/>
              </a:rPr>
              <a:t>القائد يخدم التابعين </a:t>
            </a:r>
            <a:endParaRPr kumimoji="0" sz="3200" b="1" i="0" u="sng" strike="noStrike" kern="0" cap="none" spc="0" normalizeH="0" baseline="0" noProof="0" dirty="0">
              <a:ln>
                <a:noFill/>
              </a:ln>
              <a:solidFill>
                <a:srgbClr val="FFFFFF"/>
              </a:solidFill>
              <a:effectLst/>
              <a:uLnTx/>
              <a:uFillTx/>
              <a:latin typeface="Times New Roman"/>
              <a:ea typeface="Times New Roman"/>
              <a:cs typeface="Times New Roman"/>
              <a:sym typeface="Times New Roman"/>
            </a:endParaRPr>
          </a:p>
        </p:txBody>
      </p:sp>
      <p:sp>
        <p:nvSpPr>
          <p:cNvPr id="5416" name="Text Box 4"/>
          <p:cNvSpPr txBox="1"/>
          <p:nvPr/>
        </p:nvSpPr>
        <p:spPr>
          <a:xfrm>
            <a:off x="4100514" y="482600"/>
            <a:ext cx="1036594" cy="547867"/>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p>
            <a:pPr marL="0" marR="0" lvl="0" indent="0" algn="l" defTabSz="914400" rtl="1" eaLnBrk="1" fontAlgn="auto" latinLnBrk="0" hangingPunct="0">
              <a:lnSpc>
                <a:spcPct val="100000"/>
              </a:lnSpc>
              <a:spcBef>
                <a:spcPts val="0"/>
              </a:spcBef>
              <a:spcAft>
                <a:spcPts val="0"/>
              </a:spcAft>
              <a:buClrTx/>
              <a:buSzTx/>
              <a:buFontTx/>
              <a:buNone/>
              <a:tabLst/>
              <a:defRPr sz="3200" b="1">
                <a:solidFill>
                  <a:srgbClr val="FFFFFF"/>
                </a:solidFill>
              </a:defRPr>
            </a:pPr>
            <a:r>
              <a:rPr kumimoji="0" sz="3200" b="1" i="0" u="none" strike="noStrike" kern="0" cap="none" spc="0" normalizeH="0" baseline="0" noProof="0">
                <a:ln>
                  <a:noFill/>
                </a:ln>
                <a:solidFill>
                  <a:srgbClr val="FFFFFF"/>
                </a:solidFill>
                <a:effectLst/>
                <a:uLnTx/>
                <a:uFillTx/>
                <a:latin typeface="Arial"/>
                <a:cs typeface="Arial"/>
                <a:sym typeface="Arial"/>
              </a:rPr>
              <a:t>مرقس</a:t>
            </a:r>
            <a:r>
              <a:rPr kumimoji="0" sz="2800" b="0" i="0" u="none" strike="noStrike" kern="0" cap="none" spc="0" normalizeH="0" baseline="0" noProof="0">
                <a:ln>
                  <a:noFill/>
                </a:ln>
                <a:solidFill>
                  <a:srgbClr val="FFFFFF"/>
                </a:solidFill>
                <a:effectLst/>
                <a:uLnTx/>
                <a:uFillTx/>
                <a:latin typeface="Arial"/>
                <a:cs typeface="Arial"/>
                <a:sym typeface="Arial"/>
              </a:rPr>
              <a:t> </a:t>
            </a:r>
          </a:p>
        </p:txBody>
      </p:sp>
      <p:pic>
        <p:nvPicPr>
          <p:cNvPr id="5417" name="Picture 5" descr="Picture 5"/>
          <p:cNvPicPr>
            <a:picLocks noChangeAspect="1"/>
          </p:cNvPicPr>
          <p:nvPr/>
        </p:nvPicPr>
        <p:blipFill>
          <a:blip r:embed="rId2" cstate="print"/>
          <a:stretch>
            <a:fillRect/>
          </a:stretch>
        </p:blipFill>
        <p:spPr>
          <a:xfrm>
            <a:off x="3733800" y="4514850"/>
            <a:ext cx="5276850" cy="2190750"/>
          </a:xfrm>
          <a:prstGeom prst="rect">
            <a:avLst/>
          </a:prstGeom>
          <a:ln w="12700">
            <a:miter lim="400000"/>
          </a:ln>
        </p:spPr>
      </p:pic>
      <p:sp>
        <p:nvSpPr>
          <p:cNvPr id="5418" name="Text Box 6"/>
          <p:cNvSpPr txBox="1"/>
          <p:nvPr/>
        </p:nvSpPr>
        <p:spPr>
          <a:xfrm>
            <a:off x="1036229" y="5784887"/>
            <a:ext cx="2499542" cy="64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spAutoFit/>
          </a:bodyPr>
          <a:lstStyle>
            <a:lvl1pPr algn="ctr">
              <a:defRPr sz="2800" b="1">
                <a:solidFill>
                  <a:srgbClr val="000000"/>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a:cs typeface="Arial"/>
                <a:sym typeface="Arial"/>
              </a:rPr>
              <a:t>القائد</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5419" name="AutoShape 7"/>
          <p:cNvSpPr/>
          <p:nvPr/>
        </p:nvSpPr>
        <p:spPr>
          <a:xfrm flipV="1">
            <a:off x="914400" y="3727450"/>
            <a:ext cx="2819400" cy="2133600"/>
          </a:xfrm>
          <a:prstGeom prst="triangle">
            <a:avLst/>
          </a:prstGeom>
          <a:solidFill>
            <a:srgbClr val="000000"/>
          </a:solidFill>
          <a:ln>
            <a:solidFill>
              <a:srgbClr val="8383AD"/>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800"/>
            </a:pPr>
            <a:endParaRPr kumimoji="0" sz="2800" b="0" i="0" u="none" strike="noStrike" kern="0" cap="none" spc="0" normalizeH="0" baseline="0" noProof="0">
              <a:ln>
                <a:noFill/>
              </a:ln>
              <a:solidFill>
                <a:srgbClr val="8383AD"/>
              </a:solidFill>
              <a:effectLst/>
              <a:uLnTx/>
              <a:uFillTx/>
              <a:latin typeface="Arial"/>
              <a:cs typeface="Arial"/>
              <a:sym typeface="Arial"/>
            </a:endParaRPr>
          </a:p>
        </p:txBody>
      </p:sp>
      <p:sp>
        <p:nvSpPr>
          <p:cNvPr id="5420" name="Text Box 8"/>
          <p:cNvSpPr txBox="1"/>
          <p:nvPr/>
        </p:nvSpPr>
        <p:spPr>
          <a:xfrm>
            <a:off x="1341029" y="3879887"/>
            <a:ext cx="1997892" cy="646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spAutoFit/>
          </a:bodyPr>
          <a:lstStyle>
            <a:lvl1pPr algn="ctr">
              <a:defRPr sz="2800" b="1">
                <a:solidFill>
                  <a:srgbClr val="FEFED6"/>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EFED6"/>
                </a:solidFill>
                <a:effectLst/>
                <a:uLnTx/>
                <a:uFillTx/>
                <a:latin typeface="Arial"/>
                <a:cs typeface="Arial"/>
                <a:sym typeface="Arial"/>
              </a:rPr>
              <a:t>التابعون</a:t>
            </a:r>
            <a:endParaRPr kumimoji="0" sz="3600" b="1" i="0" u="none" strike="noStrike" kern="0" cap="none" spc="0" normalizeH="0" baseline="0" noProof="0" dirty="0">
              <a:ln>
                <a:noFill/>
              </a:ln>
              <a:solidFill>
                <a:srgbClr val="FEFED6"/>
              </a:solidFill>
              <a:effectLst/>
              <a:uLnTx/>
              <a:uFillTx/>
              <a:latin typeface="Arial"/>
              <a:cs typeface="Arial"/>
              <a:sym typeface="Arial"/>
            </a:endParaRPr>
          </a:p>
        </p:txBody>
      </p:sp>
      <p:sp>
        <p:nvSpPr>
          <p:cNvPr id="5421" name="Title 1"/>
          <p:cNvSpPr txBox="1">
            <a:spLocks noGrp="1"/>
          </p:cNvSpPr>
          <p:nvPr>
            <p:ph type="title" idx="4294967295"/>
          </p:nvPr>
        </p:nvSpPr>
        <p:spPr>
          <a:xfrm>
            <a:off x="831850" y="1173162"/>
            <a:ext cx="7772400" cy="1143001"/>
          </a:xfrm>
          <a:prstGeom prst="rect">
            <a:avLst/>
          </a:prstGeom>
        </p:spPr>
        <p:txBody>
          <a:bodyPr/>
          <a:lstStyle>
            <a:lvl1pPr>
              <a:defRPr sz="3600"/>
            </a:lvl1pPr>
          </a:lstStyle>
          <a:p>
            <a:pPr rtl="0">
              <a:defRPr/>
            </a:pPr>
            <a:r>
              <a:rPr lang="ar-JO" dirty="0"/>
              <a:t>القيادة الكتابية</a:t>
            </a:r>
            <a:endParaRPr dirty="0"/>
          </a:p>
        </p:txBody>
      </p:sp>
      <p:sp>
        <p:nvSpPr>
          <p:cNvPr id="5422" name="Text Box 3"/>
          <p:cNvSpPr txBox="1"/>
          <p:nvPr/>
        </p:nvSpPr>
        <p:spPr>
          <a:xfrm>
            <a:off x="8427649" y="374663"/>
            <a:ext cx="505726" cy="461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630" tIns="45630" rIns="45630" bIns="45630">
            <a:spAutoFit/>
          </a:bodyPr>
          <a:lstStyle>
            <a:lvl1pPr>
              <a:defRPr b="1">
                <a:solidFill>
                  <a:srgbClr val="00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a:cs typeface="Arial"/>
                <a:sym typeface="Arial"/>
              </a:rPr>
              <a:t>89أ</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5419"/>
                                        </p:tgtEl>
                                        <p:attrNameLst>
                                          <p:attrName>style.visibility</p:attrName>
                                        </p:attrNameLst>
                                      </p:cBhvr>
                                      <p:to>
                                        <p:strVal val="visible"/>
                                      </p:to>
                                    </p:set>
                                    <p:animEffect transition="in" filter="fade">
                                      <p:cBhvr>
                                        <p:cTn id="7" dur="500"/>
                                        <p:tgtEl>
                                          <p:spTgt spid="5419"/>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9" fill="hold" grpId="0" nodeType="clickEffect">
                                  <p:stCondLst>
                                    <p:cond delay="0"/>
                                  </p:stCondLst>
                                  <p:iterate>
                                    <p:tmAbs val="0"/>
                                  </p:iterate>
                                  <p:childTnLst>
                                    <p:set>
                                      <p:cBhvr>
                                        <p:cTn id="11" fill="hold"/>
                                        <p:tgtEl>
                                          <p:spTgt spid="5418"/>
                                        </p:tgtEl>
                                        <p:attrNameLst>
                                          <p:attrName>style.visibility</p:attrName>
                                        </p:attrNameLst>
                                      </p:cBhvr>
                                      <p:to>
                                        <p:strVal val="visible"/>
                                      </p:to>
                                    </p:set>
                                    <p:anim calcmode="lin" valueType="num">
                                      <p:cBhvr>
                                        <p:cTn id="12" dur="1000" fill="hold"/>
                                        <p:tgtEl>
                                          <p:spTgt spid="5418"/>
                                        </p:tgtEl>
                                        <p:attrNameLst>
                                          <p:attrName>ppt_w</p:attrName>
                                        </p:attrNameLst>
                                      </p:cBhvr>
                                      <p:tavLst>
                                        <p:tav tm="0">
                                          <p:val>
                                            <p:fltVal val="0"/>
                                          </p:val>
                                        </p:tav>
                                        <p:tav tm="100000">
                                          <p:val>
                                            <p:strVal val="#ppt_w"/>
                                          </p:val>
                                        </p:tav>
                                      </p:tavLst>
                                    </p:anim>
                                    <p:anim calcmode="lin" valueType="num">
                                      <p:cBhvr>
                                        <p:cTn id="13" dur="1000" fill="hold"/>
                                        <p:tgtEl>
                                          <p:spTgt spid="5418"/>
                                        </p:tgtEl>
                                        <p:attrNameLst>
                                          <p:attrName>ppt_h</p:attrName>
                                        </p:attrNameLst>
                                      </p:cBhvr>
                                      <p:tavLst>
                                        <p:tav tm="0">
                                          <p:val>
                                            <p:fltVal val="0"/>
                                          </p:val>
                                        </p:tav>
                                        <p:tav tm="100000">
                                          <p:val>
                                            <p:strVal val="#ppt_h"/>
                                          </p:val>
                                        </p:tav>
                                      </p:tavLst>
                                    </p:anim>
                                    <p:anim calcmode="lin" valueType="num">
                                      <p:cBhvr>
                                        <p:cTn id="14" dur="1000" fill="hold"/>
                                        <p:tgtEl>
                                          <p:spTgt spid="541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8" grpId="0" animBg="1" advAuto="0"/>
      <p:bldP spid="5419"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203848" y="4260180"/>
            <a:ext cx="5808257" cy="1754181"/>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الدخول </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الانتصاري </a:t>
            </a:r>
            <a:r>
              <a:rPr kumimoji="0" lang="ar-JO"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(أحد الشعانين)</a:t>
            </a:r>
            <a:endParaRPr kumimoji="0" 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68560" y="113165"/>
            <a:ext cx="4007841" cy="2431289"/>
          </a:xfrm>
          <a:prstGeom prst="rect">
            <a:avLst/>
          </a:prstGeom>
          <a:noFill/>
        </p:spPr>
        <p:txBody>
          <a:bodyPr wrap="square" lIns="91294" tIns="45648" rIns="91294" bIns="45648">
            <a:spAutoFit/>
          </a:bodyPr>
          <a:lstStyle/>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متَّى ٢١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مرقس ١١ : ١ – ١١</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لوقا ١٩ : ٢٨ – ٤٤</a:t>
            </a:r>
          </a:p>
          <a:p>
            <a:pPr marL="0" marR="0" lvl="0" indent="0" algn="r" defTabSz="913410"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يوحنا ١٢ : ١٢ - ١٩</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sp>
        <p:nvSpPr>
          <p:cNvPr id="9" name="TextBox 8"/>
          <p:cNvSpPr txBox="1"/>
          <p:nvPr/>
        </p:nvSpPr>
        <p:spPr>
          <a:xfrm>
            <a:off x="5812802" y="3717032"/>
            <a:ext cx="3127294" cy="741941"/>
          </a:xfrm>
          <a:prstGeom prst="rect">
            <a:avLst/>
          </a:prstGeom>
          <a:noFill/>
        </p:spPr>
        <p:txBody>
          <a:bodyPr wrap="none" lIns="64212" tIns="32103" rIns="64212" bIns="32103">
            <a:spAutoFit/>
          </a:bodyPr>
          <a:lstStyle/>
          <a:p>
            <a:pPr marL="0" marR="0" lvl="0" indent="0" algn="r" defTabSz="321247"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rPr>
              <a:t>قصة عيد الفصح</a:t>
            </a:r>
            <a:endParaRPr kumimoji="0" lang="en-US" sz="4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sym typeface="Arial"/>
            </a:endParaRPr>
          </a:p>
        </p:txBody>
      </p:sp>
      <p:grpSp>
        <p:nvGrpSpPr>
          <p:cNvPr id="2" name="Group 1">
            <a:extLst>
              <a:ext uri="{FF2B5EF4-FFF2-40B4-BE49-F238E27FC236}">
                <a16:creationId xmlns:a16="http://schemas.microsoft.com/office/drawing/2014/main" id="{884D7C74-A070-F48F-0FC4-A60C74BD6255}"/>
              </a:ext>
            </a:extLst>
          </p:cNvPr>
          <p:cNvGrpSpPr/>
          <p:nvPr/>
        </p:nvGrpSpPr>
        <p:grpSpPr>
          <a:xfrm>
            <a:off x="6372200" y="113165"/>
            <a:ext cx="3132794" cy="1519735"/>
            <a:chOff x="238313" y="1506508"/>
            <a:chExt cx="2707986" cy="1328518"/>
          </a:xfrm>
        </p:grpSpPr>
        <p:grpSp>
          <p:nvGrpSpPr>
            <p:cNvPr id="5" name="Group 4">
              <a:extLst>
                <a:ext uri="{FF2B5EF4-FFF2-40B4-BE49-F238E27FC236}">
                  <a16:creationId xmlns:a16="http://schemas.microsoft.com/office/drawing/2014/main" id="{B8A983C7-B78A-E713-7AB5-209179EF6B3F}"/>
                </a:ext>
              </a:extLst>
            </p:cNvPr>
            <p:cNvGrpSpPr/>
            <p:nvPr/>
          </p:nvGrpSpPr>
          <p:grpSpPr>
            <a:xfrm>
              <a:off x="238313" y="1506508"/>
              <a:ext cx="2376264" cy="1252451"/>
              <a:chOff x="6444208" y="182050"/>
              <a:chExt cx="2376264" cy="1252451"/>
            </a:xfrm>
          </p:grpSpPr>
          <p:pic>
            <p:nvPicPr>
              <p:cNvPr id="7" name="Picture 1" descr="22_John_Baptist_Prison_JPEG_1024.jpg">
                <a:extLst>
                  <a:ext uri="{FF2B5EF4-FFF2-40B4-BE49-F238E27FC236}">
                    <a16:creationId xmlns:a16="http://schemas.microsoft.com/office/drawing/2014/main" id="{DAEB7428-9E3D-A6F8-DB3F-C9FCE7D7014B}"/>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8" name="Rectangle 7">
                <a:extLst>
                  <a:ext uri="{FF2B5EF4-FFF2-40B4-BE49-F238E27FC236}">
                    <a16:creationId xmlns:a16="http://schemas.microsoft.com/office/drawing/2014/main" id="{ED616340-2A2C-F4C4-0F43-8345EE1A906C}"/>
                  </a:ext>
                </a:extLst>
              </p:cNvPr>
              <p:cNvSpPr/>
              <p:nvPr/>
            </p:nvSpPr>
            <p:spPr bwMode="auto">
              <a:xfrm>
                <a:off x="7668344" y="188639"/>
                <a:ext cx="1080120" cy="457387"/>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6" name="TextBox 5">
              <a:extLst>
                <a:ext uri="{FF2B5EF4-FFF2-40B4-BE49-F238E27FC236}">
                  <a16:creationId xmlns:a16="http://schemas.microsoft.com/office/drawing/2014/main" id="{AACDF7E2-A207-2DFC-56CD-3C026E171CFC}"/>
                </a:ext>
              </a:extLst>
            </p:cNvPr>
            <p:cNvSpPr txBox="1"/>
            <p:nvPr/>
          </p:nvSpPr>
          <p:spPr>
            <a:xfrm>
              <a:off x="1403648" y="1616478"/>
              <a:ext cx="1542651" cy="1218548"/>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a:t>
              </a:r>
              <a:r>
                <a:rPr kumimoji="0" lang="ar-JO" altLang="zh-CN" sz="4000" b="0" i="0" u="none" strike="noStrike" kern="0" cap="none" spc="-250" normalizeH="0" baseline="0" noProof="0" dirty="0">
                  <a:ln>
                    <a:noFill/>
                  </a:ln>
                  <a:solidFill>
                    <a:srgbClr val="02B7DF"/>
                  </a:solidFill>
                  <a:effectLst/>
                  <a:uLnTx/>
                  <a:uFillTx/>
                  <a:latin typeface="Arial" panose="020B0604020202020204" pitchFamily="34" charset="0"/>
                  <a:cs typeface="Arial" panose="020B0604020202020204" pitchFamily="34" charset="0"/>
                  <a:sym typeface="Arial"/>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31068080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21683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28342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05145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7443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0.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Office Theme">
  <a:themeElements>
    <a:clrScheme name="Custom 3">
      <a:dk1>
        <a:sysClr val="windowText" lastClr="000000"/>
      </a:dk1>
      <a:lt1>
        <a:sysClr val="window" lastClr="FFFFFF"/>
      </a:lt1>
      <a:dk2>
        <a:srgbClr val="63A414"/>
      </a:dk2>
      <a:lt2>
        <a:srgbClr val="EEECE1"/>
      </a:lt2>
      <a:accent1>
        <a:srgbClr val="63A414"/>
      </a:accent1>
      <a:accent2>
        <a:srgbClr val="36590B"/>
      </a:accent2>
      <a:accent3>
        <a:srgbClr val="8A2222"/>
      </a:accent3>
      <a:accent4>
        <a:srgbClr val="E7C93C"/>
      </a:accent4>
      <a:accent5>
        <a:srgbClr val="EFDC7D"/>
      </a:accent5>
      <a:accent6>
        <a:srgbClr val="8AE41C"/>
      </a:accent6>
      <a:hlink>
        <a:srgbClr val="36590B"/>
      </a:hlink>
      <a:folHlink>
        <a:srgbClr val="8A22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24916</TotalTime>
  <Words>6485</Words>
  <Application>Microsoft Macintosh PowerPoint</Application>
  <PresentationFormat>On-screen Show (4:3)</PresentationFormat>
  <Paragraphs>995</Paragraphs>
  <Slides>318</Slides>
  <Notes>217</Notes>
  <HiddenSlides>0</HiddenSlides>
  <MMClips>0</MMClips>
  <ScaleCrop>false</ScaleCrop>
  <HeadingPairs>
    <vt:vector size="8" baseType="variant">
      <vt:variant>
        <vt:lpstr>Fonts Used</vt:lpstr>
      </vt:variant>
      <vt:variant>
        <vt:i4>19</vt:i4>
      </vt:variant>
      <vt:variant>
        <vt:lpstr>Theme</vt:lpstr>
      </vt:variant>
      <vt:variant>
        <vt:i4>47</vt:i4>
      </vt:variant>
      <vt:variant>
        <vt:lpstr>Embedded OLE Servers</vt:lpstr>
      </vt:variant>
      <vt:variant>
        <vt:i4>1</vt:i4>
      </vt:variant>
      <vt:variant>
        <vt:lpstr>Slide Titles</vt:lpstr>
      </vt:variant>
      <vt:variant>
        <vt:i4>318</vt:i4>
      </vt:variant>
    </vt:vector>
  </HeadingPairs>
  <TitlesOfParts>
    <vt:vector size="385" baseType="lpstr">
      <vt:lpstr>ＭＳ Ｐゴシック</vt:lpstr>
      <vt:lpstr>Osaka</vt:lpstr>
      <vt:lpstr>system-ui</vt:lpstr>
      <vt:lpstr>Times</vt:lpstr>
      <vt:lpstr>Times Roman</vt:lpstr>
      <vt:lpstr>Apple Chancery</vt:lpstr>
      <vt:lpstr>Arial</vt:lpstr>
      <vt:lpstr>Arial Narrow</vt:lpstr>
      <vt:lpstr>Avenir Black</vt:lpstr>
      <vt:lpstr>Calibri</vt:lpstr>
      <vt:lpstr>Calibri Light</vt:lpstr>
      <vt:lpstr>Chalkduster</vt:lpstr>
      <vt:lpstr>Comic Sans MS</vt:lpstr>
      <vt:lpstr>Garamond</vt:lpstr>
      <vt:lpstr>Gill Sans</vt:lpstr>
      <vt:lpstr>Tahoma</vt:lpstr>
      <vt:lpstr>Times New Roman</vt:lpstr>
      <vt:lpstr>Trebuchet MS</vt:lpstr>
      <vt:lpstr>Wingdings</vt:lpstr>
      <vt:lpstr>Post Modern</vt:lpstr>
      <vt:lpstr>Office Theme</vt:lpstr>
      <vt:lpstr>1_Refined</vt:lpstr>
      <vt:lpstr>3_Office Theme</vt:lpstr>
      <vt:lpstr>6_Default Design</vt:lpstr>
      <vt:lpstr>Ribbons</vt:lpstr>
      <vt:lpstr>5_Office Theme</vt:lpstr>
      <vt:lpstr>16_Default Design</vt:lpstr>
      <vt:lpstr>Blank Presentation</vt:lpstr>
      <vt:lpstr>4_Blank Presentation</vt:lpstr>
      <vt:lpstr>1_Post Modern</vt:lpstr>
      <vt:lpstr>Default Design</vt:lpstr>
      <vt:lpstr>11_Office Theme</vt:lpstr>
      <vt:lpstr>7_Office Theme</vt:lpstr>
      <vt:lpstr>8_Office Theme</vt:lpstr>
      <vt:lpstr>4_Office Theme</vt:lpstr>
      <vt:lpstr>8_Blank Presentation</vt:lpstr>
      <vt:lpstr>1_Default Design</vt:lpstr>
      <vt:lpstr>51_Blank Presentation</vt:lpstr>
      <vt:lpstr>Title &amp; Subtitle</vt:lpstr>
      <vt:lpstr>3_Default Design</vt:lpstr>
      <vt:lpstr>12_Office Theme</vt:lpstr>
      <vt:lpstr>13_Office Theme</vt:lpstr>
      <vt:lpstr>31_Default Design</vt:lpstr>
      <vt:lpstr>3_Mountain</vt:lpstr>
      <vt:lpstr>52_Blank Presentation</vt:lpstr>
      <vt:lpstr>2_Office Theme</vt:lpstr>
      <vt:lpstr>4_Default Design</vt:lpstr>
      <vt:lpstr>1_Office Theme</vt:lpstr>
      <vt:lpstr>5_Mountain</vt:lpstr>
      <vt:lpstr>50_Blank Presentation</vt:lpstr>
      <vt:lpstr>9_Office Theme</vt:lpstr>
      <vt:lpstr>7_Soaring</vt:lpstr>
      <vt:lpstr>1_Slit</vt:lpstr>
      <vt:lpstr>5_Default Design</vt:lpstr>
      <vt:lpstr>53_Blank Presentation</vt:lpstr>
      <vt:lpstr>25_Default Design</vt:lpstr>
      <vt:lpstr>2_Post Modern</vt:lpstr>
      <vt:lpstr>9_Blank Presentation</vt:lpstr>
      <vt:lpstr>17_Default Design</vt:lpstr>
      <vt:lpstr>10_Blank Presentation</vt:lpstr>
      <vt:lpstr>14_Office Theme</vt:lpstr>
      <vt:lpstr>2_Default Design</vt:lpstr>
      <vt:lpstr>6_Office Theme</vt:lpstr>
      <vt:lpstr>10_Office Theme</vt:lpstr>
      <vt:lpstr>15_Office Theme</vt:lpstr>
      <vt:lpstr>5_Blank Presentation</vt:lpstr>
      <vt:lpstr>Photo Editor Photo</vt:lpstr>
      <vt:lpstr>مرقس ٩-١٦ </vt:lpstr>
      <vt:lpstr>Slides on  مرقس 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مرقس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هل تقاوم التيَّار من أجل أن تخدم يسوع أكثر من خدمة أيِّ شخصٍ آخَر؟</vt:lpstr>
      <vt:lpstr>PowerPoint Presentation</vt:lpstr>
      <vt:lpstr>PowerPoint Presentation</vt:lpstr>
      <vt:lpstr>Slides on  مرقس 11 </vt:lpstr>
      <vt:lpstr>الملخص</vt:lpstr>
      <vt:lpstr>مرقس ١١ : ١-٢</vt:lpstr>
      <vt:lpstr>مرقس ١١ : ٣-٤</vt:lpstr>
      <vt:lpstr>مرقس ١١ : ٥-٦</vt:lpstr>
      <vt:lpstr>مرقس ١١ : ٧-٨</vt:lpstr>
      <vt:lpstr>مرقس ١١ : ٩-١٠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المفارقة ما بين السُلْطة والخدمة في إنجيل مرقس</vt:lpstr>
      <vt:lpstr>القيادة العالمية</vt:lpstr>
      <vt:lpstr>القيادة الكتابية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Palm Sunday</vt:lpstr>
      <vt:lpstr>Palm Sunday</vt:lpstr>
      <vt:lpstr>أشجار النخيل للعبور</vt:lpstr>
      <vt:lpstr>انتصار الدخول</vt:lpstr>
      <vt:lpstr>انتصار الدخول</vt:lpstr>
      <vt:lpstr>انتصار الدخول</vt:lpstr>
      <vt:lpstr>الشعانين إلى الصليب</vt:lpstr>
      <vt:lpstr> ما هو الأمر الجيد بخصوص الجمعة العظيمة ؟</vt:lpstr>
      <vt:lpstr> كيف يكون موت المسيح أفضل من أي ذبيحة ؟</vt:lpstr>
      <vt:lpstr>أسبوع الآلام</vt:lpstr>
      <vt:lpstr>Slides on  مرقس 12 </vt:lpstr>
      <vt:lpstr>ما هو الأكثر أهمية؟</vt:lpstr>
      <vt:lpstr> الأمر الأكثر أهمية  هو أن تستمتع بحياتك  هذا كل ما يهم  — أودري هيبورن —</vt:lpstr>
      <vt:lpstr>"Happiness is most important"</vt:lpstr>
      <vt:lpstr>ما هو الأكثر أهمية ؟</vt:lpstr>
      <vt:lpstr>رؤيتنا</vt:lpstr>
      <vt:lpstr>Slides on  مرقس 13 </vt:lpstr>
      <vt:lpstr>Slides on  مرقس 14 </vt:lpstr>
      <vt:lpstr>مكسور ومنسكب</vt:lpstr>
      <vt:lpstr>PowerPoint Presentation</vt:lpstr>
      <vt:lpstr>PowerPoint Presentation</vt:lpstr>
      <vt:lpstr>في يوم من الأيام كانت امرأة قروية عادية مدفوعة بالحب لربها</vt:lpstr>
      <vt:lpstr>سكب بتهور من جوهر قيم ، متجاهلاً الإزدراء</vt:lpstr>
      <vt:lpstr>وبمجرد أن تم كسرها وانسكابها ، ملأ العطر كل الغرفة. </vt:lpstr>
      <vt:lpstr>كسجين خرج من أغلاله كروح تحررت من القبر</vt:lpstr>
      <vt:lpstr>محطمة ومترددة ، فقط من أجل حبك يا يسوع</vt:lpstr>
      <vt:lpstr>أغلى كنز في الحياة سدد عليك</vt:lpstr>
      <vt:lpstr>كسرت وخرجت وانسكبت عند قدميك</vt:lpstr>
      <vt:lpstr>في التخلي الحلو ، اسمحوا لي أن أتسرب من أجلك</vt:lpstr>
      <vt:lpstr>يا رب ، لقد كنت كنز الله الثمين ، ومحبوبًا له وابنه الكامل</vt:lpstr>
      <vt:lpstr>أُرسِلَتْ هنا لتظهر لي محبة الآب ، فقط من أجل المحبة التي تمت</vt:lpstr>
      <vt:lpstr>وعلى الرغم من أنك كنت كاملاً ومقدسًا ، فقد تخلت عن نفسك طواعية </vt:lpstr>
      <vt:lpstr>أنت لم تدخر أي نفقات في عفوتي استهلكت وضيعت من أجلي</vt:lpstr>
      <vt:lpstr>مكسورة وتحدثت فقط من أجل محبتي ، يا يسوع</vt:lpstr>
      <vt:lpstr>أغلى كنز الله أغدق علي</vt:lpstr>
      <vt:lpstr>كسرت وانسكبت على قدمي. </vt:lpstr>
      <vt:lpstr>في هجر جميل ، يا رب ، لقد تم إراحتك واستهلكت من أجلي</vt:lpstr>
      <vt:lpstr>في التخلي الحلو ، اسمحوا لي أن ينسكب من أجل اليك</vt:lpstr>
      <vt:lpstr>الصور مقدمة من  Big Book Media © جميع الحقوق محفوظة</vt:lpstr>
      <vt:lpstr>الكلمة في صور</vt:lpstr>
      <vt:lpstr>هل كانت مريم المجدلية  هي المرأة  حاملة قارورة الطيب ؟</vt:lpstr>
      <vt:lpstr>يوحنا ١٢ حدث</vt:lpstr>
      <vt:lpstr>لم يكن هذا مثل لوقا ٧: ٣٦-٥٠ مع يسوع والمرأة الخاطئة</vt:lpstr>
      <vt:lpstr>مسح يسوع</vt:lpstr>
      <vt:lpstr>مسحتي يسوع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دعوة بطرس</vt:lpstr>
      <vt:lpstr>إنكارات بطرس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الصور مقدمة من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Slides on  مرقس 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كيف يمكنك أن تكون أميناً رغم عدم الراحة واختبارك للألم والمعاناة؟</vt:lpstr>
      <vt:lpstr>PowerPoint Presentation</vt:lpstr>
      <vt:lpstr>PowerPoint Presentation</vt:lpstr>
      <vt:lpstr>Slides on  مرقس 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بطرس في يوم الخمسين</vt:lpstr>
      <vt:lpstr>عطلة نهاية أسبوع نبوية</vt:lpstr>
      <vt:lpstr>مرقس 16: 9-20</vt:lpstr>
      <vt:lpstr>3 أنواع من نصوص المخطوطات</vt:lpstr>
      <vt:lpstr>ماذا عن مرقس 16: 9-20 ؟</vt:lpstr>
      <vt:lpstr>عِشْ حياتك في ضوء مستقبلك الأبدي!</vt:lpstr>
      <vt:lpstr>PowerPoint Presentation</vt:lpstr>
      <vt:lpstr>الفكرة الرئيسية </vt:lpstr>
      <vt:lpstr>التطبيق</vt:lpstr>
      <vt:lpstr>كيف يمكنك أن تكون تلميذاً يتألَّـم على غرار يسوع؟</vt:lpstr>
      <vt:lpstr>تلميذ صنع الإختناقات</vt:lpstr>
      <vt:lpstr>تلميذٌ ضمن مجتمع</vt:lpstr>
      <vt:lpstr>Black</vt:lpstr>
      <vt:lpstr>وعظ العهد الجديد • BibleStudyDownloads.org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354</cp:revision>
  <cp:lastPrinted>2009-04-22T19:24:48Z</cp:lastPrinted>
  <dcterms:created xsi:type="dcterms:W3CDTF">2003-01-02T10:24:52Z</dcterms:created>
  <dcterms:modified xsi:type="dcterms:W3CDTF">2024-03-01T12:40:27Z</dcterms:modified>
</cp:coreProperties>
</file>